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82db11981358486e9640e3b9726bd28ece50b3.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7e0d9005e23ca9187b37c05cc5c6cb06d9851e.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d9587405f20e407d549ce4a2f34cde62301df6b.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38929"/>
            </a:xfrm>
            <a:custGeom>
              <a:avLst/>
              <a:pathLst>
                <a:path w="6481656" h="438929">
                  <a:moveTo>
                    <a:pt x="0" y="159610"/>
                  </a:moveTo>
                  <a:lnTo>
                    <a:pt x="259266" y="79805"/>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39902"/>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438929"/>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438929"/>
            </a:xfrm>
            <a:custGeom>
              <a:avLst/>
              <a:pathLst>
                <a:path w="6481656" h="438929">
                  <a:moveTo>
                    <a:pt x="0" y="239416"/>
                  </a:moveTo>
                  <a:lnTo>
                    <a:pt x="259266" y="79805"/>
                  </a:lnTo>
                  <a:lnTo>
                    <a:pt x="518532" y="79805"/>
                  </a:lnTo>
                  <a:lnTo>
                    <a:pt x="777798" y="39902"/>
                  </a:lnTo>
                  <a:lnTo>
                    <a:pt x="1037065" y="119708"/>
                  </a:lnTo>
                  <a:lnTo>
                    <a:pt x="1296331" y="119708"/>
                  </a:lnTo>
                  <a:lnTo>
                    <a:pt x="1555597" y="119708"/>
                  </a:lnTo>
                  <a:lnTo>
                    <a:pt x="1814863" y="0"/>
                  </a:lnTo>
                  <a:lnTo>
                    <a:pt x="2074130" y="119708"/>
                  </a:lnTo>
                  <a:lnTo>
                    <a:pt x="2333396" y="79805"/>
                  </a:lnTo>
                  <a:lnTo>
                    <a:pt x="2592662" y="0"/>
                  </a:lnTo>
                  <a:lnTo>
                    <a:pt x="2851928" y="0"/>
                  </a:lnTo>
                  <a:lnTo>
                    <a:pt x="3111195" y="79805"/>
                  </a:lnTo>
                  <a:lnTo>
                    <a:pt x="3370461" y="0"/>
                  </a:lnTo>
                  <a:lnTo>
                    <a:pt x="3629727" y="0"/>
                  </a:lnTo>
                  <a:lnTo>
                    <a:pt x="3888994" y="0"/>
                  </a:lnTo>
                  <a:lnTo>
                    <a:pt x="4148260" y="0"/>
                  </a:lnTo>
                  <a:lnTo>
                    <a:pt x="4407526" y="0"/>
                  </a:lnTo>
                  <a:lnTo>
                    <a:pt x="4666792" y="0"/>
                  </a:lnTo>
                  <a:lnTo>
                    <a:pt x="4926059" y="0"/>
                  </a:lnTo>
                  <a:lnTo>
                    <a:pt x="5185325" y="39902"/>
                  </a:lnTo>
                  <a:lnTo>
                    <a:pt x="5444591" y="159610"/>
                  </a:lnTo>
                  <a:lnTo>
                    <a:pt x="5703857" y="39902"/>
                  </a:lnTo>
                  <a:lnTo>
                    <a:pt x="5963124" y="438929"/>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99027"/>
            </a:xfrm>
            <a:custGeom>
              <a:avLst/>
              <a:pathLst>
                <a:path w="6481656" h="399027">
                  <a:moveTo>
                    <a:pt x="0" y="239416"/>
                  </a:moveTo>
                  <a:lnTo>
                    <a:pt x="259266" y="39902"/>
                  </a:lnTo>
                  <a:lnTo>
                    <a:pt x="518532" y="199513"/>
                  </a:lnTo>
                  <a:lnTo>
                    <a:pt x="777798" y="0"/>
                  </a:lnTo>
                  <a:lnTo>
                    <a:pt x="1037065" y="119708"/>
                  </a:lnTo>
                  <a:lnTo>
                    <a:pt x="1296331" y="39902"/>
                  </a:lnTo>
                  <a:lnTo>
                    <a:pt x="1555597" y="0"/>
                  </a:lnTo>
                  <a:lnTo>
                    <a:pt x="1814863" y="39902"/>
                  </a:lnTo>
                  <a:lnTo>
                    <a:pt x="2074130" y="119708"/>
                  </a:lnTo>
                  <a:lnTo>
                    <a:pt x="2333396" y="79805"/>
                  </a:lnTo>
                  <a:lnTo>
                    <a:pt x="2592662" y="39902"/>
                  </a:lnTo>
                  <a:lnTo>
                    <a:pt x="2851928" y="0"/>
                  </a:lnTo>
                  <a:lnTo>
                    <a:pt x="3111195" y="39902"/>
                  </a:lnTo>
                  <a:lnTo>
                    <a:pt x="3370461" y="0"/>
                  </a:lnTo>
                  <a:lnTo>
                    <a:pt x="3629727" y="0"/>
                  </a:lnTo>
                  <a:lnTo>
                    <a:pt x="3888994" y="0"/>
                  </a:lnTo>
                  <a:lnTo>
                    <a:pt x="4148260" y="0"/>
                  </a:lnTo>
                  <a:lnTo>
                    <a:pt x="4407526" y="0"/>
                  </a:lnTo>
                  <a:lnTo>
                    <a:pt x="4666792" y="0"/>
                  </a:lnTo>
                  <a:lnTo>
                    <a:pt x="4926059" y="0"/>
                  </a:lnTo>
                  <a:lnTo>
                    <a:pt x="5185325" y="0"/>
                  </a:lnTo>
                  <a:lnTo>
                    <a:pt x="5444591" y="39902"/>
                  </a:lnTo>
                  <a:lnTo>
                    <a:pt x="5703857" y="79805"/>
                  </a:lnTo>
                  <a:lnTo>
                    <a:pt x="5963124" y="399027"/>
                  </a:lnTo>
                  <a:lnTo>
                    <a:pt x="6222390" y="0"/>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478832"/>
            </a:xfrm>
            <a:custGeom>
              <a:avLst/>
              <a:pathLst>
                <a:path w="6481656" h="478832">
                  <a:moveTo>
                    <a:pt x="0" y="159610"/>
                  </a:moveTo>
                  <a:lnTo>
                    <a:pt x="259266" y="199513"/>
                  </a:lnTo>
                  <a:lnTo>
                    <a:pt x="518532" y="239416"/>
                  </a:lnTo>
                  <a:lnTo>
                    <a:pt x="777798" y="199513"/>
                  </a:lnTo>
                  <a:lnTo>
                    <a:pt x="1037065" y="199513"/>
                  </a:lnTo>
                  <a:lnTo>
                    <a:pt x="1296331" y="79805"/>
                  </a:lnTo>
                  <a:lnTo>
                    <a:pt x="1555597" y="279319"/>
                  </a:lnTo>
                  <a:lnTo>
                    <a:pt x="1814863" y="478832"/>
                  </a:lnTo>
                  <a:lnTo>
                    <a:pt x="2074130" y="0"/>
                  </a:lnTo>
                  <a:lnTo>
                    <a:pt x="2333396" y="79805"/>
                  </a:lnTo>
                  <a:lnTo>
                    <a:pt x="2592662" y="199513"/>
                  </a:lnTo>
                  <a:lnTo>
                    <a:pt x="2851928" y="159610"/>
                  </a:lnTo>
                  <a:lnTo>
                    <a:pt x="3111195" y="79805"/>
                  </a:lnTo>
                  <a:lnTo>
                    <a:pt x="3370461" y="39902"/>
                  </a:lnTo>
                  <a:lnTo>
                    <a:pt x="3629727" y="0"/>
                  </a:lnTo>
                  <a:lnTo>
                    <a:pt x="3888994" y="0"/>
                  </a:lnTo>
                  <a:lnTo>
                    <a:pt x="4148260" y="0"/>
                  </a:lnTo>
                  <a:lnTo>
                    <a:pt x="4407526" y="0"/>
                  </a:lnTo>
                  <a:lnTo>
                    <a:pt x="4666792" y="0"/>
                  </a:lnTo>
                  <a:lnTo>
                    <a:pt x="4926059" y="0"/>
                  </a:lnTo>
                  <a:lnTo>
                    <a:pt x="5185325" y="0"/>
                  </a:lnTo>
                  <a:lnTo>
                    <a:pt x="5444591" y="0"/>
                  </a:lnTo>
                  <a:lnTo>
                    <a:pt x="5703857" y="239416"/>
                  </a:lnTo>
                  <a:lnTo>
                    <a:pt x="5963124" y="399027"/>
                  </a:lnTo>
                  <a:lnTo>
                    <a:pt x="6222390" y="0"/>
                  </a:lnTo>
                  <a:lnTo>
                    <a:pt x="648165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976" y="1326109"/>
              <a:ext cx="245966" cy="138637"/>
            </a:xfrm>
            <a:custGeom>
              <a:avLst/>
              <a:pathLst>
                <a:path w="245966" h="138637">
                  <a:moveTo>
                    <a:pt x="245966" y="138637"/>
                  </a:moveTo>
                  <a:lnTo>
                    <a:pt x="0" y="0"/>
                  </a:lnTo>
                </a:path>
              </a:pathLst>
            </a:custGeom>
          </p:spPr>
          <p:txBody>
            <a:bodyPr/>
            <a:lstStyle/>
            <a:p/>
          </p:txBody>
        </p:sp>
        <p:sp>
          <p:nvSpPr>
            <p:cNvPr id="42" name="pl42"/>
            <p:cNvSpPr/>
            <p:nvPr/>
          </p:nvSpPr>
          <p:spPr>
            <a:xfrm>
              <a:off x="7936652" y="1230471"/>
              <a:ext cx="243290" cy="82710"/>
            </a:xfrm>
            <a:custGeom>
              <a:avLst/>
              <a:pathLst>
                <a:path w="243290" h="82710">
                  <a:moveTo>
                    <a:pt x="243290" y="0"/>
                  </a:moveTo>
                  <a:lnTo>
                    <a:pt x="0" y="82710"/>
                  </a:lnTo>
                </a:path>
              </a:pathLst>
            </a:custGeom>
          </p:spPr>
          <p:txBody>
            <a:bodyPr/>
            <a:lstStyle/>
            <a:p/>
          </p:txBody>
        </p:sp>
        <p:sp>
          <p:nvSpPr>
            <p:cNvPr id="43" name="pl43"/>
            <p:cNvSpPr/>
            <p:nvPr/>
          </p:nvSpPr>
          <p:spPr>
            <a:xfrm>
              <a:off x="7927861" y="959782"/>
              <a:ext cx="252081" cy="348886"/>
            </a:xfrm>
            <a:custGeom>
              <a:avLst/>
              <a:pathLst>
                <a:path w="252081" h="348886">
                  <a:moveTo>
                    <a:pt x="252081" y="0"/>
                  </a:moveTo>
                  <a:lnTo>
                    <a:pt x="0" y="348886"/>
                  </a:lnTo>
                </a:path>
              </a:pathLst>
            </a:custGeom>
          </p:spPr>
          <p:txBody>
            <a:bodyPr/>
            <a:lstStyle/>
            <a:p/>
          </p:txBody>
        </p:sp>
        <p:sp>
          <p:nvSpPr>
            <p:cNvPr id="44" name="pl44"/>
            <p:cNvSpPr/>
            <p:nvPr/>
          </p:nvSpPr>
          <p:spPr>
            <a:xfrm>
              <a:off x="7927439" y="1368560"/>
              <a:ext cx="252502" cy="374993"/>
            </a:xfrm>
            <a:custGeom>
              <a:avLst/>
              <a:pathLst>
                <a:path w="252502" h="374993">
                  <a:moveTo>
                    <a:pt x="252502" y="374993"/>
                  </a:moveTo>
                  <a:lnTo>
                    <a:pt x="0" y="0"/>
                  </a:lnTo>
                </a:path>
              </a:pathLst>
            </a:custGeom>
          </p:spPr>
          <p:txBody>
            <a:bodyPr/>
            <a:lstStyle/>
            <a:p/>
          </p:txBody>
        </p:sp>
        <p:sp>
          <p:nvSpPr>
            <p:cNvPr id="45" name="pg45"/>
            <p:cNvSpPr/>
            <p:nvPr/>
          </p:nvSpPr>
          <p:spPr>
            <a:xfrm>
              <a:off x="8111362" y="139644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372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12379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16463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8502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8911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1" name="pg51"/>
            <p:cNvSpPr/>
            <p:nvPr/>
          </p:nvSpPr>
          <p:spPr>
            <a:xfrm>
              <a:off x="8111362" y="167026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71110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2931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State of Palestine,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1086895"/>
              <a:ext cx="1379037" cy="217246"/>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71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399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4054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88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536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5364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1019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847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2329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984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5812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1467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755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5830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42031"/>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257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203075"/>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9126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73047"/>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5479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12033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90503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877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251354"/>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203604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818803"/>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9957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37887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165124"/>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1086895"/>
              <a:ext cx="1379037" cy="217246"/>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71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399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4054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881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7093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536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5364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1019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847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2329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984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5812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1467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74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583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410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24785"/>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203075"/>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9126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740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5479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33952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12227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99599"/>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86817"/>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251354"/>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203604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81686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6015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3823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165124"/>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2536154"/>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1439919"/>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2536154"/>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1086895"/>
              <a:ext cx="1379037" cy="217246"/>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71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399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4054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881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536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5364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1019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847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2329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984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5812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1467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7555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5927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2381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203075"/>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9126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72038"/>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5677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33952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1203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90406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8778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47054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25329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8168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596123"/>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38237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165124"/>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1086895"/>
              <a:ext cx="1379037" cy="256745"/>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176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609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5041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474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906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73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771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2204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9637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7069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1934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9367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6799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4232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1664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379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8124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52256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6775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40100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48833"/>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97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240777"/>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8403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727286"/>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4651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21282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9551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70030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44158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184874"/>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3487463"/>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(83%)</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pse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93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60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27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27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894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761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92729"/>
              <a:ext cx="239888" cy="423268"/>
            </a:xfrm>
            <a:prstGeom prst="rect">
              <a:avLst/>
            </a:prstGeom>
            <a:solidFill>
              <a:srgbClr val="1CABE2">
                <a:alpha val="85098"/>
              </a:srgbClr>
            </a:solidFill>
          </p:spPr>
          <p:txBody>
            <a:bodyPr/>
            <a:lstStyle/>
            <a:p/>
          </p:txBody>
        </p:sp>
        <p:sp>
          <p:nvSpPr>
            <p:cNvPr id="24" name="rc24"/>
            <p:cNvSpPr/>
            <p:nvPr/>
          </p:nvSpPr>
          <p:spPr>
            <a:xfrm>
              <a:off x="1562816" y="3857928"/>
              <a:ext cx="239888" cy="258069"/>
            </a:xfrm>
            <a:prstGeom prst="rect">
              <a:avLst/>
            </a:prstGeom>
            <a:solidFill>
              <a:srgbClr val="1CABE2">
                <a:alpha val="85098"/>
              </a:srgbClr>
            </a:solidFill>
          </p:spPr>
          <p:txBody>
            <a:bodyPr/>
            <a:lstStyle/>
            <a:p/>
          </p:txBody>
        </p:sp>
        <p:sp>
          <p:nvSpPr>
            <p:cNvPr id="25" name="rc25"/>
            <p:cNvSpPr/>
            <p:nvPr/>
          </p:nvSpPr>
          <p:spPr>
            <a:xfrm>
              <a:off x="1829360" y="4029189"/>
              <a:ext cx="239888" cy="86807"/>
            </a:xfrm>
            <a:prstGeom prst="rect">
              <a:avLst/>
            </a:prstGeom>
            <a:solidFill>
              <a:srgbClr val="1CABE2">
                <a:alpha val="85098"/>
              </a:srgbClr>
            </a:solidFill>
          </p:spPr>
          <p:txBody>
            <a:bodyPr/>
            <a:lstStyle/>
            <a:p/>
          </p:txBody>
        </p:sp>
        <p:sp>
          <p:nvSpPr>
            <p:cNvPr id="26" name="rc26"/>
            <p:cNvSpPr/>
            <p:nvPr/>
          </p:nvSpPr>
          <p:spPr>
            <a:xfrm>
              <a:off x="2095903" y="4029118"/>
              <a:ext cx="239888" cy="86879"/>
            </a:xfrm>
            <a:prstGeom prst="rect">
              <a:avLst/>
            </a:prstGeom>
            <a:solidFill>
              <a:srgbClr val="1CABE2">
                <a:alpha val="85098"/>
              </a:srgbClr>
            </a:solidFill>
          </p:spPr>
          <p:txBody>
            <a:bodyPr/>
            <a:lstStyle/>
            <a:p/>
          </p:txBody>
        </p:sp>
        <p:sp>
          <p:nvSpPr>
            <p:cNvPr id="27" name="rc27"/>
            <p:cNvSpPr/>
            <p:nvPr/>
          </p:nvSpPr>
          <p:spPr>
            <a:xfrm>
              <a:off x="2362446" y="4028262"/>
              <a:ext cx="239888" cy="87735"/>
            </a:xfrm>
            <a:prstGeom prst="rect">
              <a:avLst/>
            </a:prstGeom>
            <a:solidFill>
              <a:srgbClr val="1CABE2">
                <a:alpha val="85098"/>
              </a:srgbClr>
            </a:solidFill>
          </p:spPr>
          <p:txBody>
            <a:bodyPr/>
            <a:lstStyle/>
            <a:p/>
          </p:txBody>
        </p:sp>
        <p:sp>
          <p:nvSpPr>
            <p:cNvPr id="28" name="rc28"/>
            <p:cNvSpPr/>
            <p:nvPr/>
          </p:nvSpPr>
          <p:spPr>
            <a:xfrm>
              <a:off x="2628989" y="4027549"/>
              <a:ext cx="239888" cy="88448"/>
            </a:xfrm>
            <a:prstGeom prst="rect">
              <a:avLst/>
            </a:prstGeom>
            <a:solidFill>
              <a:srgbClr val="1CABE2">
                <a:alpha val="85098"/>
              </a:srgbClr>
            </a:solidFill>
          </p:spPr>
          <p:txBody>
            <a:bodyPr/>
            <a:lstStyle/>
            <a:p/>
          </p:txBody>
        </p:sp>
        <p:sp>
          <p:nvSpPr>
            <p:cNvPr id="29" name="rc29"/>
            <p:cNvSpPr/>
            <p:nvPr/>
          </p:nvSpPr>
          <p:spPr>
            <a:xfrm>
              <a:off x="2895532" y="4027049"/>
              <a:ext cx="239888" cy="88947"/>
            </a:xfrm>
            <a:prstGeom prst="rect">
              <a:avLst/>
            </a:prstGeom>
            <a:solidFill>
              <a:srgbClr val="1CABE2">
                <a:alpha val="85098"/>
              </a:srgbClr>
            </a:solidFill>
          </p:spPr>
          <p:txBody>
            <a:bodyPr/>
            <a:lstStyle/>
            <a:p/>
          </p:txBody>
        </p:sp>
        <p:sp>
          <p:nvSpPr>
            <p:cNvPr id="30" name="rc30"/>
            <p:cNvSpPr/>
            <p:nvPr/>
          </p:nvSpPr>
          <p:spPr>
            <a:xfrm>
              <a:off x="3162075" y="4026907"/>
              <a:ext cx="239888" cy="89090"/>
            </a:xfrm>
            <a:prstGeom prst="rect">
              <a:avLst/>
            </a:prstGeom>
            <a:solidFill>
              <a:srgbClr val="1CABE2">
                <a:alpha val="85098"/>
              </a:srgbClr>
            </a:solidFill>
          </p:spPr>
          <p:txBody>
            <a:bodyPr/>
            <a:lstStyle/>
            <a:p/>
          </p:txBody>
        </p:sp>
        <p:sp>
          <p:nvSpPr>
            <p:cNvPr id="31" name="rc31"/>
            <p:cNvSpPr/>
            <p:nvPr/>
          </p:nvSpPr>
          <p:spPr>
            <a:xfrm>
              <a:off x="3428618" y="4025124"/>
              <a:ext cx="239888" cy="90873"/>
            </a:xfrm>
            <a:prstGeom prst="rect">
              <a:avLst/>
            </a:prstGeom>
            <a:solidFill>
              <a:srgbClr val="1CABE2">
                <a:alpha val="85098"/>
              </a:srgbClr>
            </a:solidFill>
          </p:spPr>
          <p:txBody>
            <a:bodyPr/>
            <a:lstStyle/>
            <a:p/>
          </p:txBody>
        </p:sp>
        <p:sp>
          <p:nvSpPr>
            <p:cNvPr id="32" name="rc32"/>
            <p:cNvSpPr/>
            <p:nvPr/>
          </p:nvSpPr>
          <p:spPr>
            <a:xfrm>
              <a:off x="3695161" y="4022556"/>
              <a:ext cx="239888" cy="93441"/>
            </a:xfrm>
            <a:prstGeom prst="rect">
              <a:avLst/>
            </a:prstGeom>
            <a:solidFill>
              <a:srgbClr val="1CABE2">
                <a:alpha val="85098"/>
              </a:srgbClr>
            </a:solidFill>
          </p:spPr>
          <p:txBody>
            <a:bodyPr/>
            <a:lstStyle/>
            <a:p/>
          </p:txBody>
        </p:sp>
        <p:sp>
          <p:nvSpPr>
            <p:cNvPr id="33" name="rc33"/>
            <p:cNvSpPr/>
            <p:nvPr/>
          </p:nvSpPr>
          <p:spPr>
            <a:xfrm>
              <a:off x="3961705" y="4018704"/>
              <a:ext cx="239888" cy="97293"/>
            </a:xfrm>
            <a:prstGeom prst="rect">
              <a:avLst/>
            </a:prstGeom>
            <a:solidFill>
              <a:srgbClr val="1CABE2">
                <a:alpha val="85098"/>
              </a:srgbClr>
            </a:solidFill>
          </p:spPr>
          <p:txBody>
            <a:bodyPr/>
            <a:lstStyle/>
            <a:p/>
          </p:txBody>
        </p:sp>
        <p:sp>
          <p:nvSpPr>
            <p:cNvPr id="34" name="rc34"/>
            <p:cNvSpPr/>
            <p:nvPr/>
          </p:nvSpPr>
          <p:spPr>
            <a:xfrm>
              <a:off x="4228248" y="4017563"/>
              <a:ext cx="239888" cy="98434"/>
            </a:xfrm>
            <a:prstGeom prst="rect">
              <a:avLst/>
            </a:prstGeom>
            <a:solidFill>
              <a:srgbClr val="1CABE2">
                <a:alpha val="85098"/>
              </a:srgbClr>
            </a:solidFill>
          </p:spPr>
          <p:txBody>
            <a:bodyPr/>
            <a:lstStyle/>
            <a:p/>
          </p:txBody>
        </p:sp>
        <p:sp>
          <p:nvSpPr>
            <p:cNvPr id="35" name="rc35"/>
            <p:cNvSpPr/>
            <p:nvPr/>
          </p:nvSpPr>
          <p:spPr>
            <a:xfrm>
              <a:off x="4494791" y="3918486"/>
              <a:ext cx="239888" cy="197510"/>
            </a:xfrm>
            <a:prstGeom prst="rect">
              <a:avLst/>
            </a:prstGeom>
            <a:solidFill>
              <a:srgbClr val="1CABE2">
                <a:alpha val="85098"/>
              </a:srgbClr>
            </a:solidFill>
          </p:spPr>
          <p:txBody>
            <a:bodyPr/>
            <a:lstStyle/>
            <a:p/>
          </p:txBody>
        </p:sp>
        <p:sp>
          <p:nvSpPr>
            <p:cNvPr id="36" name="rc36"/>
            <p:cNvSpPr/>
            <p:nvPr/>
          </p:nvSpPr>
          <p:spPr>
            <a:xfrm>
              <a:off x="4761334" y="4016279"/>
              <a:ext cx="239888" cy="99718"/>
            </a:xfrm>
            <a:prstGeom prst="rect">
              <a:avLst/>
            </a:prstGeom>
            <a:solidFill>
              <a:srgbClr val="1CABE2">
                <a:alpha val="85098"/>
              </a:srgbClr>
            </a:solidFill>
          </p:spPr>
          <p:txBody>
            <a:bodyPr/>
            <a:lstStyle/>
            <a:p/>
          </p:txBody>
        </p:sp>
        <p:sp>
          <p:nvSpPr>
            <p:cNvPr id="37" name="rc37"/>
            <p:cNvSpPr/>
            <p:nvPr/>
          </p:nvSpPr>
          <p:spPr>
            <a:xfrm>
              <a:off x="5027877" y="4014353"/>
              <a:ext cx="239888" cy="101644"/>
            </a:xfrm>
            <a:prstGeom prst="rect">
              <a:avLst/>
            </a:prstGeom>
            <a:solidFill>
              <a:srgbClr val="1CABE2">
                <a:alpha val="85098"/>
              </a:srgbClr>
            </a:solidFill>
          </p:spPr>
          <p:txBody>
            <a:bodyPr/>
            <a:lstStyle/>
            <a:p/>
          </p:txBody>
        </p:sp>
        <p:sp>
          <p:nvSpPr>
            <p:cNvPr id="38" name="rc38"/>
            <p:cNvSpPr/>
            <p:nvPr/>
          </p:nvSpPr>
          <p:spPr>
            <a:xfrm>
              <a:off x="5294420" y="4011500"/>
              <a:ext cx="239888" cy="104497"/>
            </a:xfrm>
            <a:prstGeom prst="rect">
              <a:avLst/>
            </a:prstGeom>
            <a:solidFill>
              <a:srgbClr val="1CABE2">
                <a:alpha val="85098"/>
              </a:srgbClr>
            </a:solidFill>
          </p:spPr>
          <p:txBody>
            <a:bodyPr/>
            <a:lstStyle/>
            <a:p/>
          </p:txBody>
        </p:sp>
        <p:sp>
          <p:nvSpPr>
            <p:cNvPr id="39" name="rc39"/>
            <p:cNvSpPr/>
            <p:nvPr/>
          </p:nvSpPr>
          <p:spPr>
            <a:xfrm>
              <a:off x="5560963" y="4010858"/>
              <a:ext cx="239888" cy="105139"/>
            </a:xfrm>
            <a:prstGeom prst="rect">
              <a:avLst/>
            </a:prstGeom>
            <a:solidFill>
              <a:srgbClr val="1CABE2">
                <a:alpha val="85098"/>
              </a:srgbClr>
            </a:solidFill>
          </p:spPr>
          <p:txBody>
            <a:bodyPr/>
            <a:lstStyle/>
            <a:p/>
          </p:txBody>
        </p:sp>
        <p:sp>
          <p:nvSpPr>
            <p:cNvPr id="40" name="rc40"/>
            <p:cNvSpPr/>
            <p:nvPr/>
          </p:nvSpPr>
          <p:spPr>
            <a:xfrm>
              <a:off x="5827506" y="4011072"/>
              <a:ext cx="239888" cy="104925"/>
            </a:xfrm>
            <a:prstGeom prst="rect">
              <a:avLst/>
            </a:prstGeom>
            <a:solidFill>
              <a:srgbClr val="1CABE2">
                <a:alpha val="85098"/>
              </a:srgbClr>
            </a:solidFill>
          </p:spPr>
          <p:txBody>
            <a:bodyPr/>
            <a:lstStyle/>
            <a:p/>
          </p:txBody>
        </p:sp>
        <p:sp>
          <p:nvSpPr>
            <p:cNvPr id="41" name="rc41"/>
            <p:cNvSpPr/>
            <p:nvPr/>
          </p:nvSpPr>
          <p:spPr>
            <a:xfrm>
              <a:off x="6094049" y="4011714"/>
              <a:ext cx="239888" cy="104283"/>
            </a:xfrm>
            <a:prstGeom prst="rect">
              <a:avLst/>
            </a:prstGeom>
            <a:solidFill>
              <a:srgbClr val="1CABE2">
                <a:alpha val="85098"/>
              </a:srgbClr>
            </a:solidFill>
          </p:spPr>
          <p:txBody>
            <a:bodyPr/>
            <a:lstStyle/>
            <a:p/>
          </p:txBody>
        </p:sp>
        <p:sp>
          <p:nvSpPr>
            <p:cNvPr id="42" name="rc42"/>
            <p:cNvSpPr/>
            <p:nvPr/>
          </p:nvSpPr>
          <p:spPr>
            <a:xfrm>
              <a:off x="6360593" y="4012284"/>
              <a:ext cx="239888" cy="103712"/>
            </a:xfrm>
            <a:prstGeom prst="rect">
              <a:avLst/>
            </a:prstGeom>
            <a:solidFill>
              <a:srgbClr val="1CABE2">
                <a:alpha val="85098"/>
              </a:srgbClr>
            </a:solidFill>
          </p:spPr>
          <p:txBody>
            <a:bodyPr/>
            <a:lstStyle/>
            <a:p/>
          </p:txBody>
        </p:sp>
        <p:sp>
          <p:nvSpPr>
            <p:cNvPr id="43" name="rc43"/>
            <p:cNvSpPr/>
            <p:nvPr/>
          </p:nvSpPr>
          <p:spPr>
            <a:xfrm>
              <a:off x="6627136" y="4012855"/>
              <a:ext cx="239888" cy="103142"/>
            </a:xfrm>
            <a:prstGeom prst="rect">
              <a:avLst/>
            </a:prstGeom>
            <a:solidFill>
              <a:srgbClr val="1CABE2">
                <a:alpha val="85098"/>
              </a:srgbClr>
            </a:solidFill>
          </p:spPr>
          <p:txBody>
            <a:bodyPr/>
            <a:lstStyle/>
            <a:p/>
          </p:txBody>
        </p:sp>
        <p:sp>
          <p:nvSpPr>
            <p:cNvPr id="44" name="rc44"/>
            <p:cNvSpPr/>
            <p:nvPr/>
          </p:nvSpPr>
          <p:spPr>
            <a:xfrm>
              <a:off x="6893679" y="4012855"/>
              <a:ext cx="239888" cy="103142"/>
            </a:xfrm>
            <a:prstGeom prst="rect">
              <a:avLst/>
            </a:prstGeom>
            <a:solidFill>
              <a:srgbClr val="1CABE2">
                <a:alpha val="85098"/>
              </a:srgbClr>
            </a:solidFill>
          </p:spPr>
          <p:txBody>
            <a:bodyPr/>
            <a:lstStyle/>
            <a:p/>
          </p:txBody>
        </p:sp>
        <p:sp>
          <p:nvSpPr>
            <p:cNvPr id="45" name="rc45"/>
            <p:cNvSpPr/>
            <p:nvPr/>
          </p:nvSpPr>
          <p:spPr>
            <a:xfrm>
              <a:off x="7160222" y="4012855"/>
              <a:ext cx="239888" cy="103142"/>
            </a:xfrm>
            <a:prstGeom prst="rect">
              <a:avLst/>
            </a:prstGeom>
            <a:solidFill>
              <a:srgbClr val="1CABE2">
                <a:alpha val="85098"/>
              </a:srgbClr>
            </a:solidFill>
          </p:spPr>
          <p:txBody>
            <a:bodyPr/>
            <a:lstStyle/>
            <a:p/>
          </p:txBody>
        </p:sp>
        <p:sp>
          <p:nvSpPr>
            <p:cNvPr id="46" name="rc46"/>
            <p:cNvSpPr/>
            <p:nvPr/>
          </p:nvSpPr>
          <p:spPr>
            <a:xfrm>
              <a:off x="7426765" y="2879289"/>
              <a:ext cx="239888" cy="1236708"/>
            </a:xfrm>
            <a:prstGeom prst="rect">
              <a:avLst/>
            </a:prstGeom>
            <a:solidFill>
              <a:srgbClr val="1CABE2">
                <a:alpha val="85098"/>
              </a:srgbClr>
            </a:solidFill>
          </p:spPr>
          <p:txBody>
            <a:bodyPr/>
            <a:lstStyle/>
            <a:p/>
          </p:txBody>
        </p:sp>
        <p:sp>
          <p:nvSpPr>
            <p:cNvPr id="47" name="rc47"/>
            <p:cNvSpPr/>
            <p:nvPr/>
          </p:nvSpPr>
          <p:spPr>
            <a:xfrm>
              <a:off x="7693308" y="4014424"/>
              <a:ext cx="239888" cy="101572"/>
            </a:xfrm>
            <a:prstGeom prst="rect">
              <a:avLst/>
            </a:prstGeom>
            <a:solidFill>
              <a:srgbClr val="1CABE2">
                <a:alpha val="85098"/>
              </a:srgbClr>
            </a:solidFill>
          </p:spPr>
          <p:txBody>
            <a:bodyPr/>
            <a:lstStyle/>
            <a:p/>
          </p:txBody>
        </p:sp>
        <p:sp>
          <p:nvSpPr>
            <p:cNvPr id="48" name="rc48"/>
            <p:cNvSpPr/>
            <p:nvPr/>
          </p:nvSpPr>
          <p:spPr>
            <a:xfrm>
              <a:off x="7959851" y="4014282"/>
              <a:ext cx="239888" cy="101715"/>
            </a:xfrm>
            <a:prstGeom prst="rect">
              <a:avLst/>
            </a:prstGeom>
            <a:solidFill>
              <a:srgbClr val="1CABE2">
                <a:alpha val="85098"/>
              </a:srgbClr>
            </a:solidFill>
          </p:spPr>
          <p:txBody>
            <a:bodyPr/>
            <a:lstStyle/>
            <a:p/>
          </p:txBody>
        </p:sp>
        <p:sp>
          <p:nvSpPr>
            <p:cNvPr id="49" name="rc49"/>
            <p:cNvSpPr/>
            <p:nvPr/>
          </p:nvSpPr>
          <p:spPr>
            <a:xfrm>
              <a:off x="1296273" y="3523393"/>
              <a:ext cx="239888" cy="169335"/>
            </a:xfrm>
            <a:prstGeom prst="rect">
              <a:avLst/>
            </a:prstGeom>
            <a:solidFill>
              <a:srgbClr val="B3B3B3">
                <a:alpha val="85098"/>
              </a:srgbClr>
            </a:solidFill>
          </p:spPr>
          <p:txBody>
            <a:bodyPr/>
            <a:lstStyle/>
            <a:p/>
          </p:txBody>
        </p:sp>
        <p:sp>
          <p:nvSpPr>
            <p:cNvPr id="50" name="rc50"/>
            <p:cNvSpPr/>
            <p:nvPr/>
          </p:nvSpPr>
          <p:spPr>
            <a:xfrm>
              <a:off x="1562816" y="3857928"/>
              <a:ext cx="239888" cy="0"/>
            </a:xfrm>
            <a:prstGeom prst="rect">
              <a:avLst/>
            </a:prstGeom>
            <a:solidFill>
              <a:srgbClr val="B3B3B3">
                <a:alpha val="85098"/>
              </a:srgbClr>
            </a:solidFill>
          </p:spPr>
          <p:txBody>
            <a:bodyPr/>
            <a:lstStyle/>
            <a:p/>
          </p:txBody>
        </p:sp>
        <p:sp>
          <p:nvSpPr>
            <p:cNvPr id="51" name="rc51"/>
            <p:cNvSpPr/>
            <p:nvPr/>
          </p:nvSpPr>
          <p:spPr>
            <a:xfrm>
              <a:off x="1829360" y="3855502"/>
              <a:ext cx="239888" cy="173686"/>
            </a:xfrm>
            <a:prstGeom prst="rect">
              <a:avLst/>
            </a:prstGeom>
            <a:solidFill>
              <a:srgbClr val="B3B3B3">
                <a:alpha val="85098"/>
              </a:srgbClr>
            </a:solidFill>
          </p:spPr>
          <p:txBody>
            <a:bodyPr/>
            <a:lstStyle/>
            <a:p/>
          </p:txBody>
        </p:sp>
        <p:sp>
          <p:nvSpPr>
            <p:cNvPr id="52" name="rc52"/>
            <p:cNvSpPr/>
            <p:nvPr/>
          </p:nvSpPr>
          <p:spPr>
            <a:xfrm>
              <a:off x="2095903" y="3942239"/>
              <a:ext cx="239888" cy="86879"/>
            </a:xfrm>
            <a:prstGeom prst="rect">
              <a:avLst/>
            </a:prstGeom>
            <a:solidFill>
              <a:srgbClr val="B3B3B3">
                <a:alpha val="85098"/>
              </a:srgbClr>
            </a:solidFill>
          </p:spPr>
          <p:txBody>
            <a:bodyPr/>
            <a:lstStyle/>
            <a:p/>
          </p:txBody>
        </p:sp>
        <p:sp>
          <p:nvSpPr>
            <p:cNvPr id="53" name="rc53"/>
            <p:cNvSpPr/>
            <p:nvPr/>
          </p:nvSpPr>
          <p:spPr>
            <a:xfrm>
              <a:off x="2362446" y="3765057"/>
              <a:ext cx="239888" cy="263205"/>
            </a:xfrm>
            <a:prstGeom prst="rect">
              <a:avLst/>
            </a:prstGeom>
            <a:solidFill>
              <a:srgbClr val="B3B3B3">
                <a:alpha val="85098"/>
              </a:srgbClr>
            </a:solidFill>
          </p:spPr>
          <p:txBody>
            <a:bodyPr/>
            <a:lstStyle/>
            <a:p/>
          </p:txBody>
        </p:sp>
        <p:sp>
          <p:nvSpPr>
            <p:cNvPr id="54" name="rc54"/>
            <p:cNvSpPr/>
            <p:nvPr/>
          </p:nvSpPr>
          <p:spPr>
            <a:xfrm>
              <a:off x="2628989" y="3762132"/>
              <a:ext cx="239888" cy="265416"/>
            </a:xfrm>
            <a:prstGeom prst="rect">
              <a:avLst/>
            </a:prstGeom>
            <a:solidFill>
              <a:srgbClr val="B3B3B3">
                <a:alpha val="85098"/>
              </a:srgbClr>
            </a:solidFill>
          </p:spPr>
          <p:txBody>
            <a:bodyPr/>
            <a:lstStyle/>
            <a:p/>
          </p:txBody>
        </p:sp>
        <p:sp>
          <p:nvSpPr>
            <p:cNvPr id="55" name="rc55"/>
            <p:cNvSpPr/>
            <p:nvPr/>
          </p:nvSpPr>
          <p:spPr>
            <a:xfrm>
              <a:off x="2895532" y="3760135"/>
              <a:ext cx="239888" cy="266914"/>
            </a:xfrm>
            <a:prstGeom prst="rect">
              <a:avLst/>
            </a:prstGeom>
            <a:solidFill>
              <a:srgbClr val="B3B3B3">
                <a:alpha val="85098"/>
              </a:srgbClr>
            </a:solidFill>
          </p:spPr>
          <p:txBody>
            <a:bodyPr/>
            <a:lstStyle/>
            <a:p/>
          </p:txBody>
        </p:sp>
        <p:sp>
          <p:nvSpPr>
            <p:cNvPr id="56" name="rc56"/>
            <p:cNvSpPr/>
            <p:nvPr/>
          </p:nvSpPr>
          <p:spPr>
            <a:xfrm>
              <a:off x="3162075" y="4026907"/>
              <a:ext cx="239888" cy="0"/>
            </a:xfrm>
            <a:prstGeom prst="rect">
              <a:avLst/>
            </a:prstGeom>
            <a:solidFill>
              <a:srgbClr val="B3B3B3">
                <a:alpha val="85098"/>
              </a:srgbClr>
            </a:solidFill>
          </p:spPr>
          <p:txBody>
            <a:bodyPr/>
            <a:lstStyle/>
            <a:p/>
          </p:txBody>
        </p:sp>
        <p:sp>
          <p:nvSpPr>
            <p:cNvPr id="57" name="rc57"/>
            <p:cNvSpPr/>
            <p:nvPr/>
          </p:nvSpPr>
          <p:spPr>
            <a:xfrm>
              <a:off x="3428618" y="3752574"/>
              <a:ext cx="239888" cy="272549"/>
            </a:xfrm>
            <a:prstGeom prst="rect">
              <a:avLst/>
            </a:prstGeom>
            <a:solidFill>
              <a:srgbClr val="B3B3B3">
                <a:alpha val="85098"/>
              </a:srgbClr>
            </a:solidFill>
          </p:spPr>
          <p:txBody>
            <a:bodyPr/>
            <a:lstStyle/>
            <a:p/>
          </p:txBody>
        </p:sp>
        <p:sp>
          <p:nvSpPr>
            <p:cNvPr id="58" name="rc58"/>
            <p:cNvSpPr/>
            <p:nvPr/>
          </p:nvSpPr>
          <p:spPr>
            <a:xfrm>
              <a:off x="3695161" y="3835673"/>
              <a:ext cx="239888" cy="186882"/>
            </a:xfrm>
            <a:prstGeom prst="rect">
              <a:avLst/>
            </a:prstGeom>
            <a:solidFill>
              <a:srgbClr val="B3B3B3">
                <a:alpha val="85098"/>
              </a:srgbClr>
            </a:solidFill>
          </p:spPr>
          <p:txBody>
            <a:bodyPr/>
            <a:lstStyle/>
            <a:p/>
          </p:txBody>
        </p:sp>
        <p:sp>
          <p:nvSpPr>
            <p:cNvPr id="59" name="rc59"/>
            <p:cNvSpPr/>
            <p:nvPr/>
          </p:nvSpPr>
          <p:spPr>
            <a:xfrm>
              <a:off x="3961705" y="4018704"/>
              <a:ext cx="239888" cy="0"/>
            </a:xfrm>
            <a:prstGeom prst="rect">
              <a:avLst/>
            </a:prstGeom>
            <a:solidFill>
              <a:srgbClr val="B3B3B3">
                <a:alpha val="85098"/>
              </a:srgbClr>
            </a:solidFill>
          </p:spPr>
          <p:txBody>
            <a:bodyPr/>
            <a:lstStyle/>
            <a:p/>
          </p:txBody>
        </p:sp>
        <p:sp>
          <p:nvSpPr>
            <p:cNvPr id="60" name="rc60"/>
            <p:cNvSpPr/>
            <p:nvPr/>
          </p:nvSpPr>
          <p:spPr>
            <a:xfrm>
              <a:off x="4228248" y="4017563"/>
              <a:ext cx="239888" cy="0"/>
            </a:xfrm>
            <a:prstGeom prst="rect">
              <a:avLst/>
            </a:prstGeom>
            <a:solidFill>
              <a:srgbClr val="B3B3B3">
                <a:alpha val="85098"/>
              </a:srgbClr>
            </a:solidFill>
          </p:spPr>
          <p:txBody>
            <a:bodyPr/>
            <a:lstStyle/>
            <a:p/>
          </p:txBody>
        </p:sp>
        <p:sp>
          <p:nvSpPr>
            <p:cNvPr id="61" name="rc61"/>
            <p:cNvSpPr/>
            <p:nvPr/>
          </p:nvSpPr>
          <p:spPr>
            <a:xfrm>
              <a:off x="4494791" y="3819766"/>
              <a:ext cx="239888" cy="98719"/>
            </a:xfrm>
            <a:prstGeom prst="rect">
              <a:avLst/>
            </a:prstGeom>
            <a:solidFill>
              <a:srgbClr val="B3B3B3">
                <a:alpha val="85098"/>
              </a:srgbClr>
            </a:solidFill>
          </p:spPr>
          <p:txBody>
            <a:bodyPr/>
            <a:lstStyle/>
            <a:p/>
          </p:txBody>
        </p:sp>
        <p:sp>
          <p:nvSpPr>
            <p:cNvPr id="62" name="rc62"/>
            <p:cNvSpPr/>
            <p:nvPr/>
          </p:nvSpPr>
          <p:spPr>
            <a:xfrm>
              <a:off x="4761334" y="4016279"/>
              <a:ext cx="239888" cy="0"/>
            </a:xfrm>
            <a:prstGeom prst="rect">
              <a:avLst/>
            </a:prstGeom>
            <a:solidFill>
              <a:srgbClr val="B3B3B3">
                <a:alpha val="85098"/>
              </a:srgbClr>
            </a:solidFill>
          </p:spPr>
          <p:txBody>
            <a:bodyPr/>
            <a:lstStyle/>
            <a:p/>
          </p:txBody>
        </p:sp>
        <p:sp>
          <p:nvSpPr>
            <p:cNvPr id="63" name="rc63"/>
            <p:cNvSpPr/>
            <p:nvPr/>
          </p:nvSpPr>
          <p:spPr>
            <a:xfrm>
              <a:off x="5027877" y="4014353"/>
              <a:ext cx="239888" cy="0"/>
            </a:xfrm>
            <a:prstGeom prst="rect">
              <a:avLst/>
            </a:prstGeom>
            <a:solidFill>
              <a:srgbClr val="B3B3B3">
                <a:alpha val="85098"/>
              </a:srgbClr>
            </a:solidFill>
          </p:spPr>
          <p:txBody>
            <a:bodyPr/>
            <a:lstStyle/>
            <a:p/>
          </p:txBody>
        </p:sp>
        <p:sp>
          <p:nvSpPr>
            <p:cNvPr id="64" name="rc64"/>
            <p:cNvSpPr/>
            <p:nvPr/>
          </p:nvSpPr>
          <p:spPr>
            <a:xfrm>
              <a:off x="5294420" y="4011500"/>
              <a:ext cx="239888" cy="0"/>
            </a:xfrm>
            <a:prstGeom prst="rect">
              <a:avLst/>
            </a:prstGeom>
            <a:solidFill>
              <a:srgbClr val="B3B3B3">
                <a:alpha val="85098"/>
              </a:srgbClr>
            </a:solidFill>
          </p:spPr>
          <p:txBody>
            <a:bodyPr/>
            <a:lstStyle/>
            <a:p/>
          </p:txBody>
        </p:sp>
        <p:sp>
          <p:nvSpPr>
            <p:cNvPr id="65" name="rc65"/>
            <p:cNvSpPr/>
            <p:nvPr/>
          </p:nvSpPr>
          <p:spPr>
            <a:xfrm>
              <a:off x="5560963" y="4010858"/>
              <a:ext cx="239888" cy="0"/>
            </a:xfrm>
            <a:prstGeom prst="rect">
              <a:avLst/>
            </a:prstGeom>
            <a:solidFill>
              <a:srgbClr val="B3B3B3">
                <a:alpha val="85098"/>
              </a:srgbClr>
            </a:solidFill>
          </p:spPr>
          <p:txBody>
            <a:bodyPr/>
            <a:lstStyle/>
            <a:p/>
          </p:txBody>
        </p:sp>
        <p:sp>
          <p:nvSpPr>
            <p:cNvPr id="66" name="rc66"/>
            <p:cNvSpPr/>
            <p:nvPr/>
          </p:nvSpPr>
          <p:spPr>
            <a:xfrm>
              <a:off x="5827506" y="4011072"/>
              <a:ext cx="239888" cy="0"/>
            </a:xfrm>
            <a:prstGeom prst="rect">
              <a:avLst/>
            </a:prstGeom>
            <a:solidFill>
              <a:srgbClr val="B3B3B3">
                <a:alpha val="85098"/>
              </a:srgbClr>
            </a:solidFill>
          </p:spPr>
          <p:txBody>
            <a:bodyPr/>
            <a:lstStyle/>
            <a:p/>
          </p:txBody>
        </p:sp>
        <p:sp>
          <p:nvSpPr>
            <p:cNvPr id="67" name="rc67"/>
            <p:cNvSpPr/>
            <p:nvPr/>
          </p:nvSpPr>
          <p:spPr>
            <a:xfrm>
              <a:off x="6094049" y="4011714"/>
              <a:ext cx="239888" cy="0"/>
            </a:xfrm>
            <a:prstGeom prst="rect">
              <a:avLst/>
            </a:prstGeom>
            <a:solidFill>
              <a:srgbClr val="B3B3B3">
                <a:alpha val="85098"/>
              </a:srgbClr>
            </a:solidFill>
          </p:spPr>
          <p:txBody>
            <a:bodyPr/>
            <a:lstStyle/>
            <a:p/>
          </p:txBody>
        </p:sp>
        <p:sp>
          <p:nvSpPr>
            <p:cNvPr id="68" name="rc68"/>
            <p:cNvSpPr/>
            <p:nvPr/>
          </p:nvSpPr>
          <p:spPr>
            <a:xfrm>
              <a:off x="6360593" y="4012284"/>
              <a:ext cx="239888" cy="0"/>
            </a:xfrm>
            <a:prstGeom prst="rect">
              <a:avLst/>
            </a:prstGeom>
            <a:solidFill>
              <a:srgbClr val="B3B3B3">
                <a:alpha val="85098"/>
              </a:srgbClr>
            </a:solidFill>
          </p:spPr>
          <p:txBody>
            <a:bodyPr/>
            <a:lstStyle/>
            <a:p/>
          </p:txBody>
        </p:sp>
        <p:sp>
          <p:nvSpPr>
            <p:cNvPr id="69" name="rc69"/>
            <p:cNvSpPr/>
            <p:nvPr/>
          </p:nvSpPr>
          <p:spPr>
            <a:xfrm>
              <a:off x="6627136" y="3909641"/>
              <a:ext cx="239888" cy="103213"/>
            </a:xfrm>
            <a:prstGeom prst="rect">
              <a:avLst/>
            </a:prstGeom>
            <a:solidFill>
              <a:srgbClr val="B3B3B3">
                <a:alpha val="85098"/>
              </a:srgbClr>
            </a:solidFill>
          </p:spPr>
          <p:txBody>
            <a:bodyPr/>
            <a:lstStyle/>
            <a:p/>
          </p:txBody>
        </p:sp>
        <p:sp>
          <p:nvSpPr>
            <p:cNvPr id="70" name="rc70"/>
            <p:cNvSpPr/>
            <p:nvPr/>
          </p:nvSpPr>
          <p:spPr>
            <a:xfrm>
              <a:off x="6893679" y="3600215"/>
              <a:ext cx="239888" cy="412640"/>
            </a:xfrm>
            <a:prstGeom prst="rect">
              <a:avLst/>
            </a:prstGeom>
            <a:solidFill>
              <a:srgbClr val="B3B3B3">
                <a:alpha val="85098"/>
              </a:srgbClr>
            </a:solidFill>
          </p:spPr>
          <p:txBody>
            <a:bodyPr/>
            <a:lstStyle/>
            <a:p/>
          </p:txBody>
        </p:sp>
        <p:sp>
          <p:nvSpPr>
            <p:cNvPr id="71" name="rc71"/>
            <p:cNvSpPr/>
            <p:nvPr/>
          </p:nvSpPr>
          <p:spPr>
            <a:xfrm>
              <a:off x="7160222" y="3909641"/>
              <a:ext cx="239888" cy="103213"/>
            </a:xfrm>
            <a:prstGeom prst="rect">
              <a:avLst/>
            </a:prstGeom>
            <a:solidFill>
              <a:srgbClr val="B3B3B3">
                <a:alpha val="85098"/>
              </a:srgbClr>
            </a:solidFill>
          </p:spPr>
          <p:txBody>
            <a:bodyPr/>
            <a:lstStyle/>
            <a:p/>
          </p:txBody>
        </p:sp>
        <p:sp>
          <p:nvSpPr>
            <p:cNvPr id="72" name="rc72"/>
            <p:cNvSpPr/>
            <p:nvPr/>
          </p:nvSpPr>
          <p:spPr>
            <a:xfrm>
              <a:off x="7426765" y="2879289"/>
              <a:ext cx="239888" cy="0"/>
            </a:xfrm>
            <a:prstGeom prst="rect">
              <a:avLst/>
            </a:prstGeom>
            <a:solidFill>
              <a:srgbClr val="B3B3B3">
                <a:alpha val="85098"/>
              </a:srgbClr>
            </a:solidFill>
          </p:spPr>
          <p:txBody>
            <a:bodyPr/>
            <a:lstStyle/>
            <a:p/>
          </p:txBody>
        </p:sp>
        <p:sp>
          <p:nvSpPr>
            <p:cNvPr id="73" name="rc73"/>
            <p:cNvSpPr/>
            <p:nvPr/>
          </p:nvSpPr>
          <p:spPr>
            <a:xfrm>
              <a:off x="7693308" y="4014424"/>
              <a:ext cx="239888" cy="0"/>
            </a:xfrm>
            <a:prstGeom prst="rect">
              <a:avLst/>
            </a:prstGeom>
            <a:solidFill>
              <a:srgbClr val="B3B3B3">
                <a:alpha val="85098"/>
              </a:srgbClr>
            </a:solidFill>
          </p:spPr>
          <p:txBody>
            <a:bodyPr/>
            <a:lstStyle/>
            <a:p/>
          </p:txBody>
        </p:sp>
        <p:sp>
          <p:nvSpPr>
            <p:cNvPr id="74" name="rc74"/>
            <p:cNvSpPr/>
            <p:nvPr/>
          </p:nvSpPr>
          <p:spPr>
            <a:xfrm>
              <a:off x="7959851" y="4014282"/>
              <a:ext cx="239888" cy="0"/>
            </a:xfrm>
            <a:prstGeom prst="rect">
              <a:avLst/>
            </a:prstGeom>
            <a:solidFill>
              <a:srgbClr val="B3B3B3">
                <a:alpha val="85098"/>
              </a:srgbClr>
            </a:solidFill>
          </p:spPr>
          <p:txBody>
            <a:bodyPr/>
            <a:lstStyle/>
            <a:p/>
          </p:txBody>
        </p:sp>
        <p:sp>
          <p:nvSpPr>
            <p:cNvPr id="75" name="pl75"/>
            <p:cNvSpPr/>
            <p:nvPr/>
          </p:nvSpPr>
          <p:spPr>
            <a:xfrm>
              <a:off x="1416218" y="2075428"/>
              <a:ext cx="6663577" cy="226729"/>
            </a:xfrm>
            <a:custGeom>
              <a:avLst/>
              <a:pathLst>
                <a:path w="6663577" h="226729">
                  <a:moveTo>
                    <a:pt x="0" y="82447"/>
                  </a:moveTo>
                  <a:lnTo>
                    <a:pt x="266543" y="41223"/>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20611"/>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226729"/>
                  </a:lnTo>
                  <a:lnTo>
                    <a:pt x="6397034" y="0"/>
                  </a:lnTo>
                  <a:lnTo>
                    <a:pt x="6663577" y="0"/>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75428"/>
              <a:ext cx="6663577" cy="226729"/>
            </a:xfrm>
            <a:custGeom>
              <a:avLst/>
              <a:pathLst>
                <a:path w="6663577" h="226729">
                  <a:moveTo>
                    <a:pt x="0" y="123670"/>
                  </a:moveTo>
                  <a:lnTo>
                    <a:pt x="266543" y="41223"/>
                  </a:lnTo>
                  <a:lnTo>
                    <a:pt x="533086" y="41223"/>
                  </a:lnTo>
                  <a:lnTo>
                    <a:pt x="799629" y="20611"/>
                  </a:lnTo>
                  <a:lnTo>
                    <a:pt x="1066172" y="61835"/>
                  </a:lnTo>
                  <a:lnTo>
                    <a:pt x="1332715" y="61835"/>
                  </a:lnTo>
                  <a:lnTo>
                    <a:pt x="1599258" y="61835"/>
                  </a:lnTo>
                  <a:lnTo>
                    <a:pt x="1865801" y="0"/>
                  </a:lnTo>
                  <a:lnTo>
                    <a:pt x="2132344" y="61835"/>
                  </a:lnTo>
                  <a:lnTo>
                    <a:pt x="2398888" y="41223"/>
                  </a:lnTo>
                  <a:lnTo>
                    <a:pt x="2665431" y="0"/>
                  </a:lnTo>
                  <a:lnTo>
                    <a:pt x="2931974" y="0"/>
                  </a:lnTo>
                  <a:lnTo>
                    <a:pt x="3198517" y="41223"/>
                  </a:lnTo>
                  <a:lnTo>
                    <a:pt x="3465060" y="0"/>
                  </a:lnTo>
                  <a:lnTo>
                    <a:pt x="3731603" y="0"/>
                  </a:lnTo>
                  <a:lnTo>
                    <a:pt x="3998146" y="0"/>
                  </a:lnTo>
                  <a:lnTo>
                    <a:pt x="4264689" y="0"/>
                  </a:lnTo>
                  <a:lnTo>
                    <a:pt x="4531233" y="0"/>
                  </a:lnTo>
                  <a:lnTo>
                    <a:pt x="4797776" y="0"/>
                  </a:lnTo>
                  <a:lnTo>
                    <a:pt x="5064319" y="0"/>
                  </a:lnTo>
                  <a:lnTo>
                    <a:pt x="5330862" y="20611"/>
                  </a:lnTo>
                  <a:lnTo>
                    <a:pt x="5597405" y="82447"/>
                  </a:lnTo>
                  <a:lnTo>
                    <a:pt x="5863948" y="20611"/>
                  </a:lnTo>
                  <a:lnTo>
                    <a:pt x="6130491" y="226729"/>
                  </a:lnTo>
                  <a:lnTo>
                    <a:pt x="6397034" y="0"/>
                  </a:lnTo>
                  <a:lnTo>
                    <a:pt x="6663577" y="0"/>
                  </a:lnTo>
                </a:path>
              </a:pathLst>
            </a:custGeom>
            <a:ln w="27101" cap="flat">
              <a:solidFill>
                <a:srgbClr val="F26A21">
                  <a:alpha val="100000"/>
                </a:srgbClr>
              </a:solidFill>
              <a:prstDash val="solid"/>
              <a:round/>
            </a:ln>
          </p:spPr>
          <p:txBody>
            <a:bodyPr/>
            <a:lstStyle/>
            <a:p/>
          </p:txBody>
        </p:sp>
        <p:sp>
          <p:nvSpPr>
            <p:cNvPr id="77" name="tx77"/>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592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89" name="tx89"/>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0" name="tx90"/>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68679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7486420"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7" name="tx97"/>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1340869" y="38639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0" name="tx100"/>
            <p:cNvSpPr/>
            <p:nvPr/>
          </p:nvSpPr>
          <p:spPr>
            <a:xfrm>
              <a:off x="2673584" y="40326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4006300" y="40282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2" name="tx102"/>
            <p:cNvSpPr/>
            <p:nvPr/>
          </p:nvSpPr>
          <p:spPr>
            <a:xfrm>
              <a:off x="5339016" y="40233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3" name="tx103"/>
            <p:cNvSpPr/>
            <p:nvPr/>
          </p:nvSpPr>
          <p:spPr>
            <a:xfrm>
              <a:off x="6405188" y="40250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6671731" y="40253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6938274" y="40253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7204817" y="40253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7441216" y="345715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08" name="tx108"/>
            <p:cNvSpPr/>
            <p:nvPr/>
          </p:nvSpPr>
          <p:spPr>
            <a:xfrm>
              <a:off x="7737904" y="40260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9" name="tx109"/>
            <p:cNvSpPr/>
            <p:nvPr/>
          </p:nvSpPr>
          <p:spPr>
            <a:xfrm>
              <a:off x="8004447" y="40260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1340869" y="35689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1" name="tx111"/>
            <p:cNvSpPr/>
            <p:nvPr/>
          </p:nvSpPr>
          <p:spPr>
            <a:xfrm>
              <a:off x="2673584" y="38543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2" name="tx112"/>
            <p:cNvSpPr/>
            <p:nvPr/>
          </p:nvSpPr>
          <p:spPr>
            <a:xfrm>
              <a:off x="6671731" y="39221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3" name="tx113"/>
            <p:cNvSpPr/>
            <p:nvPr/>
          </p:nvSpPr>
          <p:spPr>
            <a:xfrm>
              <a:off x="6938274" y="37660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4" name="tx114"/>
            <p:cNvSpPr/>
            <p:nvPr/>
          </p:nvSpPr>
          <p:spPr>
            <a:xfrm>
              <a:off x="7204817" y="39221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5" name="tx115"/>
            <p:cNvSpPr/>
            <p:nvPr/>
          </p:nvSpPr>
          <p:spPr>
            <a:xfrm>
              <a:off x="1340869" y="34053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6" name="tx116"/>
            <p:cNvSpPr/>
            <p:nvPr/>
          </p:nvSpPr>
          <p:spPr>
            <a:xfrm>
              <a:off x="2718789" y="364547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7" name="tx117"/>
            <p:cNvSpPr/>
            <p:nvPr/>
          </p:nvSpPr>
          <p:spPr>
            <a:xfrm>
              <a:off x="4006300" y="39019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8" name="tx118"/>
            <p:cNvSpPr/>
            <p:nvPr/>
          </p:nvSpPr>
          <p:spPr>
            <a:xfrm>
              <a:off x="5339016" y="38934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9" name="tx119"/>
            <p:cNvSpPr/>
            <p:nvPr/>
          </p:nvSpPr>
          <p:spPr>
            <a:xfrm>
              <a:off x="6405188" y="38955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0" name="tx120"/>
            <p:cNvSpPr/>
            <p:nvPr/>
          </p:nvSpPr>
          <p:spPr>
            <a:xfrm>
              <a:off x="6671731" y="37916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1" name="tx121"/>
            <p:cNvSpPr/>
            <p:nvPr/>
          </p:nvSpPr>
          <p:spPr>
            <a:xfrm>
              <a:off x="6938274" y="34834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22" name="tx122"/>
            <p:cNvSpPr/>
            <p:nvPr/>
          </p:nvSpPr>
          <p:spPr>
            <a:xfrm>
              <a:off x="7204817" y="37916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3" name="tx123"/>
            <p:cNvSpPr/>
            <p:nvPr/>
          </p:nvSpPr>
          <p:spPr>
            <a:xfrm>
              <a:off x="7441216" y="2761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a:t>
              </a:r>
            </a:p>
          </p:txBody>
        </p:sp>
        <p:sp>
          <p:nvSpPr>
            <p:cNvPr id="124" name="tx124"/>
            <p:cNvSpPr/>
            <p:nvPr/>
          </p:nvSpPr>
          <p:spPr>
            <a:xfrm>
              <a:off x="7737904" y="38977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5" name="tx125"/>
            <p:cNvSpPr/>
            <p:nvPr/>
          </p:nvSpPr>
          <p:spPr>
            <a:xfrm>
              <a:off x="8004447" y="38975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6" name="tx126"/>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7" name="tx127"/>
            <p:cNvSpPr/>
            <p:nvPr/>
          </p:nvSpPr>
          <p:spPr>
            <a:xfrm>
              <a:off x="639902" y="335058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8" name="tx128"/>
            <p:cNvSpPr/>
            <p:nvPr/>
          </p:nvSpPr>
          <p:spPr>
            <a:xfrm>
              <a:off x="639902" y="263729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9" name="tx129"/>
            <p:cNvSpPr/>
            <p:nvPr/>
          </p:nvSpPr>
          <p:spPr>
            <a:xfrm>
              <a:off x="639902" y="192393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0" name="tx13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7" name="tx14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8" name="pl148"/>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pl149"/>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0" name="tx150"/>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1" name="tx151"/>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2" name="rc152"/>
            <p:cNvSpPr/>
            <p:nvPr/>
          </p:nvSpPr>
          <p:spPr>
            <a:xfrm>
              <a:off x="4663170" y="4979579"/>
              <a:ext cx="201456" cy="201456"/>
            </a:xfrm>
            <a:prstGeom prst="rect">
              <a:avLst/>
            </a:prstGeom>
            <a:solidFill>
              <a:srgbClr val="B3B3B3">
                <a:alpha val="85098"/>
              </a:srgbClr>
            </a:solidFill>
          </p:spPr>
          <p:txBody>
            <a:bodyPr/>
            <a:lstStyle/>
            <a:p/>
          </p:txBody>
        </p:sp>
        <p:sp>
          <p:nvSpPr>
            <p:cNvPr id="153" name="rc153"/>
            <p:cNvSpPr/>
            <p:nvPr/>
          </p:nvSpPr>
          <p:spPr>
            <a:xfrm>
              <a:off x="5565324" y="4979579"/>
              <a:ext cx="201456" cy="201456"/>
            </a:xfrm>
            <a:prstGeom prst="rect">
              <a:avLst/>
            </a:prstGeom>
            <a:solidFill>
              <a:srgbClr val="1CABE2">
                <a:alpha val="85098"/>
              </a:srgbClr>
            </a:solidFill>
          </p:spPr>
          <p:txBody>
            <a:bodyPr/>
            <a:lstStyle/>
            <a:p/>
          </p:txBody>
        </p:sp>
        <p:sp>
          <p:nvSpPr>
            <p:cNvPr id="154" name="tx154"/>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5" name="tx155"/>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6" name="tx156"/>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7" name="tx157"/>
            <p:cNvSpPr/>
            <p:nvPr/>
          </p:nvSpPr>
          <p:spPr>
            <a:xfrm>
              <a:off x="951100" y="1592892"/>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2000-2025</a:t>
              </a:r>
            </a:p>
          </p:txBody>
        </p:sp>
        <p:sp>
          <p:nvSpPr>
            <p:cNvPr id="158" name="pl158"/>
            <p:cNvSpPr/>
            <p:nvPr/>
          </p:nvSpPr>
          <p:spPr>
            <a:xfrm>
              <a:off x="248325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8572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23116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67023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0441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4181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26143"/>
              <a:ext cx="6903466" cy="119033"/>
            </a:xfrm>
            <a:prstGeom prst="rect">
              <a:avLst/>
            </a:prstGeom>
            <a:solidFill>
              <a:srgbClr val="1CABE2">
                <a:alpha val="85098"/>
              </a:srgbClr>
            </a:solidFill>
          </p:spPr>
          <p:txBody>
            <a:bodyPr/>
            <a:lstStyle/>
            <a:p/>
          </p:txBody>
        </p:sp>
        <p:sp>
          <p:nvSpPr>
            <p:cNvPr id="169" name="rc169"/>
            <p:cNvSpPr/>
            <p:nvPr/>
          </p:nvSpPr>
          <p:spPr>
            <a:xfrm>
              <a:off x="1296273" y="5577352"/>
              <a:ext cx="6761029" cy="119033"/>
            </a:xfrm>
            <a:prstGeom prst="rect">
              <a:avLst/>
            </a:prstGeom>
            <a:solidFill>
              <a:srgbClr val="1CABE2">
                <a:alpha val="85098"/>
              </a:srgbClr>
            </a:solidFill>
          </p:spPr>
          <p:txBody>
            <a:bodyPr/>
            <a:lstStyle/>
            <a:p/>
          </p:txBody>
        </p:sp>
        <p:sp>
          <p:nvSpPr>
            <p:cNvPr id="170" name="rc170"/>
            <p:cNvSpPr/>
            <p:nvPr/>
          </p:nvSpPr>
          <p:spPr>
            <a:xfrm>
              <a:off x="1296273" y="5428560"/>
              <a:ext cx="6770525" cy="119033"/>
            </a:xfrm>
            <a:prstGeom prst="rect">
              <a:avLst/>
            </a:prstGeom>
            <a:solidFill>
              <a:srgbClr val="1CABE2">
                <a:alpha val="85098"/>
              </a:srgbClr>
            </a:solidFill>
          </p:spPr>
          <p:txBody>
            <a:bodyPr/>
            <a:lstStyle/>
            <a:p/>
          </p:txBody>
        </p:sp>
        <p:sp>
          <p:nvSpPr>
            <p:cNvPr id="171" name="rc171"/>
            <p:cNvSpPr/>
            <p:nvPr/>
          </p:nvSpPr>
          <p:spPr>
            <a:xfrm>
              <a:off x="8199740" y="5726143"/>
              <a:ext cx="0" cy="119033"/>
            </a:xfrm>
            <a:prstGeom prst="rect">
              <a:avLst/>
            </a:prstGeom>
            <a:solidFill>
              <a:srgbClr val="B3B3B3">
                <a:alpha val="85098"/>
              </a:srgbClr>
            </a:solidFill>
          </p:spPr>
          <p:txBody>
            <a:bodyPr/>
            <a:lstStyle/>
            <a:p/>
          </p:txBody>
        </p:sp>
        <p:sp>
          <p:nvSpPr>
            <p:cNvPr id="172" name="rc172"/>
            <p:cNvSpPr/>
            <p:nvPr/>
          </p:nvSpPr>
          <p:spPr>
            <a:xfrm>
              <a:off x="8057303" y="5577352"/>
              <a:ext cx="0" cy="119033"/>
            </a:xfrm>
            <a:prstGeom prst="rect">
              <a:avLst/>
            </a:prstGeom>
            <a:solidFill>
              <a:srgbClr val="B3B3B3">
                <a:alpha val="85098"/>
              </a:srgbClr>
            </a:solidFill>
          </p:spPr>
          <p:txBody>
            <a:bodyPr/>
            <a:lstStyle/>
            <a:p/>
          </p:txBody>
        </p:sp>
        <p:sp>
          <p:nvSpPr>
            <p:cNvPr id="173" name="rc173"/>
            <p:cNvSpPr/>
            <p:nvPr/>
          </p:nvSpPr>
          <p:spPr>
            <a:xfrm>
              <a:off x="8066799" y="5428560"/>
              <a:ext cx="0" cy="119033"/>
            </a:xfrm>
            <a:prstGeom prst="rect">
              <a:avLst/>
            </a:prstGeom>
            <a:solidFill>
              <a:srgbClr val="B3B3B3">
                <a:alpha val="85098"/>
              </a:srgbClr>
            </a:solidFill>
          </p:spPr>
          <p:txBody>
            <a:bodyPr/>
            <a:lstStyle/>
            <a:p/>
          </p:txBody>
        </p:sp>
        <p:sp>
          <p:nvSpPr>
            <p:cNvPr id="174" name="tx174"/>
            <p:cNvSpPr/>
            <p:nvPr/>
          </p:nvSpPr>
          <p:spPr>
            <a:xfrm>
              <a:off x="828011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5" name="tx175"/>
            <p:cNvSpPr/>
            <p:nvPr/>
          </p:nvSpPr>
          <p:spPr>
            <a:xfrm>
              <a:off x="8137675"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6" name="tx176"/>
            <p:cNvSpPr/>
            <p:nvPr/>
          </p:nvSpPr>
          <p:spPr>
            <a:xfrm>
              <a:off x="8147171"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7" name="tx177"/>
            <p:cNvSpPr/>
            <p:nvPr/>
          </p:nvSpPr>
          <p:spPr>
            <a:xfrm>
              <a:off x="4667635"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8" name="tx178"/>
            <p:cNvSpPr/>
            <p:nvPr/>
          </p:nvSpPr>
          <p:spPr>
            <a:xfrm>
              <a:off x="4596416"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9" name="tx179"/>
            <p:cNvSpPr/>
            <p:nvPr/>
          </p:nvSpPr>
          <p:spPr>
            <a:xfrm>
              <a:off x="4601164"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80" name="tx180"/>
            <p:cNvSpPr/>
            <p:nvPr/>
          </p:nvSpPr>
          <p:spPr>
            <a:xfrm>
              <a:off x="8085604"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7943167"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2" name="tx182"/>
            <p:cNvSpPr/>
            <p:nvPr/>
          </p:nvSpPr>
          <p:spPr>
            <a:xfrm>
              <a:off x="7952663"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7" name="tx187"/>
            <p:cNvSpPr/>
            <p:nvPr/>
          </p:nvSpPr>
          <p:spPr>
            <a:xfrm>
              <a:off x="3526540"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8" name="tx188"/>
            <p:cNvSpPr/>
            <p:nvPr/>
          </p:nvSpPr>
          <p:spPr>
            <a:xfrm>
              <a:off x="590049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9" name="tx189"/>
            <p:cNvSpPr/>
            <p:nvPr/>
          </p:nvSpPr>
          <p:spPr>
            <a:xfrm>
              <a:off x="8274454"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0" name="tx19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1" name="tx19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3" name="tx19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State of Palestine.
In 2025, DTP1 coverage in State of Palestine remained constant 99%. The number of children missing out on any DTP vaccination (zero-dose children) remained constant at from 1,000 in 2024 to 1,000 in 2025.
DTP3 coverage remained constant 99% in 2025, leaving 1,000 children vulnerable to vaccine-preventable diseases.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1,000 children un- or under-vaccinated, including 1,000 zero-dose and &lt;100 with only partial protection.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87485"/>
                  </a:moveTo>
                  <a:lnTo>
                    <a:pt x="135891" y="43742"/>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240584"/>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87485"/>
                  </a:moveTo>
                  <a:lnTo>
                    <a:pt x="135891" y="43742"/>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240584"/>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87485"/>
                  </a:moveTo>
                  <a:lnTo>
                    <a:pt x="135891" y="43742"/>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240584"/>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71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71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2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2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4271" y="4988970"/>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60" name="tx60"/>
            <p:cNvSpPr/>
            <p:nvPr/>
          </p:nvSpPr>
          <p:spPr>
            <a:xfrm>
              <a:off x="31079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38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243819" y="1403693"/>
              <a:ext cx="31515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State of Palestine, 2000-2025</a:t>
              </a:r>
            </a:p>
          </p:txBody>
        </p:sp>
        <p:sp>
          <p:nvSpPr>
            <p:cNvPr id="63" name="pl63"/>
            <p:cNvSpPr/>
            <p:nvPr/>
          </p:nvSpPr>
          <p:spPr>
            <a:xfrm>
              <a:off x="5267799" y="37247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463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7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94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10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64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071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50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07136"/>
              <a:ext cx="3397293" cy="1052558"/>
            </a:xfrm>
            <a:custGeom>
              <a:avLst/>
              <a:pathLst>
                <a:path w="3397293" h="1052558">
                  <a:moveTo>
                    <a:pt x="0" y="382748"/>
                  </a:moveTo>
                  <a:lnTo>
                    <a:pt x="135891" y="191374"/>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95687"/>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1052558"/>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07136"/>
              <a:ext cx="3397293" cy="861184"/>
            </a:xfrm>
            <a:custGeom>
              <a:avLst/>
              <a:pathLst>
                <a:path w="3397293" h="861184">
                  <a:moveTo>
                    <a:pt x="0" y="861184"/>
                  </a:moveTo>
                  <a:lnTo>
                    <a:pt x="135891" y="765497"/>
                  </a:lnTo>
                  <a:lnTo>
                    <a:pt x="271783" y="765497"/>
                  </a:lnTo>
                  <a:lnTo>
                    <a:pt x="407675" y="669810"/>
                  </a:lnTo>
                  <a:lnTo>
                    <a:pt x="543566" y="574122"/>
                  </a:lnTo>
                  <a:lnTo>
                    <a:pt x="679458" y="478435"/>
                  </a:lnTo>
                  <a:lnTo>
                    <a:pt x="815350" y="382748"/>
                  </a:lnTo>
                  <a:lnTo>
                    <a:pt x="951242" y="382748"/>
                  </a:lnTo>
                  <a:lnTo>
                    <a:pt x="1087133" y="287061"/>
                  </a:lnTo>
                  <a:lnTo>
                    <a:pt x="1223025" y="191374"/>
                  </a:lnTo>
                  <a:lnTo>
                    <a:pt x="1358917" y="191374"/>
                  </a:lnTo>
                  <a:lnTo>
                    <a:pt x="1494809" y="95687"/>
                  </a:lnTo>
                  <a:lnTo>
                    <a:pt x="1630700" y="191374"/>
                  </a:lnTo>
                  <a:lnTo>
                    <a:pt x="1766592" y="191374"/>
                  </a:lnTo>
                  <a:lnTo>
                    <a:pt x="1902484" y="191374"/>
                  </a:lnTo>
                  <a:lnTo>
                    <a:pt x="2038375" y="191374"/>
                  </a:lnTo>
                  <a:lnTo>
                    <a:pt x="2174267" y="95687"/>
                  </a:lnTo>
                  <a:lnTo>
                    <a:pt x="2310159" y="95687"/>
                  </a:lnTo>
                  <a:lnTo>
                    <a:pt x="2446051" y="95687"/>
                  </a:lnTo>
                  <a:lnTo>
                    <a:pt x="2581942" y="0"/>
                  </a:lnTo>
                  <a:lnTo>
                    <a:pt x="2717834" y="287061"/>
                  </a:lnTo>
                  <a:lnTo>
                    <a:pt x="2853726" y="478435"/>
                  </a:lnTo>
                  <a:lnTo>
                    <a:pt x="2989618" y="191374"/>
                  </a:lnTo>
                  <a:lnTo>
                    <a:pt x="3125509" y="191374"/>
                  </a:lnTo>
                  <a:lnTo>
                    <a:pt x="3261401" y="191374"/>
                  </a:lnTo>
                  <a:lnTo>
                    <a:pt x="3397293" y="9568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20074"/>
              <a:ext cx="3397293" cy="956871"/>
            </a:xfrm>
            <a:custGeom>
              <a:avLst/>
              <a:pathLst>
                <a:path w="3397293" h="956871">
                  <a:moveTo>
                    <a:pt x="0" y="287061"/>
                  </a:moveTo>
                  <a:lnTo>
                    <a:pt x="135891" y="191374"/>
                  </a:lnTo>
                  <a:lnTo>
                    <a:pt x="271783" y="382748"/>
                  </a:lnTo>
                  <a:lnTo>
                    <a:pt x="407675" y="287061"/>
                  </a:lnTo>
                  <a:lnTo>
                    <a:pt x="543566" y="191374"/>
                  </a:lnTo>
                  <a:lnTo>
                    <a:pt x="679458" y="95687"/>
                  </a:lnTo>
                  <a:lnTo>
                    <a:pt x="815350" y="95687"/>
                  </a:lnTo>
                  <a:lnTo>
                    <a:pt x="951242" y="95687"/>
                  </a:lnTo>
                  <a:lnTo>
                    <a:pt x="1087133" y="0"/>
                  </a:lnTo>
                  <a:lnTo>
                    <a:pt x="1223025" y="0"/>
                  </a:lnTo>
                  <a:lnTo>
                    <a:pt x="1358917" y="0"/>
                  </a:lnTo>
                  <a:lnTo>
                    <a:pt x="1494809" y="0"/>
                  </a:lnTo>
                  <a:lnTo>
                    <a:pt x="1630700" y="95687"/>
                  </a:lnTo>
                  <a:lnTo>
                    <a:pt x="1766592" y="191374"/>
                  </a:lnTo>
                  <a:lnTo>
                    <a:pt x="1902484" y="191374"/>
                  </a:lnTo>
                  <a:lnTo>
                    <a:pt x="2038375" y="287061"/>
                  </a:lnTo>
                  <a:lnTo>
                    <a:pt x="2174267" y="382748"/>
                  </a:lnTo>
                  <a:lnTo>
                    <a:pt x="2310159" y="287061"/>
                  </a:lnTo>
                  <a:lnTo>
                    <a:pt x="2446051" y="287061"/>
                  </a:lnTo>
                  <a:lnTo>
                    <a:pt x="2581942" y="287061"/>
                  </a:lnTo>
                  <a:lnTo>
                    <a:pt x="2717834" y="478435"/>
                  </a:lnTo>
                  <a:lnTo>
                    <a:pt x="2853726" y="478435"/>
                  </a:lnTo>
                  <a:lnTo>
                    <a:pt x="2989618" y="287061"/>
                  </a:lnTo>
                  <a:lnTo>
                    <a:pt x="3125509" y="956871"/>
                  </a:lnTo>
                  <a:lnTo>
                    <a:pt x="3261401" y="956871"/>
                  </a:lnTo>
                  <a:lnTo>
                    <a:pt x="3397293" y="574122"/>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071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07136"/>
              <a:ext cx="3397293" cy="1052558"/>
            </a:xfrm>
            <a:custGeom>
              <a:avLst/>
              <a:pathLst>
                <a:path w="3397293" h="1052558">
                  <a:moveTo>
                    <a:pt x="0" y="382748"/>
                  </a:moveTo>
                  <a:lnTo>
                    <a:pt x="135891" y="191374"/>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95687"/>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1052558"/>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71288"/>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71288"/>
              <a:ext cx="0" cy="535848"/>
            </a:xfrm>
            <a:custGeom>
              <a:avLst/>
              <a:pathLst>
                <a:path w="0" h="535848">
                  <a:moveTo>
                    <a:pt x="0" y="5358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71288"/>
              <a:ext cx="0" cy="535848"/>
            </a:xfrm>
            <a:custGeom>
              <a:avLst/>
              <a:pathLst>
                <a:path w="0" h="535848">
                  <a:moveTo>
                    <a:pt x="0" y="53584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71288"/>
              <a:ext cx="0" cy="535848"/>
            </a:xfrm>
            <a:custGeom>
              <a:avLst/>
              <a:pathLst>
                <a:path w="0" h="535848">
                  <a:moveTo>
                    <a:pt x="0" y="5358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71288"/>
              <a:ext cx="0" cy="535848"/>
            </a:xfrm>
            <a:custGeom>
              <a:avLst/>
              <a:pathLst>
                <a:path w="0" h="535848">
                  <a:moveTo>
                    <a:pt x="0" y="53584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71288"/>
              <a:ext cx="0" cy="535848"/>
            </a:xfrm>
            <a:custGeom>
              <a:avLst/>
              <a:pathLst>
                <a:path w="0" h="535848">
                  <a:moveTo>
                    <a:pt x="0" y="535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71288"/>
              <a:ext cx="0" cy="535848"/>
            </a:xfrm>
            <a:custGeom>
              <a:avLst/>
              <a:pathLst>
                <a:path w="0" h="535848">
                  <a:moveTo>
                    <a:pt x="0" y="535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07136"/>
              <a:ext cx="3397293" cy="1052558"/>
            </a:xfrm>
            <a:custGeom>
              <a:avLst/>
              <a:pathLst>
                <a:path w="3397293" h="1052558">
                  <a:moveTo>
                    <a:pt x="0" y="382748"/>
                  </a:moveTo>
                  <a:lnTo>
                    <a:pt x="135891" y="191374"/>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95687"/>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1052558"/>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39421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086977" y="239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39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39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39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39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39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0637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25370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9118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43523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9550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981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03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03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15752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9199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70970" y="4988970"/>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120" name="tx120"/>
            <p:cNvSpPr/>
            <p:nvPr/>
          </p:nvSpPr>
          <p:spPr>
            <a:xfrm>
              <a:off x="74246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18708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760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937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6115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349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526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703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7170500" cy="114824"/>
            </a:xfrm>
            <a:prstGeom prst="rect">
              <a:avLst/>
            </a:prstGeom>
            <a:solidFill>
              <a:srgbClr val="1CABE2">
                <a:alpha val="80000"/>
              </a:srgbClr>
            </a:solidFill>
          </p:spPr>
          <p:txBody>
            <a:bodyPr/>
            <a:lstStyle/>
            <a:p/>
          </p:txBody>
        </p:sp>
        <p:sp>
          <p:nvSpPr>
            <p:cNvPr id="135" name="rc135"/>
            <p:cNvSpPr/>
            <p:nvPr/>
          </p:nvSpPr>
          <p:spPr>
            <a:xfrm>
              <a:off x="1317178" y="5600334"/>
              <a:ext cx="7180571"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60182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600305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85207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State of Palestine (99%) was 9 percentage points higher than the global average (90%) and 10 percentage points higher than the average across all MENA countries (89%).
National DTP1 coverage was the same as in 2019 (99%).
This equates to 1,000 zero-dose children in 2025 - the same number of zero-dose children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State of Palestine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State of Palestine ranked number 13 out of 20 countries for lowest DTP1 coverage (based on tied ranks).
State of Palestine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State of Palestine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F26A21">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State of Palestine ranked number 16 out of 20 countries with 1,000 zero-dose children.
In 2025, State of Palestine ranked number 16 out of 20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3310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2852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2395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808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7624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9716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686947"/>
              <a:ext cx="203168" cy="998439"/>
            </a:xfrm>
            <a:prstGeom prst="rect">
              <a:avLst/>
            </a:prstGeom>
            <a:solidFill>
              <a:srgbClr val="80BD41">
                <a:alpha val="100000"/>
              </a:srgbClr>
            </a:solidFill>
          </p:spPr>
          <p:txBody>
            <a:bodyPr/>
            <a:lstStyle/>
            <a:p/>
          </p:txBody>
        </p:sp>
        <p:sp>
          <p:nvSpPr>
            <p:cNvPr id="26" name="rc26"/>
            <p:cNvSpPr/>
            <p:nvPr/>
          </p:nvSpPr>
          <p:spPr>
            <a:xfrm>
              <a:off x="1332670" y="3611796"/>
              <a:ext cx="203168" cy="53677"/>
            </a:xfrm>
            <a:prstGeom prst="rect">
              <a:avLst/>
            </a:prstGeom>
            <a:solidFill>
              <a:srgbClr val="0058AB">
                <a:alpha val="100000"/>
              </a:srgbClr>
            </a:solidFill>
          </p:spPr>
          <p:txBody>
            <a:bodyPr/>
            <a:lstStyle/>
            <a:p/>
          </p:txBody>
        </p:sp>
        <p:sp>
          <p:nvSpPr>
            <p:cNvPr id="27" name="rc27"/>
            <p:cNvSpPr/>
            <p:nvPr/>
          </p:nvSpPr>
          <p:spPr>
            <a:xfrm>
              <a:off x="1332670" y="3665473"/>
              <a:ext cx="203168" cy="21474"/>
            </a:xfrm>
            <a:prstGeom prst="rect">
              <a:avLst/>
            </a:prstGeom>
            <a:solidFill>
              <a:srgbClr val="1CABE2">
                <a:alpha val="100000"/>
              </a:srgbClr>
            </a:solidFill>
          </p:spPr>
          <p:txBody>
            <a:bodyPr/>
            <a:lstStyle/>
            <a:p/>
          </p:txBody>
        </p:sp>
        <p:sp>
          <p:nvSpPr>
            <p:cNvPr id="28" name="rc28"/>
            <p:cNvSpPr/>
            <p:nvPr/>
          </p:nvSpPr>
          <p:spPr>
            <a:xfrm>
              <a:off x="1558413" y="3627282"/>
              <a:ext cx="203168" cy="1058104"/>
            </a:xfrm>
            <a:prstGeom prst="rect">
              <a:avLst/>
            </a:prstGeom>
            <a:solidFill>
              <a:srgbClr val="80BD41">
                <a:alpha val="100000"/>
              </a:srgbClr>
            </a:solidFill>
          </p:spPr>
          <p:txBody>
            <a:bodyPr/>
            <a:lstStyle/>
            <a:p/>
          </p:txBody>
        </p:sp>
        <p:sp>
          <p:nvSpPr>
            <p:cNvPr id="29" name="rc29"/>
            <p:cNvSpPr/>
            <p:nvPr/>
          </p:nvSpPr>
          <p:spPr>
            <a:xfrm>
              <a:off x="1558413" y="3594554"/>
              <a:ext cx="203168" cy="32727"/>
            </a:xfrm>
            <a:prstGeom prst="rect">
              <a:avLst/>
            </a:prstGeom>
            <a:solidFill>
              <a:srgbClr val="0058AB">
                <a:alpha val="100000"/>
              </a:srgbClr>
            </a:solidFill>
          </p:spPr>
          <p:txBody>
            <a:bodyPr/>
            <a:lstStyle/>
            <a:p/>
          </p:txBody>
        </p:sp>
        <p:sp>
          <p:nvSpPr>
            <p:cNvPr id="30" name="rc30"/>
            <p:cNvSpPr/>
            <p:nvPr/>
          </p:nvSpPr>
          <p:spPr>
            <a:xfrm>
              <a:off x="1558413" y="3627282"/>
              <a:ext cx="203168" cy="0"/>
            </a:xfrm>
            <a:prstGeom prst="rect">
              <a:avLst/>
            </a:prstGeom>
            <a:solidFill>
              <a:srgbClr val="1CABE2">
                <a:alpha val="100000"/>
              </a:srgbClr>
            </a:solidFill>
          </p:spPr>
          <p:txBody>
            <a:bodyPr/>
            <a:lstStyle/>
            <a:p/>
          </p:txBody>
        </p:sp>
        <p:sp>
          <p:nvSpPr>
            <p:cNvPr id="31" name="rc31"/>
            <p:cNvSpPr/>
            <p:nvPr/>
          </p:nvSpPr>
          <p:spPr>
            <a:xfrm>
              <a:off x="1784155" y="3617395"/>
              <a:ext cx="203168" cy="1067991"/>
            </a:xfrm>
            <a:prstGeom prst="rect">
              <a:avLst/>
            </a:prstGeom>
            <a:solidFill>
              <a:srgbClr val="80BD41">
                <a:alpha val="100000"/>
              </a:srgbClr>
            </a:solidFill>
          </p:spPr>
          <p:txBody>
            <a:bodyPr/>
            <a:lstStyle/>
            <a:p/>
          </p:txBody>
        </p:sp>
        <p:sp>
          <p:nvSpPr>
            <p:cNvPr id="32" name="rc32"/>
            <p:cNvSpPr/>
            <p:nvPr/>
          </p:nvSpPr>
          <p:spPr>
            <a:xfrm>
              <a:off x="1784155" y="3584360"/>
              <a:ext cx="203168" cy="11008"/>
            </a:xfrm>
            <a:prstGeom prst="rect">
              <a:avLst/>
            </a:prstGeom>
            <a:solidFill>
              <a:srgbClr val="0058AB">
                <a:alpha val="100000"/>
              </a:srgbClr>
            </a:solidFill>
          </p:spPr>
          <p:txBody>
            <a:bodyPr/>
            <a:lstStyle/>
            <a:p/>
          </p:txBody>
        </p:sp>
        <p:sp>
          <p:nvSpPr>
            <p:cNvPr id="33" name="rc33"/>
            <p:cNvSpPr/>
            <p:nvPr/>
          </p:nvSpPr>
          <p:spPr>
            <a:xfrm>
              <a:off x="1784155" y="3595369"/>
              <a:ext cx="203168" cy="22026"/>
            </a:xfrm>
            <a:prstGeom prst="rect">
              <a:avLst/>
            </a:prstGeom>
            <a:solidFill>
              <a:srgbClr val="1CABE2">
                <a:alpha val="100000"/>
              </a:srgbClr>
            </a:solidFill>
          </p:spPr>
          <p:txBody>
            <a:bodyPr/>
            <a:lstStyle/>
            <a:p/>
          </p:txBody>
        </p:sp>
        <p:sp>
          <p:nvSpPr>
            <p:cNvPr id="34" name="rc34"/>
            <p:cNvSpPr/>
            <p:nvPr/>
          </p:nvSpPr>
          <p:spPr>
            <a:xfrm>
              <a:off x="2009898" y="3605545"/>
              <a:ext cx="203168" cy="1079841"/>
            </a:xfrm>
            <a:prstGeom prst="rect">
              <a:avLst/>
            </a:prstGeom>
            <a:solidFill>
              <a:srgbClr val="80BD41">
                <a:alpha val="100000"/>
              </a:srgbClr>
            </a:solidFill>
          </p:spPr>
          <p:txBody>
            <a:bodyPr/>
            <a:lstStyle/>
            <a:p/>
          </p:txBody>
        </p:sp>
        <p:sp>
          <p:nvSpPr>
            <p:cNvPr id="35" name="rc35"/>
            <p:cNvSpPr/>
            <p:nvPr/>
          </p:nvSpPr>
          <p:spPr>
            <a:xfrm>
              <a:off x="2009898" y="3583510"/>
              <a:ext cx="203168" cy="11017"/>
            </a:xfrm>
            <a:prstGeom prst="rect">
              <a:avLst/>
            </a:prstGeom>
            <a:solidFill>
              <a:srgbClr val="0058AB">
                <a:alpha val="100000"/>
              </a:srgbClr>
            </a:solidFill>
          </p:spPr>
          <p:txBody>
            <a:bodyPr/>
            <a:lstStyle/>
            <a:p/>
          </p:txBody>
        </p:sp>
        <p:sp>
          <p:nvSpPr>
            <p:cNvPr id="36" name="rc36"/>
            <p:cNvSpPr/>
            <p:nvPr/>
          </p:nvSpPr>
          <p:spPr>
            <a:xfrm>
              <a:off x="2009898" y="3594527"/>
              <a:ext cx="203168" cy="11017"/>
            </a:xfrm>
            <a:prstGeom prst="rect">
              <a:avLst/>
            </a:prstGeom>
            <a:solidFill>
              <a:srgbClr val="1CABE2">
                <a:alpha val="100000"/>
              </a:srgbClr>
            </a:solidFill>
          </p:spPr>
          <p:txBody>
            <a:bodyPr/>
            <a:lstStyle/>
            <a:p/>
          </p:txBody>
        </p:sp>
        <p:sp>
          <p:nvSpPr>
            <p:cNvPr id="37" name="rc37"/>
            <p:cNvSpPr/>
            <p:nvPr/>
          </p:nvSpPr>
          <p:spPr>
            <a:xfrm>
              <a:off x="2235640" y="3617277"/>
              <a:ext cx="203168" cy="1068109"/>
            </a:xfrm>
            <a:prstGeom prst="rect">
              <a:avLst/>
            </a:prstGeom>
            <a:solidFill>
              <a:srgbClr val="80BD41">
                <a:alpha val="100000"/>
              </a:srgbClr>
            </a:solidFill>
          </p:spPr>
          <p:txBody>
            <a:bodyPr/>
            <a:lstStyle/>
            <a:p/>
          </p:txBody>
        </p:sp>
        <p:sp>
          <p:nvSpPr>
            <p:cNvPr id="38" name="rc38"/>
            <p:cNvSpPr/>
            <p:nvPr/>
          </p:nvSpPr>
          <p:spPr>
            <a:xfrm>
              <a:off x="2235640" y="3572772"/>
              <a:ext cx="203168" cy="11126"/>
            </a:xfrm>
            <a:prstGeom prst="rect">
              <a:avLst/>
            </a:prstGeom>
            <a:solidFill>
              <a:srgbClr val="0058AB">
                <a:alpha val="100000"/>
              </a:srgbClr>
            </a:solidFill>
          </p:spPr>
          <p:txBody>
            <a:bodyPr/>
            <a:lstStyle/>
            <a:p/>
          </p:txBody>
        </p:sp>
        <p:sp>
          <p:nvSpPr>
            <p:cNvPr id="39" name="rc39"/>
            <p:cNvSpPr/>
            <p:nvPr/>
          </p:nvSpPr>
          <p:spPr>
            <a:xfrm>
              <a:off x="2235640" y="3583899"/>
              <a:ext cx="203168" cy="33378"/>
            </a:xfrm>
            <a:prstGeom prst="rect">
              <a:avLst/>
            </a:prstGeom>
            <a:solidFill>
              <a:srgbClr val="1CABE2">
                <a:alpha val="100000"/>
              </a:srgbClr>
            </a:solidFill>
          </p:spPr>
          <p:txBody>
            <a:bodyPr/>
            <a:lstStyle/>
            <a:p/>
          </p:txBody>
        </p:sp>
        <p:sp>
          <p:nvSpPr>
            <p:cNvPr id="40" name="rc40"/>
            <p:cNvSpPr/>
            <p:nvPr/>
          </p:nvSpPr>
          <p:spPr>
            <a:xfrm>
              <a:off x="2461382" y="3608286"/>
              <a:ext cx="203168" cy="1077100"/>
            </a:xfrm>
            <a:prstGeom prst="rect">
              <a:avLst/>
            </a:prstGeom>
            <a:solidFill>
              <a:srgbClr val="80BD41">
                <a:alpha val="100000"/>
              </a:srgbClr>
            </a:solidFill>
          </p:spPr>
          <p:txBody>
            <a:bodyPr/>
            <a:lstStyle/>
            <a:p/>
          </p:txBody>
        </p:sp>
        <p:sp>
          <p:nvSpPr>
            <p:cNvPr id="41" name="rc41"/>
            <p:cNvSpPr/>
            <p:nvPr/>
          </p:nvSpPr>
          <p:spPr>
            <a:xfrm>
              <a:off x="2461382" y="3563410"/>
              <a:ext cx="203168" cy="11216"/>
            </a:xfrm>
            <a:prstGeom prst="rect">
              <a:avLst/>
            </a:prstGeom>
            <a:solidFill>
              <a:srgbClr val="0058AB">
                <a:alpha val="100000"/>
              </a:srgbClr>
            </a:solidFill>
          </p:spPr>
          <p:txBody>
            <a:bodyPr/>
            <a:lstStyle/>
            <a:p/>
          </p:txBody>
        </p:sp>
        <p:sp>
          <p:nvSpPr>
            <p:cNvPr id="42" name="rc42"/>
            <p:cNvSpPr/>
            <p:nvPr/>
          </p:nvSpPr>
          <p:spPr>
            <a:xfrm>
              <a:off x="2461382" y="3574627"/>
              <a:ext cx="203168" cy="33659"/>
            </a:xfrm>
            <a:prstGeom prst="rect">
              <a:avLst/>
            </a:prstGeom>
            <a:solidFill>
              <a:srgbClr val="1CABE2">
                <a:alpha val="100000"/>
              </a:srgbClr>
            </a:solidFill>
          </p:spPr>
          <p:txBody>
            <a:bodyPr/>
            <a:lstStyle/>
            <a:p/>
          </p:txBody>
        </p:sp>
        <p:sp>
          <p:nvSpPr>
            <p:cNvPr id="43" name="rc43"/>
            <p:cNvSpPr/>
            <p:nvPr/>
          </p:nvSpPr>
          <p:spPr>
            <a:xfrm>
              <a:off x="2687125" y="3602388"/>
              <a:ext cx="203168" cy="1082998"/>
            </a:xfrm>
            <a:prstGeom prst="rect">
              <a:avLst/>
            </a:prstGeom>
            <a:solidFill>
              <a:srgbClr val="80BD41">
                <a:alpha val="100000"/>
              </a:srgbClr>
            </a:solidFill>
          </p:spPr>
          <p:txBody>
            <a:bodyPr/>
            <a:lstStyle/>
            <a:p/>
          </p:txBody>
        </p:sp>
        <p:sp>
          <p:nvSpPr>
            <p:cNvPr id="44" name="rc44"/>
            <p:cNvSpPr/>
            <p:nvPr/>
          </p:nvSpPr>
          <p:spPr>
            <a:xfrm>
              <a:off x="2687125" y="3557259"/>
              <a:ext cx="203168" cy="11280"/>
            </a:xfrm>
            <a:prstGeom prst="rect">
              <a:avLst/>
            </a:prstGeom>
            <a:solidFill>
              <a:srgbClr val="0058AB">
                <a:alpha val="100000"/>
              </a:srgbClr>
            </a:solidFill>
          </p:spPr>
          <p:txBody>
            <a:bodyPr/>
            <a:lstStyle/>
            <a:p/>
          </p:txBody>
        </p:sp>
        <p:sp>
          <p:nvSpPr>
            <p:cNvPr id="45" name="rc45"/>
            <p:cNvSpPr/>
            <p:nvPr/>
          </p:nvSpPr>
          <p:spPr>
            <a:xfrm>
              <a:off x="2687125" y="3568539"/>
              <a:ext cx="203168" cy="33849"/>
            </a:xfrm>
            <a:prstGeom prst="rect">
              <a:avLst/>
            </a:prstGeom>
            <a:solidFill>
              <a:srgbClr val="1CABE2">
                <a:alpha val="100000"/>
              </a:srgbClr>
            </a:solidFill>
          </p:spPr>
          <p:txBody>
            <a:bodyPr/>
            <a:lstStyle/>
            <a:p/>
          </p:txBody>
        </p:sp>
        <p:sp>
          <p:nvSpPr>
            <p:cNvPr id="46" name="rc46"/>
            <p:cNvSpPr/>
            <p:nvPr/>
          </p:nvSpPr>
          <p:spPr>
            <a:xfrm>
              <a:off x="2912867" y="3566458"/>
              <a:ext cx="203168" cy="1118928"/>
            </a:xfrm>
            <a:prstGeom prst="rect">
              <a:avLst/>
            </a:prstGeom>
            <a:solidFill>
              <a:srgbClr val="80BD41">
                <a:alpha val="100000"/>
              </a:srgbClr>
            </a:solidFill>
          </p:spPr>
          <p:txBody>
            <a:bodyPr/>
            <a:lstStyle/>
            <a:p/>
          </p:txBody>
        </p:sp>
        <p:sp>
          <p:nvSpPr>
            <p:cNvPr id="47" name="rc47"/>
            <p:cNvSpPr/>
            <p:nvPr/>
          </p:nvSpPr>
          <p:spPr>
            <a:xfrm>
              <a:off x="2912867" y="3555160"/>
              <a:ext cx="203168" cy="11298"/>
            </a:xfrm>
            <a:prstGeom prst="rect">
              <a:avLst/>
            </a:prstGeom>
            <a:solidFill>
              <a:srgbClr val="0058AB">
                <a:alpha val="100000"/>
              </a:srgbClr>
            </a:solidFill>
          </p:spPr>
          <p:txBody>
            <a:bodyPr/>
            <a:lstStyle/>
            <a:p/>
          </p:txBody>
        </p:sp>
        <p:sp>
          <p:nvSpPr>
            <p:cNvPr id="48" name="rc48"/>
            <p:cNvSpPr/>
            <p:nvPr/>
          </p:nvSpPr>
          <p:spPr>
            <a:xfrm>
              <a:off x="2912867" y="3566458"/>
              <a:ext cx="203168" cy="0"/>
            </a:xfrm>
            <a:prstGeom prst="rect">
              <a:avLst/>
            </a:prstGeom>
            <a:solidFill>
              <a:srgbClr val="1CABE2">
                <a:alpha val="100000"/>
              </a:srgbClr>
            </a:solidFill>
          </p:spPr>
          <p:txBody>
            <a:bodyPr/>
            <a:lstStyle/>
            <a:p/>
          </p:txBody>
        </p:sp>
        <p:sp>
          <p:nvSpPr>
            <p:cNvPr id="49" name="rc49"/>
            <p:cNvSpPr/>
            <p:nvPr/>
          </p:nvSpPr>
          <p:spPr>
            <a:xfrm>
              <a:off x="3138609" y="3579285"/>
              <a:ext cx="203168" cy="1106101"/>
            </a:xfrm>
            <a:prstGeom prst="rect">
              <a:avLst/>
            </a:prstGeom>
            <a:solidFill>
              <a:srgbClr val="80BD41">
                <a:alpha val="100000"/>
              </a:srgbClr>
            </a:solidFill>
          </p:spPr>
          <p:txBody>
            <a:bodyPr/>
            <a:lstStyle/>
            <a:p/>
          </p:txBody>
        </p:sp>
        <p:sp>
          <p:nvSpPr>
            <p:cNvPr id="50" name="rc50"/>
            <p:cNvSpPr/>
            <p:nvPr/>
          </p:nvSpPr>
          <p:spPr>
            <a:xfrm>
              <a:off x="3138609" y="3533197"/>
              <a:ext cx="203168" cy="11524"/>
            </a:xfrm>
            <a:prstGeom prst="rect">
              <a:avLst/>
            </a:prstGeom>
            <a:solidFill>
              <a:srgbClr val="0058AB">
                <a:alpha val="100000"/>
              </a:srgbClr>
            </a:solidFill>
          </p:spPr>
          <p:txBody>
            <a:bodyPr/>
            <a:lstStyle/>
            <a:p/>
          </p:txBody>
        </p:sp>
        <p:sp>
          <p:nvSpPr>
            <p:cNvPr id="51" name="rc51"/>
            <p:cNvSpPr/>
            <p:nvPr/>
          </p:nvSpPr>
          <p:spPr>
            <a:xfrm>
              <a:off x="3138609" y="3544722"/>
              <a:ext cx="203168" cy="34563"/>
            </a:xfrm>
            <a:prstGeom prst="rect">
              <a:avLst/>
            </a:prstGeom>
            <a:solidFill>
              <a:srgbClr val="1CABE2">
                <a:alpha val="100000"/>
              </a:srgbClr>
            </a:solidFill>
          </p:spPr>
          <p:txBody>
            <a:bodyPr/>
            <a:lstStyle/>
            <a:p/>
          </p:txBody>
        </p:sp>
        <p:sp>
          <p:nvSpPr>
            <p:cNvPr id="52" name="rc52"/>
            <p:cNvSpPr/>
            <p:nvPr/>
          </p:nvSpPr>
          <p:spPr>
            <a:xfrm>
              <a:off x="3364352" y="3535929"/>
              <a:ext cx="203168" cy="1149457"/>
            </a:xfrm>
            <a:prstGeom prst="rect">
              <a:avLst/>
            </a:prstGeom>
            <a:solidFill>
              <a:srgbClr val="80BD41">
                <a:alpha val="100000"/>
              </a:srgbClr>
            </a:solidFill>
          </p:spPr>
          <p:txBody>
            <a:bodyPr/>
            <a:lstStyle/>
            <a:p/>
          </p:txBody>
        </p:sp>
        <p:sp>
          <p:nvSpPr>
            <p:cNvPr id="53" name="rc53"/>
            <p:cNvSpPr/>
            <p:nvPr/>
          </p:nvSpPr>
          <p:spPr>
            <a:xfrm>
              <a:off x="3364352" y="3500379"/>
              <a:ext cx="203168" cy="11849"/>
            </a:xfrm>
            <a:prstGeom prst="rect">
              <a:avLst/>
            </a:prstGeom>
            <a:solidFill>
              <a:srgbClr val="0058AB">
                <a:alpha val="100000"/>
              </a:srgbClr>
            </a:solidFill>
          </p:spPr>
          <p:txBody>
            <a:bodyPr/>
            <a:lstStyle/>
            <a:p/>
          </p:txBody>
        </p:sp>
        <p:sp>
          <p:nvSpPr>
            <p:cNvPr id="54" name="rc54"/>
            <p:cNvSpPr/>
            <p:nvPr/>
          </p:nvSpPr>
          <p:spPr>
            <a:xfrm>
              <a:off x="3364352" y="3512229"/>
              <a:ext cx="203168" cy="23699"/>
            </a:xfrm>
            <a:prstGeom prst="rect">
              <a:avLst/>
            </a:prstGeom>
            <a:solidFill>
              <a:srgbClr val="1CABE2">
                <a:alpha val="100000"/>
              </a:srgbClr>
            </a:solidFill>
          </p:spPr>
          <p:txBody>
            <a:bodyPr/>
            <a:lstStyle/>
            <a:p/>
          </p:txBody>
        </p:sp>
        <p:sp>
          <p:nvSpPr>
            <p:cNvPr id="55" name="rc55"/>
            <p:cNvSpPr/>
            <p:nvPr/>
          </p:nvSpPr>
          <p:spPr>
            <a:xfrm>
              <a:off x="3590094" y="3463717"/>
              <a:ext cx="203168" cy="1221669"/>
            </a:xfrm>
            <a:prstGeom prst="rect">
              <a:avLst/>
            </a:prstGeom>
            <a:solidFill>
              <a:srgbClr val="80BD41">
                <a:alpha val="100000"/>
              </a:srgbClr>
            </a:solidFill>
          </p:spPr>
          <p:txBody>
            <a:bodyPr/>
            <a:lstStyle/>
            <a:p/>
          </p:txBody>
        </p:sp>
        <p:sp>
          <p:nvSpPr>
            <p:cNvPr id="56" name="rc56"/>
            <p:cNvSpPr/>
            <p:nvPr/>
          </p:nvSpPr>
          <p:spPr>
            <a:xfrm>
              <a:off x="3590094" y="3451379"/>
              <a:ext cx="203168" cy="12338"/>
            </a:xfrm>
            <a:prstGeom prst="rect">
              <a:avLst/>
            </a:prstGeom>
            <a:solidFill>
              <a:srgbClr val="0058AB">
                <a:alpha val="100000"/>
              </a:srgbClr>
            </a:solidFill>
          </p:spPr>
          <p:txBody>
            <a:bodyPr/>
            <a:lstStyle/>
            <a:p/>
          </p:txBody>
        </p:sp>
        <p:sp>
          <p:nvSpPr>
            <p:cNvPr id="57" name="rc57"/>
            <p:cNvSpPr/>
            <p:nvPr/>
          </p:nvSpPr>
          <p:spPr>
            <a:xfrm>
              <a:off x="3590094" y="3463717"/>
              <a:ext cx="203168" cy="0"/>
            </a:xfrm>
            <a:prstGeom prst="rect">
              <a:avLst/>
            </a:prstGeom>
            <a:solidFill>
              <a:srgbClr val="1CABE2">
                <a:alpha val="100000"/>
              </a:srgbClr>
            </a:solidFill>
          </p:spPr>
          <p:txBody>
            <a:bodyPr/>
            <a:lstStyle/>
            <a:p/>
          </p:txBody>
        </p:sp>
        <p:sp>
          <p:nvSpPr>
            <p:cNvPr id="58" name="rc58"/>
            <p:cNvSpPr/>
            <p:nvPr/>
          </p:nvSpPr>
          <p:spPr>
            <a:xfrm>
              <a:off x="3815836" y="3449606"/>
              <a:ext cx="203168" cy="1235780"/>
            </a:xfrm>
            <a:prstGeom prst="rect">
              <a:avLst/>
            </a:prstGeom>
            <a:solidFill>
              <a:srgbClr val="80BD41">
                <a:alpha val="100000"/>
              </a:srgbClr>
            </a:solidFill>
          </p:spPr>
          <p:txBody>
            <a:bodyPr/>
            <a:lstStyle/>
            <a:p/>
          </p:txBody>
        </p:sp>
        <p:sp>
          <p:nvSpPr>
            <p:cNvPr id="59" name="rc59"/>
            <p:cNvSpPr/>
            <p:nvPr/>
          </p:nvSpPr>
          <p:spPr>
            <a:xfrm>
              <a:off x="3815836" y="3437123"/>
              <a:ext cx="203168" cy="12483"/>
            </a:xfrm>
            <a:prstGeom prst="rect">
              <a:avLst/>
            </a:prstGeom>
            <a:solidFill>
              <a:srgbClr val="0058AB">
                <a:alpha val="100000"/>
              </a:srgbClr>
            </a:solidFill>
          </p:spPr>
          <p:txBody>
            <a:bodyPr/>
            <a:lstStyle/>
            <a:p/>
          </p:txBody>
        </p:sp>
        <p:sp>
          <p:nvSpPr>
            <p:cNvPr id="60" name="rc60"/>
            <p:cNvSpPr/>
            <p:nvPr/>
          </p:nvSpPr>
          <p:spPr>
            <a:xfrm>
              <a:off x="3815836" y="3449606"/>
              <a:ext cx="203168" cy="0"/>
            </a:xfrm>
            <a:prstGeom prst="rect">
              <a:avLst/>
            </a:prstGeom>
            <a:solidFill>
              <a:srgbClr val="1CABE2">
                <a:alpha val="100000"/>
              </a:srgbClr>
            </a:solidFill>
          </p:spPr>
          <p:txBody>
            <a:bodyPr/>
            <a:lstStyle/>
            <a:p/>
          </p:txBody>
        </p:sp>
        <p:sp>
          <p:nvSpPr>
            <p:cNvPr id="61" name="rc61"/>
            <p:cNvSpPr/>
            <p:nvPr/>
          </p:nvSpPr>
          <p:spPr>
            <a:xfrm>
              <a:off x="4041579" y="3470646"/>
              <a:ext cx="203168" cy="1214740"/>
            </a:xfrm>
            <a:prstGeom prst="rect">
              <a:avLst/>
            </a:prstGeom>
            <a:solidFill>
              <a:srgbClr val="80BD41">
                <a:alpha val="100000"/>
              </a:srgbClr>
            </a:solidFill>
          </p:spPr>
          <p:txBody>
            <a:bodyPr/>
            <a:lstStyle/>
            <a:p/>
          </p:txBody>
        </p:sp>
        <p:sp>
          <p:nvSpPr>
            <p:cNvPr id="62" name="rc62"/>
            <p:cNvSpPr/>
            <p:nvPr/>
          </p:nvSpPr>
          <p:spPr>
            <a:xfrm>
              <a:off x="4041579" y="3433079"/>
              <a:ext cx="203168" cy="25047"/>
            </a:xfrm>
            <a:prstGeom prst="rect">
              <a:avLst/>
            </a:prstGeom>
            <a:solidFill>
              <a:srgbClr val="0058AB">
                <a:alpha val="100000"/>
              </a:srgbClr>
            </a:solidFill>
          </p:spPr>
          <p:txBody>
            <a:bodyPr/>
            <a:lstStyle/>
            <a:p/>
          </p:txBody>
        </p:sp>
        <p:sp>
          <p:nvSpPr>
            <p:cNvPr id="63" name="rc63"/>
            <p:cNvSpPr/>
            <p:nvPr/>
          </p:nvSpPr>
          <p:spPr>
            <a:xfrm>
              <a:off x="4041579" y="3458127"/>
              <a:ext cx="203168" cy="12519"/>
            </a:xfrm>
            <a:prstGeom prst="rect">
              <a:avLst/>
            </a:prstGeom>
            <a:solidFill>
              <a:srgbClr val="1CABE2">
                <a:alpha val="100000"/>
              </a:srgbClr>
            </a:solidFill>
          </p:spPr>
          <p:txBody>
            <a:bodyPr/>
            <a:lstStyle/>
            <a:p/>
          </p:txBody>
        </p:sp>
        <p:sp>
          <p:nvSpPr>
            <p:cNvPr id="64" name="rc64"/>
            <p:cNvSpPr/>
            <p:nvPr/>
          </p:nvSpPr>
          <p:spPr>
            <a:xfrm>
              <a:off x="4267321" y="3433450"/>
              <a:ext cx="203168" cy="1251936"/>
            </a:xfrm>
            <a:prstGeom prst="rect">
              <a:avLst/>
            </a:prstGeom>
            <a:solidFill>
              <a:srgbClr val="80BD41">
                <a:alpha val="100000"/>
              </a:srgbClr>
            </a:solidFill>
          </p:spPr>
          <p:txBody>
            <a:bodyPr/>
            <a:lstStyle/>
            <a:p/>
          </p:txBody>
        </p:sp>
        <p:sp>
          <p:nvSpPr>
            <p:cNvPr id="65" name="rc65"/>
            <p:cNvSpPr/>
            <p:nvPr/>
          </p:nvSpPr>
          <p:spPr>
            <a:xfrm>
              <a:off x="4267321" y="3420804"/>
              <a:ext cx="203168" cy="12645"/>
            </a:xfrm>
            <a:prstGeom prst="rect">
              <a:avLst/>
            </a:prstGeom>
            <a:solidFill>
              <a:srgbClr val="0058AB">
                <a:alpha val="100000"/>
              </a:srgbClr>
            </a:solidFill>
          </p:spPr>
          <p:txBody>
            <a:bodyPr/>
            <a:lstStyle/>
            <a:p/>
          </p:txBody>
        </p:sp>
        <p:sp>
          <p:nvSpPr>
            <p:cNvPr id="66" name="rc66"/>
            <p:cNvSpPr/>
            <p:nvPr/>
          </p:nvSpPr>
          <p:spPr>
            <a:xfrm>
              <a:off x="4267321" y="3433450"/>
              <a:ext cx="203168" cy="0"/>
            </a:xfrm>
            <a:prstGeom prst="rect">
              <a:avLst/>
            </a:prstGeom>
            <a:solidFill>
              <a:srgbClr val="1CABE2">
                <a:alpha val="100000"/>
              </a:srgbClr>
            </a:solidFill>
          </p:spPr>
          <p:txBody>
            <a:bodyPr/>
            <a:lstStyle/>
            <a:p/>
          </p:txBody>
        </p:sp>
        <p:sp>
          <p:nvSpPr>
            <p:cNvPr id="67" name="rc67"/>
            <p:cNvSpPr/>
            <p:nvPr/>
          </p:nvSpPr>
          <p:spPr>
            <a:xfrm>
              <a:off x="4493063" y="3409515"/>
              <a:ext cx="203168" cy="1275871"/>
            </a:xfrm>
            <a:prstGeom prst="rect">
              <a:avLst/>
            </a:prstGeom>
            <a:solidFill>
              <a:srgbClr val="80BD41">
                <a:alpha val="100000"/>
              </a:srgbClr>
            </a:solidFill>
          </p:spPr>
          <p:txBody>
            <a:bodyPr/>
            <a:lstStyle/>
            <a:p/>
          </p:txBody>
        </p:sp>
        <p:sp>
          <p:nvSpPr>
            <p:cNvPr id="68" name="rc68"/>
            <p:cNvSpPr/>
            <p:nvPr/>
          </p:nvSpPr>
          <p:spPr>
            <a:xfrm>
              <a:off x="4493063" y="3396625"/>
              <a:ext cx="203168" cy="12890"/>
            </a:xfrm>
            <a:prstGeom prst="rect">
              <a:avLst/>
            </a:prstGeom>
            <a:solidFill>
              <a:srgbClr val="0058AB">
                <a:alpha val="100000"/>
              </a:srgbClr>
            </a:solidFill>
          </p:spPr>
          <p:txBody>
            <a:bodyPr/>
            <a:lstStyle/>
            <a:p/>
          </p:txBody>
        </p:sp>
        <p:sp>
          <p:nvSpPr>
            <p:cNvPr id="69" name="rc69"/>
            <p:cNvSpPr/>
            <p:nvPr/>
          </p:nvSpPr>
          <p:spPr>
            <a:xfrm>
              <a:off x="4493063" y="3409515"/>
              <a:ext cx="203168" cy="0"/>
            </a:xfrm>
            <a:prstGeom prst="rect">
              <a:avLst/>
            </a:prstGeom>
            <a:solidFill>
              <a:srgbClr val="1CABE2">
                <a:alpha val="100000"/>
              </a:srgbClr>
            </a:solidFill>
          </p:spPr>
          <p:txBody>
            <a:bodyPr/>
            <a:lstStyle/>
            <a:p/>
          </p:txBody>
        </p:sp>
        <p:sp>
          <p:nvSpPr>
            <p:cNvPr id="70" name="rc70"/>
            <p:cNvSpPr/>
            <p:nvPr/>
          </p:nvSpPr>
          <p:spPr>
            <a:xfrm>
              <a:off x="4718806" y="3373595"/>
              <a:ext cx="203168" cy="1311792"/>
            </a:xfrm>
            <a:prstGeom prst="rect">
              <a:avLst/>
            </a:prstGeom>
            <a:solidFill>
              <a:srgbClr val="80BD41">
                <a:alpha val="100000"/>
              </a:srgbClr>
            </a:solidFill>
          </p:spPr>
          <p:txBody>
            <a:bodyPr/>
            <a:lstStyle/>
            <a:p/>
          </p:txBody>
        </p:sp>
        <p:sp>
          <p:nvSpPr>
            <p:cNvPr id="71" name="rc71"/>
            <p:cNvSpPr/>
            <p:nvPr/>
          </p:nvSpPr>
          <p:spPr>
            <a:xfrm>
              <a:off x="4718806" y="3360343"/>
              <a:ext cx="203168" cy="13251"/>
            </a:xfrm>
            <a:prstGeom prst="rect">
              <a:avLst/>
            </a:prstGeom>
            <a:solidFill>
              <a:srgbClr val="0058AB">
                <a:alpha val="100000"/>
              </a:srgbClr>
            </a:solidFill>
          </p:spPr>
          <p:txBody>
            <a:bodyPr/>
            <a:lstStyle/>
            <a:p/>
          </p:txBody>
        </p:sp>
        <p:sp>
          <p:nvSpPr>
            <p:cNvPr id="72" name="rc72"/>
            <p:cNvSpPr/>
            <p:nvPr/>
          </p:nvSpPr>
          <p:spPr>
            <a:xfrm>
              <a:off x="4718806" y="3373595"/>
              <a:ext cx="203168" cy="0"/>
            </a:xfrm>
            <a:prstGeom prst="rect">
              <a:avLst/>
            </a:prstGeom>
            <a:solidFill>
              <a:srgbClr val="1CABE2">
                <a:alpha val="100000"/>
              </a:srgbClr>
            </a:solidFill>
          </p:spPr>
          <p:txBody>
            <a:bodyPr/>
            <a:lstStyle/>
            <a:p/>
          </p:txBody>
        </p:sp>
        <p:sp>
          <p:nvSpPr>
            <p:cNvPr id="73" name="rc73"/>
            <p:cNvSpPr/>
            <p:nvPr/>
          </p:nvSpPr>
          <p:spPr>
            <a:xfrm>
              <a:off x="4944548" y="3365010"/>
              <a:ext cx="203168" cy="1320376"/>
            </a:xfrm>
            <a:prstGeom prst="rect">
              <a:avLst/>
            </a:prstGeom>
            <a:solidFill>
              <a:srgbClr val="80BD41">
                <a:alpha val="100000"/>
              </a:srgbClr>
            </a:solidFill>
          </p:spPr>
          <p:txBody>
            <a:bodyPr/>
            <a:lstStyle/>
            <a:p/>
          </p:txBody>
        </p:sp>
        <p:sp>
          <p:nvSpPr>
            <p:cNvPr id="74" name="rc74"/>
            <p:cNvSpPr/>
            <p:nvPr/>
          </p:nvSpPr>
          <p:spPr>
            <a:xfrm>
              <a:off x="4944548" y="3351677"/>
              <a:ext cx="203168" cy="13333"/>
            </a:xfrm>
            <a:prstGeom prst="rect">
              <a:avLst/>
            </a:prstGeom>
            <a:solidFill>
              <a:srgbClr val="0058AB">
                <a:alpha val="100000"/>
              </a:srgbClr>
            </a:solidFill>
          </p:spPr>
          <p:txBody>
            <a:bodyPr/>
            <a:lstStyle/>
            <a:p/>
          </p:txBody>
        </p:sp>
        <p:sp>
          <p:nvSpPr>
            <p:cNvPr id="75" name="rc75"/>
            <p:cNvSpPr/>
            <p:nvPr/>
          </p:nvSpPr>
          <p:spPr>
            <a:xfrm>
              <a:off x="4944548" y="3365010"/>
              <a:ext cx="203168" cy="0"/>
            </a:xfrm>
            <a:prstGeom prst="rect">
              <a:avLst/>
            </a:prstGeom>
            <a:solidFill>
              <a:srgbClr val="1CABE2">
                <a:alpha val="100000"/>
              </a:srgbClr>
            </a:solidFill>
          </p:spPr>
          <p:txBody>
            <a:bodyPr/>
            <a:lstStyle/>
            <a:p/>
          </p:txBody>
        </p:sp>
        <p:sp>
          <p:nvSpPr>
            <p:cNvPr id="76" name="rc76"/>
            <p:cNvSpPr/>
            <p:nvPr/>
          </p:nvSpPr>
          <p:spPr>
            <a:xfrm>
              <a:off x="5170291" y="3368249"/>
              <a:ext cx="203168" cy="1317138"/>
            </a:xfrm>
            <a:prstGeom prst="rect">
              <a:avLst/>
            </a:prstGeom>
            <a:solidFill>
              <a:srgbClr val="80BD41">
                <a:alpha val="100000"/>
              </a:srgbClr>
            </a:solidFill>
          </p:spPr>
          <p:txBody>
            <a:bodyPr/>
            <a:lstStyle/>
            <a:p/>
          </p:txBody>
        </p:sp>
        <p:sp>
          <p:nvSpPr>
            <p:cNvPr id="77" name="rc77"/>
            <p:cNvSpPr/>
            <p:nvPr/>
          </p:nvSpPr>
          <p:spPr>
            <a:xfrm>
              <a:off x="5170291" y="3354942"/>
              <a:ext cx="203168" cy="13306"/>
            </a:xfrm>
            <a:prstGeom prst="rect">
              <a:avLst/>
            </a:prstGeom>
            <a:solidFill>
              <a:srgbClr val="0058AB">
                <a:alpha val="100000"/>
              </a:srgbClr>
            </a:solidFill>
          </p:spPr>
          <p:txBody>
            <a:bodyPr/>
            <a:lstStyle/>
            <a:p/>
          </p:txBody>
        </p:sp>
        <p:sp>
          <p:nvSpPr>
            <p:cNvPr id="78" name="rc78"/>
            <p:cNvSpPr/>
            <p:nvPr/>
          </p:nvSpPr>
          <p:spPr>
            <a:xfrm>
              <a:off x="5170291" y="3368249"/>
              <a:ext cx="203168" cy="0"/>
            </a:xfrm>
            <a:prstGeom prst="rect">
              <a:avLst/>
            </a:prstGeom>
            <a:solidFill>
              <a:srgbClr val="1CABE2">
                <a:alpha val="100000"/>
              </a:srgbClr>
            </a:solidFill>
          </p:spPr>
          <p:txBody>
            <a:bodyPr/>
            <a:lstStyle/>
            <a:p/>
          </p:txBody>
        </p:sp>
        <p:sp>
          <p:nvSpPr>
            <p:cNvPr id="79" name="rc79"/>
            <p:cNvSpPr/>
            <p:nvPr/>
          </p:nvSpPr>
          <p:spPr>
            <a:xfrm>
              <a:off x="5396033" y="3376544"/>
              <a:ext cx="203168" cy="1308843"/>
            </a:xfrm>
            <a:prstGeom prst="rect">
              <a:avLst/>
            </a:prstGeom>
            <a:solidFill>
              <a:srgbClr val="80BD41">
                <a:alpha val="100000"/>
              </a:srgbClr>
            </a:solidFill>
          </p:spPr>
          <p:txBody>
            <a:bodyPr/>
            <a:lstStyle/>
            <a:p/>
          </p:txBody>
        </p:sp>
        <p:sp>
          <p:nvSpPr>
            <p:cNvPr id="80" name="rc80"/>
            <p:cNvSpPr/>
            <p:nvPr/>
          </p:nvSpPr>
          <p:spPr>
            <a:xfrm>
              <a:off x="5396033" y="3363319"/>
              <a:ext cx="203168" cy="13224"/>
            </a:xfrm>
            <a:prstGeom prst="rect">
              <a:avLst/>
            </a:prstGeom>
            <a:solidFill>
              <a:srgbClr val="0058AB">
                <a:alpha val="100000"/>
              </a:srgbClr>
            </a:solidFill>
          </p:spPr>
          <p:txBody>
            <a:bodyPr/>
            <a:lstStyle/>
            <a:p/>
          </p:txBody>
        </p:sp>
        <p:sp>
          <p:nvSpPr>
            <p:cNvPr id="81" name="rc81"/>
            <p:cNvSpPr/>
            <p:nvPr/>
          </p:nvSpPr>
          <p:spPr>
            <a:xfrm>
              <a:off x="5396033" y="3376544"/>
              <a:ext cx="203168" cy="0"/>
            </a:xfrm>
            <a:prstGeom prst="rect">
              <a:avLst/>
            </a:prstGeom>
            <a:solidFill>
              <a:srgbClr val="1CABE2">
                <a:alpha val="100000"/>
              </a:srgbClr>
            </a:solidFill>
          </p:spPr>
          <p:txBody>
            <a:bodyPr/>
            <a:lstStyle/>
            <a:p/>
          </p:txBody>
        </p:sp>
        <p:sp>
          <p:nvSpPr>
            <p:cNvPr id="82" name="rc82"/>
            <p:cNvSpPr/>
            <p:nvPr/>
          </p:nvSpPr>
          <p:spPr>
            <a:xfrm>
              <a:off x="5621775" y="3382885"/>
              <a:ext cx="203168" cy="1302502"/>
            </a:xfrm>
            <a:prstGeom prst="rect">
              <a:avLst/>
            </a:prstGeom>
            <a:solidFill>
              <a:srgbClr val="80BD41">
                <a:alpha val="100000"/>
              </a:srgbClr>
            </a:solidFill>
          </p:spPr>
          <p:txBody>
            <a:bodyPr/>
            <a:lstStyle/>
            <a:p/>
          </p:txBody>
        </p:sp>
        <p:sp>
          <p:nvSpPr>
            <p:cNvPr id="83" name="rc83"/>
            <p:cNvSpPr/>
            <p:nvPr/>
          </p:nvSpPr>
          <p:spPr>
            <a:xfrm>
              <a:off x="5621775" y="3369732"/>
              <a:ext cx="203168" cy="13152"/>
            </a:xfrm>
            <a:prstGeom prst="rect">
              <a:avLst/>
            </a:prstGeom>
            <a:solidFill>
              <a:srgbClr val="0058AB">
                <a:alpha val="100000"/>
              </a:srgbClr>
            </a:solidFill>
          </p:spPr>
          <p:txBody>
            <a:bodyPr/>
            <a:lstStyle/>
            <a:p/>
          </p:txBody>
        </p:sp>
        <p:sp>
          <p:nvSpPr>
            <p:cNvPr id="84" name="rc84"/>
            <p:cNvSpPr/>
            <p:nvPr/>
          </p:nvSpPr>
          <p:spPr>
            <a:xfrm>
              <a:off x="5621775" y="3382885"/>
              <a:ext cx="203168" cy="0"/>
            </a:xfrm>
            <a:prstGeom prst="rect">
              <a:avLst/>
            </a:prstGeom>
            <a:solidFill>
              <a:srgbClr val="1CABE2">
                <a:alpha val="100000"/>
              </a:srgbClr>
            </a:solidFill>
          </p:spPr>
          <p:txBody>
            <a:bodyPr/>
            <a:lstStyle/>
            <a:p/>
          </p:txBody>
        </p:sp>
        <p:sp>
          <p:nvSpPr>
            <p:cNvPr id="85" name="rc85"/>
            <p:cNvSpPr/>
            <p:nvPr/>
          </p:nvSpPr>
          <p:spPr>
            <a:xfrm>
              <a:off x="5847518" y="3403256"/>
              <a:ext cx="203168" cy="1282131"/>
            </a:xfrm>
            <a:prstGeom prst="rect">
              <a:avLst/>
            </a:prstGeom>
            <a:solidFill>
              <a:srgbClr val="80BD41">
                <a:alpha val="100000"/>
              </a:srgbClr>
            </a:solidFill>
          </p:spPr>
          <p:txBody>
            <a:bodyPr/>
            <a:lstStyle/>
            <a:p/>
          </p:txBody>
        </p:sp>
        <p:sp>
          <p:nvSpPr>
            <p:cNvPr id="86" name="rc86"/>
            <p:cNvSpPr/>
            <p:nvPr/>
          </p:nvSpPr>
          <p:spPr>
            <a:xfrm>
              <a:off x="5847518" y="3377086"/>
              <a:ext cx="203168" cy="13080"/>
            </a:xfrm>
            <a:prstGeom prst="rect">
              <a:avLst/>
            </a:prstGeom>
            <a:solidFill>
              <a:srgbClr val="0058AB">
                <a:alpha val="100000"/>
              </a:srgbClr>
            </a:solidFill>
          </p:spPr>
          <p:txBody>
            <a:bodyPr/>
            <a:lstStyle/>
            <a:p/>
          </p:txBody>
        </p:sp>
        <p:sp>
          <p:nvSpPr>
            <p:cNvPr id="87" name="rc87"/>
            <p:cNvSpPr/>
            <p:nvPr/>
          </p:nvSpPr>
          <p:spPr>
            <a:xfrm>
              <a:off x="5847518" y="3390166"/>
              <a:ext cx="203168" cy="13089"/>
            </a:xfrm>
            <a:prstGeom prst="rect">
              <a:avLst/>
            </a:prstGeom>
            <a:solidFill>
              <a:srgbClr val="1CABE2">
                <a:alpha val="100000"/>
              </a:srgbClr>
            </a:solidFill>
          </p:spPr>
          <p:txBody>
            <a:bodyPr/>
            <a:lstStyle/>
            <a:p/>
          </p:txBody>
        </p:sp>
        <p:sp>
          <p:nvSpPr>
            <p:cNvPr id="88" name="rc88"/>
            <p:cNvSpPr/>
            <p:nvPr/>
          </p:nvSpPr>
          <p:spPr>
            <a:xfrm>
              <a:off x="6073260" y="3442523"/>
              <a:ext cx="203168" cy="1242863"/>
            </a:xfrm>
            <a:prstGeom prst="rect">
              <a:avLst/>
            </a:prstGeom>
            <a:solidFill>
              <a:srgbClr val="80BD41">
                <a:alpha val="100000"/>
              </a:srgbClr>
            </a:solidFill>
          </p:spPr>
          <p:txBody>
            <a:bodyPr/>
            <a:lstStyle/>
            <a:p/>
          </p:txBody>
        </p:sp>
        <p:sp>
          <p:nvSpPr>
            <p:cNvPr id="89" name="rc89"/>
            <p:cNvSpPr/>
            <p:nvPr/>
          </p:nvSpPr>
          <p:spPr>
            <a:xfrm>
              <a:off x="6073260" y="3377113"/>
              <a:ext cx="203168" cy="13080"/>
            </a:xfrm>
            <a:prstGeom prst="rect">
              <a:avLst/>
            </a:prstGeom>
            <a:solidFill>
              <a:srgbClr val="0058AB">
                <a:alpha val="100000"/>
              </a:srgbClr>
            </a:solidFill>
          </p:spPr>
          <p:txBody>
            <a:bodyPr/>
            <a:lstStyle/>
            <a:p/>
          </p:txBody>
        </p:sp>
        <p:sp>
          <p:nvSpPr>
            <p:cNvPr id="90" name="rc90"/>
            <p:cNvSpPr/>
            <p:nvPr/>
          </p:nvSpPr>
          <p:spPr>
            <a:xfrm>
              <a:off x="6073260" y="3390194"/>
              <a:ext cx="203168" cy="52329"/>
            </a:xfrm>
            <a:prstGeom prst="rect">
              <a:avLst/>
            </a:prstGeom>
            <a:solidFill>
              <a:srgbClr val="1CABE2">
                <a:alpha val="100000"/>
              </a:srgbClr>
            </a:solidFill>
          </p:spPr>
          <p:txBody>
            <a:bodyPr/>
            <a:lstStyle/>
            <a:p/>
          </p:txBody>
        </p:sp>
        <p:sp>
          <p:nvSpPr>
            <p:cNvPr id="91" name="rc91"/>
            <p:cNvSpPr/>
            <p:nvPr/>
          </p:nvSpPr>
          <p:spPr>
            <a:xfrm>
              <a:off x="6299002" y="3403301"/>
              <a:ext cx="203168" cy="1282085"/>
            </a:xfrm>
            <a:prstGeom prst="rect">
              <a:avLst/>
            </a:prstGeom>
            <a:solidFill>
              <a:srgbClr val="80BD41">
                <a:alpha val="100000"/>
              </a:srgbClr>
            </a:solidFill>
          </p:spPr>
          <p:txBody>
            <a:bodyPr/>
            <a:lstStyle/>
            <a:p/>
          </p:txBody>
        </p:sp>
        <p:sp>
          <p:nvSpPr>
            <p:cNvPr id="92" name="rc92"/>
            <p:cNvSpPr/>
            <p:nvPr/>
          </p:nvSpPr>
          <p:spPr>
            <a:xfrm>
              <a:off x="6299002" y="3377132"/>
              <a:ext cx="203168" cy="13080"/>
            </a:xfrm>
            <a:prstGeom prst="rect">
              <a:avLst/>
            </a:prstGeom>
            <a:solidFill>
              <a:srgbClr val="0058AB">
                <a:alpha val="100000"/>
              </a:srgbClr>
            </a:solidFill>
          </p:spPr>
          <p:txBody>
            <a:bodyPr/>
            <a:lstStyle/>
            <a:p/>
          </p:txBody>
        </p:sp>
        <p:sp>
          <p:nvSpPr>
            <p:cNvPr id="93" name="rc93"/>
            <p:cNvSpPr/>
            <p:nvPr/>
          </p:nvSpPr>
          <p:spPr>
            <a:xfrm>
              <a:off x="6299002" y="3390212"/>
              <a:ext cx="203168" cy="13089"/>
            </a:xfrm>
            <a:prstGeom prst="rect">
              <a:avLst/>
            </a:prstGeom>
            <a:solidFill>
              <a:srgbClr val="1CABE2">
                <a:alpha val="100000"/>
              </a:srgbClr>
            </a:solidFill>
          </p:spPr>
          <p:txBody>
            <a:bodyPr/>
            <a:lstStyle/>
            <a:p/>
          </p:txBody>
        </p:sp>
        <p:sp>
          <p:nvSpPr>
            <p:cNvPr id="94" name="rc94"/>
            <p:cNvSpPr/>
            <p:nvPr/>
          </p:nvSpPr>
          <p:spPr>
            <a:xfrm>
              <a:off x="6524745" y="3535287"/>
              <a:ext cx="203168" cy="1150099"/>
            </a:xfrm>
            <a:prstGeom prst="rect">
              <a:avLst/>
            </a:prstGeom>
            <a:solidFill>
              <a:srgbClr val="80BD41">
                <a:alpha val="100000"/>
              </a:srgbClr>
            </a:solidFill>
          </p:spPr>
          <p:txBody>
            <a:bodyPr/>
            <a:lstStyle/>
            <a:p/>
          </p:txBody>
        </p:sp>
        <p:sp>
          <p:nvSpPr>
            <p:cNvPr id="95" name="rc95"/>
            <p:cNvSpPr/>
            <p:nvPr/>
          </p:nvSpPr>
          <p:spPr>
            <a:xfrm>
              <a:off x="6524745" y="3378452"/>
              <a:ext cx="203168" cy="156834"/>
            </a:xfrm>
            <a:prstGeom prst="rect">
              <a:avLst/>
            </a:prstGeom>
            <a:solidFill>
              <a:srgbClr val="0058AB">
                <a:alpha val="100000"/>
              </a:srgbClr>
            </a:solidFill>
          </p:spPr>
          <p:txBody>
            <a:bodyPr/>
            <a:lstStyle/>
            <a:p/>
          </p:txBody>
        </p:sp>
        <p:sp>
          <p:nvSpPr>
            <p:cNvPr id="96" name="rc96"/>
            <p:cNvSpPr/>
            <p:nvPr/>
          </p:nvSpPr>
          <p:spPr>
            <a:xfrm>
              <a:off x="6524745" y="3535287"/>
              <a:ext cx="203168" cy="0"/>
            </a:xfrm>
            <a:prstGeom prst="rect">
              <a:avLst/>
            </a:prstGeom>
            <a:solidFill>
              <a:srgbClr val="1CABE2">
                <a:alpha val="100000"/>
              </a:srgbClr>
            </a:solidFill>
          </p:spPr>
          <p:txBody>
            <a:bodyPr/>
            <a:lstStyle/>
            <a:p/>
          </p:txBody>
        </p:sp>
        <p:sp>
          <p:nvSpPr>
            <p:cNvPr id="97" name="rc97"/>
            <p:cNvSpPr/>
            <p:nvPr/>
          </p:nvSpPr>
          <p:spPr>
            <a:xfrm>
              <a:off x="6750487" y="3410320"/>
              <a:ext cx="203168" cy="1275066"/>
            </a:xfrm>
            <a:prstGeom prst="rect">
              <a:avLst/>
            </a:prstGeom>
            <a:solidFill>
              <a:srgbClr val="80BD41">
                <a:alpha val="100000"/>
              </a:srgbClr>
            </a:solidFill>
          </p:spPr>
          <p:txBody>
            <a:bodyPr/>
            <a:lstStyle/>
            <a:p/>
          </p:txBody>
        </p:sp>
        <p:sp>
          <p:nvSpPr>
            <p:cNvPr id="98" name="rc98"/>
            <p:cNvSpPr/>
            <p:nvPr/>
          </p:nvSpPr>
          <p:spPr>
            <a:xfrm>
              <a:off x="6750487" y="3397439"/>
              <a:ext cx="203168" cy="12881"/>
            </a:xfrm>
            <a:prstGeom prst="rect">
              <a:avLst/>
            </a:prstGeom>
            <a:solidFill>
              <a:srgbClr val="0058AB">
                <a:alpha val="100000"/>
              </a:srgbClr>
            </a:solidFill>
          </p:spPr>
          <p:txBody>
            <a:bodyPr/>
            <a:lstStyle/>
            <a:p/>
          </p:txBody>
        </p:sp>
        <p:sp>
          <p:nvSpPr>
            <p:cNvPr id="99" name="rc99"/>
            <p:cNvSpPr/>
            <p:nvPr/>
          </p:nvSpPr>
          <p:spPr>
            <a:xfrm>
              <a:off x="6750487" y="3410320"/>
              <a:ext cx="203168" cy="0"/>
            </a:xfrm>
            <a:prstGeom prst="rect">
              <a:avLst/>
            </a:prstGeom>
            <a:solidFill>
              <a:srgbClr val="1CABE2">
                <a:alpha val="100000"/>
              </a:srgbClr>
            </a:solidFill>
          </p:spPr>
          <p:txBody>
            <a:bodyPr/>
            <a:lstStyle/>
            <a:p/>
          </p:txBody>
        </p:sp>
        <p:sp>
          <p:nvSpPr>
            <p:cNvPr id="100" name="rc100"/>
            <p:cNvSpPr/>
            <p:nvPr/>
          </p:nvSpPr>
          <p:spPr>
            <a:xfrm>
              <a:off x="6976229" y="3408023"/>
              <a:ext cx="203168" cy="1277364"/>
            </a:xfrm>
            <a:prstGeom prst="rect">
              <a:avLst/>
            </a:prstGeom>
            <a:solidFill>
              <a:srgbClr val="80BD41">
                <a:alpha val="100000"/>
              </a:srgbClr>
            </a:solidFill>
          </p:spPr>
          <p:txBody>
            <a:bodyPr/>
            <a:lstStyle/>
            <a:p/>
          </p:txBody>
        </p:sp>
        <p:sp>
          <p:nvSpPr>
            <p:cNvPr id="101" name="rc101"/>
            <p:cNvSpPr/>
            <p:nvPr/>
          </p:nvSpPr>
          <p:spPr>
            <a:xfrm>
              <a:off x="6976229" y="3395123"/>
              <a:ext cx="203168" cy="12899"/>
            </a:xfrm>
            <a:prstGeom prst="rect">
              <a:avLst/>
            </a:prstGeom>
            <a:solidFill>
              <a:srgbClr val="0058AB">
                <a:alpha val="100000"/>
              </a:srgbClr>
            </a:solidFill>
          </p:spPr>
          <p:txBody>
            <a:bodyPr/>
            <a:lstStyle/>
            <a:p/>
          </p:txBody>
        </p:sp>
        <p:sp>
          <p:nvSpPr>
            <p:cNvPr id="102" name="rc102"/>
            <p:cNvSpPr/>
            <p:nvPr/>
          </p:nvSpPr>
          <p:spPr>
            <a:xfrm>
              <a:off x="6976229" y="3408023"/>
              <a:ext cx="203168" cy="0"/>
            </a:xfrm>
            <a:prstGeom prst="rect">
              <a:avLst/>
            </a:prstGeom>
            <a:solidFill>
              <a:srgbClr val="1CABE2">
                <a:alpha val="100000"/>
              </a:srgbClr>
            </a:solidFill>
          </p:spPr>
          <p:txBody>
            <a:bodyPr/>
            <a:lstStyle/>
            <a:p/>
          </p:txBody>
        </p:sp>
        <p:sp>
          <p:nvSpPr>
            <p:cNvPr id="103" name="rc103"/>
            <p:cNvSpPr/>
            <p:nvPr/>
          </p:nvSpPr>
          <p:spPr>
            <a:xfrm>
              <a:off x="7201972" y="3391460"/>
              <a:ext cx="203168" cy="11273"/>
            </a:xfrm>
            <a:prstGeom prst="rect">
              <a:avLst/>
            </a:prstGeom>
            <a:solidFill>
              <a:srgbClr val="F26A21">
                <a:alpha val="100000"/>
              </a:srgbClr>
            </a:solidFill>
          </p:spPr>
          <p:txBody>
            <a:bodyPr/>
            <a:lstStyle/>
            <a:p/>
          </p:txBody>
        </p:sp>
        <p:sp>
          <p:nvSpPr>
            <p:cNvPr id="104" name="rc104"/>
            <p:cNvSpPr/>
            <p:nvPr/>
          </p:nvSpPr>
          <p:spPr>
            <a:xfrm>
              <a:off x="7201972" y="3402733"/>
              <a:ext cx="203168" cy="1282653"/>
            </a:xfrm>
            <a:prstGeom prst="rect">
              <a:avLst/>
            </a:prstGeom>
            <a:solidFill>
              <a:srgbClr val="FFC20E">
                <a:alpha val="100000"/>
              </a:srgbClr>
            </a:solidFill>
          </p:spPr>
          <p:txBody>
            <a:bodyPr/>
            <a:lstStyle/>
            <a:p/>
          </p:txBody>
        </p:sp>
        <p:sp>
          <p:nvSpPr>
            <p:cNvPr id="105" name="rc105"/>
            <p:cNvSpPr/>
            <p:nvPr/>
          </p:nvSpPr>
          <p:spPr>
            <a:xfrm>
              <a:off x="7427714" y="3391840"/>
              <a:ext cx="203168" cy="9852"/>
            </a:xfrm>
            <a:prstGeom prst="rect">
              <a:avLst/>
            </a:prstGeom>
            <a:solidFill>
              <a:srgbClr val="F26A21">
                <a:alpha val="100000"/>
              </a:srgbClr>
            </a:solidFill>
          </p:spPr>
          <p:txBody>
            <a:bodyPr/>
            <a:lstStyle/>
            <a:p/>
          </p:txBody>
        </p:sp>
        <p:sp>
          <p:nvSpPr>
            <p:cNvPr id="106" name="rc106"/>
            <p:cNvSpPr/>
            <p:nvPr/>
          </p:nvSpPr>
          <p:spPr>
            <a:xfrm>
              <a:off x="7427714" y="3401692"/>
              <a:ext cx="203168" cy="1283694"/>
            </a:xfrm>
            <a:prstGeom prst="rect">
              <a:avLst/>
            </a:prstGeom>
            <a:solidFill>
              <a:srgbClr val="FFC20E">
                <a:alpha val="100000"/>
              </a:srgbClr>
            </a:solidFill>
          </p:spPr>
          <p:txBody>
            <a:bodyPr/>
            <a:lstStyle/>
            <a:p/>
          </p:txBody>
        </p:sp>
        <p:sp>
          <p:nvSpPr>
            <p:cNvPr id="107" name="rc107"/>
            <p:cNvSpPr/>
            <p:nvPr/>
          </p:nvSpPr>
          <p:spPr>
            <a:xfrm>
              <a:off x="7653457" y="3389072"/>
              <a:ext cx="203168" cy="8610"/>
            </a:xfrm>
            <a:prstGeom prst="rect">
              <a:avLst/>
            </a:prstGeom>
            <a:solidFill>
              <a:srgbClr val="F26A21">
                <a:alpha val="100000"/>
              </a:srgbClr>
            </a:solidFill>
          </p:spPr>
          <p:txBody>
            <a:bodyPr/>
            <a:lstStyle/>
            <a:p/>
          </p:txBody>
        </p:sp>
        <p:sp>
          <p:nvSpPr>
            <p:cNvPr id="108" name="rc108"/>
            <p:cNvSpPr/>
            <p:nvPr/>
          </p:nvSpPr>
          <p:spPr>
            <a:xfrm>
              <a:off x="7653457" y="3397682"/>
              <a:ext cx="203168" cy="1287704"/>
            </a:xfrm>
            <a:prstGeom prst="rect">
              <a:avLst/>
            </a:prstGeom>
            <a:solidFill>
              <a:srgbClr val="FFC20E">
                <a:alpha val="100000"/>
              </a:srgbClr>
            </a:solidFill>
          </p:spPr>
          <p:txBody>
            <a:bodyPr/>
            <a:lstStyle/>
            <a:p/>
          </p:txBody>
        </p:sp>
        <p:sp>
          <p:nvSpPr>
            <p:cNvPr id="109" name="rc109"/>
            <p:cNvSpPr/>
            <p:nvPr/>
          </p:nvSpPr>
          <p:spPr>
            <a:xfrm>
              <a:off x="7879199" y="3385517"/>
              <a:ext cx="203168" cy="7524"/>
            </a:xfrm>
            <a:prstGeom prst="rect">
              <a:avLst/>
            </a:prstGeom>
            <a:solidFill>
              <a:srgbClr val="F26A21">
                <a:alpha val="100000"/>
              </a:srgbClr>
            </a:solidFill>
          </p:spPr>
          <p:txBody>
            <a:bodyPr/>
            <a:lstStyle/>
            <a:p/>
          </p:txBody>
        </p:sp>
        <p:sp>
          <p:nvSpPr>
            <p:cNvPr id="110" name="rc110"/>
            <p:cNvSpPr/>
            <p:nvPr/>
          </p:nvSpPr>
          <p:spPr>
            <a:xfrm>
              <a:off x="7879199" y="3393042"/>
              <a:ext cx="203168" cy="1292345"/>
            </a:xfrm>
            <a:prstGeom prst="rect">
              <a:avLst/>
            </a:prstGeom>
            <a:solidFill>
              <a:srgbClr val="FFC20E">
                <a:alpha val="100000"/>
              </a:srgbClr>
            </a:solidFill>
          </p:spPr>
          <p:txBody>
            <a:bodyPr/>
            <a:lstStyle/>
            <a:p/>
          </p:txBody>
        </p:sp>
        <p:sp>
          <p:nvSpPr>
            <p:cNvPr id="111" name="rc111"/>
            <p:cNvSpPr/>
            <p:nvPr/>
          </p:nvSpPr>
          <p:spPr>
            <a:xfrm>
              <a:off x="8104941" y="3379954"/>
              <a:ext cx="203168" cy="6576"/>
            </a:xfrm>
            <a:prstGeom prst="rect">
              <a:avLst/>
            </a:prstGeom>
            <a:solidFill>
              <a:srgbClr val="F26A21">
                <a:alpha val="100000"/>
              </a:srgbClr>
            </a:solidFill>
          </p:spPr>
          <p:txBody>
            <a:bodyPr/>
            <a:lstStyle/>
            <a:p/>
          </p:txBody>
        </p:sp>
        <p:sp>
          <p:nvSpPr>
            <p:cNvPr id="112" name="rc112"/>
            <p:cNvSpPr/>
            <p:nvPr/>
          </p:nvSpPr>
          <p:spPr>
            <a:xfrm>
              <a:off x="8104941" y="3386530"/>
              <a:ext cx="203168" cy="1298856"/>
            </a:xfrm>
            <a:prstGeom prst="rect">
              <a:avLst/>
            </a:prstGeom>
            <a:solidFill>
              <a:srgbClr val="FFC20E">
                <a:alpha val="100000"/>
              </a:srgbClr>
            </a:solidFill>
          </p:spPr>
          <p:txBody>
            <a:bodyPr/>
            <a:lstStyle/>
            <a:p/>
          </p:txBody>
        </p:sp>
        <p:sp>
          <p:nvSpPr>
            <p:cNvPr id="113" name="pl113"/>
            <p:cNvSpPr/>
            <p:nvPr/>
          </p:nvSpPr>
          <p:spPr>
            <a:xfrm>
              <a:off x="1434255" y="2071041"/>
              <a:ext cx="5643558" cy="290482"/>
            </a:xfrm>
            <a:custGeom>
              <a:avLst/>
              <a:pathLst>
                <a:path w="5643558" h="290482">
                  <a:moveTo>
                    <a:pt x="0" y="105630"/>
                  </a:moveTo>
                  <a:lnTo>
                    <a:pt x="225742" y="52815"/>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26407"/>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290482"/>
                  </a:lnTo>
                  <a:lnTo>
                    <a:pt x="5417816" y="0"/>
                  </a:lnTo>
                  <a:lnTo>
                    <a:pt x="5643558" y="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290482"/>
            </a:xfrm>
            <a:custGeom>
              <a:avLst/>
              <a:pathLst>
                <a:path w="5643558" h="290482">
                  <a:moveTo>
                    <a:pt x="0" y="158445"/>
                  </a:moveTo>
                  <a:lnTo>
                    <a:pt x="225742" y="52815"/>
                  </a:lnTo>
                  <a:lnTo>
                    <a:pt x="451484" y="52815"/>
                  </a:lnTo>
                  <a:lnTo>
                    <a:pt x="677227" y="26407"/>
                  </a:lnTo>
                  <a:lnTo>
                    <a:pt x="902969" y="79222"/>
                  </a:lnTo>
                  <a:lnTo>
                    <a:pt x="1128711" y="79222"/>
                  </a:lnTo>
                  <a:lnTo>
                    <a:pt x="1354454" y="79222"/>
                  </a:lnTo>
                  <a:lnTo>
                    <a:pt x="1580196" y="0"/>
                  </a:lnTo>
                  <a:lnTo>
                    <a:pt x="1805938" y="79222"/>
                  </a:lnTo>
                  <a:lnTo>
                    <a:pt x="2031681" y="52815"/>
                  </a:lnTo>
                  <a:lnTo>
                    <a:pt x="2257423" y="0"/>
                  </a:lnTo>
                  <a:lnTo>
                    <a:pt x="2483165" y="0"/>
                  </a:lnTo>
                  <a:lnTo>
                    <a:pt x="2708908" y="52815"/>
                  </a:lnTo>
                  <a:lnTo>
                    <a:pt x="2934650" y="0"/>
                  </a:lnTo>
                  <a:lnTo>
                    <a:pt x="3160393" y="0"/>
                  </a:lnTo>
                  <a:lnTo>
                    <a:pt x="3386135" y="0"/>
                  </a:lnTo>
                  <a:lnTo>
                    <a:pt x="3611877" y="0"/>
                  </a:lnTo>
                  <a:lnTo>
                    <a:pt x="3837620" y="0"/>
                  </a:lnTo>
                  <a:lnTo>
                    <a:pt x="4063362" y="0"/>
                  </a:lnTo>
                  <a:lnTo>
                    <a:pt x="4289104" y="0"/>
                  </a:lnTo>
                  <a:lnTo>
                    <a:pt x="4514847" y="26407"/>
                  </a:lnTo>
                  <a:lnTo>
                    <a:pt x="4740589" y="105630"/>
                  </a:lnTo>
                  <a:lnTo>
                    <a:pt x="4966331" y="26407"/>
                  </a:lnTo>
                  <a:lnTo>
                    <a:pt x="5192074" y="290482"/>
                  </a:lnTo>
                  <a:lnTo>
                    <a:pt x="5417816" y="0"/>
                  </a:lnTo>
                  <a:lnTo>
                    <a:pt x="5643558" y="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58000"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4" name="tx124"/>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365926"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88077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10651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33225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55800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5" name="tx135"/>
            <p:cNvSpPr/>
            <p:nvPr/>
          </p:nvSpPr>
          <p:spPr>
            <a:xfrm>
              <a:off x="678374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233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8188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19142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1762"/>
              <a:ext cx="49861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State of Palestine</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State of Palestine is projected to have a  small increase (&lt;10,000) in the number of surviving infants by 2030. Therefore, to achieve the IA2030 ZD target, slightly more (~0.33%)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7577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261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7645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267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0094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5128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0162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923551"/>
              <a:ext cx="215906" cy="1127060"/>
            </a:xfrm>
            <a:prstGeom prst="rect">
              <a:avLst/>
            </a:prstGeom>
            <a:solidFill>
              <a:srgbClr val="0058AB">
                <a:alpha val="100000"/>
              </a:srgbClr>
            </a:solidFill>
          </p:spPr>
          <p:txBody>
            <a:bodyPr/>
            <a:lstStyle/>
            <a:p/>
          </p:txBody>
        </p:sp>
        <p:sp>
          <p:nvSpPr>
            <p:cNvPr id="41" name="rc41"/>
            <p:cNvSpPr/>
            <p:nvPr/>
          </p:nvSpPr>
          <p:spPr>
            <a:xfrm>
              <a:off x="1530867" y="4363435"/>
              <a:ext cx="215906" cy="687176"/>
            </a:xfrm>
            <a:prstGeom prst="rect">
              <a:avLst/>
            </a:prstGeom>
            <a:solidFill>
              <a:srgbClr val="0058AB">
                <a:alpha val="100000"/>
              </a:srgbClr>
            </a:solidFill>
          </p:spPr>
          <p:txBody>
            <a:bodyPr/>
            <a:lstStyle/>
            <a:p/>
          </p:txBody>
        </p:sp>
        <p:sp>
          <p:nvSpPr>
            <p:cNvPr id="42" name="rc42"/>
            <p:cNvSpPr/>
            <p:nvPr/>
          </p:nvSpPr>
          <p:spPr>
            <a:xfrm>
              <a:off x="1770763" y="4819463"/>
              <a:ext cx="215906" cy="231148"/>
            </a:xfrm>
            <a:prstGeom prst="rect">
              <a:avLst/>
            </a:prstGeom>
            <a:solidFill>
              <a:srgbClr val="0058AB">
                <a:alpha val="100000"/>
              </a:srgbClr>
            </a:solidFill>
          </p:spPr>
          <p:txBody>
            <a:bodyPr/>
            <a:lstStyle/>
            <a:p/>
          </p:txBody>
        </p:sp>
        <p:sp>
          <p:nvSpPr>
            <p:cNvPr id="43" name="rc43"/>
            <p:cNvSpPr/>
            <p:nvPr/>
          </p:nvSpPr>
          <p:spPr>
            <a:xfrm>
              <a:off x="2010660" y="4819273"/>
              <a:ext cx="215906" cy="231338"/>
            </a:xfrm>
            <a:prstGeom prst="rect">
              <a:avLst/>
            </a:prstGeom>
            <a:solidFill>
              <a:srgbClr val="0058AB">
                <a:alpha val="100000"/>
              </a:srgbClr>
            </a:solidFill>
          </p:spPr>
          <p:txBody>
            <a:bodyPr/>
            <a:lstStyle/>
            <a:p/>
          </p:txBody>
        </p:sp>
        <p:sp>
          <p:nvSpPr>
            <p:cNvPr id="44" name="rc44"/>
            <p:cNvSpPr/>
            <p:nvPr/>
          </p:nvSpPr>
          <p:spPr>
            <a:xfrm>
              <a:off x="2250556" y="4816994"/>
              <a:ext cx="215906" cy="233617"/>
            </a:xfrm>
            <a:prstGeom prst="rect">
              <a:avLst/>
            </a:prstGeom>
            <a:solidFill>
              <a:srgbClr val="0058AB">
                <a:alpha val="100000"/>
              </a:srgbClr>
            </a:solidFill>
          </p:spPr>
          <p:txBody>
            <a:bodyPr/>
            <a:lstStyle/>
            <a:p/>
          </p:txBody>
        </p:sp>
        <p:sp>
          <p:nvSpPr>
            <p:cNvPr id="45" name="rc45"/>
            <p:cNvSpPr/>
            <p:nvPr/>
          </p:nvSpPr>
          <p:spPr>
            <a:xfrm>
              <a:off x="2490453" y="4815095"/>
              <a:ext cx="215906" cy="235516"/>
            </a:xfrm>
            <a:prstGeom prst="rect">
              <a:avLst/>
            </a:prstGeom>
            <a:solidFill>
              <a:srgbClr val="0058AB">
                <a:alpha val="100000"/>
              </a:srgbClr>
            </a:solidFill>
          </p:spPr>
          <p:txBody>
            <a:bodyPr/>
            <a:lstStyle/>
            <a:p/>
          </p:txBody>
        </p:sp>
        <p:sp>
          <p:nvSpPr>
            <p:cNvPr id="46" name="rc46"/>
            <p:cNvSpPr/>
            <p:nvPr/>
          </p:nvSpPr>
          <p:spPr>
            <a:xfrm>
              <a:off x="2730349" y="4813765"/>
              <a:ext cx="215906" cy="236846"/>
            </a:xfrm>
            <a:prstGeom prst="rect">
              <a:avLst/>
            </a:prstGeom>
            <a:solidFill>
              <a:srgbClr val="0058AB">
                <a:alpha val="100000"/>
              </a:srgbClr>
            </a:solidFill>
          </p:spPr>
          <p:txBody>
            <a:bodyPr/>
            <a:lstStyle/>
            <a:p/>
          </p:txBody>
        </p:sp>
        <p:sp>
          <p:nvSpPr>
            <p:cNvPr id="47" name="rc47"/>
            <p:cNvSpPr/>
            <p:nvPr/>
          </p:nvSpPr>
          <p:spPr>
            <a:xfrm>
              <a:off x="2970245" y="4813385"/>
              <a:ext cx="215906" cy="237225"/>
            </a:xfrm>
            <a:prstGeom prst="rect">
              <a:avLst/>
            </a:prstGeom>
            <a:solidFill>
              <a:srgbClr val="0058AB">
                <a:alpha val="100000"/>
              </a:srgbClr>
            </a:solidFill>
          </p:spPr>
          <p:txBody>
            <a:bodyPr/>
            <a:lstStyle/>
            <a:p/>
          </p:txBody>
        </p:sp>
        <p:sp>
          <p:nvSpPr>
            <p:cNvPr id="48" name="rc48"/>
            <p:cNvSpPr/>
            <p:nvPr/>
          </p:nvSpPr>
          <p:spPr>
            <a:xfrm>
              <a:off x="3210142" y="4808637"/>
              <a:ext cx="215906" cy="241974"/>
            </a:xfrm>
            <a:prstGeom prst="rect">
              <a:avLst/>
            </a:prstGeom>
            <a:solidFill>
              <a:srgbClr val="0058AB">
                <a:alpha val="100000"/>
              </a:srgbClr>
            </a:solidFill>
          </p:spPr>
          <p:txBody>
            <a:bodyPr/>
            <a:lstStyle/>
            <a:p/>
          </p:txBody>
        </p:sp>
        <p:sp>
          <p:nvSpPr>
            <p:cNvPr id="49" name="rc49"/>
            <p:cNvSpPr/>
            <p:nvPr/>
          </p:nvSpPr>
          <p:spPr>
            <a:xfrm>
              <a:off x="3450038" y="4801799"/>
              <a:ext cx="215906" cy="248811"/>
            </a:xfrm>
            <a:prstGeom prst="rect">
              <a:avLst/>
            </a:prstGeom>
            <a:solidFill>
              <a:srgbClr val="0058AB">
                <a:alpha val="100000"/>
              </a:srgbClr>
            </a:solidFill>
          </p:spPr>
          <p:txBody>
            <a:bodyPr/>
            <a:lstStyle/>
            <a:p/>
          </p:txBody>
        </p:sp>
        <p:sp>
          <p:nvSpPr>
            <p:cNvPr id="50" name="rc50"/>
            <p:cNvSpPr/>
            <p:nvPr/>
          </p:nvSpPr>
          <p:spPr>
            <a:xfrm>
              <a:off x="3689935" y="4791543"/>
              <a:ext cx="215906" cy="259068"/>
            </a:xfrm>
            <a:prstGeom prst="rect">
              <a:avLst/>
            </a:prstGeom>
            <a:solidFill>
              <a:srgbClr val="0058AB">
                <a:alpha val="100000"/>
              </a:srgbClr>
            </a:solidFill>
          </p:spPr>
          <p:txBody>
            <a:bodyPr/>
            <a:lstStyle/>
            <a:p/>
          </p:txBody>
        </p:sp>
        <p:sp>
          <p:nvSpPr>
            <p:cNvPr id="51" name="rc51"/>
            <p:cNvSpPr/>
            <p:nvPr/>
          </p:nvSpPr>
          <p:spPr>
            <a:xfrm>
              <a:off x="3929831" y="4788504"/>
              <a:ext cx="215906" cy="262107"/>
            </a:xfrm>
            <a:prstGeom prst="rect">
              <a:avLst/>
            </a:prstGeom>
            <a:solidFill>
              <a:srgbClr val="0058AB">
                <a:alpha val="100000"/>
              </a:srgbClr>
            </a:solidFill>
          </p:spPr>
          <p:txBody>
            <a:bodyPr/>
            <a:lstStyle/>
            <a:p/>
          </p:txBody>
        </p:sp>
        <p:sp>
          <p:nvSpPr>
            <p:cNvPr id="52" name="rc52"/>
            <p:cNvSpPr/>
            <p:nvPr/>
          </p:nvSpPr>
          <p:spPr>
            <a:xfrm>
              <a:off x="4169728" y="4524688"/>
              <a:ext cx="215906" cy="525923"/>
            </a:xfrm>
            <a:prstGeom prst="rect">
              <a:avLst/>
            </a:prstGeom>
            <a:solidFill>
              <a:srgbClr val="0058AB">
                <a:alpha val="100000"/>
              </a:srgbClr>
            </a:solidFill>
          </p:spPr>
          <p:txBody>
            <a:bodyPr/>
            <a:lstStyle/>
            <a:p/>
          </p:txBody>
        </p:sp>
        <p:sp>
          <p:nvSpPr>
            <p:cNvPr id="53" name="rc53"/>
            <p:cNvSpPr/>
            <p:nvPr/>
          </p:nvSpPr>
          <p:spPr>
            <a:xfrm>
              <a:off x="4409624" y="4785085"/>
              <a:ext cx="215906" cy="265525"/>
            </a:xfrm>
            <a:prstGeom prst="rect">
              <a:avLst/>
            </a:prstGeom>
            <a:solidFill>
              <a:srgbClr val="0058AB">
                <a:alpha val="100000"/>
              </a:srgbClr>
            </a:solidFill>
          </p:spPr>
          <p:txBody>
            <a:bodyPr/>
            <a:lstStyle/>
            <a:p/>
          </p:txBody>
        </p:sp>
        <p:sp>
          <p:nvSpPr>
            <p:cNvPr id="54" name="rc54"/>
            <p:cNvSpPr/>
            <p:nvPr/>
          </p:nvSpPr>
          <p:spPr>
            <a:xfrm>
              <a:off x="4649521" y="4779957"/>
              <a:ext cx="215906" cy="270654"/>
            </a:xfrm>
            <a:prstGeom prst="rect">
              <a:avLst/>
            </a:prstGeom>
            <a:solidFill>
              <a:srgbClr val="0058AB">
                <a:alpha val="100000"/>
              </a:srgbClr>
            </a:solidFill>
          </p:spPr>
          <p:txBody>
            <a:bodyPr/>
            <a:lstStyle/>
            <a:p/>
          </p:txBody>
        </p:sp>
        <p:sp>
          <p:nvSpPr>
            <p:cNvPr id="55" name="rc55"/>
            <p:cNvSpPr/>
            <p:nvPr/>
          </p:nvSpPr>
          <p:spPr>
            <a:xfrm>
              <a:off x="4889417" y="4772360"/>
              <a:ext cx="215906" cy="278251"/>
            </a:xfrm>
            <a:prstGeom prst="rect">
              <a:avLst/>
            </a:prstGeom>
            <a:solidFill>
              <a:srgbClr val="0058AB">
                <a:alpha val="100000"/>
              </a:srgbClr>
            </a:solidFill>
          </p:spPr>
          <p:txBody>
            <a:bodyPr/>
            <a:lstStyle/>
            <a:p/>
          </p:txBody>
        </p:sp>
        <p:sp>
          <p:nvSpPr>
            <p:cNvPr id="56" name="rc56"/>
            <p:cNvSpPr/>
            <p:nvPr/>
          </p:nvSpPr>
          <p:spPr>
            <a:xfrm>
              <a:off x="5129313" y="4770650"/>
              <a:ext cx="215906" cy="279960"/>
            </a:xfrm>
            <a:prstGeom prst="rect">
              <a:avLst/>
            </a:prstGeom>
            <a:solidFill>
              <a:srgbClr val="0058AB">
                <a:alpha val="100000"/>
              </a:srgbClr>
            </a:solidFill>
          </p:spPr>
          <p:txBody>
            <a:bodyPr/>
            <a:lstStyle/>
            <a:p/>
          </p:txBody>
        </p:sp>
        <p:sp>
          <p:nvSpPr>
            <p:cNvPr id="57" name="rc57"/>
            <p:cNvSpPr/>
            <p:nvPr/>
          </p:nvSpPr>
          <p:spPr>
            <a:xfrm>
              <a:off x="5369210" y="4771220"/>
              <a:ext cx="215906" cy="279391"/>
            </a:xfrm>
            <a:prstGeom prst="rect">
              <a:avLst/>
            </a:prstGeom>
            <a:solidFill>
              <a:srgbClr val="0058AB">
                <a:alpha val="100000"/>
              </a:srgbClr>
            </a:solidFill>
          </p:spPr>
          <p:txBody>
            <a:bodyPr/>
            <a:lstStyle/>
            <a:p/>
          </p:txBody>
        </p:sp>
        <p:sp>
          <p:nvSpPr>
            <p:cNvPr id="58" name="rc58"/>
            <p:cNvSpPr/>
            <p:nvPr/>
          </p:nvSpPr>
          <p:spPr>
            <a:xfrm>
              <a:off x="5609106" y="4772930"/>
              <a:ext cx="215906" cy="277681"/>
            </a:xfrm>
            <a:prstGeom prst="rect">
              <a:avLst/>
            </a:prstGeom>
            <a:solidFill>
              <a:srgbClr val="0058AB">
                <a:alpha val="100000"/>
              </a:srgbClr>
            </a:solidFill>
          </p:spPr>
          <p:txBody>
            <a:bodyPr/>
            <a:lstStyle/>
            <a:p/>
          </p:txBody>
        </p:sp>
        <p:sp>
          <p:nvSpPr>
            <p:cNvPr id="59" name="rc59"/>
            <p:cNvSpPr/>
            <p:nvPr/>
          </p:nvSpPr>
          <p:spPr>
            <a:xfrm>
              <a:off x="5849003" y="4774449"/>
              <a:ext cx="215906" cy="276162"/>
            </a:xfrm>
            <a:prstGeom prst="rect">
              <a:avLst/>
            </a:prstGeom>
            <a:solidFill>
              <a:srgbClr val="0058AB">
                <a:alpha val="100000"/>
              </a:srgbClr>
            </a:solidFill>
          </p:spPr>
          <p:txBody>
            <a:bodyPr/>
            <a:lstStyle/>
            <a:p/>
          </p:txBody>
        </p:sp>
        <p:sp>
          <p:nvSpPr>
            <p:cNvPr id="60" name="rc60"/>
            <p:cNvSpPr/>
            <p:nvPr/>
          </p:nvSpPr>
          <p:spPr>
            <a:xfrm>
              <a:off x="6088899" y="4775969"/>
              <a:ext cx="215906" cy="274642"/>
            </a:xfrm>
            <a:prstGeom prst="rect">
              <a:avLst/>
            </a:prstGeom>
            <a:solidFill>
              <a:srgbClr val="0058AB">
                <a:alpha val="100000"/>
              </a:srgbClr>
            </a:solidFill>
          </p:spPr>
          <p:txBody>
            <a:bodyPr/>
            <a:lstStyle/>
            <a:p/>
          </p:txBody>
        </p:sp>
        <p:sp>
          <p:nvSpPr>
            <p:cNvPr id="61" name="rc61"/>
            <p:cNvSpPr/>
            <p:nvPr/>
          </p:nvSpPr>
          <p:spPr>
            <a:xfrm>
              <a:off x="6328796" y="4775969"/>
              <a:ext cx="215906" cy="274642"/>
            </a:xfrm>
            <a:prstGeom prst="rect">
              <a:avLst/>
            </a:prstGeom>
            <a:solidFill>
              <a:srgbClr val="0058AB">
                <a:alpha val="100000"/>
              </a:srgbClr>
            </a:solidFill>
          </p:spPr>
          <p:txBody>
            <a:bodyPr/>
            <a:lstStyle/>
            <a:p/>
          </p:txBody>
        </p:sp>
        <p:sp>
          <p:nvSpPr>
            <p:cNvPr id="62" name="rc62"/>
            <p:cNvSpPr/>
            <p:nvPr/>
          </p:nvSpPr>
          <p:spPr>
            <a:xfrm>
              <a:off x="6568692" y="4775969"/>
              <a:ext cx="215906" cy="274642"/>
            </a:xfrm>
            <a:prstGeom prst="rect">
              <a:avLst/>
            </a:prstGeom>
            <a:solidFill>
              <a:srgbClr val="0058AB">
                <a:alpha val="100000"/>
              </a:srgbClr>
            </a:solidFill>
          </p:spPr>
          <p:txBody>
            <a:bodyPr/>
            <a:lstStyle/>
            <a:p/>
          </p:txBody>
        </p:sp>
        <p:sp>
          <p:nvSpPr>
            <p:cNvPr id="63" name="rc63"/>
            <p:cNvSpPr/>
            <p:nvPr/>
          </p:nvSpPr>
          <p:spPr>
            <a:xfrm>
              <a:off x="6808589" y="1757558"/>
              <a:ext cx="215906" cy="3293053"/>
            </a:xfrm>
            <a:prstGeom prst="rect">
              <a:avLst/>
            </a:prstGeom>
            <a:solidFill>
              <a:srgbClr val="0058AB">
                <a:alpha val="100000"/>
              </a:srgbClr>
            </a:solidFill>
          </p:spPr>
          <p:txBody>
            <a:bodyPr/>
            <a:lstStyle/>
            <a:p/>
          </p:txBody>
        </p:sp>
        <p:sp>
          <p:nvSpPr>
            <p:cNvPr id="64" name="rc64"/>
            <p:cNvSpPr/>
            <p:nvPr/>
          </p:nvSpPr>
          <p:spPr>
            <a:xfrm>
              <a:off x="7048485" y="4780147"/>
              <a:ext cx="215906" cy="270464"/>
            </a:xfrm>
            <a:prstGeom prst="rect">
              <a:avLst/>
            </a:prstGeom>
            <a:solidFill>
              <a:srgbClr val="0058AB">
                <a:alpha val="100000"/>
              </a:srgbClr>
            </a:solidFill>
          </p:spPr>
          <p:txBody>
            <a:bodyPr/>
            <a:lstStyle/>
            <a:p/>
          </p:txBody>
        </p:sp>
        <p:sp>
          <p:nvSpPr>
            <p:cNvPr id="65" name="rc65"/>
            <p:cNvSpPr/>
            <p:nvPr/>
          </p:nvSpPr>
          <p:spPr>
            <a:xfrm>
              <a:off x="7288381" y="4779767"/>
              <a:ext cx="215906" cy="270844"/>
            </a:xfrm>
            <a:prstGeom prst="rect">
              <a:avLst/>
            </a:prstGeom>
            <a:solidFill>
              <a:srgbClr val="0058AB">
                <a:alpha val="100000"/>
              </a:srgbClr>
            </a:solidFill>
          </p:spPr>
          <p:txBody>
            <a:bodyPr/>
            <a:lstStyle/>
            <a:p/>
          </p:txBody>
        </p:sp>
        <p:sp>
          <p:nvSpPr>
            <p:cNvPr id="66" name="rc66"/>
            <p:cNvSpPr/>
            <p:nvPr/>
          </p:nvSpPr>
          <p:spPr>
            <a:xfrm>
              <a:off x="8487864" y="4912530"/>
              <a:ext cx="215906" cy="138081"/>
            </a:xfrm>
            <a:prstGeom prst="rect">
              <a:avLst/>
            </a:prstGeom>
            <a:solidFill>
              <a:srgbClr val="69DBFF">
                <a:alpha val="100000"/>
              </a:srgbClr>
            </a:solidFill>
          </p:spPr>
          <p:txBody>
            <a:bodyPr/>
            <a:lstStyle/>
            <a:p/>
          </p:txBody>
        </p:sp>
        <p:sp>
          <p:nvSpPr>
            <p:cNvPr id="67" name="pl67"/>
            <p:cNvSpPr/>
            <p:nvPr/>
          </p:nvSpPr>
          <p:spPr>
            <a:xfrm>
              <a:off x="6196853" y="4774449"/>
              <a:ext cx="2398964" cy="138081"/>
            </a:xfrm>
            <a:custGeom>
              <a:avLst/>
              <a:pathLst>
                <a:path w="2398964" h="138081">
                  <a:moveTo>
                    <a:pt x="0" y="0"/>
                  </a:moveTo>
                  <a:lnTo>
                    <a:pt x="239896" y="13808"/>
                  </a:lnTo>
                  <a:lnTo>
                    <a:pt x="479792" y="27616"/>
                  </a:lnTo>
                  <a:lnTo>
                    <a:pt x="719689" y="41424"/>
                  </a:lnTo>
                  <a:lnTo>
                    <a:pt x="959585" y="55232"/>
                  </a:lnTo>
                  <a:lnTo>
                    <a:pt x="1199482" y="69040"/>
                  </a:lnTo>
                  <a:lnTo>
                    <a:pt x="1439378" y="82848"/>
                  </a:lnTo>
                  <a:lnTo>
                    <a:pt x="1679275" y="96656"/>
                  </a:lnTo>
                  <a:lnTo>
                    <a:pt x="1919171" y="110464"/>
                  </a:lnTo>
                  <a:lnTo>
                    <a:pt x="2159067" y="124272"/>
                  </a:lnTo>
                  <a:lnTo>
                    <a:pt x="2398964" y="138081"/>
                  </a:lnTo>
                </a:path>
              </a:pathLst>
            </a:custGeom>
            <a:ln w="13550" cap="flat">
              <a:solidFill>
                <a:srgbClr val="000000">
                  <a:alpha val="100000"/>
                </a:srgbClr>
              </a:solidFill>
              <a:prstDash val="solid"/>
              <a:round/>
            </a:ln>
          </p:spPr>
          <p:txBody>
            <a:bodyPr/>
            <a:lstStyle/>
            <a:p/>
          </p:txBody>
        </p:sp>
        <p:sp>
          <p:nvSpPr>
            <p:cNvPr id="68" name="pt68"/>
            <p:cNvSpPr/>
            <p:nvPr/>
          </p:nvSpPr>
          <p:spPr>
            <a:xfrm>
              <a:off x="6172027" y="47496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47634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47772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7910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804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8186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8324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8462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8600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8738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887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4351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08103" y="30938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214419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637817" y="1330710"/>
              <a:ext cx="67191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State of Palestine</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31%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31%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31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35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3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83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887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82380"/>
              <a:ext cx="239888" cy="1025641"/>
            </a:xfrm>
            <a:prstGeom prst="rect">
              <a:avLst/>
            </a:prstGeom>
            <a:solidFill>
              <a:srgbClr val="80BD41">
                <a:alpha val="100000"/>
              </a:srgbClr>
            </a:solidFill>
          </p:spPr>
          <p:txBody>
            <a:bodyPr/>
            <a:lstStyle/>
            <a:p/>
          </p:txBody>
        </p:sp>
        <p:sp>
          <p:nvSpPr>
            <p:cNvPr id="23" name="rc23"/>
            <p:cNvSpPr/>
            <p:nvPr/>
          </p:nvSpPr>
          <p:spPr>
            <a:xfrm>
              <a:off x="1296273" y="3228437"/>
              <a:ext cx="239888" cy="53942"/>
            </a:xfrm>
            <a:prstGeom prst="rect">
              <a:avLst/>
            </a:prstGeom>
            <a:solidFill>
              <a:srgbClr val="1CABE2">
                <a:alpha val="100000"/>
              </a:srgbClr>
            </a:solidFill>
          </p:spPr>
          <p:txBody>
            <a:bodyPr/>
            <a:lstStyle/>
            <a:p/>
          </p:txBody>
        </p:sp>
        <p:sp>
          <p:nvSpPr>
            <p:cNvPr id="24" name="rc24"/>
            <p:cNvSpPr/>
            <p:nvPr/>
          </p:nvSpPr>
          <p:spPr>
            <a:xfrm>
              <a:off x="1562816" y="3243992"/>
              <a:ext cx="239888" cy="1064028"/>
            </a:xfrm>
            <a:prstGeom prst="rect">
              <a:avLst/>
            </a:prstGeom>
            <a:solidFill>
              <a:srgbClr val="80BD41">
                <a:alpha val="100000"/>
              </a:srgbClr>
            </a:solidFill>
          </p:spPr>
          <p:txBody>
            <a:bodyPr/>
            <a:lstStyle/>
            <a:p/>
          </p:txBody>
        </p:sp>
        <p:sp>
          <p:nvSpPr>
            <p:cNvPr id="25" name="rc25"/>
            <p:cNvSpPr/>
            <p:nvPr/>
          </p:nvSpPr>
          <p:spPr>
            <a:xfrm>
              <a:off x="1562816" y="3211063"/>
              <a:ext cx="239888" cy="32929"/>
            </a:xfrm>
            <a:prstGeom prst="rect">
              <a:avLst/>
            </a:prstGeom>
            <a:solidFill>
              <a:srgbClr val="1CABE2">
                <a:alpha val="100000"/>
              </a:srgbClr>
            </a:solidFill>
          </p:spPr>
          <p:txBody>
            <a:bodyPr/>
            <a:lstStyle/>
            <a:p/>
          </p:txBody>
        </p:sp>
        <p:sp>
          <p:nvSpPr>
            <p:cNvPr id="26" name="rc26"/>
            <p:cNvSpPr/>
            <p:nvPr/>
          </p:nvSpPr>
          <p:spPr>
            <a:xfrm>
              <a:off x="1829360" y="3211881"/>
              <a:ext cx="239888" cy="1096139"/>
            </a:xfrm>
            <a:prstGeom prst="rect">
              <a:avLst/>
            </a:prstGeom>
            <a:solidFill>
              <a:srgbClr val="80BD41">
                <a:alpha val="100000"/>
              </a:srgbClr>
            </a:solidFill>
          </p:spPr>
          <p:txBody>
            <a:bodyPr/>
            <a:lstStyle/>
            <a:p/>
          </p:txBody>
        </p:sp>
        <p:sp>
          <p:nvSpPr>
            <p:cNvPr id="27" name="rc27"/>
            <p:cNvSpPr/>
            <p:nvPr/>
          </p:nvSpPr>
          <p:spPr>
            <a:xfrm>
              <a:off x="1829360" y="3200784"/>
              <a:ext cx="239888" cy="11097"/>
            </a:xfrm>
            <a:prstGeom prst="rect">
              <a:avLst/>
            </a:prstGeom>
            <a:solidFill>
              <a:srgbClr val="1CABE2">
                <a:alpha val="100000"/>
              </a:srgbClr>
            </a:solidFill>
          </p:spPr>
          <p:txBody>
            <a:bodyPr/>
            <a:lstStyle/>
            <a:p/>
          </p:txBody>
        </p:sp>
        <p:sp>
          <p:nvSpPr>
            <p:cNvPr id="28" name="rc28"/>
            <p:cNvSpPr/>
            <p:nvPr/>
          </p:nvSpPr>
          <p:spPr>
            <a:xfrm>
              <a:off x="2095903" y="3211063"/>
              <a:ext cx="239888" cy="1096958"/>
            </a:xfrm>
            <a:prstGeom prst="rect">
              <a:avLst/>
            </a:prstGeom>
            <a:solidFill>
              <a:srgbClr val="80BD41">
                <a:alpha val="100000"/>
              </a:srgbClr>
            </a:solidFill>
          </p:spPr>
          <p:txBody>
            <a:bodyPr/>
            <a:lstStyle/>
            <a:p/>
          </p:txBody>
        </p:sp>
        <p:sp>
          <p:nvSpPr>
            <p:cNvPr id="29" name="rc29"/>
            <p:cNvSpPr/>
            <p:nvPr/>
          </p:nvSpPr>
          <p:spPr>
            <a:xfrm>
              <a:off x="2095903" y="3199965"/>
              <a:ext cx="239888" cy="11097"/>
            </a:xfrm>
            <a:prstGeom prst="rect">
              <a:avLst/>
            </a:prstGeom>
            <a:solidFill>
              <a:srgbClr val="1CABE2">
                <a:alpha val="100000"/>
              </a:srgbClr>
            </a:solidFill>
          </p:spPr>
          <p:txBody>
            <a:bodyPr/>
            <a:lstStyle/>
            <a:p/>
          </p:txBody>
        </p:sp>
        <p:sp>
          <p:nvSpPr>
            <p:cNvPr id="30" name="rc30"/>
            <p:cNvSpPr/>
            <p:nvPr/>
          </p:nvSpPr>
          <p:spPr>
            <a:xfrm>
              <a:off x="2362446" y="3200329"/>
              <a:ext cx="239888" cy="1107692"/>
            </a:xfrm>
            <a:prstGeom prst="rect">
              <a:avLst/>
            </a:prstGeom>
            <a:solidFill>
              <a:srgbClr val="80BD41">
                <a:alpha val="100000"/>
              </a:srgbClr>
            </a:solidFill>
          </p:spPr>
          <p:txBody>
            <a:bodyPr/>
            <a:lstStyle/>
            <a:p/>
          </p:txBody>
        </p:sp>
        <p:sp>
          <p:nvSpPr>
            <p:cNvPr id="31" name="rc31"/>
            <p:cNvSpPr/>
            <p:nvPr/>
          </p:nvSpPr>
          <p:spPr>
            <a:xfrm>
              <a:off x="2362446" y="3189140"/>
              <a:ext cx="239888" cy="11188"/>
            </a:xfrm>
            <a:prstGeom prst="rect">
              <a:avLst/>
            </a:prstGeom>
            <a:solidFill>
              <a:srgbClr val="1CABE2">
                <a:alpha val="100000"/>
              </a:srgbClr>
            </a:solidFill>
          </p:spPr>
          <p:txBody>
            <a:bodyPr/>
            <a:lstStyle/>
            <a:p/>
          </p:txBody>
        </p:sp>
        <p:sp>
          <p:nvSpPr>
            <p:cNvPr id="32" name="rc32"/>
            <p:cNvSpPr/>
            <p:nvPr/>
          </p:nvSpPr>
          <p:spPr>
            <a:xfrm>
              <a:off x="2628989" y="3191050"/>
              <a:ext cx="239888" cy="1116970"/>
            </a:xfrm>
            <a:prstGeom prst="rect">
              <a:avLst/>
            </a:prstGeom>
            <a:solidFill>
              <a:srgbClr val="80BD41">
                <a:alpha val="100000"/>
              </a:srgbClr>
            </a:solidFill>
          </p:spPr>
          <p:txBody>
            <a:bodyPr/>
            <a:lstStyle/>
            <a:p/>
          </p:txBody>
        </p:sp>
        <p:sp>
          <p:nvSpPr>
            <p:cNvPr id="33" name="rc33"/>
            <p:cNvSpPr/>
            <p:nvPr/>
          </p:nvSpPr>
          <p:spPr>
            <a:xfrm>
              <a:off x="2628989" y="3179770"/>
              <a:ext cx="239888" cy="11279"/>
            </a:xfrm>
            <a:prstGeom prst="rect">
              <a:avLst/>
            </a:prstGeom>
            <a:solidFill>
              <a:srgbClr val="1CABE2">
                <a:alpha val="100000"/>
              </a:srgbClr>
            </a:solidFill>
          </p:spPr>
          <p:txBody>
            <a:bodyPr/>
            <a:lstStyle/>
            <a:p/>
          </p:txBody>
        </p:sp>
        <p:sp>
          <p:nvSpPr>
            <p:cNvPr id="34" name="rc34"/>
            <p:cNvSpPr/>
            <p:nvPr/>
          </p:nvSpPr>
          <p:spPr>
            <a:xfrm>
              <a:off x="2895532" y="3184864"/>
              <a:ext cx="239888" cy="1123156"/>
            </a:xfrm>
            <a:prstGeom prst="rect">
              <a:avLst/>
            </a:prstGeom>
            <a:solidFill>
              <a:srgbClr val="80BD41">
                <a:alpha val="100000"/>
              </a:srgbClr>
            </a:solidFill>
          </p:spPr>
          <p:txBody>
            <a:bodyPr/>
            <a:lstStyle/>
            <a:p/>
          </p:txBody>
        </p:sp>
        <p:sp>
          <p:nvSpPr>
            <p:cNvPr id="35" name="rc35"/>
            <p:cNvSpPr/>
            <p:nvPr/>
          </p:nvSpPr>
          <p:spPr>
            <a:xfrm>
              <a:off x="2895532" y="3173494"/>
              <a:ext cx="239888" cy="11370"/>
            </a:xfrm>
            <a:prstGeom prst="rect">
              <a:avLst/>
            </a:prstGeom>
            <a:solidFill>
              <a:srgbClr val="1CABE2">
                <a:alpha val="100000"/>
              </a:srgbClr>
            </a:solidFill>
          </p:spPr>
          <p:txBody>
            <a:bodyPr/>
            <a:lstStyle/>
            <a:p/>
          </p:txBody>
        </p:sp>
        <p:sp>
          <p:nvSpPr>
            <p:cNvPr id="36" name="rc36"/>
            <p:cNvSpPr/>
            <p:nvPr/>
          </p:nvSpPr>
          <p:spPr>
            <a:xfrm>
              <a:off x="3162075" y="3182772"/>
              <a:ext cx="239888" cy="1125248"/>
            </a:xfrm>
            <a:prstGeom prst="rect">
              <a:avLst/>
            </a:prstGeom>
            <a:solidFill>
              <a:srgbClr val="80BD41">
                <a:alpha val="100000"/>
              </a:srgbClr>
            </a:solidFill>
          </p:spPr>
          <p:txBody>
            <a:bodyPr/>
            <a:lstStyle/>
            <a:p/>
          </p:txBody>
        </p:sp>
        <p:sp>
          <p:nvSpPr>
            <p:cNvPr id="37" name="rc37"/>
            <p:cNvSpPr/>
            <p:nvPr/>
          </p:nvSpPr>
          <p:spPr>
            <a:xfrm>
              <a:off x="3162075" y="3171402"/>
              <a:ext cx="239888" cy="11370"/>
            </a:xfrm>
            <a:prstGeom prst="rect">
              <a:avLst/>
            </a:prstGeom>
            <a:solidFill>
              <a:srgbClr val="1CABE2">
                <a:alpha val="100000"/>
              </a:srgbClr>
            </a:solidFill>
          </p:spPr>
          <p:txBody>
            <a:bodyPr/>
            <a:lstStyle/>
            <a:p/>
          </p:txBody>
        </p:sp>
        <p:sp>
          <p:nvSpPr>
            <p:cNvPr id="38" name="rc38"/>
            <p:cNvSpPr/>
            <p:nvPr/>
          </p:nvSpPr>
          <p:spPr>
            <a:xfrm>
              <a:off x="3428618" y="3160940"/>
              <a:ext cx="239888" cy="1147080"/>
            </a:xfrm>
            <a:prstGeom prst="rect">
              <a:avLst/>
            </a:prstGeom>
            <a:solidFill>
              <a:srgbClr val="80BD41">
                <a:alpha val="100000"/>
              </a:srgbClr>
            </a:solidFill>
          </p:spPr>
          <p:txBody>
            <a:bodyPr/>
            <a:lstStyle/>
            <a:p/>
          </p:txBody>
        </p:sp>
        <p:sp>
          <p:nvSpPr>
            <p:cNvPr id="39" name="rc39"/>
            <p:cNvSpPr/>
            <p:nvPr/>
          </p:nvSpPr>
          <p:spPr>
            <a:xfrm>
              <a:off x="3428618" y="3149388"/>
              <a:ext cx="239888" cy="11552"/>
            </a:xfrm>
            <a:prstGeom prst="rect">
              <a:avLst/>
            </a:prstGeom>
            <a:solidFill>
              <a:srgbClr val="1CABE2">
                <a:alpha val="100000"/>
              </a:srgbClr>
            </a:solidFill>
          </p:spPr>
          <p:txBody>
            <a:bodyPr/>
            <a:lstStyle/>
            <a:p/>
          </p:txBody>
        </p:sp>
        <p:sp>
          <p:nvSpPr>
            <p:cNvPr id="40" name="rc40"/>
            <p:cNvSpPr/>
            <p:nvPr/>
          </p:nvSpPr>
          <p:spPr>
            <a:xfrm>
              <a:off x="3695161" y="3128284"/>
              <a:ext cx="239888" cy="1179737"/>
            </a:xfrm>
            <a:prstGeom prst="rect">
              <a:avLst/>
            </a:prstGeom>
            <a:solidFill>
              <a:srgbClr val="80BD41">
                <a:alpha val="100000"/>
              </a:srgbClr>
            </a:solidFill>
          </p:spPr>
          <p:txBody>
            <a:bodyPr/>
            <a:lstStyle/>
            <a:p/>
          </p:txBody>
        </p:sp>
        <p:sp>
          <p:nvSpPr>
            <p:cNvPr id="41" name="rc41"/>
            <p:cNvSpPr/>
            <p:nvPr/>
          </p:nvSpPr>
          <p:spPr>
            <a:xfrm>
              <a:off x="3695161" y="3116367"/>
              <a:ext cx="239888" cy="11916"/>
            </a:xfrm>
            <a:prstGeom prst="rect">
              <a:avLst/>
            </a:prstGeom>
            <a:solidFill>
              <a:srgbClr val="1CABE2">
                <a:alpha val="100000"/>
              </a:srgbClr>
            </a:solidFill>
          </p:spPr>
          <p:txBody>
            <a:bodyPr/>
            <a:lstStyle/>
            <a:p/>
          </p:txBody>
        </p:sp>
        <p:sp>
          <p:nvSpPr>
            <p:cNvPr id="42" name="rc42"/>
            <p:cNvSpPr/>
            <p:nvPr/>
          </p:nvSpPr>
          <p:spPr>
            <a:xfrm>
              <a:off x="3961705" y="3079435"/>
              <a:ext cx="239888" cy="1228586"/>
            </a:xfrm>
            <a:prstGeom prst="rect">
              <a:avLst/>
            </a:prstGeom>
            <a:solidFill>
              <a:srgbClr val="80BD41">
                <a:alpha val="100000"/>
              </a:srgbClr>
            </a:solidFill>
          </p:spPr>
          <p:txBody>
            <a:bodyPr/>
            <a:lstStyle/>
            <a:p/>
          </p:txBody>
        </p:sp>
        <p:sp>
          <p:nvSpPr>
            <p:cNvPr id="43" name="rc43"/>
            <p:cNvSpPr/>
            <p:nvPr/>
          </p:nvSpPr>
          <p:spPr>
            <a:xfrm>
              <a:off x="3961705" y="3067064"/>
              <a:ext cx="239888" cy="12371"/>
            </a:xfrm>
            <a:prstGeom prst="rect">
              <a:avLst/>
            </a:prstGeom>
            <a:solidFill>
              <a:srgbClr val="1CABE2">
                <a:alpha val="100000"/>
              </a:srgbClr>
            </a:solidFill>
          </p:spPr>
          <p:txBody>
            <a:bodyPr/>
            <a:lstStyle/>
            <a:p/>
          </p:txBody>
        </p:sp>
        <p:sp>
          <p:nvSpPr>
            <p:cNvPr id="44" name="rc44"/>
            <p:cNvSpPr/>
            <p:nvPr/>
          </p:nvSpPr>
          <p:spPr>
            <a:xfrm>
              <a:off x="4228248" y="3065244"/>
              <a:ext cx="239888" cy="1242776"/>
            </a:xfrm>
            <a:prstGeom prst="rect">
              <a:avLst/>
            </a:prstGeom>
            <a:solidFill>
              <a:srgbClr val="80BD41">
                <a:alpha val="100000"/>
              </a:srgbClr>
            </a:solidFill>
          </p:spPr>
          <p:txBody>
            <a:bodyPr/>
            <a:lstStyle/>
            <a:p/>
          </p:txBody>
        </p:sp>
        <p:sp>
          <p:nvSpPr>
            <p:cNvPr id="45" name="rc45"/>
            <p:cNvSpPr/>
            <p:nvPr/>
          </p:nvSpPr>
          <p:spPr>
            <a:xfrm>
              <a:off x="4228248" y="3052691"/>
              <a:ext cx="239888" cy="12553"/>
            </a:xfrm>
            <a:prstGeom prst="rect">
              <a:avLst/>
            </a:prstGeom>
            <a:solidFill>
              <a:srgbClr val="1CABE2">
                <a:alpha val="100000"/>
              </a:srgbClr>
            </a:solidFill>
          </p:spPr>
          <p:txBody>
            <a:bodyPr/>
            <a:lstStyle/>
            <a:p/>
          </p:txBody>
        </p:sp>
        <p:sp>
          <p:nvSpPr>
            <p:cNvPr id="46" name="rc46"/>
            <p:cNvSpPr/>
            <p:nvPr/>
          </p:nvSpPr>
          <p:spPr>
            <a:xfrm>
              <a:off x="4494791" y="3073886"/>
              <a:ext cx="239888" cy="1234135"/>
            </a:xfrm>
            <a:prstGeom prst="rect">
              <a:avLst/>
            </a:prstGeom>
            <a:solidFill>
              <a:srgbClr val="80BD41">
                <a:alpha val="100000"/>
              </a:srgbClr>
            </a:solidFill>
          </p:spPr>
          <p:txBody>
            <a:bodyPr/>
            <a:lstStyle/>
            <a:p/>
          </p:txBody>
        </p:sp>
        <p:sp>
          <p:nvSpPr>
            <p:cNvPr id="47" name="rc47"/>
            <p:cNvSpPr/>
            <p:nvPr/>
          </p:nvSpPr>
          <p:spPr>
            <a:xfrm>
              <a:off x="4494791" y="3048688"/>
              <a:ext cx="239888" cy="25197"/>
            </a:xfrm>
            <a:prstGeom prst="rect">
              <a:avLst/>
            </a:prstGeom>
            <a:solidFill>
              <a:srgbClr val="1CABE2">
                <a:alpha val="100000"/>
              </a:srgbClr>
            </a:solidFill>
          </p:spPr>
          <p:txBody>
            <a:bodyPr/>
            <a:lstStyle/>
            <a:p/>
          </p:txBody>
        </p:sp>
        <p:sp>
          <p:nvSpPr>
            <p:cNvPr id="48" name="rc48"/>
            <p:cNvSpPr/>
            <p:nvPr/>
          </p:nvSpPr>
          <p:spPr>
            <a:xfrm>
              <a:off x="4761334" y="3049052"/>
              <a:ext cx="239888" cy="1258968"/>
            </a:xfrm>
            <a:prstGeom prst="rect">
              <a:avLst/>
            </a:prstGeom>
            <a:solidFill>
              <a:srgbClr val="80BD41">
                <a:alpha val="100000"/>
              </a:srgbClr>
            </a:solidFill>
          </p:spPr>
          <p:txBody>
            <a:bodyPr/>
            <a:lstStyle/>
            <a:p/>
          </p:txBody>
        </p:sp>
        <p:sp>
          <p:nvSpPr>
            <p:cNvPr id="49" name="rc49"/>
            <p:cNvSpPr/>
            <p:nvPr/>
          </p:nvSpPr>
          <p:spPr>
            <a:xfrm>
              <a:off x="4761334" y="3036317"/>
              <a:ext cx="239888" cy="12735"/>
            </a:xfrm>
            <a:prstGeom prst="rect">
              <a:avLst/>
            </a:prstGeom>
            <a:solidFill>
              <a:srgbClr val="1CABE2">
                <a:alpha val="100000"/>
              </a:srgbClr>
            </a:solidFill>
          </p:spPr>
          <p:txBody>
            <a:bodyPr/>
            <a:lstStyle/>
            <a:p/>
          </p:txBody>
        </p:sp>
        <p:sp>
          <p:nvSpPr>
            <p:cNvPr id="50" name="rc50"/>
            <p:cNvSpPr/>
            <p:nvPr/>
          </p:nvSpPr>
          <p:spPr>
            <a:xfrm>
              <a:off x="5027877" y="3024946"/>
              <a:ext cx="239888" cy="1283074"/>
            </a:xfrm>
            <a:prstGeom prst="rect">
              <a:avLst/>
            </a:prstGeom>
            <a:solidFill>
              <a:srgbClr val="80BD41">
                <a:alpha val="100000"/>
              </a:srgbClr>
            </a:solidFill>
          </p:spPr>
          <p:txBody>
            <a:bodyPr/>
            <a:lstStyle/>
            <a:p/>
          </p:txBody>
        </p:sp>
        <p:sp>
          <p:nvSpPr>
            <p:cNvPr id="51" name="rc51"/>
            <p:cNvSpPr/>
            <p:nvPr/>
          </p:nvSpPr>
          <p:spPr>
            <a:xfrm>
              <a:off x="5027877" y="3011938"/>
              <a:ext cx="239888" cy="13008"/>
            </a:xfrm>
            <a:prstGeom prst="rect">
              <a:avLst/>
            </a:prstGeom>
            <a:solidFill>
              <a:srgbClr val="1CABE2">
                <a:alpha val="100000"/>
              </a:srgbClr>
            </a:solidFill>
          </p:spPr>
          <p:txBody>
            <a:bodyPr/>
            <a:lstStyle/>
            <a:p/>
          </p:txBody>
        </p:sp>
        <p:sp>
          <p:nvSpPr>
            <p:cNvPr id="52" name="rc52"/>
            <p:cNvSpPr/>
            <p:nvPr/>
          </p:nvSpPr>
          <p:spPr>
            <a:xfrm>
              <a:off x="5294420" y="2988833"/>
              <a:ext cx="239888" cy="1319188"/>
            </a:xfrm>
            <a:prstGeom prst="rect">
              <a:avLst/>
            </a:prstGeom>
            <a:solidFill>
              <a:srgbClr val="80BD41">
                <a:alpha val="100000"/>
              </a:srgbClr>
            </a:solidFill>
          </p:spPr>
          <p:txBody>
            <a:bodyPr/>
            <a:lstStyle/>
            <a:p/>
          </p:txBody>
        </p:sp>
        <p:sp>
          <p:nvSpPr>
            <p:cNvPr id="53" name="rc53"/>
            <p:cNvSpPr/>
            <p:nvPr/>
          </p:nvSpPr>
          <p:spPr>
            <a:xfrm>
              <a:off x="5294420" y="2975461"/>
              <a:ext cx="239888" cy="13371"/>
            </a:xfrm>
            <a:prstGeom prst="rect">
              <a:avLst/>
            </a:prstGeom>
            <a:solidFill>
              <a:srgbClr val="1CABE2">
                <a:alpha val="100000"/>
              </a:srgbClr>
            </a:solidFill>
          </p:spPr>
          <p:txBody>
            <a:bodyPr/>
            <a:lstStyle/>
            <a:p/>
          </p:txBody>
        </p:sp>
        <p:sp>
          <p:nvSpPr>
            <p:cNvPr id="54" name="rc54"/>
            <p:cNvSpPr/>
            <p:nvPr/>
          </p:nvSpPr>
          <p:spPr>
            <a:xfrm>
              <a:off x="5560963" y="2980191"/>
              <a:ext cx="239888" cy="1327830"/>
            </a:xfrm>
            <a:prstGeom prst="rect">
              <a:avLst/>
            </a:prstGeom>
            <a:solidFill>
              <a:srgbClr val="80BD41">
                <a:alpha val="100000"/>
              </a:srgbClr>
            </a:solidFill>
          </p:spPr>
          <p:txBody>
            <a:bodyPr/>
            <a:lstStyle/>
            <a:p/>
          </p:txBody>
        </p:sp>
        <p:sp>
          <p:nvSpPr>
            <p:cNvPr id="55" name="rc55"/>
            <p:cNvSpPr/>
            <p:nvPr/>
          </p:nvSpPr>
          <p:spPr>
            <a:xfrm>
              <a:off x="5560963" y="2966819"/>
              <a:ext cx="239888" cy="13371"/>
            </a:xfrm>
            <a:prstGeom prst="rect">
              <a:avLst/>
            </a:prstGeom>
            <a:solidFill>
              <a:srgbClr val="1CABE2">
                <a:alpha val="100000"/>
              </a:srgbClr>
            </a:solidFill>
          </p:spPr>
          <p:txBody>
            <a:bodyPr/>
            <a:lstStyle/>
            <a:p/>
          </p:txBody>
        </p:sp>
        <p:sp>
          <p:nvSpPr>
            <p:cNvPr id="56" name="rc56"/>
            <p:cNvSpPr/>
            <p:nvPr/>
          </p:nvSpPr>
          <p:spPr>
            <a:xfrm>
              <a:off x="5827506" y="2983466"/>
              <a:ext cx="239888" cy="1324555"/>
            </a:xfrm>
            <a:prstGeom prst="rect">
              <a:avLst/>
            </a:prstGeom>
            <a:solidFill>
              <a:srgbClr val="80BD41">
                <a:alpha val="100000"/>
              </a:srgbClr>
            </a:solidFill>
          </p:spPr>
          <p:txBody>
            <a:bodyPr/>
            <a:lstStyle/>
            <a:p/>
          </p:txBody>
        </p:sp>
        <p:sp>
          <p:nvSpPr>
            <p:cNvPr id="57" name="rc57"/>
            <p:cNvSpPr/>
            <p:nvPr/>
          </p:nvSpPr>
          <p:spPr>
            <a:xfrm>
              <a:off x="5827506" y="2970094"/>
              <a:ext cx="239888" cy="13371"/>
            </a:xfrm>
            <a:prstGeom prst="rect">
              <a:avLst/>
            </a:prstGeom>
            <a:solidFill>
              <a:srgbClr val="1CABE2">
                <a:alpha val="100000"/>
              </a:srgbClr>
            </a:solidFill>
          </p:spPr>
          <p:txBody>
            <a:bodyPr/>
            <a:lstStyle/>
            <a:p/>
          </p:txBody>
        </p:sp>
        <p:sp>
          <p:nvSpPr>
            <p:cNvPr id="58" name="rc58"/>
            <p:cNvSpPr/>
            <p:nvPr/>
          </p:nvSpPr>
          <p:spPr>
            <a:xfrm>
              <a:off x="6094049" y="2991835"/>
              <a:ext cx="239888" cy="1316186"/>
            </a:xfrm>
            <a:prstGeom prst="rect">
              <a:avLst/>
            </a:prstGeom>
            <a:solidFill>
              <a:srgbClr val="80BD41">
                <a:alpha val="100000"/>
              </a:srgbClr>
            </a:solidFill>
          </p:spPr>
          <p:txBody>
            <a:bodyPr/>
            <a:lstStyle/>
            <a:p/>
          </p:txBody>
        </p:sp>
        <p:sp>
          <p:nvSpPr>
            <p:cNvPr id="59" name="rc59"/>
            <p:cNvSpPr/>
            <p:nvPr/>
          </p:nvSpPr>
          <p:spPr>
            <a:xfrm>
              <a:off x="6094049" y="2978554"/>
              <a:ext cx="239888" cy="13281"/>
            </a:xfrm>
            <a:prstGeom prst="rect">
              <a:avLst/>
            </a:prstGeom>
            <a:solidFill>
              <a:srgbClr val="1CABE2">
                <a:alpha val="100000"/>
              </a:srgbClr>
            </a:solidFill>
          </p:spPr>
          <p:txBody>
            <a:bodyPr/>
            <a:lstStyle/>
            <a:p/>
          </p:txBody>
        </p:sp>
        <p:sp>
          <p:nvSpPr>
            <p:cNvPr id="60" name="rc60"/>
            <p:cNvSpPr/>
            <p:nvPr/>
          </p:nvSpPr>
          <p:spPr>
            <a:xfrm>
              <a:off x="6360593" y="2998202"/>
              <a:ext cx="239888" cy="1309818"/>
            </a:xfrm>
            <a:prstGeom prst="rect">
              <a:avLst/>
            </a:prstGeom>
            <a:solidFill>
              <a:srgbClr val="80BD41">
                <a:alpha val="100000"/>
              </a:srgbClr>
            </a:solidFill>
          </p:spPr>
          <p:txBody>
            <a:bodyPr/>
            <a:lstStyle/>
            <a:p/>
          </p:txBody>
        </p:sp>
        <p:sp>
          <p:nvSpPr>
            <p:cNvPr id="61" name="rc61"/>
            <p:cNvSpPr/>
            <p:nvPr/>
          </p:nvSpPr>
          <p:spPr>
            <a:xfrm>
              <a:off x="6360593" y="2985012"/>
              <a:ext cx="239888" cy="13190"/>
            </a:xfrm>
            <a:prstGeom prst="rect">
              <a:avLst/>
            </a:prstGeom>
            <a:solidFill>
              <a:srgbClr val="1CABE2">
                <a:alpha val="100000"/>
              </a:srgbClr>
            </a:solidFill>
          </p:spPr>
          <p:txBody>
            <a:bodyPr/>
            <a:lstStyle/>
            <a:p/>
          </p:txBody>
        </p:sp>
        <p:sp>
          <p:nvSpPr>
            <p:cNvPr id="62" name="rc62"/>
            <p:cNvSpPr/>
            <p:nvPr/>
          </p:nvSpPr>
          <p:spPr>
            <a:xfrm>
              <a:off x="6627136" y="3005480"/>
              <a:ext cx="239888" cy="1302541"/>
            </a:xfrm>
            <a:prstGeom prst="rect">
              <a:avLst/>
            </a:prstGeom>
            <a:solidFill>
              <a:srgbClr val="80BD41">
                <a:alpha val="100000"/>
              </a:srgbClr>
            </a:solidFill>
          </p:spPr>
          <p:txBody>
            <a:bodyPr/>
            <a:lstStyle/>
            <a:p/>
          </p:txBody>
        </p:sp>
        <p:sp>
          <p:nvSpPr>
            <p:cNvPr id="63" name="rc63"/>
            <p:cNvSpPr/>
            <p:nvPr/>
          </p:nvSpPr>
          <p:spPr>
            <a:xfrm>
              <a:off x="6627136" y="2992290"/>
              <a:ext cx="239888" cy="13190"/>
            </a:xfrm>
            <a:prstGeom prst="rect">
              <a:avLst/>
            </a:prstGeom>
            <a:solidFill>
              <a:srgbClr val="1CABE2">
                <a:alpha val="100000"/>
              </a:srgbClr>
            </a:solidFill>
          </p:spPr>
          <p:txBody>
            <a:bodyPr/>
            <a:lstStyle/>
            <a:p/>
          </p:txBody>
        </p:sp>
        <p:sp>
          <p:nvSpPr>
            <p:cNvPr id="64" name="rc64"/>
            <p:cNvSpPr/>
            <p:nvPr/>
          </p:nvSpPr>
          <p:spPr>
            <a:xfrm>
              <a:off x="6893679" y="3005571"/>
              <a:ext cx="239888" cy="1302450"/>
            </a:xfrm>
            <a:prstGeom prst="rect">
              <a:avLst/>
            </a:prstGeom>
            <a:solidFill>
              <a:srgbClr val="80BD41">
                <a:alpha val="100000"/>
              </a:srgbClr>
            </a:solidFill>
          </p:spPr>
          <p:txBody>
            <a:bodyPr/>
            <a:lstStyle/>
            <a:p/>
          </p:txBody>
        </p:sp>
        <p:sp>
          <p:nvSpPr>
            <p:cNvPr id="65" name="rc65"/>
            <p:cNvSpPr/>
            <p:nvPr/>
          </p:nvSpPr>
          <p:spPr>
            <a:xfrm>
              <a:off x="6893679" y="2992381"/>
              <a:ext cx="239888" cy="13190"/>
            </a:xfrm>
            <a:prstGeom prst="rect">
              <a:avLst/>
            </a:prstGeom>
            <a:solidFill>
              <a:srgbClr val="1CABE2">
                <a:alpha val="100000"/>
              </a:srgbClr>
            </a:solidFill>
          </p:spPr>
          <p:txBody>
            <a:bodyPr/>
            <a:lstStyle/>
            <a:p/>
          </p:txBody>
        </p:sp>
        <p:sp>
          <p:nvSpPr>
            <p:cNvPr id="66" name="rc66"/>
            <p:cNvSpPr/>
            <p:nvPr/>
          </p:nvSpPr>
          <p:spPr>
            <a:xfrm>
              <a:off x="7160222" y="3005571"/>
              <a:ext cx="239888" cy="1302450"/>
            </a:xfrm>
            <a:prstGeom prst="rect">
              <a:avLst/>
            </a:prstGeom>
            <a:solidFill>
              <a:srgbClr val="80BD41">
                <a:alpha val="100000"/>
              </a:srgbClr>
            </a:solidFill>
          </p:spPr>
          <p:txBody>
            <a:bodyPr/>
            <a:lstStyle/>
            <a:p/>
          </p:txBody>
        </p:sp>
        <p:sp>
          <p:nvSpPr>
            <p:cNvPr id="67" name="rc67"/>
            <p:cNvSpPr/>
            <p:nvPr/>
          </p:nvSpPr>
          <p:spPr>
            <a:xfrm>
              <a:off x="7160222" y="2992381"/>
              <a:ext cx="239888" cy="13190"/>
            </a:xfrm>
            <a:prstGeom prst="rect">
              <a:avLst/>
            </a:prstGeom>
            <a:solidFill>
              <a:srgbClr val="1CABE2">
                <a:alpha val="100000"/>
              </a:srgbClr>
            </a:solidFill>
          </p:spPr>
          <p:txBody>
            <a:bodyPr/>
            <a:lstStyle/>
            <a:p/>
          </p:txBody>
        </p:sp>
        <p:sp>
          <p:nvSpPr>
            <p:cNvPr id="68" name="rc68"/>
            <p:cNvSpPr/>
            <p:nvPr/>
          </p:nvSpPr>
          <p:spPr>
            <a:xfrm>
              <a:off x="7426765" y="3151480"/>
              <a:ext cx="239888" cy="1156541"/>
            </a:xfrm>
            <a:prstGeom prst="rect">
              <a:avLst/>
            </a:prstGeom>
            <a:solidFill>
              <a:srgbClr val="80BD41">
                <a:alpha val="100000"/>
              </a:srgbClr>
            </a:solidFill>
          </p:spPr>
          <p:txBody>
            <a:bodyPr/>
            <a:lstStyle/>
            <a:p/>
          </p:txBody>
        </p:sp>
        <p:sp>
          <p:nvSpPr>
            <p:cNvPr id="69" name="rc69"/>
            <p:cNvSpPr/>
            <p:nvPr/>
          </p:nvSpPr>
          <p:spPr>
            <a:xfrm>
              <a:off x="7426765" y="2993745"/>
              <a:ext cx="239888" cy="157734"/>
            </a:xfrm>
            <a:prstGeom prst="rect">
              <a:avLst/>
            </a:prstGeom>
            <a:solidFill>
              <a:srgbClr val="1CABE2">
                <a:alpha val="100000"/>
              </a:srgbClr>
            </a:solidFill>
          </p:spPr>
          <p:txBody>
            <a:bodyPr/>
            <a:lstStyle/>
            <a:p/>
          </p:txBody>
        </p:sp>
        <p:sp>
          <p:nvSpPr>
            <p:cNvPr id="70" name="rc70"/>
            <p:cNvSpPr/>
            <p:nvPr/>
          </p:nvSpPr>
          <p:spPr>
            <a:xfrm>
              <a:off x="7693308" y="3025765"/>
              <a:ext cx="239888" cy="1282256"/>
            </a:xfrm>
            <a:prstGeom prst="rect">
              <a:avLst/>
            </a:prstGeom>
            <a:solidFill>
              <a:srgbClr val="80BD41">
                <a:alpha val="100000"/>
              </a:srgbClr>
            </a:solidFill>
          </p:spPr>
          <p:txBody>
            <a:bodyPr/>
            <a:lstStyle/>
            <a:p/>
          </p:txBody>
        </p:sp>
        <p:sp>
          <p:nvSpPr>
            <p:cNvPr id="71" name="rc71"/>
            <p:cNvSpPr/>
            <p:nvPr/>
          </p:nvSpPr>
          <p:spPr>
            <a:xfrm>
              <a:off x="7693308" y="3012848"/>
              <a:ext cx="239888" cy="12917"/>
            </a:xfrm>
            <a:prstGeom prst="rect">
              <a:avLst/>
            </a:prstGeom>
            <a:solidFill>
              <a:srgbClr val="1CABE2">
                <a:alpha val="100000"/>
              </a:srgbClr>
            </a:solidFill>
          </p:spPr>
          <p:txBody>
            <a:bodyPr/>
            <a:lstStyle/>
            <a:p/>
          </p:txBody>
        </p:sp>
        <p:sp>
          <p:nvSpPr>
            <p:cNvPr id="72" name="rc72"/>
            <p:cNvSpPr/>
            <p:nvPr/>
          </p:nvSpPr>
          <p:spPr>
            <a:xfrm>
              <a:off x="7959851" y="3023491"/>
              <a:ext cx="239888" cy="1284530"/>
            </a:xfrm>
            <a:prstGeom prst="rect">
              <a:avLst/>
            </a:prstGeom>
            <a:solidFill>
              <a:srgbClr val="80BD41">
                <a:alpha val="100000"/>
              </a:srgbClr>
            </a:solidFill>
          </p:spPr>
          <p:txBody>
            <a:bodyPr/>
            <a:lstStyle/>
            <a:p/>
          </p:txBody>
        </p:sp>
        <p:sp>
          <p:nvSpPr>
            <p:cNvPr id="73" name="rc73"/>
            <p:cNvSpPr/>
            <p:nvPr/>
          </p:nvSpPr>
          <p:spPr>
            <a:xfrm>
              <a:off x="7959851" y="3010483"/>
              <a:ext cx="239888" cy="13008"/>
            </a:xfrm>
            <a:prstGeom prst="rect">
              <a:avLst/>
            </a:prstGeom>
            <a:solidFill>
              <a:srgbClr val="1CABE2">
                <a:alpha val="100000"/>
              </a:srgbClr>
            </a:solidFill>
          </p:spPr>
          <p:txBody>
            <a:bodyPr/>
            <a:lstStyle/>
            <a:p/>
          </p:txBody>
        </p:sp>
        <p:sp>
          <p:nvSpPr>
            <p:cNvPr id="74" name="pl74"/>
            <p:cNvSpPr/>
            <p:nvPr/>
          </p:nvSpPr>
          <p:spPr>
            <a:xfrm>
              <a:off x="1416218" y="2095023"/>
              <a:ext cx="6663577" cy="245888"/>
            </a:xfrm>
            <a:custGeom>
              <a:avLst/>
              <a:pathLst>
                <a:path w="6663577" h="245888">
                  <a:moveTo>
                    <a:pt x="0" y="89414"/>
                  </a:moveTo>
                  <a:lnTo>
                    <a:pt x="266543" y="44707"/>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22353"/>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245888"/>
                  </a:lnTo>
                  <a:lnTo>
                    <a:pt x="6397034" y="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298664" y="30925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87" name="tx87"/>
            <p:cNvSpPr/>
            <p:nvPr/>
          </p:nvSpPr>
          <p:spPr>
            <a:xfrm>
              <a:off x="2670557" y="304499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88" name="tx88"/>
            <p:cNvSpPr/>
            <p:nvPr/>
          </p:nvSpPr>
          <p:spPr>
            <a:xfrm>
              <a:off x="3964096" y="29310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136.4</a:t>
              </a:r>
            </a:p>
          </p:txBody>
        </p:sp>
        <p:sp>
          <p:nvSpPr>
            <p:cNvPr id="89" name="tx89"/>
            <p:cNvSpPr/>
            <p:nvPr/>
          </p:nvSpPr>
          <p:spPr>
            <a:xfrm>
              <a:off x="5296811" y="2839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146.5</a:t>
              </a:r>
            </a:p>
          </p:txBody>
        </p:sp>
        <p:sp>
          <p:nvSpPr>
            <p:cNvPr id="90" name="tx90"/>
            <p:cNvSpPr/>
            <p:nvPr/>
          </p:nvSpPr>
          <p:spPr>
            <a:xfrm>
              <a:off x="6362984" y="28490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145.4</a:t>
              </a:r>
            </a:p>
          </p:txBody>
        </p:sp>
        <p:sp>
          <p:nvSpPr>
            <p:cNvPr id="91" name="tx91"/>
            <p:cNvSpPr/>
            <p:nvPr/>
          </p:nvSpPr>
          <p:spPr>
            <a:xfrm>
              <a:off x="6629527" y="2856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2" name="tx92"/>
            <p:cNvSpPr/>
            <p:nvPr/>
          </p:nvSpPr>
          <p:spPr>
            <a:xfrm>
              <a:off x="6896070" y="2856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3" name="tx93"/>
            <p:cNvSpPr/>
            <p:nvPr/>
          </p:nvSpPr>
          <p:spPr>
            <a:xfrm>
              <a:off x="7162613" y="2856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4" name="tx94"/>
            <p:cNvSpPr/>
            <p:nvPr/>
          </p:nvSpPr>
          <p:spPr>
            <a:xfrm>
              <a:off x="7429156" y="28578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144.5</a:t>
              </a:r>
            </a:p>
          </p:txBody>
        </p:sp>
        <p:sp>
          <p:nvSpPr>
            <p:cNvPr id="95" name="tx95"/>
            <p:cNvSpPr/>
            <p:nvPr/>
          </p:nvSpPr>
          <p:spPr>
            <a:xfrm>
              <a:off x="7695699" y="28780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142.4</a:t>
              </a:r>
            </a:p>
          </p:txBody>
        </p:sp>
        <p:sp>
          <p:nvSpPr>
            <p:cNvPr id="96" name="tx96"/>
            <p:cNvSpPr/>
            <p:nvPr/>
          </p:nvSpPr>
          <p:spPr>
            <a:xfrm>
              <a:off x="7962242" y="28745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142.6</a:t>
              </a:r>
            </a:p>
          </p:txBody>
        </p:sp>
        <p:sp>
          <p:nvSpPr>
            <p:cNvPr id="97" name="pl97"/>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7601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112.8</a:t>
              </a:r>
            </a:p>
          </p:txBody>
        </p:sp>
        <p:sp>
          <p:nvSpPr>
            <p:cNvPr id="109" name="tx109"/>
            <p:cNvSpPr/>
            <p:nvPr/>
          </p:nvSpPr>
          <p:spPr>
            <a:xfrm>
              <a:off x="1350915" y="32203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0" name="tx110"/>
            <p:cNvSpPr/>
            <p:nvPr/>
          </p:nvSpPr>
          <p:spPr>
            <a:xfrm>
              <a:off x="2631380" y="3714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122.8</a:t>
              </a:r>
            </a:p>
          </p:txBody>
        </p:sp>
        <p:sp>
          <p:nvSpPr>
            <p:cNvPr id="111" name="tx111"/>
            <p:cNvSpPr/>
            <p:nvPr/>
          </p:nvSpPr>
          <p:spPr>
            <a:xfrm>
              <a:off x="2683631" y="31515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2" name="tx112"/>
            <p:cNvSpPr/>
            <p:nvPr/>
          </p:nvSpPr>
          <p:spPr>
            <a:xfrm>
              <a:off x="3964096" y="36586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135.1</a:t>
              </a:r>
            </a:p>
          </p:txBody>
        </p:sp>
        <p:sp>
          <p:nvSpPr>
            <p:cNvPr id="113" name="tx113"/>
            <p:cNvSpPr/>
            <p:nvPr/>
          </p:nvSpPr>
          <p:spPr>
            <a:xfrm>
              <a:off x="4016347" y="30393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4" name="tx114"/>
            <p:cNvSpPr/>
            <p:nvPr/>
          </p:nvSpPr>
          <p:spPr>
            <a:xfrm>
              <a:off x="5335988" y="36133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5" name="tx115"/>
            <p:cNvSpPr/>
            <p:nvPr/>
          </p:nvSpPr>
          <p:spPr>
            <a:xfrm>
              <a:off x="5349062" y="29470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6" name="tx116"/>
            <p:cNvSpPr/>
            <p:nvPr/>
          </p:nvSpPr>
          <p:spPr>
            <a:xfrm>
              <a:off x="6402160" y="361921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7" name="tx117"/>
            <p:cNvSpPr/>
            <p:nvPr/>
          </p:nvSpPr>
          <p:spPr>
            <a:xfrm>
              <a:off x="6415235" y="29577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8" name="tx118"/>
            <p:cNvSpPr/>
            <p:nvPr/>
          </p:nvSpPr>
          <p:spPr>
            <a:xfrm>
              <a:off x="6629527" y="36216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143.2</a:t>
              </a:r>
            </a:p>
          </p:txBody>
        </p:sp>
        <p:sp>
          <p:nvSpPr>
            <p:cNvPr id="119" name="tx119"/>
            <p:cNvSpPr/>
            <p:nvPr/>
          </p:nvSpPr>
          <p:spPr>
            <a:xfrm>
              <a:off x="6681778" y="29649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0" name="tx120"/>
            <p:cNvSpPr/>
            <p:nvPr/>
          </p:nvSpPr>
          <p:spPr>
            <a:xfrm>
              <a:off x="6896070" y="36217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143.2</a:t>
              </a:r>
            </a:p>
          </p:txBody>
        </p:sp>
        <p:sp>
          <p:nvSpPr>
            <p:cNvPr id="121" name="tx121"/>
            <p:cNvSpPr/>
            <p:nvPr/>
          </p:nvSpPr>
          <p:spPr>
            <a:xfrm>
              <a:off x="6948321" y="29650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2" name="tx122"/>
            <p:cNvSpPr/>
            <p:nvPr/>
          </p:nvSpPr>
          <p:spPr>
            <a:xfrm>
              <a:off x="7162613" y="36217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143.2</a:t>
              </a:r>
            </a:p>
          </p:txBody>
        </p:sp>
        <p:sp>
          <p:nvSpPr>
            <p:cNvPr id="123" name="tx123"/>
            <p:cNvSpPr/>
            <p:nvPr/>
          </p:nvSpPr>
          <p:spPr>
            <a:xfrm>
              <a:off x="7214864" y="29650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4" name="tx124"/>
            <p:cNvSpPr/>
            <p:nvPr/>
          </p:nvSpPr>
          <p:spPr>
            <a:xfrm>
              <a:off x="7429156" y="369584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127.1</a:t>
              </a:r>
            </a:p>
          </p:txBody>
        </p:sp>
        <p:sp>
          <p:nvSpPr>
            <p:cNvPr id="125" name="tx125"/>
            <p:cNvSpPr/>
            <p:nvPr/>
          </p:nvSpPr>
          <p:spPr>
            <a:xfrm>
              <a:off x="7455282" y="30375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26" name="tx126"/>
            <p:cNvSpPr/>
            <p:nvPr/>
          </p:nvSpPr>
          <p:spPr>
            <a:xfrm>
              <a:off x="7734876" y="3632992"/>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7" name="tx127"/>
            <p:cNvSpPr/>
            <p:nvPr/>
          </p:nvSpPr>
          <p:spPr>
            <a:xfrm>
              <a:off x="7747950" y="29854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8" name="tx128"/>
            <p:cNvSpPr/>
            <p:nvPr/>
          </p:nvSpPr>
          <p:spPr>
            <a:xfrm>
              <a:off x="7962242" y="363185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141.2</a:t>
              </a:r>
            </a:p>
          </p:txBody>
        </p:sp>
        <p:sp>
          <p:nvSpPr>
            <p:cNvPr id="129" name="tx129"/>
            <p:cNvSpPr/>
            <p:nvPr/>
          </p:nvSpPr>
          <p:spPr>
            <a:xfrm>
              <a:off x="8014493" y="29830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462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4365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2892"/>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2000-2025</a:t>
              </a:r>
            </a:p>
          </p:txBody>
        </p:sp>
        <p:sp>
          <p:nvSpPr>
            <p:cNvPr id="159" name="pl159"/>
            <p:cNvSpPr/>
            <p:nvPr/>
          </p:nvSpPr>
          <p:spPr>
            <a:xfrm>
              <a:off x="24264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6867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94699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55656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8168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0771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509181" cy="129091"/>
            </a:xfrm>
            <a:prstGeom prst="rect">
              <a:avLst/>
            </a:prstGeom>
            <a:solidFill>
              <a:srgbClr val="80BD41">
                <a:alpha val="100000"/>
              </a:srgbClr>
            </a:solidFill>
          </p:spPr>
          <p:txBody>
            <a:bodyPr/>
            <a:lstStyle/>
            <a:p/>
          </p:txBody>
        </p:sp>
        <p:sp>
          <p:nvSpPr>
            <p:cNvPr id="170" name="rc170"/>
            <p:cNvSpPr/>
            <p:nvPr/>
          </p:nvSpPr>
          <p:spPr>
            <a:xfrm>
              <a:off x="7805455" y="5954972"/>
              <a:ext cx="65548" cy="129091"/>
            </a:xfrm>
            <a:prstGeom prst="rect">
              <a:avLst/>
            </a:prstGeom>
            <a:solidFill>
              <a:srgbClr val="1CABE2">
                <a:alpha val="100000"/>
              </a:srgbClr>
            </a:solidFill>
          </p:spPr>
          <p:txBody>
            <a:bodyPr/>
            <a:lstStyle/>
            <a:p/>
          </p:txBody>
        </p:sp>
        <p:sp>
          <p:nvSpPr>
            <p:cNvPr id="171" name="rc171"/>
            <p:cNvSpPr/>
            <p:nvPr/>
          </p:nvSpPr>
          <p:spPr>
            <a:xfrm>
              <a:off x="1296273" y="5793607"/>
              <a:ext cx="6372208" cy="129091"/>
            </a:xfrm>
            <a:prstGeom prst="rect">
              <a:avLst/>
            </a:prstGeom>
            <a:solidFill>
              <a:srgbClr val="80BD41">
                <a:alpha val="100000"/>
              </a:srgbClr>
            </a:solidFill>
          </p:spPr>
          <p:txBody>
            <a:bodyPr/>
            <a:lstStyle/>
            <a:p/>
          </p:txBody>
        </p:sp>
        <p:sp>
          <p:nvSpPr>
            <p:cNvPr id="172" name="rc172"/>
            <p:cNvSpPr/>
            <p:nvPr/>
          </p:nvSpPr>
          <p:spPr>
            <a:xfrm>
              <a:off x="7668482" y="5793607"/>
              <a:ext cx="64192" cy="129091"/>
            </a:xfrm>
            <a:prstGeom prst="rect">
              <a:avLst/>
            </a:prstGeom>
            <a:solidFill>
              <a:srgbClr val="1CABE2">
                <a:alpha val="100000"/>
              </a:srgbClr>
            </a:solidFill>
          </p:spPr>
          <p:txBody>
            <a:bodyPr/>
            <a:lstStyle/>
            <a:p/>
          </p:txBody>
        </p:sp>
        <p:sp>
          <p:nvSpPr>
            <p:cNvPr id="173" name="rc173"/>
            <p:cNvSpPr/>
            <p:nvPr/>
          </p:nvSpPr>
          <p:spPr>
            <a:xfrm>
              <a:off x="1296273" y="5632243"/>
              <a:ext cx="6383509" cy="129091"/>
            </a:xfrm>
            <a:prstGeom prst="rect">
              <a:avLst/>
            </a:prstGeom>
            <a:solidFill>
              <a:srgbClr val="80BD41">
                <a:alpha val="100000"/>
              </a:srgbClr>
            </a:solidFill>
          </p:spPr>
          <p:txBody>
            <a:bodyPr/>
            <a:lstStyle/>
            <a:p/>
          </p:txBody>
        </p:sp>
        <p:sp>
          <p:nvSpPr>
            <p:cNvPr id="174" name="rc174"/>
            <p:cNvSpPr/>
            <p:nvPr/>
          </p:nvSpPr>
          <p:spPr>
            <a:xfrm>
              <a:off x="7679783" y="5632243"/>
              <a:ext cx="64644" cy="129091"/>
            </a:xfrm>
            <a:prstGeom prst="rect">
              <a:avLst/>
            </a:prstGeom>
            <a:solidFill>
              <a:srgbClr val="1CABE2">
                <a:alpha val="100000"/>
              </a:srgbClr>
            </a:solidFill>
          </p:spPr>
          <p:txBody>
            <a:bodyPr/>
            <a:lstStyle/>
            <a:p/>
          </p:txBody>
        </p:sp>
        <p:sp>
          <p:nvSpPr>
            <p:cNvPr id="175" name="tx175"/>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145.4</a:t>
              </a:r>
            </a:p>
          </p:txBody>
        </p:sp>
        <p:sp>
          <p:nvSpPr>
            <p:cNvPr id="176" name="tx176"/>
            <p:cNvSpPr/>
            <p:nvPr/>
          </p:nvSpPr>
          <p:spPr>
            <a:xfrm>
              <a:off x="7909813"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142.4</a:t>
              </a:r>
            </a:p>
          </p:txBody>
        </p:sp>
        <p:sp>
          <p:nvSpPr>
            <p:cNvPr id="177" name="tx177"/>
            <p:cNvSpPr/>
            <p:nvPr/>
          </p:nvSpPr>
          <p:spPr>
            <a:xfrm>
              <a:off x="792215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142.6</a:t>
              </a:r>
            </a:p>
          </p:txBody>
        </p:sp>
        <p:sp>
          <p:nvSpPr>
            <p:cNvPr id="178" name="tx178"/>
            <p:cNvSpPr/>
            <p:nvPr/>
          </p:nvSpPr>
          <p:spPr>
            <a:xfrm>
              <a:off x="4460430" y="598040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79" name="tx179"/>
            <p:cNvSpPr/>
            <p:nvPr/>
          </p:nvSpPr>
          <p:spPr>
            <a:xfrm>
              <a:off x="7762881"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0" name="tx180"/>
            <p:cNvSpPr/>
            <p:nvPr/>
          </p:nvSpPr>
          <p:spPr>
            <a:xfrm>
              <a:off x="4391943" y="58190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81" name="tx181"/>
            <p:cNvSpPr/>
            <p:nvPr/>
          </p:nvSpPr>
          <p:spPr>
            <a:xfrm>
              <a:off x="7625229"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2" name="tx182"/>
            <p:cNvSpPr/>
            <p:nvPr/>
          </p:nvSpPr>
          <p:spPr>
            <a:xfrm>
              <a:off x="4352390" y="5657672"/>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141.2</a:t>
              </a:r>
            </a:p>
          </p:txBody>
        </p:sp>
        <p:sp>
          <p:nvSpPr>
            <p:cNvPr id="183" name="tx183"/>
            <p:cNvSpPr/>
            <p:nvPr/>
          </p:nvSpPr>
          <p:spPr>
            <a:xfrm>
              <a:off x="7636756"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7886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57003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79606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2%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State of Palestine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131228"/>
                  </a:moveTo>
                  <a:lnTo>
                    <a:pt x="135891" y="43742"/>
                  </a:lnTo>
                  <a:lnTo>
                    <a:pt x="271783" y="43742"/>
                  </a:lnTo>
                  <a:lnTo>
                    <a:pt x="407675" y="21871"/>
                  </a:lnTo>
                  <a:lnTo>
                    <a:pt x="543566" y="65614"/>
                  </a:lnTo>
                  <a:lnTo>
                    <a:pt x="679458" y="65614"/>
                  </a:lnTo>
                  <a:lnTo>
                    <a:pt x="815350" y="65614"/>
                  </a:lnTo>
                  <a:lnTo>
                    <a:pt x="951242" y="0"/>
                  </a:lnTo>
                  <a:lnTo>
                    <a:pt x="1087133" y="65614"/>
                  </a:lnTo>
                  <a:lnTo>
                    <a:pt x="1223025" y="43742"/>
                  </a:lnTo>
                  <a:lnTo>
                    <a:pt x="1358917" y="0"/>
                  </a:lnTo>
                  <a:lnTo>
                    <a:pt x="1494809" y="0"/>
                  </a:lnTo>
                  <a:lnTo>
                    <a:pt x="1630700" y="43742"/>
                  </a:lnTo>
                  <a:lnTo>
                    <a:pt x="1766592" y="0"/>
                  </a:lnTo>
                  <a:lnTo>
                    <a:pt x="1902484" y="0"/>
                  </a:lnTo>
                  <a:lnTo>
                    <a:pt x="2038375" y="0"/>
                  </a:lnTo>
                  <a:lnTo>
                    <a:pt x="2174267" y="0"/>
                  </a:lnTo>
                  <a:lnTo>
                    <a:pt x="2310159" y="0"/>
                  </a:lnTo>
                  <a:lnTo>
                    <a:pt x="2446051" y="0"/>
                  </a:lnTo>
                  <a:lnTo>
                    <a:pt x="2581942" y="0"/>
                  </a:lnTo>
                  <a:lnTo>
                    <a:pt x="2717834" y="21871"/>
                  </a:lnTo>
                  <a:lnTo>
                    <a:pt x="2853726" y="87485"/>
                  </a:lnTo>
                  <a:lnTo>
                    <a:pt x="2989618" y="21871"/>
                  </a:lnTo>
                  <a:lnTo>
                    <a:pt x="3125509" y="240584"/>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131228"/>
                  </a:moveTo>
                  <a:lnTo>
                    <a:pt x="135891" y="43742"/>
                  </a:lnTo>
                  <a:lnTo>
                    <a:pt x="271783" y="43742"/>
                  </a:lnTo>
                  <a:lnTo>
                    <a:pt x="407675" y="21871"/>
                  </a:lnTo>
                  <a:lnTo>
                    <a:pt x="543566" y="65614"/>
                  </a:lnTo>
                  <a:lnTo>
                    <a:pt x="679458" y="65614"/>
                  </a:lnTo>
                  <a:lnTo>
                    <a:pt x="815350" y="65614"/>
                  </a:lnTo>
                  <a:lnTo>
                    <a:pt x="951242" y="0"/>
                  </a:lnTo>
                  <a:lnTo>
                    <a:pt x="1087133" y="65614"/>
                  </a:lnTo>
                  <a:lnTo>
                    <a:pt x="1223025" y="43742"/>
                  </a:lnTo>
                  <a:lnTo>
                    <a:pt x="1358917" y="0"/>
                  </a:lnTo>
                  <a:lnTo>
                    <a:pt x="1494809" y="0"/>
                  </a:lnTo>
                  <a:lnTo>
                    <a:pt x="1630700" y="43742"/>
                  </a:lnTo>
                  <a:lnTo>
                    <a:pt x="1766592" y="0"/>
                  </a:lnTo>
                  <a:lnTo>
                    <a:pt x="1902484" y="0"/>
                  </a:lnTo>
                  <a:lnTo>
                    <a:pt x="2038375" y="0"/>
                  </a:lnTo>
                  <a:lnTo>
                    <a:pt x="2174267" y="0"/>
                  </a:lnTo>
                  <a:lnTo>
                    <a:pt x="2310159" y="0"/>
                  </a:lnTo>
                  <a:lnTo>
                    <a:pt x="2446051" y="0"/>
                  </a:lnTo>
                  <a:lnTo>
                    <a:pt x="2581942" y="0"/>
                  </a:lnTo>
                  <a:lnTo>
                    <a:pt x="2717834" y="21871"/>
                  </a:lnTo>
                  <a:lnTo>
                    <a:pt x="2853726" y="87485"/>
                  </a:lnTo>
                  <a:lnTo>
                    <a:pt x="2989618" y="21871"/>
                  </a:lnTo>
                  <a:lnTo>
                    <a:pt x="3125509" y="240584"/>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131228"/>
                  </a:moveTo>
                  <a:lnTo>
                    <a:pt x="135891" y="43742"/>
                  </a:lnTo>
                  <a:lnTo>
                    <a:pt x="271783" y="43742"/>
                  </a:lnTo>
                  <a:lnTo>
                    <a:pt x="407675" y="21871"/>
                  </a:lnTo>
                  <a:lnTo>
                    <a:pt x="543566" y="65614"/>
                  </a:lnTo>
                  <a:lnTo>
                    <a:pt x="679458" y="65614"/>
                  </a:lnTo>
                  <a:lnTo>
                    <a:pt x="815350" y="65614"/>
                  </a:lnTo>
                  <a:lnTo>
                    <a:pt x="951242" y="0"/>
                  </a:lnTo>
                  <a:lnTo>
                    <a:pt x="1087133" y="65614"/>
                  </a:lnTo>
                  <a:lnTo>
                    <a:pt x="1223025" y="43742"/>
                  </a:lnTo>
                  <a:lnTo>
                    <a:pt x="1358917" y="0"/>
                  </a:lnTo>
                  <a:lnTo>
                    <a:pt x="1494809" y="0"/>
                  </a:lnTo>
                  <a:lnTo>
                    <a:pt x="1630700" y="43742"/>
                  </a:lnTo>
                  <a:lnTo>
                    <a:pt x="1766592" y="0"/>
                  </a:lnTo>
                  <a:lnTo>
                    <a:pt x="1902484" y="0"/>
                  </a:lnTo>
                  <a:lnTo>
                    <a:pt x="2038375" y="0"/>
                  </a:lnTo>
                  <a:lnTo>
                    <a:pt x="2174267" y="0"/>
                  </a:lnTo>
                  <a:lnTo>
                    <a:pt x="2310159" y="0"/>
                  </a:lnTo>
                  <a:lnTo>
                    <a:pt x="2446051" y="0"/>
                  </a:lnTo>
                  <a:lnTo>
                    <a:pt x="2581942" y="0"/>
                  </a:lnTo>
                  <a:lnTo>
                    <a:pt x="2717834" y="21871"/>
                  </a:lnTo>
                  <a:lnTo>
                    <a:pt x="2853726" y="87485"/>
                  </a:lnTo>
                  <a:lnTo>
                    <a:pt x="2989618" y="21871"/>
                  </a:lnTo>
                  <a:lnTo>
                    <a:pt x="3125509" y="240584"/>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71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71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2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2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4271" y="4988970"/>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60" name="tx60"/>
            <p:cNvSpPr/>
            <p:nvPr/>
          </p:nvSpPr>
          <p:spPr>
            <a:xfrm>
              <a:off x="31079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38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243819" y="1403693"/>
              <a:ext cx="31515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State of Palestine,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971592"/>
            </a:xfrm>
            <a:custGeom>
              <a:avLst/>
              <a:pathLst>
                <a:path w="3397293" h="971592">
                  <a:moveTo>
                    <a:pt x="0" y="529959"/>
                  </a:moveTo>
                  <a:lnTo>
                    <a:pt x="135891" y="176653"/>
                  </a:lnTo>
                  <a:lnTo>
                    <a:pt x="271783" y="176653"/>
                  </a:lnTo>
                  <a:lnTo>
                    <a:pt x="407675" y="88326"/>
                  </a:lnTo>
                  <a:lnTo>
                    <a:pt x="543566" y="264979"/>
                  </a:lnTo>
                  <a:lnTo>
                    <a:pt x="679458" y="264979"/>
                  </a:lnTo>
                  <a:lnTo>
                    <a:pt x="815350" y="264979"/>
                  </a:lnTo>
                  <a:lnTo>
                    <a:pt x="951242" y="0"/>
                  </a:lnTo>
                  <a:lnTo>
                    <a:pt x="1087133" y="264979"/>
                  </a:lnTo>
                  <a:lnTo>
                    <a:pt x="1223025" y="176653"/>
                  </a:lnTo>
                  <a:lnTo>
                    <a:pt x="1358917" y="0"/>
                  </a:lnTo>
                  <a:lnTo>
                    <a:pt x="1494809" y="0"/>
                  </a:lnTo>
                  <a:lnTo>
                    <a:pt x="1630700" y="176653"/>
                  </a:lnTo>
                  <a:lnTo>
                    <a:pt x="1766592" y="0"/>
                  </a:lnTo>
                  <a:lnTo>
                    <a:pt x="1902484" y="0"/>
                  </a:lnTo>
                  <a:lnTo>
                    <a:pt x="2038375" y="0"/>
                  </a:lnTo>
                  <a:lnTo>
                    <a:pt x="2174267" y="0"/>
                  </a:lnTo>
                  <a:lnTo>
                    <a:pt x="2310159" y="0"/>
                  </a:lnTo>
                  <a:lnTo>
                    <a:pt x="2446051" y="0"/>
                  </a:lnTo>
                  <a:lnTo>
                    <a:pt x="2581942" y="0"/>
                  </a:lnTo>
                  <a:lnTo>
                    <a:pt x="2717834" y="88326"/>
                  </a:lnTo>
                  <a:lnTo>
                    <a:pt x="2853726" y="353306"/>
                  </a:lnTo>
                  <a:lnTo>
                    <a:pt x="2989618" y="88326"/>
                  </a:lnTo>
                  <a:lnTo>
                    <a:pt x="3125509" y="971592"/>
                  </a:lnTo>
                  <a:lnTo>
                    <a:pt x="3261401"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059919"/>
            </a:xfrm>
            <a:custGeom>
              <a:avLst/>
              <a:pathLst>
                <a:path w="3397293" h="1059919">
                  <a:moveTo>
                    <a:pt x="0" y="441633"/>
                  </a:moveTo>
                  <a:lnTo>
                    <a:pt x="135891" y="353306"/>
                  </a:lnTo>
                  <a:lnTo>
                    <a:pt x="271783" y="529959"/>
                  </a:lnTo>
                  <a:lnTo>
                    <a:pt x="407675" y="441633"/>
                  </a:lnTo>
                  <a:lnTo>
                    <a:pt x="543566" y="353306"/>
                  </a:lnTo>
                  <a:lnTo>
                    <a:pt x="679458" y="264979"/>
                  </a:lnTo>
                  <a:lnTo>
                    <a:pt x="815350" y="264979"/>
                  </a:lnTo>
                  <a:lnTo>
                    <a:pt x="951242" y="176653"/>
                  </a:lnTo>
                  <a:lnTo>
                    <a:pt x="1087133" y="88326"/>
                  </a:lnTo>
                  <a:lnTo>
                    <a:pt x="1223025" y="88326"/>
                  </a:lnTo>
                  <a:lnTo>
                    <a:pt x="1358917" y="0"/>
                  </a:lnTo>
                  <a:lnTo>
                    <a:pt x="1494809" y="0"/>
                  </a:lnTo>
                  <a:lnTo>
                    <a:pt x="1630700" y="264979"/>
                  </a:lnTo>
                  <a:lnTo>
                    <a:pt x="1766592" y="88326"/>
                  </a:lnTo>
                  <a:lnTo>
                    <a:pt x="1902484" y="88326"/>
                  </a:lnTo>
                  <a:lnTo>
                    <a:pt x="2038375" y="264979"/>
                  </a:lnTo>
                  <a:lnTo>
                    <a:pt x="2174267" y="176653"/>
                  </a:lnTo>
                  <a:lnTo>
                    <a:pt x="2310159" y="88326"/>
                  </a:lnTo>
                  <a:lnTo>
                    <a:pt x="2446051" y="176653"/>
                  </a:lnTo>
                  <a:lnTo>
                    <a:pt x="2581942" y="176653"/>
                  </a:lnTo>
                  <a:lnTo>
                    <a:pt x="2717834" y="529959"/>
                  </a:lnTo>
                  <a:lnTo>
                    <a:pt x="2853726" y="529959"/>
                  </a:lnTo>
                  <a:lnTo>
                    <a:pt x="2989618" y="441633"/>
                  </a:lnTo>
                  <a:lnTo>
                    <a:pt x="3125509" y="883266"/>
                  </a:lnTo>
                  <a:lnTo>
                    <a:pt x="3261401" y="1059919"/>
                  </a:lnTo>
                  <a:lnTo>
                    <a:pt x="3397293" y="70661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971592"/>
            </a:xfrm>
            <a:custGeom>
              <a:avLst/>
              <a:pathLst>
                <a:path w="3397293" h="971592">
                  <a:moveTo>
                    <a:pt x="0" y="529959"/>
                  </a:moveTo>
                  <a:lnTo>
                    <a:pt x="135891" y="176653"/>
                  </a:lnTo>
                  <a:lnTo>
                    <a:pt x="271783" y="176653"/>
                  </a:lnTo>
                  <a:lnTo>
                    <a:pt x="407675" y="88326"/>
                  </a:lnTo>
                  <a:lnTo>
                    <a:pt x="543566" y="264979"/>
                  </a:lnTo>
                  <a:lnTo>
                    <a:pt x="679458" y="264979"/>
                  </a:lnTo>
                  <a:lnTo>
                    <a:pt x="815350" y="264979"/>
                  </a:lnTo>
                  <a:lnTo>
                    <a:pt x="951242" y="0"/>
                  </a:lnTo>
                  <a:lnTo>
                    <a:pt x="1087133" y="264979"/>
                  </a:lnTo>
                  <a:lnTo>
                    <a:pt x="1223025" y="176653"/>
                  </a:lnTo>
                  <a:lnTo>
                    <a:pt x="1358917" y="0"/>
                  </a:lnTo>
                  <a:lnTo>
                    <a:pt x="1494809" y="0"/>
                  </a:lnTo>
                  <a:lnTo>
                    <a:pt x="1630700" y="176653"/>
                  </a:lnTo>
                  <a:lnTo>
                    <a:pt x="1766592" y="0"/>
                  </a:lnTo>
                  <a:lnTo>
                    <a:pt x="1902484" y="0"/>
                  </a:lnTo>
                  <a:lnTo>
                    <a:pt x="2038375" y="0"/>
                  </a:lnTo>
                  <a:lnTo>
                    <a:pt x="2174267" y="0"/>
                  </a:lnTo>
                  <a:lnTo>
                    <a:pt x="2310159" y="0"/>
                  </a:lnTo>
                  <a:lnTo>
                    <a:pt x="2446051" y="0"/>
                  </a:lnTo>
                  <a:lnTo>
                    <a:pt x="2581942" y="0"/>
                  </a:lnTo>
                  <a:lnTo>
                    <a:pt x="2717834" y="88326"/>
                  </a:lnTo>
                  <a:lnTo>
                    <a:pt x="2853726" y="353306"/>
                  </a:lnTo>
                  <a:lnTo>
                    <a:pt x="2989618" y="88326"/>
                  </a:lnTo>
                  <a:lnTo>
                    <a:pt x="3125509" y="971592"/>
                  </a:lnTo>
                  <a:lnTo>
                    <a:pt x="3261401"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28493"/>
              <a:ext cx="0" cy="1024588"/>
            </a:xfrm>
            <a:custGeom>
              <a:avLst/>
              <a:pathLst>
                <a:path w="0" h="1024588">
                  <a:moveTo>
                    <a:pt x="0" y="10245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28493"/>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971592"/>
            </a:xfrm>
            <a:custGeom>
              <a:avLst/>
              <a:pathLst>
                <a:path w="3397293" h="971592">
                  <a:moveTo>
                    <a:pt x="0" y="529959"/>
                  </a:moveTo>
                  <a:lnTo>
                    <a:pt x="135891" y="176653"/>
                  </a:lnTo>
                  <a:lnTo>
                    <a:pt x="271783" y="176653"/>
                  </a:lnTo>
                  <a:lnTo>
                    <a:pt x="407675" y="88326"/>
                  </a:lnTo>
                  <a:lnTo>
                    <a:pt x="543566" y="264979"/>
                  </a:lnTo>
                  <a:lnTo>
                    <a:pt x="679458" y="264979"/>
                  </a:lnTo>
                  <a:lnTo>
                    <a:pt x="815350" y="264979"/>
                  </a:lnTo>
                  <a:lnTo>
                    <a:pt x="951242" y="0"/>
                  </a:lnTo>
                  <a:lnTo>
                    <a:pt x="1087133" y="264979"/>
                  </a:lnTo>
                  <a:lnTo>
                    <a:pt x="1223025" y="176653"/>
                  </a:lnTo>
                  <a:lnTo>
                    <a:pt x="1358917" y="0"/>
                  </a:lnTo>
                  <a:lnTo>
                    <a:pt x="1494809" y="0"/>
                  </a:lnTo>
                  <a:lnTo>
                    <a:pt x="1630700" y="176653"/>
                  </a:lnTo>
                  <a:lnTo>
                    <a:pt x="1766592" y="0"/>
                  </a:lnTo>
                  <a:lnTo>
                    <a:pt x="1902484" y="0"/>
                  </a:lnTo>
                  <a:lnTo>
                    <a:pt x="2038375" y="0"/>
                  </a:lnTo>
                  <a:lnTo>
                    <a:pt x="2174267" y="0"/>
                  </a:lnTo>
                  <a:lnTo>
                    <a:pt x="2310159" y="0"/>
                  </a:lnTo>
                  <a:lnTo>
                    <a:pt x="2446051" y="0"/>
                  </a:lnTo>
                  <a:lnTo>
                    <a:pt x="2581942" y="0"/>
                  </a:lnTo>
                  <a:lnTo>
                    <a:pt x="2717834" y="88326"/>
                  </a:lnTo>
                  <a:lnTo>
                    <a:pt x="2853726" y="353306"/>
                  </a:lnTo>
                  <a:lnTo>
                    <a:pt x="2989618" y="88326"/>
                  </a:lnTo>
                  <a:lnTo>
                    <a:pt x="3125509" y="971592"/>
                  </a:lnTo>
                  <a:lnTo>
                    <a:pt x="3261401"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89469" y="225272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068928" y="225266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766436"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3126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703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703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15752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9199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70970" y="4988970"/>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123" name="tx123"/>
            <p:cNvSpPr/>
            <p:nvPr/>
          </p:nvSpPr>
          <p:spPr>
            <a:xfrm>
              <a:off x="74246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18708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760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937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6115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349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526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8703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1CABE2">
                <a:alpha val="80000"/>
              </a:srgbClr>
            </a:solidFill>
          </p:spPr>
          <p:txBody>
            <a:bodyPr/>
            <a:lstStyle/>
            <a:p/>
          </p:txBody>
        </p:sp>
        <p:sp>
          <p:nvSpPr>
            <p:cNvPr id="137" name="rc137"/>
            <p:cNvSpPr/>
            <p:nvPr/>
          </p:nvSpPr>
          <p:spPr>
            <a:xfrm>
              <a:off x="1317178" y="5743865"/>
              <a:ext cx="7170500" cy="114824"/>
            </a:xfrm>
            <a:prstGeom prst="rect">
              <a:avLst/>
            </a:prstGeom>
            <a:solidFill>
              <a:srgbClr val="1CABE2">
                <a:alpha val="80000"/>
              </a:srgbClr>
            </a:solidFill>
          </p:spPr>
          <p:txBody>
            <a:bodyPr/>
            <a:lstStyle/>
            <a:p/>
          </p:txBody>
        </p:sp>
        <p:sp>
          <p:nvSpPr>
            <p:cNvPr id="138" name="rc138"/>
            <p:cNvSpPr/>
            <p:nvPr/>
          </p:nvSpPr>
          <p:spPr>
            <a:xfrm>
              <a:off x="1317178" y="5600334"/>
              <a:ext cx="7180571"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60182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4" name="tx144"/>
            <p:cNvSpPr/>
            <p:nvPr/>
          </p:nvSpPr>
          <p:spPr>
            <a:xfrm>
              <a:off x="600305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85207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State of Palestine (99%) was 14 percentage points higher than the global average (85%) and 16 percentage points higher than the average across all MENA countries (83%).
National DTP3 coverage was the same as in 2019 (99%).
This equates to 1,000 un- and undervaccinated children in 2025 - the same number of un- and undervaccinated children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State of Palestine DTP3 coverage was 99% - this is the same as in 2019 and more than 10 percentage points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State of Palestine ranked number 19 out of 20 countries for lowest DTP3 coverage (based on tied ranks).
State of Palestine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State of Palestine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48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06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64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377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635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47044"/>
              <a:ext cx="239888" cy="964964"/>
            </a:xfrm>
            <a:prstGeom prst="rect">
              <a:avLst/>
            </a:prstGeom>
            <a:solidFill>
              <a:srgbClr val="80BD41">
                <a:alpha val="100000"/>
              </a:srgbClr>
            </a:solidFill>
          </p:spPr>
          <p:txBody>
            <a:bodyPr/>
            <a:lstStyle/>
            <a:p/>
          </p:txBody>
        </p:sp>
        <p:sp>
          <p:nvSpPr>
            <p:cNvPr id="23" name="rc23"/>
            <p:cNvSpPr/>
            <p:nvPr/>
          </p:nvSpPr>
          <p:spPr>
            <a:xfrm>
              <a:off x="1296273" y="3174397"/>
              <a:ext cx="239888" cy="72647"/>
            </a:xfrm>
            <a:prstGeom prst="rect">
              <a:avLst/>
            </a:prstGeom>
            <a:solidFill>
              <a:srgbClr val="1CABE2">
                <a:alpha val="100000"/>
              </a:srgbClr>
            </a:solidFill>
          </p:spPr>
          <p:txBody>
            <a:bodyPr/>
            <a:lstStyle/>
            <a:p/>
          </p:txBody>
        </p:sp>
        <p:sp>
          <p:nvSpPr>
            <p:cNvPr id="24" name="rc24"/>
            <p:cNvSpPr/>
            <p:nvPr/>
          </p:nvSpPr>
          <p:spPr>
            <a:xfrm>
              <a:off x="1562816" y="3189433"/>
              <a:ext cx="239888" cy="1022575"/>
            </a:xfrm>
            <a:prstGeom prst="rect">
              <a:avLst/>
            </a:prstGeom>
            <a:solidFill>
              <a:srgbClr val="80BD41">
                <a:alpha val="100000"/>
              </a:srgbClr>
            </a:solidFill>
          </p:spPr>
          <p:txBody>
            <a:bodyPr/>
            <a:lstStyle/>
            <a:p/>
          </p:txBody>
        </p:sp>
        <p:sp>
          <p:nvSpPr>
            <p:cNvPr id="25" name="rc25"/>
            <p:cNvSpPr/>
            <p:nvPr/>
          </p:nvSpPr>
          <p:spPr>
            <a:xfrm>
              <a:off x="1562816" y="3157786"/>
              <a:ext cx="239888" cy="31646"/>
            </a:xfrm>
            <a:prstGeom prst="rect">
              <a:avLst/>
            </a:prstGeom>
            <a:solidFill>
              <a:srgbClr val="1CABE2">
                <a:alpha val="100000"/>
              </a:srgbClr>
            </a:solidFill>
          </p:spPr>
          <p:txBody>
            <a:bodyPr/>
            <a:lstStyle/>
            <a:p/>
          </p:txBody>
        </p:sp>
        <p:sp>
          <p:nvSpPr>
            <p:cNvPr id="26" name="rc26"/>
            <p:cNvSpPr/>
            <p:nvPr/>
          </p:nvSpPr>
          <p:spPr>
            <a:xfrm>
              <a:off x="1829360" y="3179817"/>
              <a:ext cx="239888" cy="1032192"/>
            </a:xfrm>
            <a:prstGeom prst="rect">
              <a:avLst/>
            </a:prstGeom>
            <a:solidFill>
              <a:srgbClr val="80BD41">
                <a:alpha val="100000"/>
              </a:srgbClr>
            </a:solidFill>
          </p:spPr>
          <p:txBody>
            <a:bodyPr/>
            <a:lstStyle/>
            <a:p/>
          </p:txBody>
        </p:sp>
        <p:sp>
          <p:nvSpPr>
            <p:cNvPr id="27" name="rc27"/>
            <p:cNvSpPr/>
            <p:nvPr/>
          </p:nvSpPr>
          <p:spPr>
            <a:xfrm>
              <a:off x="1829360" y="3147908"/>
              <a:ext cx="239888" cy="31909"/>
            </a:xfrm>
            <a:prstGeom prst="rect">
              <a:avLst/>
            </a:prstGeom>
            <a:solidFill>
              <a:srgbClr val="1CABE2">
                <a:alpha val="100000"/>
              </a:srgbClr>
            </a:solidFill>
          </p:spPr>
          <p:txBody>
            <a:bodyPr/>
            <a:lstStyle/>
            <a:p/>
          </p:txBody>
        </p:sp>
        <p:sp>
          <p:nvSpPr>
            <p:cNvPr id="28" name="rc28"/>
            <p:cNvSpPr/>
            <p:nvPr/>
          </p:nvSpPr>
          <p:spPr>
            <a:xfrm>
              <a:off x="2095903" y="3168364"/>
              <a:ext cx="239888" cy="1043644"/>
            </a:xfrm>
            <a:prstGeom prst="rect">
              <a:avLst/>
            </a:prstGeom>
            <a:solidFill>
              <a:srgbClr val="80BD41">
                <a:alpha val="100000"/>
              </a:srgbClr>
            </a:solidFill>
          </p:spPr>
          <p:txBody>
            <a:bodyPr/>
            <a:lstStyle/>
            <a:p/>
          </p:txBody>
        </p:sp>
        <p:sp>
          <p:nvSpPr>
            <p:cNvPr id="29" name="rc29"/>
            <p:cNvSpPr/>
            <p:nvPr/>
          </p:nvSpPr>
          <p:spPr>
            <a:xfrm>
              <a:off x="2095903" y="3147034"/>
              <a:ext cx="239888" cy="21330"/>
            </a:xfrm>
            <a:prstGeom prst="rect">
              <a:avLst/>
            </a:prstGeom>
            <a:solidFill>
              <a:srgbClr val="1CABE2">
                <a:alpha val="100000"/>
              </a:srgbClr>
            </a:solidFill>
          </p:spPr>
          <p:txBody>
            <a:bodyPr/>
            <a:lstStyle/>
            <a:p/>
          </p:txBody>
        </p:sp>
        <p:sp>
          <p:nvSpPr>
            <p:cNvPr id="30" name="rc30"/>
            <p:cNvSpPr/>
            <p:nvPr/>
          </p:nvSpPr>
          <p:spPr>
            <a:xfrm>
              <a:off x="2362446" y="3179729"/>
              <a:ext cx="239888" cy="1032279"/>
            </a:xfrm>
            <a:prstGeom prst="rect">
              <a:avLst/>
            </a:prstGeom>
            <a:solidFill>
              <a:srgbClr val="80BD41">
                <a:alpha val="100000"/>
              </a:srgbClr>
            </a:solidFill>
          </p:spPr>
          <p:txBody>
            <a:bodyPr/>
            <a:lstStyle/>
            <a:p/>
          </p:txBody>
        </p:sp>
        <p:sp>
          <p:nvSpPr>
            <p:cNvPr id="31" name="rc31"/>
            <p:cNvSpPr/>
            <p:nvPr/>
          </p:nvSpPr>
          <p:spPr>
            <a:xfrm>
              <a:off x="2362446" y="3136718"/>
              <a:ext cx="239888" cy="43011"/>
            </a:xfrm>
            <a:prstGeom prst="rect">
              <a:avLst/>
            </a:prstGeom>
            <a:solidFill>
              <a:srgbClr val="1CABE2">
                <a:alpha val="100000"/>
              </a:srgbClr>
            </a:solidFill>
          </p:spPr>
          <p:txBody>
            <a:bodyPr/>
            <a:lstStyle/>
            <a:p/>
          </p:txBody>
        </p:sp>
        <p:sp>
          <p:nvSpPr>
            <p:cNvPr id="32" name="rc32"/>
            <p:cNvSpPr/>
            <p:nvPr/>
          </p:nvSpPr>
          <p:spPr>
            <a:xfrm>
              <a:off x="2628989" y="3171075"/>
              <a:ext cx="239888" cy="1040934"/>
            </a:xfrm>
            <a:prstGeom prst="rect">
              <a:avLst/>
            </a:prstGeom>
            <a:solidFill>
              <a:srgbClr val="80BD41">
                <a:alpha val="100000"/>
              </a:srgbClr>
            </a:solidFill>
          </p:spPr>
          <p:txBody>
            <a:bodyPr/>
            <a:lstStyle/>
            <a:p/>
          </p:txBody>
        </p:sp>
        <p:sp>
          <p:nvSpPr>
            <p:cNvPr id="33" name="rc33"/>
            <p:cNvSpPr/>
            <p:nvPr/>
          </p:nvSpPr>
          <p:spPr>
            <a:xfrm>
              <a:off x="2628989" y="3127713"/>
              <a:ext cx="239888" cy="43361"/>
            </a:xfrm>
            <a:prstGeom prst="rect">
              <a:avLst/>
            </a:prstGeom>
            <a:solidFill>
              <a:srgbClr val="1CABE2">
                <a:alpha val="100000"/>
              </a:srgbClr>
            </a:solidFill>
          </p:spPr>
          <p:txBody>
            <a:bodyPr/>
            <a:lstStyle/>
            <a:p/>
          </p:txBody>
        </p:sp>
        <p:sp>
          <p:nvSpPr>
            <p:cNvPr id="34" name="rc34"/>
            <p:cNvSpPr/>
            <p:nvPr/>
          </p:nvSpPr>
          <p:spPr>
            <a:xfrm>
              <a:off x="2895532" y="3165392"/>
              <a:ext cx="239888" cy="1046617"/>
            </a:xfrm>
            <a:prstGeom prst="rect">
              <a:avLst/>
            </a:prstGeom>
            <a:solidFill>
              <a:srgbClr val="80BD41">
                <a:alpha val="100000"/>
              </a:srgbClr>
            </a:solidFill>
          </p:spPr>
          <p:txBody>
            <a:bodyPr/>
            <a:lstStyle/>
            <a:p/>
          </p:txBody>
        </p:sp>
        <p:sp>
          <p:nvSpPr>
            <p:cNvPr id="35" name="rc35"/>
            <p:cNvSpPr/>
            <p:nvPr/>
          </p:nvSpPr>
          <p:spPr>
            <a:xfrm>
              <a:off x="2895532" y="3121769"/>
              <a:ext cx="239888" cy="43623"/>
            </a:xfrm>
            <a:prstGeom prst="rect">
              <a:avLst/>
            </a:prstGeom>
            <a:solidFill>
              <a:srgbClr val="1CABE2">
                <a:alpha val="100000"/>
              </a:srgbClr>
            </a:solidFill>
          </p:spPr>
          <p:txBody>
            <a:bodyPr/>
            <a:lstStyle/>
            <a:p/>
          </p:txBody>
        </p:sp>
        <p:sp>
          <p:nvSpPr>
            <p:cNvPr id="36" name="rc36"/>
            <p:cNvSpPr/>
            <p:nvPr/>
          </p:nvSpPr>
          <p:spPr>
            <a:xfrm>
              <a:off x="3162075" y="3130598"/>
              <a:ext cx="239888" cy="1081411"/>
            </a:xfrm>
            <a:prstGeom prst="rect">
              <a:avLst/>
            </a:prstGeom>
            <a:solidFill>
              <a:srgbClr val="80BD41">
                <a:alpha val="100000"/>
              </a:srgbClr>
            </a:solidFill>
          </p:spPr>
          <p:txBody>
            <a:bodyPr/>
            <a:lstStyle/>
            <a:p/>
          </p:txBody>
        </p:sp>
        <p:sp>
          <p:nvSpPr>
            <p:cNvPr id="37" name="rc37"/>
            <p:cNvSpPr/>
            <p:nvPr/>
          </p:nvSpPr>
          <p:spPr>
            <a:xfrm>
              <a:off x="3162075" y="3119670"/>
              <a:ext cx="239888" cy="10927"/>
            </a:xfrm>
            <a:prstGeom prst="rect">
              <a:avLst/>
            </a:prstGeom>
            <a:solidFill>
              <a:srgbClr val="1CABE2">
                <a:alpha val="100000"/>
              </a:srgbClr>
            </a:solidFill>
          </p:spPr>
          <p:txBody>
            <a:bodyPr/>
            <a:lstStyle/>
            <a:p/>
          </p:txBody>
        </p:sp>
        <p:sp>
          <p:nvSpPr>
            <p:cNvPr id="38" name="rc38"/>
            <p:cNvSpPr/>
            <p:nvPr/>
          </p:nvSpPr>
          <p:spPr>
            <a:xfrm>
              <a:off x="3428618" y="3143012"/>
              <a:ext cx="239888" cy="1068997"/>
            </a:xfrm>
            <a:prstGeom prst="rect">
              <a:avLst/>
            </a:prstGeom>
            <a:solidFill>
              <a:srgbClr val="80BD41">
                <a:alpha val="100000"/>
              </a:srgbClr>
            </a:solidFill>
          </p:spPr>
          <p:txBody>
            <a:bodyPr/>
            <a:lstStyle/>
            <a:p/>
          </p:txBody>
        </p:sp>
        <p:sp>
          <p:nvSpPr>
            <p:cNvPr id="39" name="rc39"/>
            <p:cNvSpPr/>
            <p:nvPr/>
          </p:nvSpPr>
          <p:spPr>
            <a:xfrm>
              <a:off x="3428618" y="3098427"/>
              <a:ext cx="239888" cy="44585"/>
            </a:xfrm>
            <a:prstGeom prst="rect">
              <a:avLst/>
            </a:prstGeom>
            <a:solidFill>
              <a:srgbClr val="1CABE2">
                <a:alpha val="100000"/>
              </a:srgbClr>
            </a:solidFill>
          </p:spPr>
          <p:txBody>
            <a:bodyPr/>
            <a:lstStyle/>
            <a:p/>
          </p:txBody>
        </p:sp>
        <p:sp>
          <p:nvSpPr>
            <p:cNvPr id="40" name="rc40"/>
            <p:cNvSpPr/>
            <p:nvPr/>
          </p:nvSpPr>
          <p:spPr>
            <a:xfrm>
              <a:off x="3695161" y="3101137"/>
              <a:ext cx="239888" cy="1110872"/>
            </a:xfrm>
            <a:prstGeom prst="rect">
              <a:avLst/>
            </a:prstGeom>
            <a:solidFill>
              <a:srgbClr val="80BD41">
                <a:alpha val="100000"/>
              </a:srgbClr>
            </a:solidFill>
          </p:spPr>
          <p:txBody>
            <a:bodyPr/>
            <a:lstStyle/>
            <a:p/>
          </p:txBody>
        </p:sp>
        <p:sp>
          <p:nvSpPr>
            <p:cNvPr id="41" name="rc41"/>
            <p:cNvSpPr/>
            <p:nvPr/>
          </p:nvSpPr>
          <p:spPr>
            <a:xfrm>
              <a:off x="3695161" y="3066780"/>
              <a:ext cx="239888" cy="34356"/>
            </a:xfrm>
            <a:prstGeom prst="rect">
              <a:avLst/>
            </a:prstGeom>
            <a:solidFill>
              <a:srgbClr val="1CABE2">
                <a:alpha val="100000"/>
              </a:srgbClr>
            </a:solidFill>
          </p:spPr>
          <p:txBody>
            <a:bodyPr/>
            <a:lstStyle/>
            <a:p/>
          </p:txBody>
        </p:sp>
        <p:sp>
          <p:nvSpPr>
            <p:cNvPr id="42" name="rc42"/>
            <p:cNvSpPr/>
            <p:nvPr/>
          </p:nvSpPr>
          <p:spPr>
            <a:xfrm>
              <a:off x="3961705" y="3031287"/>
              <a:ext cx="239888" cy="1180722"/>
            </a:xfrm>
            <a:prstGeom prst="rect">
              <a:avLst/>
            </a:prstGeom>
            <a:solidFill>
              <a:srgbClr val="80BD41">
                <a:alpha val="100000"/>
              </a:srgbClr>
            </a:solidFill>
          </p:spPr>
          <p:txBody>
            <a:bodyPr/>
            <a:lstStyle/>
            <a:p/>
          </p:txBody>
        </p:sp>
        <p:sp>
          <p:nvSpPr>
            <p:cNvPr id="43" name="rc43"/>
            <p:cNvSpPr/>
            <p:nvPr/>
          </p:nvSpPr>
          <p:spPr>
            <a:xfrm>
              <a:off x="3961705" y="3019397"/>
              <a:ext cx="239888" cy="11889"/>
            </a:xfrm>
            <a:prstGeom prst="rect">
              <a:avLst/>
            </a:prstGeom>
            <a:solidFill>
              <a:srgbClr val="1CABE2">
                <a:alpha val="100000"/>
              </a:srgbClr>
            </a:solidFill>
          </p:spPr>
          <p:txBody>
            <a:bodyPr/>
            <a:lstStyle/>
            <a:p/>
          </p:txBody>
        </p:sp>
        <p:sp>
          <p:nvSpPr>
            <p:cNvPr id="44" name="rc44"/>
            <p:cNvSpPr/>
            <p:nvPr/>
          </p:nvSpPr>
          <p:spPr>
            <a:xfrm>
              <a:off x="4228248" y="3017649"/>
              <a:ext cx="239888" cy="1194360"/>
            </a:xfrm>
            <a:prstGeom prst="rect">
              <a:avLst/>
            </a:prstGeom>
            <a:solidFill>
              <a:srgbClr val="80BD41">
                <a:alpha val="100000"/>
              </a:srgbClr>
            </a:solidFill>
          </p:spPr>
          <p:txBody>
            <a:bodyPr/>
            <a:lstStyle/>
            <a:p/>
          </p:txBody>
        </p:sp>
        <p:sp>
          <p:nvSpPr>
            <p:cNvPr id="45" name="rc45"/>
            <p:cNvSpPr/>
            <p:nvPr/>
          </p:nvSpPr>
          <p:spPr>
            <a:xfrm>
              <a:off x="4228248" y="3005585"/>
              <a:ext cx="239888" cy="12064"/>
            </a:xfrm>
            <a:prstGeom prst="rect">
              <a:avLst/>
            </a:prstGeom>
            <a:solidFill>
              <a:srgbClr val="1CABE2">
                <a:alpha val="100000"/>
              </a:srgbClr>
            </a:solidFill>
          </p:spPr>
          <p:txBody>
            <a:bodyPr/>
            <a:lstStyle/>
            <a:p/>
          </p:txBody>
        </p:sp>
        <p:sp>
          <p:nvSpPr>
            <p:cNvPr id="46" name="rc46"/>
            <p:cNvSpPr/>
            <p:nvPr/>
          </p:nvSpPr>
          <p:spPr>
            <a:xfrm>
              <a:off x="4494791" y="3038018"/>
              <a:ext cx="239888" cy="1173990"/>
            </a:xfrm>
            <a:prstGeom prst="rect">
              <a:avLst/>
            </a:prstGeom>
            <a:solidFill>
              <a:srgbClr val="80BD41">
                <a:alpha val="100000"/>
              </a:srgbClr>
            </a:solidFill>
          </p:spPr>
          <p:txBody>
            <a:bodyPr/>
            <a:lstStyle/>
            <a:p/>
          </p:txBody>
        </p:sp>
        <p:sp>
          <p:nvSpPr>
            <p:cNvPr id="47" name="rc47"/>
            <p:cNvSpPr/>
            <p:nvPr/>
          </p:nvSpPr>
          <p:spPr>
            <a:xfrm>
              <a:off x="4494791" y="3001738"/>
              <a:ext cx="239888" cy="36280"/>
            </a:xfrm>
            <a:prstGeom prst="rect">
              <a:avLst/>
            </a:prstGeom>
            <a:solidFill>
              <a:srgbClr val="1CABE2">
                <a:alpha val="100000"/>
              </a:srgbClr>
            </a:solidFill>
          </p:spPr>
          <p:txBody>
            <a:bodyPr/>
            <a:lstStyle/>
            <a:p/>
          </p:txBody>
        </p:sp>
        <p:sp>
          <p:nvSpPr>
            <p:cNvPr id="48" name="rc48"/>
            <p:cNvSpPr/>
            <p:nvPr/>
          </p:nvSpPr>
          <p:spPr>
            <a:xfrm>
              <a:off x="4761334" y="3002088"/>
              <a:ext cx="239888" cy="1209921"/>
            </a:xfrm>
            <a:prstGeom prst="rect">
              <a:avLst/>
            </a:prstGeom>
            <a:solidFill>
              <a:srgbClr val="80BD41">
                <a:alpha val="100000"/>
              </a:srgbClr>
            </a:solidFill>
          </p:spPr>
          <p:txBody>
            <a:bodyPr/>
            <a:lstStyle/>
            <a:p/>
          </p:txBody>
        </p:sp>
        <p:sp>
          <p:nvSpPr>
            <p:cNvPr id="49" name="rc49"/>
            <p:cNvSpPr/>
            <p:nvPr/>
          </p:nvSpPr>
          <p:spPr>
            <a:xfrm>
              <a:off x="4761334" y="2989849"/>
              <a:ext cx="239888" cy="12239"/>
            </a:xfrm>
            <a:prstGeom prst="rect">
              <a:avLst/>
            </a:prstGeom>
            <a:solidFill>
              <a:srgbClr val="1CABE2">
                <a:alpha val="100000"/>
              </a:srgbClr>
            </a:solidFill>
          </p:spPr>
          <p:txBody>
            <a:bodyPr/>
            <a:lstStyle/>
            <a:p/>
          </p:txBody>
        </p:sp>
        <p:sp>
          <p:nvSpPr>
            <p:cNvPr id="50" name="rc50"/>
            <p:cNvSpPr/>
            <p:nvPr/>
          </p:nvSpPr>
          <p:spPr>
            <a:xfrm>
              <a:off x="5027877" y="2978921"/>
              <a:ext cx="239888" cy="1233088"/>
            </a:xfrm>
            <a:prstGeom prst="rect">
              <a:avLst/>
            </a:prstGeom>
            <a:solidFill>
              <a:srgbClr val="80BD41">
                <a:alpha val="100000"/>
              </a:srgbClr>
            </a:solidFill>
          </p:spPr>
          <p:txBody>
            <a:bodyPr/>
            <a:lstStyle/>
            <a:p/>
          </p:txBody>
        </p:sp>
        <p:sp>
          <p:nvSpPr>
            <p:cNvPr id="51" name="rc51"/>
            <p:cNvSpPr/>
            <p:nvPr/>
          </p:nvSpPr>
          <p:spPr>
            <a:xfrm>
              <a:off x="5027877" y="2966420"/>
              <a:ext cx="239888" cy="12501"/>
            </a:xfrm>
            <a:prstGeom prst="rect">
              <a:avLst/>
            </a:prstGeom>
            <a:solidFill>
              <a:srgbClr val="1CABE2">
                <a:alpha val="100000"/>
              </a:srgbClr>
            </a:solidFill>
          </p:spPr>
          <p:txBody>
            <a:bodyPr/>
            <a:lstStyle/>
            <a:p/>
          </p:txBody>
        </p:sp>
        <p:sp>
          <p:nvSpPr>
            <p:cNvPr id="52" name="rc52"/>
            <p:cNvSpPr/>
            <p:nvPr/>
          </p:nvSpPr>
          <p:spPr>
            <a:xfrm>
              <a:off x="5294420" y="2944214"/>
              <a:ext cx="239888" cy="1267794"/>
            </a:xfrm>
            <a:prstGeom prst="rect">
              <a:avLst/>
            </a:prstGeom>
            <a:solidFill>
              <a:srgbClr val="80BD41">
                <a:alpha val="100000"/>
              </a:srgbClr>
            </a:solidFill>
          </p:spPr>
          <p:txBody>
            <a:bodyPr/>
            <a:lstStyle/>
            <a:p/>
          </p:txBody>
        </p:sp>
        <p:sp>
          <p:nvSpPr>
            <p:cNvPr id="53" name="rc53"/>
            <p:cNvSpPr/>
            <p:nvPr/>
          </p:nvSpPr>
          <p:spPr>
            <a:xfrm>
              <a:off x="5294420" y="2931363"/>
              <a:ext cx="239888" cy="12851"/>
            </a:xfrm>
            <a:prstGeom prst="rect">
              <a:avLst/>
            </a:prstGeom>
            <a:solidFill>
              <a:srgbClr val="1CABE2">
                <a:alpha val="100000"/>
              </a:srgbClr>
            </a:solidFill>
          </p:spPr>
          <p:txBody>
            <a:bodyPr/>
            <a:lstStyle/>
            <a:p/>
          </p:txBody>
        </p:sp>
        <p:sp>
          <p:nvSpPr>
            <p:cNvPr id="54" name="rc54"/>
            <p:cNvSpPr/>
            <p:nvPr/>
          </p:nvSpPr>
          <p:spPr>
            <a:xfrm>
              <a:off x="5560963" y="2935909"/>
              <a:ext cx="239888" cy="1276099"/>
            </a:xfrm>
            <a:prstGeom prst="rect">
              <a:avLst/>
            </a:prstGeom>
            <a:solidFill>
              <a:srgbClr val="80BD41">
                <a:alpha val="100000"/>
              </a:srgbClr>
            </a:solidFill>
          </p:spPr>
          <p:txBody>
            <a:bodyPr/>
            <a:lstStyle/>
            <a:p/>
          </p:txBody>
        </p:sp>
        <p:sp>
          <p:nvSpPr>
            <p:cNvPr id="55" name="rc55"/>
            <p:cNvSpPr/>
            <p:nvPr/>
          </p:nvSpPr>
          <p:spPr>
            <a:xfrm>
              <a:off x="5560963" y="2923058"/>
              <a:ext cx="239888" cy="12851"/>
            </a:xfrm>
            <a:prstGeom prst="rect">
              <a:avLst/>
            </a:prstGeom>
            <a:solidFill>
              <a:srgbClr val="1CABE2">
                <a:alpha val="100000"/>
              </a:srgbClr>
            </a:solidFill>
          </p:spPr>
          <p:txBody>
            <a:bodyPr/>
            <a:lstStyle/>
            <a:p/>
          </p:txBody>
        </p:sp>
        <p:sp>
          <p:nvSpPr>
            <p:cNvPr id="56" name="rc56"/>
            <p:cNvSpPr/>
            <p:nvPr/>
          </p:nvSpPr>
          <p:spPr>
            <a:xfrm>
              <a:off x="5827506" y="2939056"/>
              <a:ext cx="239888" cy="1272952"/>
            </a:xfrm>
            <a:prstGeom prst="rect">
              <a:avLst/>
            </a:prstGeom>
            <a:solidFill>
              <a:srgbClr val="80BD41">
                <a:alpha val="100000"/>
              </a:srgbClr>
            </a:solidFill>
          </p:spPr>
          <p:txBody>
            <a:bodyPr/>
            <a:lstStyle/>
            <a:p/>
          </p:txBody>
        </p:sp>
        <p:sp>
          <p:nvSpPr>
            <p:cNvPr id="57" name="rc57"/>
            <p:cNvSpPr/>
            <p:nvPr/>
          </p:nvSpPr>
          <p:spPr>
            <a:xfrm>
              <a:off x="5827506" y="2926205"/>
              <a:ext cx="239888" cy="12851"/>
            </a:xfrm>
            <a:prstGeom prst="rect">
              <a:avLst/>
            </a:prstGeom>
            <a:solidFill>
              <a:srgbClr val="1CABE2">
                <a:alpha val="100000"/>
              </a:srgbClr>
            </a:solidFill>
          </p:spPr>
          <p:txBody>
            <a:bodyPr/>
            <a:lstStyle/>
            <a:p/>
          </p:txBody>
        </p:sp>
        <p:sp>
          <p:nvSpPr>
            <p:cNvPr id="58" name="rc58"/>
            <p:cNvSpPr/>
            <p:nvPr/>
          </p:nvSpPr>
          <p:spPr>
            <a:xfrm>
              <a:off x="6094049" y="2947099"/>
              <a:ext cx="239888" cy="1264909"/>
            </a:xfrm>
            <a:prstGeom prst="rect">
              <a:avLst/>
            </a:prstGeom>
            <a:solidFill>
              <a:srgbClr val="80BD41">
                <a:alpha val="100000"/>
              </a:srgbClr>
            </a:solidFill>
          </p:spPr>
          <p:txBody>
            <a:bodyPr/>
            <a:lstStyle/>
            <a:p/>
          </p:txBody>
        </p:sp>
        <p:sp>
          <p:nvSpPr>
            <p:cNvPr id="59" name="rc59"/>
            <p:cNvSpPr/>
            <p:nvPr/>
          </p:nvSpPr>
          <p:spPr>
            <a:xfrm>
              <a:off x="6094049" y="2934336"/>
              <a:ext cx="239888" cy="12763"/>
            </a:xfrm>
            <a:prstGeom prst="rect">
              <a:avLst/>
            </a:prstGeom>
            <a:solidFill>
              <a:srgbClr val="1CABE2">
                <a:alpha val="100000"/>
              </a:srgbClr>
            </a:solidFill>
          </p:spPr>
          <p:txBody>
            <a:bodyPr/>
            <a:lstStyle/>
            <a:p/>
          </p:txBody>
        </p:sp>
        <p:sp>
          <p:nvSpPr>
            <p:cNvPr id="60" name="rc60"/>
            <p:cNvSpPr/>
            <p:nvPr/>
          </p:nvSpPr>
          <p:spPr>
            <a:xfrm>
              <a:off x="6360593" y="2953219"/>
              <a:ext cx="239888" cy="1258790"/>
            </a:xfrm>
            <a:prstGeom prst="rect">
              <a:avLst/>
            </a:prstGeom>
            <a:solidFill>
              <a:srgbClr val="80BD41">
                <a:alpha val="100000"/>
              </a:srgbClr>
            </a:solidFill>
          </p:spPr>
          <p:txBody>
            <a:bodyPr/>
            <a:lstStyle/>
            <a:p/>
          </p:txBody>
        </p:sp>
        <p:sp>
          <p:nvSpPr>
            <p:cNvPr id="61" name="rc61"/>
            <p:cNvSpPr/>
            <p:nvPr/>
          </p:nvSpPr>
          <p:spPr>
            <a:xfrm>
              <a:off x="6360593" y="2940543"/>
              <a:ext cx="239888" cy="12676"/>
            </a:xfrm>
            <a:prstGeom prst="rect">
              <a:avLst/>
            </a:prstGeom>
            <a:solidFill>
              <a:srgbClr val="1CABE2">
                <a:alpha val="100000"/>
              </a:srgbClr>
            </a:solidFill>
          </p:spPr>
          <p:txBody>
            <a:bodyPr/>
            <a:lstStyle/>
            <a:p/>
          </p:txBody>
        </p:sp>
        <p:sp>
          <p:nvSpPr>
            <p:cNvPr id="62" name="rc62"/>
            <p:cNvSpPr/>
            <p:nvPr/>
          </p:nvSpPr>
          <p:spPr>
            <a:xfrm>
              <a:off x="6627136" y="2972889"/>
              <a:ext cx="239888" cy="1239120"/>
            </a:xfrm>
            <a:prstGeom prst="rect">
              <a:avLst/>
            </a:prstGeom>
            <a:solidFill>
              <a:srgbClr val="80BD41">
                <a:alpha val="100000"/>
              </a:srgbClr>
            </a:solidFill>
          </p:spPr>
          <p:txBody>
            <a:bodyPr/>
            <a:lstStyle/>
            <a:p/>
          </p:txBody>
        </p:sp>
        <p:sp>
          <p:nvSpPr>
            <p:cNvPr id="63" name="rc63"/>
            <p:cNvSpPr/>
            <p:nvPr/>
          </p:nvSpPr>
          <p:spPr>
            <a:xfrm>
              <a:off x="6627136" y="2947624"/>
              <a:ext cx="239888" cy="25264"/>
            </a:xfrm>
            <a:prstGeom prst="rect">
              <a:avLst/>
            </a:prstGeom>
            <a:solidFill>
              <a:srgbClr val="1CABE2">
                <a:alpha val="100000"/>
              </a:srgbClr>
            </a:solidFill>
          </p:spPr>
          <p:txBody>
            <a:bodyPr/>
            <a:lstStyle/>
            <a:p/>
          </p:txBody>
        </p:sp>
        <p:sp>
          <p:nvSpPr>
            <p:cNvPr id="64" name="rc64"/>
            <p:cNvSpPr/>
            <p:nvPr/>
          </p:nvSpPr>
          <p:spPr>
            <a:xfrm>
              <a:off x="6893679" y="3010830"/>
              <a:ext cx="239888" cy="1201179"/>
            </a:xfrm>
            <a:prstGeom prst="rect">
              <a:avLst/>
            </a:prstGeom>
            <a:solidFill>
              <a:srgbClr val="80BD41">
                <a:alpha val="100000"/>
              </a:srgbClr>
            </a:solidFill>
          </p:spPr>
          <p:txBody>
            <a:bodyPr/>
            <a:lstStyle/>
            <a:p/>
          </p:txBody>
        </p:sp>
        <p:sp>
          <p:nvSpPr>
            <p:cNvPr id="65" name="rc65"/>
            <p:cNvSpPr/>
            <p:nvPr/>
          </p:nvSpPr>
          <p:spPr>
            <a:xfrm>
              <a:off x="6893679" y="2947624"/>
              <a:ext cx="239888" cy="63206"/>
            </a:xfrm>
            <a:prstGeom prst="rect">
              <a:avLst/>
            </a:prstGeom>
            <a:solidFill>
              <a:srgbClr val="1CABE2">
                <a:alpha val="100000"/>
              </a:srgbClr>
            </a:solidFill>
          </p:spPr>
          <p:txBody>
            <a:bodyPr/>
            <a:lstStyle/>
            <a:p/>
          </p:txBody>
        </p:sp>
        <p:sp>
          <p:nvSpPr>
            <p:cNvPr id="66" name="rc66"/>
            <p:cNvSpPr/>
            <p:nvPr/>
          </p:nvSpPr>
          <p:spPr>
            <a:xfrm>
              <a:off x="7160222" y="2972976"/>
              <a:ext cx="239888" cy="1239032"/>
            </a:xfrm>
            <a:prstGeom prst="rect">
              <a:avLst/>
            </a:prstGeom>
            <a:solidFill>
              <a:srgbClr val="80BD41">
                <a:alpha val="100000"/>
              </a:srgbClr>
            </a:solidFill>
          </p:spPr>
          <p:txBody>
            <a:bodyPr/>
            <a:lstStyle/>
            <a:p/>
          </p:txBody>
        </p:sp>
        <p:sp>
          <p:nvSpPr>
            <p:cNvPr id="67" name="rc67"/>
            <p:cNvSpPr/>
            <p:nvPr/>
          </p:nvSpPr>
          <p:spPr>
            <a:xfrm>
              <a:off x="7160222" y="2947711"/>
              <a:ext cx="239888" cy="25264"/>
            </a:xfrm>
            <a:prstGeom prst="rect">
              <a:avLst/>
            </a:prstGeom>
            <a:solidFill>
              <a:srgbClr val="1CABE2">
                <a:alpha val="100000"/>
              </a:srgbClr>
            </a:solidFill>
          </p:spPr>
          <p:txBody>
            <a:bodyPr/>
            <a:lstStyle/>
            <a:p/>
          </p:txBody>
        </p:sp>
        <p:sp>
          <p:nvSpPr>
            <p:cNvPr id="68" name="rc68"/>
            <p:cNvSpPr/>
            <p:nvPr/>
          </p:nvSpPr>
          <p:spPr>
            <a:xfrm>
              <a:off x="7426765" y="3100525"/>
              <a:ext cx="239888" cy="1111484"/>
            </a:xfrm>
            <a:prstGeom prst="rect">
              <a:avLst/>
            </a:prstGeom>
            <a:solidFill>
              <a:srgbClr val="80BD41">
                <a:alpha val="100000"/>
              </a:srgbClr>
            </a:solidFill>
          </p:spPr>
          <p:txBody>
            <a:bodyPr/>
            <a:lstStyle/>
            <a:p/>
          </p:txBody>
        </p:sp>
        <p:sp>
          <p:nvSpPr>
            <p:cNvPr id="69" name="rc69"/>
            <p:cNvSpPr/>
            <p:nvPr/>
          </p:nvSpPr>
          <p:spPr>
            <a:xfrm>
              <a:off x="7426765" y="2948935"/>
              <a:ext cx="239888" cy="151589"/>
            </a:xfrm>
            <a:prstGeom prst="rect">
              <a:avLst/>
            </a:prstGeom>
            <a:solidFill>
              <a:srgbClr val="1CABE2">
                <a:alpha val="100000"/>
              </a:srgbClr>
            </a:solidFill>
          </p:spPr>
          <p:txBody>
            <a:bodyPr/>
            <a:lstStyle/>
            <a:p/>
          </p:txBody>
        </p:sp>
        <p:sp>
          <p:nvSpPr>
            <p:cNvPr id="70" name="rc70"/>
            <p:cNvSpPr/>
            <p:nvPr/>
          </p:nvSpPr>
          <p:spPr>
            <a:xfrm>
              <a:off x="7693308" y="2979708"/>
              <a:ext cx="239888" cy="1232301"/>
            </a:xfrm>
            <a:prstGeom prst="rect">
              <a:avLst/>
            </a:prstGeom>
            <a:solidFill>
              <a:srgbClr val="80BD41">
                <a:alpha val="100000"/>
              </a:srgbClr>
            </a:solidFill>
          </p:spPr>
          <p:txBody>
            <a:bodyPr/>
            <a:lstStyle/>
            <a:p/>
          </p:txBody>
        </p:sp>
        <p:sp>
          <p:nvSpPr>
            <p:cNvPr id="71" name="rc71"/>
            <p:cNvSpPr/>
            <p:nvPr/>
          </p:nvSpPr>
          <p:spPr>
            <a:xfrm>
              <a:off x="7693308" y="2967294"/>
              <a:ext cx="239888" cy="12413"/>
            </a:xfrm>
            <a:prstGeom prst="rect">
              <a:avLst/>
            </a:prstGeom>
            <a:solidFill>
              <a:srgbClr val="1CABE2">
                <a:alpha val="100000"/>
              </a:srgbClr>
            </a:solidFill>
          </p:spPr>
          <p:txBody>
            <a:bodyPr/>
            <a:lstStyle/>
            <a:p/>
          </p:txBody>
        </p:sp>
        <p:sp>
          <p:nvSpPr>
            <p:cNvPr id="72" name="rc72"/>
            <p:cNvSpPr/>
            <p:nvPr/>
          </p:nvSpPr>
          <p:spPr>
            <a:xfrm>
              <a:off x="7959851" y="2977522"/>
              <a:ext cx="239888" cy="1234487"/>
            </a:xfrm>
            <a:prstGeom prst="rect">
              <a:avLst/>
            </a:prstGeom>
            <a:solidFill>
              <a:srgbClr val="80BD41">
                <a:alpha val="100000"/>
              </a:srgbClr>
            </a:solidFill>
          </p:spPr>
          <p:txBody>
            <a:bodyPr/>
            <a:lstStyle/>
            <a:p/>
          </p:txBody>
        </p:sp>
        <p:sp>
          <p:nvSpPr>
            <p:cNvPr id="73" name="rc73"/>
            <p:cNvSpPr/>
            <p:nvPr/>
          </p:nvSpPr>
          <p:spPr>
            <a:xfrm>
              <a:off x="7959851" y="2965021"/>
              <a:ext cx="239888" cy="12501"/>
            </a:xfrm>
            <a:prstGeom prst="rect">
              <a:avLst/>
            </a:prstGeom>
            <a:solidFill>
              <a:srgbClr val="1CABE2">
                <a:alpha val="100000"/>
              </a:srgbClr>
            </a:solidFill>
          </p:spPr>
          <p:txBody>
            <a:bodyPr/>
            <a:lstStyle/>
            <a:p/>
          </p:txBody>
        </p:sp>
        <p:sp>
          <p:nvSpPr>
            <p:cNvPr id="74" name="pl74"/>
            <p:cNvSpPr/>
            <p:nvPr/>
          </p:nvSpPr>
          <p:spPr>
            <a:xfrm>
              <a:off x="1416218" y="2085226"/>
              <a:ext cx="6663577" cy="236309"/>
            </a:xfrm>
            <a:custGeom>
              <a:avLst/>
              <a:pathLst>
                <a:path w="6663577" h="236309">
                  <a:moveTo>
                    <a:pt x="0" y="128895"/>
                  </a:moveTo>
                  <a:lnTo>
                    <a:pt x="266543" y="42965"/>
                  </a:lnTo>
                  <a:lnTo>
                    <a:pt x="533086" y="42965"/>
                  </a:lnTo>
                  <a:lnTo>
                    <a:pt x="799629" y="21482"/>
                  </a:lnTo>
                  <a:lnTo>
                    <a:pt x="1066172" y="64447"/>
                  </a:lnTo>
                  <a:lnTo>
                    <a:pt x="1332715" y="64447"/>
                  </a:lnTo>
                  <a:lnTo>
                    <a:pt x="1599258" y="64447"/>
                  </a:lnTo>
                  <a:lnTo>
                    <a:pt x="1865801" y="0"/>
                  </a:lnTo>
                  <a:lnTo>
                    <a:pt x="2132344" y="64447"/>
                  </a:lnTo>
                  <a:lnTo>
                    <a:pt x="2398888" y="42965"/>
                  </a:lnTo>
                  <a:lnTo>
                    <a:pt x="2665431" y="0"/>
                  </a:lnTo>
                  <a:lnTo>
                    <a:pt x="2931974" y="0"/>
                  </a:lnTo>
                  <a:lnTo>
                    <a:pt x="3198517" y="42965"/>
                  </a:lnTo>
                  <a:lnTo>
                    <a:pt x="3465060" y="0"/>
                  </a:lnTo>
                  <a:lnTo>
                    <a:pt x="3731603" y="0"/>
                  </a:lnTo>
                  <a:lnTo>
                    <a:pt x="3998146" y="0"/>
                  </a:lnTo>
                  <a:lnTo>
                    <a:pt x="4264689" y="0"/>
                  </a:lnTo>
                  <a:lnTo>
                    <a:pt x="4531233" y="0"/>
                  </a:lnTo>
                  <a:lnTo>
                    <a:pt x="4797776" y="0"/>
                  </a:lnTo>
                  <a:lnTo>
                    <a:pt x="5064319" y="0"/>
                  </a:lnTo>
                  <a:lnTo>
                    <a:pt x="5330862" y="21482"/>
                  </a:lnTo>
                  <a:lnTo>
                    <a:pt x="5597405" y="85930"/>
                  </a:lnTo>
                  <a:lnTo>
                    <a:pt x="5863948" y="21482"/>
                  </a:lnTo>
                  <a:lnTo>
                    <a:pt x="6130491" y="236309"/>
                  </a:lnTo>
                  <a:lnTo>
                    <a:pt x="6397034" y="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298664" y="30385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87" name="tx87"/>
            <p:cNvSpPr/>
            <p:nvPr/>
          </p:nvSpPr>
          <p:spPr>
            <a:xfrm>
              <a:off x="2670557" y="299293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88" name="tx88"/>
            <p:cNvSpPr/>
            <p:nvPr/>
          </p:nvSpPr>
          <p:spPr>
            <a:xfrm>
              <a:off x="3964096" y="28834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136.4</a:t>
              </a:r>
            </a:p>
          </p:txBody>
        </p:sp>
        <p:sp>
          <p:nvSpPr>
            <p:cNvPr id="89" name="tx89"/>
            <p:cNvSpPr/>
            <p:nvPr/>
          </p:nvSpPr>
          <p:spPr>
            <a:xfrm>
              <a:off x="5296811" y="27955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146.5</a:t>
              </a:r>
            </a:p>
          </p:txBody>
        </p:sp>
        <p:sp>
          <p:nvSpPr>
            <p:cNvPr id="90" name="tx90"/>
            <p:cNvSpPr/>
            <p:nvPr/>
          </p:nvSpPr>
          <p:spPr>
            <a:xfrm>
              <a:off x="6362984" y="28046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145.4</a:t>
              </a:r>
            </a:p>
          </p:txBody>
        </p:sp>
        <p:sp>
          <p:nvSpPr>
            <p:cNvPr id="91" name="tx91"/>
            <p:cNvSpPr/>
            <p:nvPr/>
          </p:nvSpPr>
          <p:spPr>
            <a:xfrm>
              <a:off x="6629527" y="28116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2" name="tx92"/>
            <p:cNvSpPr/>
            <p:nvPr/>
          </p:nvSpPr>
          <p:spPr>
            <a:xfrm>
              <a:off x="6896070" y="28116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3" name="tx93"/>
            <p:cNvSpPr/>
            <p:nvPr/>
          </p:nvSpPr>
          <p:spPr>
            <a:xfrm>
              <a:off x="7162613" y="28116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4" name="tx94"/>
            <p:cNvSpPr/>
            <p:nvPr/>
          </p:nvSpPr>
          <p:spPr>
            <a:xfrm>
              <a:off x="7429156" y="28130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144.5</a:t>
              </a:r>
            </a:p>
          </p:txBody>
        </p:sp>
        <p:sp>
          <p:nvSpPr>
            <p:cNvPr id="95" name="tx95"/>
            <p:cNvSpPr/>
            <p:nvPr/>
          </p:nvSpPr>
          <p:spPr>
            <a:xfrm>
              <a:off x="7695699" y="28325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142.4</a:t>
              </a:r>
            </a:p>
          </p:txBody>
        </p:sp>
        <p:sp>
          <p:nvSpPr>
            <p:cNvPr id="96" name="tx96"/>
            <p:cNvSpPr/>
            <p:nvPr/>
          </p:nvSpPr>
          <p:spPr>
            <a:xfrm>
              <a:off x="7962242" y="28290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142.6</a:t>
              </a:r>
            </a:p>
          </p:txBody>
        </p:sp>
        <p:sp>
          <p:nvSpPr>
            <p:cNvPr id="97" name="pl97"/>
            <p:cNvSpPr/>
            <p:nvPr/>
          </p:nvSpPr>
          <p:spPr>
            <a:xfrm>
              <a:off x="141621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6944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110.4</a:t>
              </a:r>
            </a:p>
          </p:txBody>
        </p:sp>
        <p:sp>
          <p:nvSpPr>
            <p:cNvPr id="109" name="tx109"/>
            <p:cNvSpPr/>
            <p:nvPr/>
          </p:nvSpPr>
          <p:spPr>
            <a:xfrm>
              <a:off x="1350915" y="31756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0" name="tx110"/>
            <p:cNvSpPr/>
            <p:nvPr/>
          </p:nvSpPr>
          <p:spPr>
            <a:xfrm>
              <a:off x="2631380" y="3656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119.1</a:t>
              </a:r>
            </a:p>
          </p:txBody>
        </p:sp>
        <p:sp>
          <p:nvSpPr>
            <p:cNvPr id="111" name="tx111"/>
            <p:cNvSpPr/>
            <p:nvPr/>
          </p:nvSpPr>
          <p:spPr>
            <a:xfrm>
              <a:off x="2722808" y="311553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2" name="tx112"/>
            <p:cNvSpPr/>
            <p:nvPr/>
          </p:nvSpPr>
          <p:spPr>
            <a:xfrm>
              <a:off x="3964096" y="35865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135.1</a:t>
              </a:r>
            </a:p>
          </p:txBody>
        </p:sp>
        <p:sp>
          <p:nvSpPr>
            <p:cNvPr id="113" name="tx113"/>
            <p:cNvSpPr/>
            <p:nvPr/>
          </p:nvSpPr>
          <p:spPr>
            <a:xfrm>
              <a:off x="4016347" y="29914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4" name="tx114"/>
            <p:cNvSpPr/>
            <p:nvPr/>
          </p:nvSpPr>
          <p:spPr>
            <a:xfrm>
              <a:off x="5335988" y="35430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5" name="tx115"/>
            <p:cNvSpPr/>
            <p:nvPr/>
          </p:nvSpPr>
          <p:spPr>
            <a:xfrm>
              <a:off x="5349062" y="29027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6" name="tx116"/>
            <p:cNvSpPr/>
            <p:nvPr/>
          </p:nvSpPr>
          <p:spPr>
            <a:xfrm>
              <a:off x="6402160" y="354871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7" name="tx117"/>
            <p:cNvSpPr/>
            <p:nvPr/>
          </p:nvSpPr>
          <p:spPr>
            <a:xfrm>
              <a:off x="6415235" y="29129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8" name="tx118"/>
            <p:cNvSpPr/>
            <p:nvPr/>
          </p:nvSpPr>
          <p:spPr>
            <a:xfrm>
              <a:off x="6629527" y="35585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19" name="tx119"/>
            <p:cNvSpPr/>
            <p:nvPr/>
          </p:nvSpPr>
          <p:spPr>
            <a:xfrm>
              <a:off x="6681778" y="29252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0" name="tx120"/>
            <p:cNvSpPr/>
            <p:nvPr/>
          </p:nvSpPr>
          <p:spPr>
            <a:xfrm>
              <a:off x="6896070" y="35763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137.4</a:t>
              </a:r>
            </a:p>
          </p:txBody>
        </p:sp>
        <p:sp>
          <p:nvSpPr>
            <p:cNvPr id="121" name="tx121"/>
            <p:cNvSpPr/>
            <p:nvPr/>
          </p:nvSpPr>
          <p:spPr>
            <a:xfrm>
              <a:off x="6948321" y="29453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22" name="tx122"/>
            <p:cNvSpPr/>
            <p:nvPr/>
          </p:nvSpPr>
          <p:spPr>
            <a:xfrm>
              <a:off x="7162613" y="35585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23" name="tx123"/>
            <p:cNvSpPr/>
            <p:nvPr/>
          </p:nvSpPr>
          <p:spPr>
            <a:xfrm>
              <a:off x="7214864" y="29252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4" name="tx124"/>
            <p:cNvSpPr/>
            <p:nvPr/>
          </p:nvSpPr>
          <p:spPr>
            <a:xfrm>
              <a:off x="7429156" y="362236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127.1</a:t>
              </a:r>
            </a:p>
          </p:txBody>
        </p:sp>
        <p:sp>
          <p:nvSpPr>
            <p:cNvPr id="125" name="tx125"/>
            <p:cNvSpPr/>
            <p:nvPr/>
          </p:nvSpPr>
          <p:spPr>
            <a:xfrm>
              <a:off x="7455282" y="29896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26" name="tx126"/>
            <p:cNvSpPr/>
            <p:nvPr/>
          </p:nvSpPr>
          <p:spPr>
            <a:xfrm>
              <a:off x="7734876" y="356195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7" name="tx127"/>
            <p:cNvSpPr/>
            <p:nvPr/>
          </p:nvSpPr>
          <p:spPr>
            <a:xfrm>
              <a:off x="7747950" y="29395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8" name="tx128"/>
            <p:cNvSpPr/>
            <p:nvPr/>
          </p:nvSpPr>
          <p:spPr>
            <a:xfrm>
              <a:off x="7962242" y="356086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141.2</a:t>
              </a:r>
            </a:p>
          </p:txBody>
        </p:sp>
        <p:sp>
          <p:nvSpPr>
            <p:cNvPr id="129" name="tx129"/>
            <p:cNvSpPr/>
            <p:nvPr/>
          </p:nvSpPr>
          <p:spPr>
            <a:xfrm>
              <a:off x="8014493" y="29373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285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4114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2892"/>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2000-2025</a:t>
              </a:r>
            </a:p>
          </p:txBody>
        </p:sp>
        <p:sp>
          <p:nvSpPr>
            <p:cNvPr id="159" name="pl159"/>
            <p:cNvSpPr/>
            <p:nvPr/>
          </p:nvSpPr>
          <p:spPr>
            <a:xfrm>
              <a:off x="24264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6867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9469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5565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8168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0771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6509181" cy="124062"/>
            </a:xfrm>
            <a:prstGeom prst="rect">
              <a:avLst/>
            </a:prstGeom>
            <a:solidFill>
              <a:srgbClr val="80BD41">
                <a:alpha val="100000"/>
              </a:srgbClr>
            </a:solidFill>
          </p:spPr>
          <p:txBody>
            <a:bodyPr/>
            <a:lstStyle/>
            <a:p/>
          </p:txBody>
        </p:sp>
        <p:sp>
          <p:nvSpPr>
            <p:cNvPr id="170" name="rc170"/>
            <p:cNvSpPr/>
            <p:nvPr/>
          </p:nvSpPr>
          <p:spPr>
            <a:xfrm>
              <a:off x="7805455" y="5840557"/>
              <a:ext cx="65548" cy="124062"/>
            </a:xfrm>
            <a:prstGeom prst="rect">
              <a:avLst/>
            </a:prstGeom>
            <a:solidFill>
              <a:srgbClr val="1CABE2">
                <a:alpha val="100000"/>
              </a:srgbClr>
            </a:solidFill>
          </p:spPr>
          <p:txBody>
            <a:bodyPr/>
            <a:lstStyle/>
            <a:p/>
          </p:txBody>
        </p:sp>
        <p:sp>
          <p:nvSpPr>
            <p:cNvPr id="171" name="rc171"/>
            <p:cNvSpPr/>
            <p:nvPr/>
          </p:nvSpPr>
          <p:spPr>
            <a:xfrm>
              <a:off x="1296273" y="5685479"/>
              <a:ext cx="6372208" cy="124062"/>
            </a:xfrm>
            <a:prstGeom prst="rect">
              <a:avLst/>
            </a:prstGeom>
            <a:solidFill>
              <a:srgbClr val="80BD41">
                <a:alpha val="100000"/>
              </a:srgbClr>
            </a:solidFill>
          </p:spPr>
          <p:txBody>
            <a:bodyPr/>
            <a:lstStyle/>
            <a:p/>
          </p:txBody>
        </p:sp>
        <p:sp>
          <p:nvSpPr>
            <p:cNvPr id="172" name="rc172"/>
            <p:cNvSpPr/>
            <p:nvPr/>
          </p:nvSpPr>
          <p:spPr>
            <a:xfrm>
              <a:off x="7668482" y="5685479"/>
              <a:ext cx="64192" cy="124062"/>
            </a:xfrm>
            <a:prstGeom prst="rect">
              <a:avLst/>
            </a:prstGeom>
            <a:solidFill>
              <a:srgbClr val="1CABE2">
                <a:alpha val="100000"/>
              </a:srgbClr>
            </a:solidFill>
          </p:spPr>
          <p:txBody>
            <a:bodyPr/>
            <a:lstStyle/>
            <a:p/>
          </p:txBody>
        </p:sp>
        <p:sp>
          <p:nvSpPr>
            <p:cNvPr id="173" name="rc173"/>
            <p:cNvSpPr/>
            <p:nvPr/>
          </p:nvSpPr>
          <p:spPr>
            <a:xfrm>
              <a:off x="1296273" y="5530401"/>
              <a:ext cx="6383509" cy="124062"/>
            </a:xfrm>
            <a:prstGeom prst="rect">
              <a:avLst/>
            </a:prstGeom>
            <a:solidFill>
              <a:srgbClr val="80BD41">
                <a:alpha val="100000"/>
              </a:srgbClr>
            </a:solidFill>
          </p:spPr>
          <p:txBody>
            <a:bodyPr/>
            <a:lstStyle/>
            <a:p/>
          </p:txBody>
        </p:sp>
        <p:sp>
          <p:nvSpPr>
            <p:cNvPr id="174" name="rc174"/>
            <p:cNvSpPr/>
            <p:nvPr/>
          </p:nvSpPr>
          <p:spPr>
            <a:xfrm>
              <a:off x="7679783" y="5530401"/>
              <a:ext cx="64644" cy="124062"/>
            </a:xfrm>
            <a:prstGeom prst="rect">
              <a:avLst/>
            </a:prstGeom>
            <a:solidFill>
              <a:srgbClr val="1CABE2">
                <a:alpha val="100000"/>
              </a:srgbClr>
            </a:solidFill>
          </p:spPr>
          <p:txBody>
            <a:bodyPr/>
            <a:lstStyle/>
            <a:p/>
          </p:txBody>
        </p:sp>
        <p:sp>
          <p:nvSpPr>
            <p:cNvPr id="175" name="tx175"/>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145.4</a:t>
              </a:r>
            </a:p>
          </p:txBody>
        </p:sp>
        <p:sp>
          <p:nvSpPr>
            <p:cNvPr id="176" name="tx176"/>
            <p:cNvSpPr/>
            <p:nvPr/>
          </p:nvSpPr>
          <p:spPr>
            <a:xfrm>
              <a:off x="7909813" y="570578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142.4</a:t>
              </a:r>
            </a:p>
          </p:txBody>
        </p:sp>
        <p:sp>
          <p:nvSpPr>
            <p:cNvPr id="177" name="tx177"/>
            <p:cNvSpPr/>
            <p:nvPr/>
          </p:nvSpPr>
          <p:spPr>
            <a:xfrm>
              <a:off x="7922154"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142.6</a:t>
              </a:r>
            </a:p>
          </p:txBody>
        </p:sp>
        <p:sp>
          <p:nvSpPr>
            <p:cNvPr id="178" name="tx178"/>
            <p:cNvSpPr/>
            <p:nvPr/>
          </p:nvSpPr>
          <p:spPr>
            <a:xfrm>
              <a:off x="4460430" y="586347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79" name="tx179"/>
            <p:cNvSpPr/>
            <p:nvPr/>
          </p:nvSpPr>
          <p:spPr>
            <a:xfrm>
              <a:off x="7762881"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0" name="tx180"/>
            <p:cNvSpPr/>
            <p:nvPr/>
          </p:nvSpPr>
          <p:spPr>
            <a:xfrm>
              <a:off x="4391943" y="570839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81" name="tx181"/>
            <p:cNvSpPr/>
            <p:nvPr/>
          </p:nvSpPr>
          <p:spPr>
            <a:xfrm>
              <a:off x="7625229"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2" name="tx182"/>
            <p:cNvSpPr/>
            <p:nvPr/>
          </p:nvSpPr>
          <p:spPr>
            <a:xfrm>
              <a:off x="4352390" y="555331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141.2</a:t>
              </a:r>
            </a:p>
          </p:txBody>
        </p:sp>
        <p:sp>
          <p:nvSpPr>
            <p:cNvPr id="183" name="tx183"/>
            <p:cNvSpPr/>
            <p:nvPr/>
          </p:nvSpPr>
          <p:spPr>
            <a:xfrm>
              <a:off x="7636756"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7886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570031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796060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decreased 2%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64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54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44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0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99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38211"/>
              <a:ext cx="239888" cy="673798"/>
            </a:xfrm>
            <a:prstGeom prst="rect">
              <a:avLst/>
            </a:prstGeom>
            <a:solidFill>
              <a:srgbClr val="E2231A">
                <a:alpha val="90196"/>
              </a:srgbClr>
            </a:solidFill>
          </p:spPr>
          <p:txBody>
            <a:bodyPr/>
            <a:lstStyle/>
            <a:p/>
          </p:txBody>
        </p:sp>
        <p:sp>
          <p:nvSpPr>
            <p:cNvPr id="23" name="rc23"/>
            <p:cNvSpPr/>
            <p:nvPr/>
          </p:nvSpPr>
          <p:spPr>
            <a:xfrm>
              <a:off x="1562816" y="4016390"/>
              <a:ext cx="239888" cy="195618"/>
            </a:xfrm>
            <a:prstGeom prst="rect">
              <a:avLst/>
            </a:prstGeom>
            <a:solidFill>
              <a:srgbClr val="E2231A">
                <a:alpha val="90196"/>
              </a:srgbClr>
            </a:solidFill>
          </p:spPr>
          <p:txBody>
            <a:bodyPr/>
            <a:lstStyle/>
            <a:p/>
          </p:txBody>
        </p:sp>
        <p:sp>
          <p:nvSpPr>
            <p:cNvPr id="24" name="rc24"/>
            <p:cNvSpPr/>
            <p:nvPr/>
          </p:nvSpPr>
          <p:spPr>
            <a:xfrm>
              <a:off x="1829360" y="3619719"/>
              <a:ext cx="239888" cy="592290"/>
            </a:xfrm>
            <a:prstGeom prst="rect">
              <a:avLst/>
            </a:prstGeom>
            <a:solidFill>
              <a:srgbClr val="E2231A">
                <a:alpha val="90196"/>
              </a:srgbClr>
            </a:solidFill>
          </p:spPr>
          <p:txBody>
            <a:bodyPr/>
            <a:lstStyle/>
            <a:p/>
          </p:txBody>
        </p:sp>
        <p:sp>
          <p:nvSpPr>
            <p:cNvPr id="25" name="rc25"/>
            <p:cNvSpPr/>
            <p:nvPr/>
          </p:nvSpPr>
          <p:spPr>
            <a:xfrm>
              <a:off x="2095903" y="4113226"/>
              <a:ext cx="239888" cy="98782"/>
            </a:xfrm>
            <a:prstGeom prst="rect">
              <a:avLst/>
            </a:prstGeom>
            <a:solidFill>
              <a:srgbClr val="E2231A">
                <a:alpha val="90196"/>
              </a:srgbClr>
            </a:solidFill>
          </p:spPr>
          <p:txBody>
            <a:bodyPr/>
            <a:lstStyle/>
            <a:p/>
          </p:txBody>
        </p:sp>
        <p:sp>
          <p:nvSpPr>
            <p:cNvPr id="26" name="rc26"/>
            <p:cNvSpPr/>
            <p:nvPr/>
          </p:nvSpPr>
          <p:spPr>
            <a:xfrm>
              <a:off x="2362446" y="3812986"/>
              <a:ext cx="239888" cy="399023"/>
            </a:xfrm>
            <a:prstGeom prst="rect">
              <a:avLst/>
            </a:prstGeom>
            <a:solidFill>
              <a:srgbClr val="E2231A">
                <a:alpha val="90196"/>
              </a:srgbClr>
            </a:solidFill>
          </p:spPr>
          <p:txBody>
            <a:bodyPr/>
            <a:lstStyle/>
            <a:p/>
          </p:txBody>
        </p:sp>
        <p:sp>
          <p:nvSpPr>
            <p:cNvPr id="27" name="rc27"/>
            <p:cNvSpPr/>
            <p:nvPr/>
          </p:nvSpPr>
          <p:spPr>
            <a:xfrm>
              <a:off x="2628989" y="4010794"/>
              <a:ext cx="239888" cy="201214"/>
            </a:xfrm>
            <a:prstGeom prst="rect">
              <a:avLst/>
            </a:prstGeom>
            <a:solidFill>
              <a:srgbClr val="E2231A">
                <a:alpha val="90196"/>
              </a:srgbClr>
            </a:solidFill>
          </p:spPr>
          <p:txBody>
            <a:bodyPr/>
            <a:lstStyle/>
            <a:p/>
          </p:txBody>
        </p:sp>
        <p:sp>
          <p:nvSpPr>
            <p:cNvPr id="28" name="rc28"/>
            <p:cNvSpPr/>
            <p:nvPr/>
          </p:nvSpPr>
          <p:spPr>
            <a:xfrm>
              <a:off x="2895532" y="4110875"/>
              <a:ext cx="239888" cy="101134"/>
            </a:xfrm>
            <a:prstGeom prst="rect">
              <a:avLst/>
            </a:prstGeom>
            <a:solidFill>
              <a:srgbClr val="E2231A">
                <a:alpha val="90196"/>
              </a:srgbClr>
            </a:solidFill>
          </p:spPr>
          <p:txBody>
            <a:bodyPr/>
            <a:lstStyle/>
            <a:p/>
          </p:txBody>
        </p:sp>
        <p:sp>
          <p:nvSpPr>
            <p:cNvPr id="29" name="rc29"/>
            <p:cNvSpPr/>
            <p:nvPr/>
          </p:nvSpPr>
          <p:spPr>
            <a:xfrm>
              <a:off x="3162075" y="4009334"/>
              <a:ext cx="239888" cy="202674"/>
            </a:xfrm>
            <a:prstGeom prst="rect">
              <a:avLst/>
            </a:prstGeom>
            <a:solidFill>
              <a:srgbClr val="E2231A">
                <a:alpha val="90196"/>
              </a:srgbClr>
            </a:solidFill>
          </p:spPr>
          <p:txBody>
            <a:bodyPr/>
            <a:lstStyle/>
            <a:p/>
          </p:txBody>
        </p:sp>
        <p:sp>
          <p:nvSpPr>
            <p:cNvPr id="30" name="rc30"/>
            <p:cNvSpPr/>
            <p:nvPr/>
          </p:nvSpPr>
          <p:spPr>
            <a:xfrm>
              <a:off x="3428618" y="3798793"/>
              <a:ext cx="239888" cy="413216"/>
            </a:xfrm>
            <a:prstGeom prst="rect">
              <a:avLst/>
            </a:prstGeom>
            <a:solidFill>
              <a:srgbClr val="E2231A">
                <a:alpha val="90196"/>
              </a:srgbClr>
            </a:solidFill>
          </p:spPr>
          <p:txBody>
            <a:bodyPr/>
            <a:lstStyle/>
            <a:p/>
          </p:txBody>
        </p:sp>
        <p:sp>
          <p:nvSpPr>
            <p:cNvPr id="31" name="rc31"/>
            <p:cNvSpPr/>
            <p:nvPr/>
          </p:nvSpPr>
          <p:spPr>
            <a:xfrm>
              <a:off x="3695161" y="3893277"/>
              <a:ext cx="239888" cy="318732"/>
            </a:xfrm>
            <a:prstGeom prst="rect">
              <a:avLst/>
            </a:prstGeom>
            <a:solidFill>
              <a:srgbClr val="E2231A">
                <a:alpha val="90196"/>
              </a:srgbClr>
            </a:solidFill>
          </p:spPr>
          <p:txBody>
            <a:bodyPr/>
            <a:lstStyle/>
            <a:p/>
          </p:txBody>
        </p:sp>
        <p:sp>
          <p:nvSpPr>
            <p:cNvPr id="32" name="rc32"/>
            <p:cNvSpPr/>
            <p:nvPr/>
          </p:nvSpPr>
          <p:spPr>
            <a:xfrm>
              <a:off x="3961705" y="3990762"/>
              <a:ext cx="239888" cy="221247"/>
            </a:xfrm>
            <a:prstGeom prst="rect">
              <a:avLst/>
            </a:prstGeom>
            <a:solidFill>
              <a:srgbClr val="E2231A">
                <a:alpha val="90196"/>
              </a:srgbClr>
            </a:solidFill>
          </p:spPr>
          <p:txBody>
            <a:bodyPr/>
            <a:lstStyle/>
            <a:p/>
          </p:txBody>
        </p:sp>
        <p:sp>
          <p:nvSpPr>
            <p:cNvPr id="33" name="rc33"/>
            <p:cNvSpPr/>
            <p:nvPr/>
          </p:nvSpPr>
          <p:spPr>
            <a:xfrm>
              <a:off x="4228248" y="4100088"/>
              <a:ext cx="239888" cy="111921"/>
            </a:xfrm>
            <a:prstGeom prst="rect">
              <a:avLst/>
            </a:prstGeom>
            <a:solidFill>
              <a:srgbClr val="E2231A">
                <a:alpha val="90196"/>
              </a:srgbClr>
            </a:solidFill>
          </p:spPr>
          <p:txBody>
            <a:bodyPr/>
            <a:lstStyle/>
            <a:p/>
          </p:txBody>
        </p:sp>
        <p:sp>
          <p:nvSpPr>
            <p:cNvPr id="34" name="rc34"/>
            <p:cNvSpPr/>
            <p:nvPr/>
          </p:nvSpPr>
          <p:spPr>
            <a:xfrm>
              <a:off x="4494791" y="3987437"/>
              <a:ext cx="239888" cy="224572"/>
            </a:xfrm>
            <a:prstGeom prst="rect">
              <a:avLst/>
            </a:prstGeom>
            <a:solidFill>
              <a:srgbClr val="E2231A">
                <a:alpha val="90196"/>
              </a:srgbClr>
            </a:solidFill>
          </p:spPr>
          <p:txBody>
            <a:bodyPr/>
            <a:lstStyle/>
            <a:p/>
          </p:txBody>
        </p:sp>
        <p:sp>
          <p:nvSpPr>
            <p:cNvPr id="35" name="rc35"/>
            <p:cNvSpPr/>
            <p:nvPr/>
          </p:nvSpPr>
          <p:spPr>
            <a:xfrm>
              <a:off x="4761334" y="4098628"/>
              <a:ext cx="239888" cy="113381"/>
            </a:xfrm>
            <a:prstGeom prst="rect">
              <a:avLst/>
            </a:prstGeom>
            <a:solidFill>
              <a:srgbClr val="E2231A">
                <a:alpha val="90196"/>
              </a:srgbClr>
            </a:solidFill>
          </p:spPr>
          <p:txBody>
            <a:bodyPr/>
            <a:lstStyle/>
            <a:p/>
          </p:txBody>
        </p:sp>
        <p:sp>
          <p:nvSpPr>
            <p:cNvPr id="36" name="rc36"/>
            <p:cNvSpPr/>
            <p:nvPr/>
          </p:nvSpPr>
          <p:spPr>
            <a:xfrm>
              <a:off x="5027877" y="4096438"/>
              <a:ext cx="239888" cy="115570"/>
            </a:xfrm>
            <a:prstGeom prst="rect">
              <a:avLst/>
            </a:prstGeom>
            <a:solidFill>
              <a:srgbClr val="E2231A">
                <a:alpha val="90196"/>
              </a:srgbClr>
            </a:solidFill>
          </p:spPr>
          <p:txBody>
            <a:bodyPr/>
            <a:lstStyle/>
            <a:p/>
          </p:txBody>
        </p:sp>
        <p:sp>
          <p:nvSpPr>
            <p:cNvPr id="37" name="rc37"/>
            <p:cNvSpPr/>
            <p:nvPr/>
          </p:nvSpPr>
          <p:spPr>
            <a:xfrm>
              <a:off x="5294420" y="4093194"/>
              <a:ext cx="239888" cy="118814"/>
            </a:xfrm>
            <a:prstGeom prst="rect">
              <a:avLst/>
            </a:prstGeom>
            <a:solidFill>
              <a:srgbClr val="E2231A">
                <a:alpha val="90196"/>
              </a:srgbClr>
            </a:solidFill>
          </p:spPr>
          <p:txBody>
            <a:bodyPr/>
            <a:lstStyle/>
            <a:p/>
          </p:txBody>
        </p:sp>
        <p:sp>
          <p:nvSpPr>
            <p:cNvPr id="38" name="rc38"/>
            <p:cNvSpPr/>
            <p:nvPr/>
          </p:nvSpPr>
          <p:spPr>
            <a:xfrm>
              <a:off x="5560963" y="4092464"/>
              <a:ext cx="239888" cy="119544"/>
            </a:xfrm>
            <a:prstGeom prst="rect">
              <a:avLst/>
            </a:prstGeom>
            <a:solidFill>
              <a:srgbClr val="E2231A">
                <a:alpha val="90196"/>
              </a:srgbClr>
            </a:solidFill>
          </p:spPr>
          <p:txBody>
            <a:bodyPr/>
            <a:lstStyle/>
            <a:p/>
          </p:txBody>
        </p:sp>
        <p:sp>
          <p:nvSpPr>
            <p:cNvPr id="39" name="rc39"/>
            <p:cNvSpPr/>
            <p:nvPr/>
          </p:nvSpPr>
          <p:spPr>
            <a:xfrm>
              <a:off x="5827506" y="4092708"/>
              <a:ext cx="239888" cy="119301"/>
            </a:xfrm>
            <a:prstGeom prst="rect">
              <a:avLst/>
            </a:prstGeom>
            <a:solidFill>
              <a:srgbClr val="E2231A">
                <a:alpha val="90196"/>
              </a:srgbClr>
            </a:solidFill>
          </p:spPr>
          <p:txBody>
            <a:bodyPr/>
            <a:lstStyle/>
            <a:p/>
          </p:txBody>
        </p:sp>
        <p:sp>
          <p:nvSpPr>
            <p:cNvPr id="40" name="rc40"/>
            <p:cNvSpPr/>
            <p:nvPr/>
          </p:nvSpPr>
          <p:spPr>
            <a:xfrm>
              <a:off x="6094049" y="4093438"/>
              <a:ext cx="239888" cy="118571"/>
            </a:xfrm>
            <a:prstGeom prst="rect">
              <a:avLst/>
            </a:prstGeom>
            <a:solidFill>
              <a:srgbClr val="E2231A">
                <a:alpha val="90196"/>
              </a:srgbClr>
            </a:solidFill>
          </p:spPr>
          <p:txBody>
            <a:bodyPr/>
            <a:lstStyle/>
            <a:p/>
          </p:txBody>
        </p:sp>
        <p:sp>
          <p:nvSpPr>
            <p:cNvPr id="41" name="rc41"/>
            <p:cNvSpPr/>
            <p:nvPr/>
          </p:nvSpPr>
          <p:spPr>
            <a:xfrm>
              <a:off x="6360593" y="4094086"/>
              <a:ext cx="239888" cy="117922"/>
            </a:xfrm>
            <a:prstGeom prst="rect">
              <a:avLst/>
            </a:prstGeom>
            <a:solidFill>
              <a:srgbClr val="E2231A">
                <a:alpha val="90196"/>
              </a:srgbClr>
            </a:solidFill>
          </p:spPr>
          <p:txBody>
            <a:bodyPr/>
            <a:lstStyle/>
            <a:p/>
          </p:txBody>
        </p:sp>
        <p:sp>
          <p:nvSpPr>
            <p:cNvPr id="42" name="rc42"/>
            <p:cNvSpPr/>
            <p:nvPr/>
          </p:nvSpPr>
          <p:spPr>
            <a:xfrm>
              <a:off x="6627136" y="4094735"/>
              <a:ext cx="239888" cy="117274"/>
            </a:xfrm>
            <a:prstGeom prst="rect">
              <a:avLst/>
            </a:prstGeom>
            <a:solidFill>
              <a:srgbClr val="E2231A">
                <a:alpha val="90196"/>
              </a:srgbClr>
            </a:solidFill>
          </p:spPr>
          <p:txBody>
            <a:bodyPr/>
            <a:lstStyle/>
            <a:p/>
          </p:txBody>
        </p:sp>
        <p:sp>
          <p:nvSpPr>
            <p:cNvPr id="43" name="rc43"/>
            <p:cNvSpPr/>
            <p:nvPr/>
          </p:nvSpPr>
          <p:spPr>
            <a:xfrm>
              <a:off x="6893679" y="3977380"/>
              <a:ext cx="239888" cy="234629"/>
            </a:xfrm>
            <a:prstGeom prst="rect">
              <a:avLst/>
            </a:prstGeom>
            <a:solidFill>
              <a:srgbClr val="E2231A">
                <a:alpha val="90196"/>
              </a:srgbClr>
            </a:solidFill>
          </p:spPr>
          <p:txBody>
            <a:bodyPr/>
            <a:lstStyle/>
            <a:p/>
          </p:txBody>
        </p:sp>
        <p:sp>
          <p:nvSpPr>
            <p:cNvPr id="44" name="rc44"/>
            <p:cNvSpPr/>
            <p:nvPr/>
          </p:nvSpPr>
          <p:spPr>
            <a:xfrm>
              <a:off x="7160222" y="3860106"/>
              <a:ext cx="239888" cy="351903"/>
            </a:xfrm>
            <a:prstGeom prst="rect">
              <a:avLst/>
            </a:prstGeom>
            <a:solidFill>
              <a:srgbClr val="E2231A">
                <a:alpha val="90196"/>
              </a:srgbClr>
            </a:solidFill>
          </p:spPr>
          <p:txBody>
            <a:bodyPr/>
            <a:lstStyle/>
            <a:p/>
          </p:txBody>
        </p:sp>
        <p:sp>
          <p:nvSpPr>
            <p:cNvPr id="45" name="rc45"/>
            <p:cNvSpPr/>
            <p:nvPr/>
          </p:nvSpPr>
          <p:spPr>
            <a:xfrm>
              <a:off x="7426765" y="2923049"/>
              <a:ext cx="239888" cy="1288959"/>
            </a:xfrm>
            <a:prstGeom prst="rect">
              <a:avLst/>
            </a:prstGeom>
            <a:solidFill>
              <a:srgbClr val="E2231A">
                <a:alpha val="90196"/>
              </a:srgbClr>
            </a:solidFill>
          </p:spPr>
          <p:txBody>
            <a:bodyPr/>
            <a:lstStyle/>
            <a:p/>
          </p:txBody>
        </p:sp>
        <p:sp>
          <p:nvSpPr>
            <p:cNvPr id="46" name="rc46"/>
            <p:cNvSpPr/>
            <p:nvPr/>
          </p:nvSpPr>
          <p:spPr>
            <a:xfrm>
              <a:off x="7693308" y="4096519"/>
              <a:ext cx="239888" cy="115489"/>
            </a:xfrm>
            <a:prstGeom prst="rect">
              <a:avLst/>
            </a:prstGeom>
            <a:solidFill>
              <a:srgbClr val="E2231A">
                <a:alpha val="90196"/>
              </a:srgbClr>
            </a:solidFill>
          </p:spPr>
          <p:txBody>
            <a:bodyPr/>
            <a:lstStyle/>
            <a:p/>
          </p:txBody>
        </p:sp>
        <p:sp>
          <p:nvSpPr>
            <p:cNvPr id="47" name="rc47"/>
            <p:cNvSpPr/>
            <p:nvPr/>
          </p:nvSpPr>
          <p:spPr>
            <a:xfrm>
              <a:off x="7959851" y="3980624"/>
              <a:ext cx="239888" cy="231385"/>
            </a:xfrm>
            <a:prstGeom prst="rect">
              <a:avLst/>
            </a:prstGeom>
            <a:solidFill>
              <a:srgbClr val="E2231A">
                <a:alpha val="90196"/>
              </a:srgbClr>
            </a:solidFill>
          </p:spPr>
          <p:txBody>
            <a:bodyPr/>
            <a:lstStyle/>
            <a:p/>
          </p:txBody>
        </p:sp>
        <p:sp>
          <p:nvSpPr>
            <p:cNvPr id="48" name="rc48"/>
            <p:cNvSpPr/>
            <p:nvPr/>
          </p:nvSpPr>
          <p:spPr>
            <a:xfrm>
              <a:off x="1562816" y="3662379"/>
              <a:ext cx="239888" cy="354011"/>
            </a:xfrm>
            <a:prstGeom prst="rect">
              <a:avLst/>
            </a:prstGeom>
            <a:solidFill>
              <a:srgbClr val="B3B3B3">
                <a:alpha val="90196"/>
              </a:srgbClr>
            </a:solidFill>
          </p:spPr>
          <p:txBody>
            <a:bodyPr/>
            <a:lstStyle/>
            <a:p/>
          </p:txBody>
        </p:sp>
        <p:sp>
          <p:nvSpPr>
            <p:cNvPr id="49" name="rc49"/>
            <p:cNvSpPr/>
            <p:nvPr/>
          </p:nvSpPr>
          <p:spPr>
            <a:xfrm>
              <a:off x="1829360" y="3566516"/>
              <a:ext cx="239888" cy="53203"/>
            </a:xfrm>
            <a:prstGeom prst="rect">
              <a:avLst/>
            </a:prstGeom>
            <a:solidFill>
              <a:srgbClr val="B3B3B3">
                <a:alpha val="90196"/>
              </a:srgbClr>
            </a:solidFill>
          </p:spPr>
          <p:txBody>
            <a:bodyPr/>
            <a:lstStyle/>
            <a:p/>
          </p:txBody>
        </p:sp>
        <p:sp>
          <p:nvSpPr>
            <p:cNvPr id="50" name="rc50"/>
            <p:cNvSpPr/>
            <p:nvPr/>
          </p:nvSpPr>
          <p:spPr>
            <a:xfrm>
              <a:off x="2095903" y="3657593"/>
              <a:ext cx="239888" cy="455633"/>
            </a:xfrm>
            <a:prstGeom prst="rect">
              <a:avLst/>
            </a:prstGeom>
            <a:solidFill>
              <a:srgbClr val="B3B3B3">
                <a:alpha val="90196"/>
              </a:srgbClr>
            </a:solidFill>
          </p:spPr>
          <p:txBody>
            <a:bodyPr/>
            <a:lstStyle/>
            <a:p/>
          </p:txBody>
        </p:sp>
        <p:sp>
          <p:nvSpPr>
            <p:cNvPr id="51" name="rc51"/>
            <p:cNvSpPr/>
            <p:nvPr/>
          </p:nvSpPr>
          <p:spPr>
            <a:xfrm>
              <a:off x="2362446" y="3653295"/>
              <a:ext cx="239888" cy="159690"/>
            </a:xfrm>
            <a:prstGeom prst="rect">
              <a:avLst/>
            </a:prstGeom>
            <a:solidFill>
              <a:srgbClr val="B3B3B3">
                <a:alpha val="90196"/>
              </a:srgbClr>
            </a:solidFill>
          </p:spPr>
          <p:txBody>
            <a:bodyPr/>
            <a:lstStyle/>
            <a:p/>
          </p:txBody>
        </p:sp>
        <p:sp>
          <p:nvSpPr>
            <p:cNvPr id="52" name="rc52"/>
            <p:cNvSpPr/>
            <p:nvPr/>
          </p:nvSpPr>
          <p:spPr>
            <a:xfrm>
              <a:off x="2628989" y="3930584"/>
              <a:ext cx="239888" cy="80210"/>
            </a:xfrm>
            <a:prstGeom prst="rect">
              <a:avLst/>
            </a:prstGeom>
            <a:solidFill>
              <a:srgbClr val="B3B3B3">
                <a:alpha val="90196"/>
              </a:srgbClr>
            </a:solidFill>
          </p:spPr>
          <p:txBody>
            <a:bodyPr/>
            <a:lstStyle/>
            <a:p/>
          </p:txBody>
        </p:sp>
        <p:sp>
          <p:nvSpPr>
            <p:cNvPr id="53" name="rc53"/>
            <p:cNvSpPr/>
            <p:nvPr/>
          </p:nvSpPr>
          <p:spPr>
            <a:xfrm>
              <a:off x="2895532" y="3452972"/>
              <a:ext cx="239888" cy="657902"/>
            </a:xfrm>
            <a:prstGeom prst="rect">
              <a:avLst/>
            </a:prstGeom>
            <a:solidFill>
              <a:srgbClr val="B3B3B3">
                <a:alpha val="90196"/>
              </a:srgbClr>
            </a:solidFill>
          </p:spPr>
          <p:txBody>
            <a:bodyPr/>
            <a:lstStyle/>
            <a:p/>
          </p:txBody>
        </p:sp>
        <p:sp>
          <p:nvSpPr>
            <p:cNvPr id="54" name="rc54"/>
            <p:cNvSpPr/>
            <p:nvPr/>
          </p:nvSpPr>
          <p:spPr>
            <a:xfrm>
              <a:off x="3162075" y="2958897"/>
              <a:ext cx="239888" cy="1050437"/>
            </a:xfrm>
            <a:prstGeom prst="rect">
              <a:avLst/>
            </a:prstGeom>
            <a:solidFill>
              <a:srgbClr val="B3B3B3">
                <a:alpha val="90196"/>
              </a:srgbClr>
            </a:solidFill>
          </p:spPr>
          <p:txBody>
            <a:bodyPr/>
            <a:lstStyle/>
            <a:p/>
          </p:txBody>
        </p:sp>
        <p:sp>
          <p:nvSpPr>
            <p:cNvPr id="55" name="rc55"/>
            <p:cNvSpPr/>
            <p:nvPr/>
          </p:nvSpPr>
          <p:spPr>
            <a:xfrm>
              <a:off x="3961705" y="3611852"/>
              <a:ext cx="239888" cy="378910"/>
            </a:xfrm>
            <a:prstGeom prst="rect">
              <a:avLst/>
            </a:prstGeom>
            <a:solidFill>
              <a:srgbClr val="B3B3B3">
                <a:alpha val="90196"/>
              </a:srgbClr>
            </a:solidFill>
          </p:spPr>
          <p:txBody>
            <a:bodyPr/>
            <a:lstStyle/>
            <a:p/>
          </p:txBody>
        </p:sp>
        <p:sp>
          <p:nvSpPr>
            <p:cNvPr id="56" name="rc56"/>
            <p:cNvSpPr/>
            <p:nvPr/>
          </p:nvSpPr>
          <p:spPr>
            <a:xfrm>
              <a:off x="4228248" y="3699848"/>
              <a:ext cx="239888" cy="400240"/>
            </a:xfrm>
            <a:prstGeom prst="rect">
              <a:avLst/>
            </a:prstGeom>
            <a:solidFill>
              <a:srgbClr val="B3B3B3">
                <a:alpha val="90196"/>
              </a:srgbClr>
            </a:solidFill>
          </p:spPr>
          <p:txBody>
            <a:bodyPr/>
            <a:lstStyle/>
            <a:p/>
          </p:txBody>
        </p:sp>
        <p:sp>
          <p:nvSpPr>
            <p:cNvPr id="57" name="rc57"/>
            <p:cNvSpPr/>
            <p:nvPr/>
          </p:nvSpPr>
          <p:spPr>
            <a:xfrm>
              <a:off x="4494791" y="3893764"/>
              <a:ext cx="239888" cy="93673"/>
            </a:xfrm>
            <a:prstGeom prst="rect">
              <a:avLst/>
            </a:prstGeom>
            <a:solidFill>
              <a:srgbClr val="B3B3B3">
                <a:alpha val="90196"/>
              </a:srgbClr>
            </a:solidFill>
          </p:spPr>
          <p:txBody>
            <a:bodyPr/>
            <a:lstStyle/>
            <a:p/>
          </p:txBody>
        </p:sp>
        <p:sp>
          <p:nvSpPr>
            <p:cNvPr id="58" name="rc58"/>
            <p:cNvSpPr/>
            <p:nvPr/>
          </p:nvSpPr>
          <p:spPr>
            <a:xfrm>
              <a:off x="4761334" y="3994168"/>
              <a:ext cx="239888" cy="104459"/>
            </a:xfrm>
            <a:prstGeom prst="rect">
              <a:avLst/>
            </a:prstGeom>
            <a:solidFill>
              <a:srgbClr val="B3B3B3">
                <a:alpha val="90196"/>
              </a:srgbClr>
            </a:solidFill>
          </p:spPr>
          <p:txBody>
            <a:bodyPr/>
            <a:lstStyle/>
            <a:p/>
          </p:txBody>
        </p:sp>
        <p:sp>
          <p:nvSpPr>
            <p:cNvPr id="59" name="rc59"/>
            <p:cNvSpPr/>
            <p:nvPr/>
          </p:nvSpPr>
          <p:spPr>
            <a:xfrm>
              <a:off x="6360593" y="4093681"/>
              <a:ext cx="239888" cy="405"/>
            </a:xfrm>
            <a:prstGeom prst="rect">
              <a:avLst/>
            </a:prstGeom>
            <a:solidFill>
              <a:srgbClr val="B3B3B3">
                <a:alpha val="90196"/>
              </a:srgbClr>
            </a:solidFill>
          </p:spPr>
          <p:txBody>
            <a:bodyPr/>
            <a:lstStyle/>
            <a:p/>
          </p:txBody>
        </p:sp>
        <p:sp>
          <p:nvSpPr>
            <p:cNvPr id="60" name="rc60"/>
            <p:cNvSpPr/>
            <p:nvPr/>
          </p:nvSpPr>
          <p:spPr>
            <a:xfrm>
              <a:off x="6627136" y="4094167"/>
              <a:ext cx="239888" cy="567"/>
            </a:xfrm>
            <a:prstGeom prst="rect">
              <a:avLst/>
            </a:prstGeom>
            <a:solidFill>
              <a:srgbClr val="B3B3B3">
                <a:alpha val="90196"/>
              </a:srgbClr>
            </a:solidFill>
          </p:spPr>
          <p:txBody>
            <a:bodyPr/>
            <a:lstStyle/>
            <a:p/>
          </p:txBody>
        </p:sp>
        <p:sp>
          <p:nvSpPr>
            <p:cNvPr id="61" name="rc61"/>
            <p:cNvSpPr/>
            <p:nvPr/>
          </p:nvSpPr>
          <p:spPr>
            <a:xfrm>
              <a:off x="7160222" y="3393524"/>
              <a:ext cx="239888" cy="466581"/>
            </a:xfrm>
            <a:prstGeom prst="rect">
              <a:avLst/>
            </a:prstGeom>
            <a:solidFill>
              <a:srgbClr val="B3B3B3">
                <a:alpha val="90196"/>
              </a:srgbClr>
            </a:solidFill>
          </p:spPr>
          <p:txBody>
            <a:bodyPr/>
            <a:lstStyle/>
            <a:p/>
          </p:txBody>
        </p:sp>
        <p:sp>
          <p:nvSpPr>
            <p:cNvPr id="62" name="rc62"/>
            <p:cNvSpPr/>
            <p:nvPr/>
          </p:nvSpPr>
          <p:spPr>
            <a:xfrm>
              <a:off x="7693308" y="4095789"/>
              <a:ext cx="239888" cy="729"/>
            </a:xfrm>
            <a:prstGeom prst="rect">
              <a:avLst/>
            </a:prstGeom>
            <a:solidFill>
              <a:srgbClr val="B3B3B3">
                <a:alpha val="90196"/>
              </a:srgbClr>
            </a:solidFill>
          </p:spPr>
          <p:txBody>
            <a:bodyPr/>
            <a:lstStyle/>
            <a:p/>
          </p:txBody>
        </p:sp>
        <p:sp>
          <p:nvSpPr>
            <p:cNvPr id="63" name="pl63"/>
            <p:cNvSpPr/>
            <p:nvPr/>
          </p:nvSpPr>
          <p:spPr>
            <a:xfrm>
              <a:off x="1416218" y="2085226"/>
              <a:ext cx="6663577" cy="214826"/>
            </a:xfrm>
            <a:custGeom>
              <a:avLst/>
              <a:pathLst>
                <a:path w="6663577" h="214826">
                  <a:moveTo>
                    <a:pt x="0" y="128895"/>
                  </a:moveTo>
                  <a:lnTo>
                    <a:pt x="266543" y="21482"/>
                  </a:lnTo>
                  <a:lnTo>
                    <a:pt x="533086" y="107413"/>
                  </a:lnTo>
                  <a:lnTo>
                    <a:pt x="799629" y="0"/>
                  </a:lnTo>
                  <a:lnTo>
                    <a:pt x="1066172" y="64447"/>
                  </a:lnTo>
                  <a:lnTo>
                    <a:pt x="1332715" y="21482"/>
                  </a:lnTo>
                  <a:lnTo>
                    <a:pt x="1599258" y="0"/>
                  </a:lnTo>
                  <a:lnTo>
                    <a:pt x="1865801" y="21482"/>
                  </a:lnTo>
                  <a:lnTo>
                    <a:pt x="2132344" y="64447"/>
                  </a:lnTo>
                  <a:lnTo>
                    <a:pt x="2398888" y="42965"/>
                  </a:lnTo>
                  <a:lnTo>
                    <a:pt x="2665431" y="21482"/>
                  </a:lnTo>
                  <a:lnTo>
                    <a:pt x="2931974" y="0"/>
                  </a:lnTo>
                  <a:lnTo>
                    <a:pt x="3198517" y="21482"/>
                  </a:lnTo>
                  <a:lnTo>
                    <a:pt x="3465060" y="0"/>
                  </a:lnTo>
                  <a:lnTo>
                    <a:pt x="3731603" y="0"/>
                  </a:lnTo>
                  <a:lnTo>
                    <a:pt x="3998146" y="0"/>
                  </a:lnTo>
                  <a:lnTo>
                    <a:pt x="4264689" y="0"/>
                  </a:lnTo>
                  <a:lnTo>
                    <a:pt x="4531233" y="0"/>
                  </a:lnTo>
                  <a:lnTo>
                    <a:pt x="4797776" y="0"/>
                  </a:lnTo>
                  <a:lnTo>
                    <a:pt x="5064319" y="0"/>
                  </a:lnTo>
                  <a:lnTo>
                    <a:pt x="5330862" y="0"/>
                  </a:lnTo>
                  <a:lnTo>
                    <a:pt x="5597405" y="21482"/>
                  </a:lnTo>
                  <a:lnTo>
                    <a:pt x="5863948" y="42965"/>
                  </a:lnTo>
                  <a:lnTo>
                    <a:pt x="6130491" y="214826"/>
                  </a:lnTo>
                  <a:lnTo>
                    <a:pt x="6397034" y="0"/>
                  </a:lnTo>
                  <a:lnTo>
                    <a:pt x="6663577" y="21482"/>
                  </a:lnTo>
                </a:path>
              </a:pathLst>
            </a:custGeom>
            <a:ln w="27101" cap="flat">
              <a:solidFill>
                <a:srgbClr val="3283FE">
                  <a:alpha val="100000"/>
                </a:srgbClr>
              </a:solidFill>
              <a:prstDash val="solid"/>
              <a:round/>
            </a:ln>
          </p:spPr>
          <p:txBody>
            <a:bodyPr/>
            <a:lstStyle/>
            <a:p/>
          </p:txBody>
        </p:sp>
        <p:sp>
          <p:nvSpPr>
            <p:cNvPr id="64" name="pl64"/>
            <p:cNvSpPr/>
            <p:nvPr/>
          </p:nvSpPr>
          <p:spPr>
            <a:xfrm>
              <a:off x="1416218" y="2085226"/>
              <a:ext cx="6663577" cy="257791"/>
            </a:xfrm>
            <a:custGeom>
              <a:avLst/>
              <a:pathLst>
                <a:path w="6663577" h="257791">
                  <a:moveTo>
                    <a:pt x="0" y="85930"/>
                  </a:moveTo>
                  <a:lnTo>
                    <a:pt x="266543" y="107413"/>
                  </a:lnTo>
                  <a:lnTo>
                    <a:pt x="533086" y="128895"/>
                  </a:lnTo>
                  <a:lnTo>
                    <a:pt x="799629" y="107413"/>
                  </a:lnTo>
                  <a:lnTo>
                    <a:pt x="1066172" y="107413"/>
                  </a:lnTo>
                  <a:lnTo>
                    <a:pt x="1332715" y="42965"/>
                  </a:lnTo>
                  <a:lnTo>
                    <a:pt x="1599258" y="150378"/>
                  </a:lnTo>
                  <a:lnTo>
                    <a:pt x="1865801" y="257791"/>
                  </a:lnTo>
                  <a:lnTo>
                    <a:pt x="2132344" y="0"/>
                  </a:lnTo>
                  <a:lnTo>
                    <a:pt x="2398888" y="42965"/>
                  </a:lnTo>
                  <a:lnTo>
                    <a:pt x="2665431" y="107413"/>
                  </a:lnTo>
                  <a:lnTo>
                    <a:pt x="2931974" y="85930"/>
                  </a:lnTo>
                  <a:lnTo>
                    <a:pt x="3198517" y="42965"/>
                  </a:lnTo>
                  <a:lnTo>
                    <a:pt x="3465060" y="21482"/>
                  </a:lnTo>
                  <a:lnTo>
                    <a:pt x="3731603" y="0"/>
                  </a:lnTo>
                  <a:lnTo>
                    <a:pt x="3998146" y="0"/>
                  </a:lnTo>
                  <a:lnTo>
                    <a:pt x="4264689" y="0"/>
                  </a:lnTo>
                  <a:lnTo>
                    <a:pt x="4531233" y="0"/>
                  </a:lnTo>
                  <a:lnTo>
                    <a:pt x="4797776" y="0"/>
                  </a:lnTo>
                  <a:lnTo>
                    <a:pt x="5064319" y="0"/>
                  </a:lnTo>
                  <a:lnTo>
                    <a:pt x="5330862" y="0"/>
                  </a:lnTo>
                  <a:lnTo>
                    <a:pt x="5597405" y="0"/>
                  </a:lnTo>
                  <a:lnTo>
                    <a:pt x="5863948" y="128895"/>
                  </a:lnTo>
                  <a:lnTo>
                    <a:pt x="6130491" y="214826"/>
                  </a:lnTo>
                  <a:lnTo>
                    <a:pt x="6397034" y="0"/>
                  </a:lnTo>
                  <a:lnTo>
                    <a:pt x="6663577" y="0"/>
                  </a:lnTo>
                </a:path>
              </a:pathLst>
            </a:custGeom>
            <a:ln w="27101" cap="flat">
              <a:solidFill>
                <a:srgbClr val="FFA500">
                  <a:alpha val="100000"/>
                </a:srgbClr>
              </a:solidFill>
              <a:prstDash val="solid"/>
              <a:round/>
            </a:ln>
          </p:spPr>
          <p:txBody>
            <a:bodyPr/>
            <a:lstStyle/>
            <a:p/>
          </p:txBody>
        </p:sp>
        <p:sp>
          <p:nvSpPr>
            <p:cNvPr id="65" name="tx65"/>
            <p:cNvSpPr/>
            <p:nvPr/>
          </p:nvSpPr>
          <p:spPr>
            <a:xfrm>
              <a:off x="1345880"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1345880"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67" name="tx67"/>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8" name="tx68"/>
            <p:cNvSpPr/>
            <p:nvPr/>
          </p:nvSpPr>
          <p:spPr>
            <a:xfrm>
              <a:off x="267859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69" name="tx69"/>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0" name="tx70"/>
            <p:cNvSpPr/>
            <p:nvPr/>
          </p:nvSpPr>
          <p:spPr>
            <a:xfrm>
              <a:off x="4011311"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1" name="tx71"/>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5" name="tx75"/>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7" name="tx77"/>
            <p:cNvSpPr/>
            <p:nvPr/>
          </p:nvSpPr>
          <p:spPr>
            <a:xfrm>
              <a:off x="694328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8" name="tx78"/>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9" name="tx79"/>
            <p:cNvSpPr/>
            <p:nvPr/>
          </p:nvSpPr>
          <p:spPr>
            <a:xfrm>
              <a:off x="720982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720982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1" name="tx81"/>
            <p:cNvSpPr/>
            <p:nvPr/>
          </p:nvSpPr>
          <p:spPr>
            <a:xfrm>
              <a:off x="747637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2" name="tx82"/>
            <p:cNvSpPr/>
            <p:nvPr/>
          </p:nvSpPr>
          <p:spPr>
            <a:xfrm>
              <a:off x="7476372"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3" name="tx83"/>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5" name="tx85"/>
            <p:cNvSpPr/>
            <p:nvPr/>
          </p:nvSpPr>
          <p:spPr>
            <a:xfrm>
              <a:off x="800945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6" name="tx86"/>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7" name="tx87"/>
            <p:cNvSpPr/>
            <p:nvPr/>
          </p:nvSpPr>
          <p:spPr>
            <a:xfrm>
              <a:off x="1340869" y="38346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8" name="tx88"/>
            <p:cNvSpPr/>
            <p:nvPr/>
          </p:nvSpPr>
          <p:spPr>
            <a:xfrm>
              <a:off x="2673584" y="40709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9" name="tx89"/>
            <p:cNvSpPr/>
            <p:nvPr/>
          </p:nvSpPr>
          <p:spPr>
            <a:xfrm>
              <a:off x="4006300" y="40622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0" name="tx90"/>
            <p:cNvSpPr/>
            <p:nvPr/>
          </p:nvSpPr>
          <p:spPr>
            <a:xfrm>
              <a:off x="5339016" y="41121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1" name="tx91"/>
            <p:cNvSpPr/>
            <p:nvPr/>
          </p:nvSpPr>
          <p:spPr>
            <a:xfrm>
              <a:off x="6405188" y="41126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2" name="tx92"/>
            <p:cNvSpPr/>
            <p:nvPr/>
          </p:nvSpPr>
          <p:spPr>
            <a:xfrm>
              <a:off x="6671731" y="41142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6938274" y="40542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4" name="tx94"/>
            <p:cNvSpPr/>
            <p:nvPr/>
          </p:nvSpPr>
          <p:spPr>
            <a:xfrm>
              <a:off x="7204817" y="39955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5" name="tx95"/>
            <p:cNvSpPr/>
            <p:nvPr/>
          </p:nvSpPr>
          <p:spPr>
            <a:xfrm>
              <a:off x="7441216" y="35270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96" name="tx96"/>
            <p:cNvSpPr/>
            <p:nvPr/>
          </p:nvSpPr>
          <p:spPr>
            <a:xfrm>
              <a:off x="7737904" y="41151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7" name="tx97"/>
            <p:cNvSpPr/>
            <p:nvPr/>
          </p:nvSpPr>
          <p:spPr>
            <a:xfrm>
              <a:off x="8004447" y="40558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8" name="tx98"/>
            <p:cNvSpPr/>
            <p:nvPr/>
          </p:nvSpPr>
          <p:spPr>
            <a:xfrm>
              <a:off x="4006300" y="376250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9" name="tx99"/>
            <p:cNvSpPr/>
            <p:nvPr/>
          </p:nvSpPr>
          <p:spPr>
            <a:xfrm>
              <a:off x="7204817" y="35863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0" name="tx100"/>
            <p:cNvSpPr/>
            <p:nvPr/>
          </p:nvSpPr>
          <p:spPr>
            <a:xfrm>
              <a:off x="2681119" y="382430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01" name="tx101"/>
            <p:cNvSpPr/>
            <p:nvPr/>
          </p:nvSpPr>
          <p:spPr>
            <a:xfrm>
              <a:off x="4013835" y="3507094"/>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2" name="tx102"/>
            <p:cNvSpPr/>
            <p:nvPr/>
          </p:nvSpPr>
          <p:spPr>
            <a:xfrm>
              <a:off x="6412723" y="39874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03" name="tx103"/>
            <p:cNvSpPr/>
            <p:nvPr/>
          </p:nvSpPr>
          <p:spPr>
            <a:xfrm>
              <a:off x="6679266" y="398793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04" name="tx104"/>
            <p:cNvSpPr/>
            <p:nvPr/>
          </p:nvSpPr>
          <p:spPr>
            <a:xfrm>
              <a:off x="7185222" y="328728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105" name="tx105"/>
            <p:cNvSpPr/>
            <p:nvPr/>
          </p:nvSpPr>
          <p:spPr>
            <a:xfrm>
              <a:off x="7745439" y="399074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06" name="tx106"/>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639902" y="334887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8" name="tx108"/>
            <p:cNvSpPr/>
            <p:nvPr/>
          </p:nvSpPr>
          <p:spPr>
            <a:xfrm>
              <a:off x="639902" y="253784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9" name="tx10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5" name="tx12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78790" y="5080163"/>
              <a:ext cx="201456" cy="201456"/>
            </a:xfrm>
            <a:prstGeom prst="rect">
              <a:avLst/>
            </a:prstGeom>
            <a:solidFill>
              <a:srgbClr val="E2231A">
                <a:alpha val="90196"/>
              </a:srgbClr>
            </a:solidFill>
          </p:spPr>
          <p:txBody>
            <a:bodyPr/>
            <a:lstStyle/>
            <a:p/>
          </p:txBody>
        </p:sp>
        <p:sp>
          <p:nvSpPr>
            <p:cNvPr id="132" name="rc132"/>
            <p:cNvSpPr/>
            <p:nvPr/>
          </p:nvSpPr>
          <p:spPr>
            <a:xfrm>
              <a:off x="5642950" y="5080163"/>
              <a:ext cx="201456" cy="201456"/>
            </a:xfrm>
            <a:prstGeom prst="rect">
              <a:avLst/>
            </a:prstGeom>
            <a:solidFill>
              <a:srgbClr val="B3B3B3">
                <a:alpha val="90196"/>
              </a:srgbClr>
            </a:solidFill>
          </p:spPr>
          <p:txBody>
            <a:bodyPr/>
            <a:lstStyle/>
            <a:p/>
          </p:txBody>
        </p:sp>
        <p:sp>
          <p:nvSpPr>
            <p:cNvPr id="133" name="tx13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51100" y="1592892"/>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2000-2025</a:t>
              </a:r>
            </a:p>
          </p:txBody>
        </p:sp>
        <p:sp>
          <p:nvSpPr>
            <p:cNvPr id="137" name="pl137"/>
            <p:cNvSpPr/>
            <p:nvPr/>
          </p:nvSpPr>
          <p:spPr>
            <a:xfrm>
              <a:off x="25061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9258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3455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7159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61357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840557"/>
              <a:ext cx="3518275" cy="124062"/>
            </a:xfrm>
            <a:prstGeom prst="rect">
              <a:avLst/>
            </a:prstGeom>
            <a:solidFill>
              <a:srgbClr val="E2231A">
                <a:alpha val="90196"/>
              </a:srgbClr>
            </a:solidFill>
          </p:spPr>
          <p:txBody>
            <a:bodyPr/>
            <a:lstStyle/>
            <a:p/>
          </p:txBody>
        </p:sp>
        <p:sp>
          <p:nvSpPr>
            <p:cNvPr id="147" name="rc147"/>
            <p:cNvSpPr/>
            <p:nvPr/>
          </p:nvSpPr>
          <p:spPr>
            <a:xfrm>
              <a:off x="1296273" y="5685479"/>
              <a:ext cx="3445684" cy="124062"/>
            </a:xfrm>
            <a:prstGeom prst="rect">
              <a:avLst/>
            </a:prstGeom>
            <a:solidFill>
              <a:srgbClr val="E2231A">
                <a:alpha val="90196"/>
              </a:srgbClr>
            </a:solidFill>
          </p:spPr>
          <p:txBody>
            <a:bodyPr/>
            <a:lstStyle/>
            <a:p/>
          </p:txBody>
        </p:sp>
        <p:sp>
          <p:nvSpPr>
            <p:cNvPr id="148" name="rc148"/>
            <p:cNvSpPr/>
            <p:nvPr/>
          </p:nvSpPr>
          <p:spPr>
            <a:xfrm>
              <a:off x="1296273" y="5530401"/>
              <a:ext cx="6903466" cy="124062"/>
            </a:xfrm>
            <a:prstGeom prst="rect">
              <a:avLst/>
            </a:prstGeom>
            <a:solidFill>
              <a:srgbClr val="E2231A">
                <a:alpha val="90196"/>
              </a:srgbClr>
            </a:solidFill>
          </p:spPr>
          <p:txBody>
            <a:bodyPr/>
            <a:lstStyle/>
            <a:p/>
          </p:txBody>
        </p:sp>
        <p:sp>
          <p:nvSpPr>
            <p:cNvPr id="149" name="rc149"/>
            <p:cNvSpPr/>
            <p:nvPr/>
          </p:nvSpPr>
          <p:spPr>
            <a:xfrm>
              <a:off x="4814549" y="5840557"/>
              <a:ext cx="12098" cy="124062"/>
            </a:xfrm>
            <a:prstGeom prst="rect">
              <a:avLst/>
            </a:prstGeom>
            <a:solidFill>
              <a:srgbClr val="B3B3B3">
                <a:alpha val="90196"/>
              </a:srgbClr>
            </a:solidFill>
          </p:spPr>
          <p:txBody>
            <a:bodyPr/>
            <a:lstStyle/>
            <a:p/>
          </p:txBody>
        </p:sp>
        <p:sp>
          <p:nvSpPr>
            <p:cNvPr id="150" name="rc150"/>
            <p:cNvSpPr/>
            <p:nvPr/>
          </p:nvSpPr>
          <p:spPr>
            <a:xfrm>
              <a:off x="4741957" y="5685479"/>
              <a:ext cx="21777" cy="124062"/>
            </a:xfrm>
            <a:prstGeom prst="rect">
              <a:avLst/>
            </a:prstGeom>
            <a:solidFill>
              <a:srgbClr val="B3B3B3">
                <a:alpha val="90196"/>
              </a:srgbClr>
            </a:solidFill>
          </p:spPr>
          <p:txBody>
            <a:bodyPr/>
            <a:lstStyle/>
            <a:p/>
          </p:txBody>
        </p:sp>
        <p:sp>
          <p:nvSpPr>
            <p:cNvPr id="151" name="tx151"/>
            <p:cNvSpPr/>
            <p:nvPr/>
          </p:nvSpPr>
          <p:spPr>
            <a:xfrm>
              <a:off x="4907020"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52" name="tx152"/>
            <p:cNvSpPr/>
            <p:nvPr/>
          </p:nvSpPr>
          <p:spPr>
            <a:xfrm>
              <a:off x="4844107"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53" name="tx153"/>
            <p:cNvSpPr/>
            <p:nvPr/>
          </p:nvSpPr>
          <p:spPr>
            <a:xfrm>
              <a:off x="2975039"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54" name="tx154"/>
            <p:cNvSpPr/>
            <p:nvPr/>
          </p:nvSpPr>
          <p:spPr>
            <a:xfrm>
              <a:off x="2938743"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55" name="tx155"/>
            <p:cNvSpPr/>
            <p:nvPr/>
          </p:nvSpPr>
          <p:spPr>
            <a:xfrm>
              <a:off x="466763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56" name="tx156"/>
            <p:cNvSpPr/>
            <p:nvPr/>
          </p:nvSpPr>
          <p:spPr>
            <a:xfrm>
              <a:off x="4706463"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4638710"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2" name="tx162"/>
            <p:cNvSpPr/>
            <p:nvPr/>
          </p:nvSpPr>
          <p:spPr>
            <a:xfrm>
              <a:off x="3630559"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3" name="tx163"/>
            <p:cNvSpPr/>
            <p:nvPr/>
          </p:nvSpPr>
          <p:spPr>
            <a:xfrm>
              <a:off x="6050281"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4" name="tx164"/>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5" name="tx16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similar to in 2019, where coverage was 99%.
3,000 children missed their routine first dose of measles vaccine.
MCV2 is typically administered to children between 18 months and five years old. MCV2 coverage remained constant at 99% in 2025.</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99% in 2025, leaving 3,000 children without any protection against measles. MCV2 coverage also remained constant at 99%</a:t>
            </a:r>
          </a:p>
        </p:txBody>
      </p:sp>
      <p:grpSp xmlns:pic="http://schemas.openxmlformats.org/drawingml/2006/picture">
        <p:nvGrpSpPr>
          <p:cNvPr id="169" name=""/>
          <p:cNvGrpSpPr/>
          <p:nvPr/>
        </p:nvGrpSpPr>
        <p:grpSpPr>
          <a:xfrm>
            <a:off x="292608" y="1097280"/>
            <a:ext cx="8595360" cy="28575"/>
            <a:chOff x="292608" y="1097280"/>
            <a:chExt cx="8595360" cy="28575"/>
          </a:xfrm>
        </p:grpSpPr>
        <p:sp>
          <p:nvSpPr>
            <p:cNvPr id="17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131228"/>
                  </a:moveTo>
                  <a:lnTo>
                    <a:pt x="135891" y="21871"/>
                  </a:lnTo>
                  <a:lnTo>
                    <a:pt x="271783" y="109356"/>
                  </a:lnTo>
                  <a:lnTo>
                    <a:pt x="407675" y="0"/>
                  </a:lnTo>
                  <a:lnTo>
                    <a:pt x="543566" y="65614"/>
                  </a:lnTo>
                  <a:lnTo>
                    <a:pt x="679458" y="21871"/>
                  </a:lnTo>
                  <a:lnTo>
                    <a:pt x="815350" y="0"/>
                  </a:lnTo>
                  <a:lnTo>
                    <a:pt x="951242" y="21871"/>
                  </a:lnTo>
                  <a:lnTo>
                    <a:pt x="1087133" y="65614"/>
                  </a:lnTo>
                  <a:lnTo>
                    <a:pt x="1223025" y="43742"/>
                  </a:lnTo>
                  <a:lnTo>
                    <a:pt x="1358917" y="21871"/>
                  </a:lnTo>
                  <a:lnTo>
                    <a:pt x="1494809" y="0"/>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21871"/>
                  </a:lnTo>
                  <a:lnTo>
                    <a:pt x="2989618" y="43742"/>
                  </a:lnTo>
                  <a:lnTo>
                    <a:pt x="3125509" y="218713"/>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131228"/>
                  </a:moveTo>
                  <a:lnTo>
                    <a:pt x="135891" y="21871"/>
                  </a:lnTo>
                  <a:lnTo>
                    <a:pt x="271783" y="109356"/>
                  </a:lnTo>
                  <a:lnTo>
                    <a:pt x="407675" y="0"/>
                  </a:lnTo>
                  <a:lnTo>
                    <a:pt x="543566" y="65614"/>
                  </a:lnTo>
                  <a:lnTo>
                    <a:pt x="679458" y="21871"/>
                  </a:lnTo>
                  <a:lnTo>
                    <a:pt x="815350" y="0"/>
                  </a:lnTo>
                  <a:lnTo>
                    <a:pt x="951242" y="21871"/>
                  </a:lnTo>
                  <a:lnTo>
                    <a:pt x="1087133" y="65614"/>
                  </a:lnTo>
                  <a:lnTo>
                    <a:pt x="1223025" y="43742"/>
                  </a:lnTo>
                  <a:lnTo>
                    <a:pt x="1358917" y="21871"/>
                  </a:lnTo>
                  <a:lnTo>
                    <a:pt x="1494809" y="0"/>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21871"/>
                  </a:lnTo>
                  <a:lnTo>
                    <a:pt x="2989618" y="43742"/>
                  </a:lnTo>
                  <a:lnTo>
                    <a:pt x="3125509" y="218713"/>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131228"/>
                  </a:moveTo>
                  <a:lnTo>
                    <a:pt x="135891" y="21871"/>
                  </a:lnTo>
                  <a:lnTo>
                    <a:pt x="271783" y="109356"/>
                  </a:lnTo>
                  <a:lnTo>
                    <a:pt x="407675" y="0"/>
                  </a:lnTo>
                  <a:lnTo>
                    <a:pt x="543566" y="65614"/>
                  </a:lnTo>
                  <a:lnTo>
                    <a:pt x="679458" y="21871"/>
                  </a:lnTo>
                  <a:lnTo>
                    <a:pt x="815350" y="0"/>
                  </a:lnTo>
                  <a:lnTo>
                    <a:pt x="951242" y="21871"/>
                  </a:lnTo>
                  <a:lnTo>
                    <a:pt x="1087133" y="65614"/>
                  </a:lnTo>
                  <a:lnTo>
                    <a:pt x="1223025" y="43742"/>
                  </a:lnTo>
                  <a:lnTo>
                    <a:pt x="1358917" y="21871"/>
                  </a:lnTo>
                  <a:lnTo>
                    <a:pt x="1494809" y="0"/>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21871"/>
                  </a:lnTo>
                  <a:lnTo>
                    <a:pt x="2989618" y="43742"/>
                  </a:lnTo>
                  <a:lnTo>
                    <a:pt x="3125509" y="218713"/>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71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71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2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2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4271" y="4988970"/>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60" name="tx60"/>
            <p:cNvSpPr/>
            <p:nvPr/>
          </p:nvSpPr>
          <p:spPr>
            <a:xfrm>
              <a:off x="31079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38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226890" y="1403693"/>
              <a:ext cx="31854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State of Palestine,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71854"/>
              <a:ext cx="3397293" cy="791893"/>
            </a:xfrm>
            <a:custGeom>
              <a:avLst/>
              <a:pathLst>
                <a:path w="3397293" h="791893">
                  <a:moveTo>
                    <a:pt x="0" y="475136"/>
                  </a:moveTo>
                  <a:lnTo>
                    <a:pt x="135891" y="79189"/>
                  </a:lnTo>
                  <a:lnTo>
                    <a:pt x="271783" y="395946"/>
                  </a:lnTo>
                  <a:lnTo>
                    <a:pt x="407675" y="0"/>
                  </a:lnTo>
                  <a:lnTo>
                    <a:pt x="543566" y="237568"/>
                  </a:lnTo>
                  <a:lnTo>
                    <a:pt x="679458" y="79189"/>
                  </a:lnTo>
                  <a:lnTo>
                    <a:pt x="815350" y="0"/>
                  </a:lnTo>
                  <a:lnTo>
                    <a:pt x="951242" y="79189"/>
                  </a:lnTo>
                  <a:lnTo>
                    <a:pt x="1087133" y="237568"/>
                  </a:lnTo>
                  <a:lnTo>
                    <a:pt x="1223025" y="158378"/>
                  </a:lnTo>
                  <a:lnTo>
                    <a:pt x="1358917" y="79189"/>
                  </a:lnTo>
                  <a:lnTo>
                    <a:pt x="1494809" y="0"/>
                  </a:lnTo>
                  <a:lnTo>
                    <a:pt x="1630700" y="79189"/>
                  </a:lnTo>
                  <a:lnTo>
                    <a:pt x="1766592" y="0"/>
                  </a:lnTo>
                  <a:lnTo>
                    <a:pt x="1902484" y="0"/>
                  </a:lnTo>
                  <a:lnTo>
                    <a:pt x="2038375" y="0"/>
                  </a:lnTo>
                  <a:lnTo>
                    <a:pt x="2174267" y="0"/>
                  </a:lnTo>
                  <a:lnTo>
                    <a:pt x="2310159" y="0"/>
                  </a:lnTo>
                  <a:lnTo>
                    <a:pt x="2446051" y="0"/>
                  </a:lnTo>
                  <a:lnTo>
                    <a:pt x="2581942" y="0"/>
                  </a:lnTo>
                  <a:lnTo>
                    <a:pt x="2717834" y="0"/>
                  </a:lnTo>
                  <a:lnTo>
                    <a:pt x="2853726" y="79189"/>
                  </a:lnTo>
                  <a:lnTo>
                    <a:pt x="2989618" y="158378"/>
                  </a:lnTo>
                  <a:lnTo>
                    <a:pt x="3125509" y="791893"/>
                  </a:lnTo>
                  <a:lnTo>
                    <a:pt x="3261401" y="0"/>
                  </a:lnTo>
                  <a:lnTo>
                    <a:pt x="3397293" y="7918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71854"/>
              <a:ext cx="3397293" cy="791893"/>
            </a:xfrm>
            <a:custGeom>
              <a:avLst/>
              <a:pathLst>
                <a:path w="3397293" h="791893">
                  <a:moveTo>
                    <a:pt x="0" y="475136"/>
                  </a:moveTo>
                  <a:lnTo>
                    <a:pt x="135891" y="79189"/>
                  </a:lnTo>
                  <a:lnTo>
                    <a:pt x="271783" y="395946"/>
                  </a:lnTo>
                  <a:lnTo>
                    <a:pt x="407675" y="0"/>
                  </a:lnTo>
                  <a:lnTo>
                    <a:pt x="543566" y="237568"/>
                  </a:lnTo>
                  <a:lnTo>
                    <a:pt x="679458" y="79189"/>
                  </a:lnTo>
                  <a:lnTo>
                    <a:pt x="815350" y="0"/>
                  </a:lnTo>
                  <a:lnTo>
                    <a:pt x="951242" y="79189"/>
                  </a:lnTo>
                  <a:lnTo>
                    <a:pt x="1087133" y="237568"/>
                  </a:lnTo>
                  <a:lnTo>
                    <a:pt x="1223025" y="158378"/>
                  </a:lnTo>
                  <a:lnTo>
                    <a:pt x="1358917" y="79189"/>
                  </a:lnTo>
                  <a:lnTo>
                    <a:pt x="1494809" y="0"/>
                  </a:lnTo>
                  <a:lnTo>
                    <a:pt x="1630700" y="79189"/>
                  </a:lnTo>
                  <a:lnTo>
                    <a:pt x="1766592" y="0"/>
                  </a:lnTo>
                  <a:lnTo>
                    <a:pt x="1902484" y="0"/>
                  </a:lnTo>
                  <a:lnTo>
                    <a:pt x="2038375" y="0"/>
                  </a:lnTo>
                  <a:lnTo>
                    <a:pt x="2174267" y="0"/>
                  </a:lnTo>
                  <a:lnTo>
                    <a:pt x="2310159" y="0"/>
                  </a:lnTo>
                  <a:lnTo>
                    <a:pt x="2446051" y="0"/>
                  </a:lnTo>
                  <a:lnTo>
                    <a:pt x="2581942" y="0"/>
                  </a:lnTo>
                  <a:lnTo>
                    <a:pt x="2717834" y="0"/>
                  </a:lnTo>
                  <a:lnTo>
                    <a:pt x="2853726" y="79189"/>
                  </a:lnTo>
                  <a:lnTo>
                    <a:pt x="2989618" y="158378"/>
                  </a:lnTo>
                  <a:lnTo>
                    <a:pt x="3125509" y="791893"/>
                  </a:lnTo>
                  <a:lnTo>
                    <a:pt x="3261401" y="0"/>
                  </a:lnTo>
                  <a:lnTo>
                    <a:pt x="3397293" y="7918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71854"/>
              <a:ext cx="3397293" cy="791893"/>
            </a:xfrm>
            <a:custGeom>
              <a:avLst/>
              <a:pathLst>
                <a:path w="3397293" h="791893">
                  <a:moveTo>
                    <a:pt x="0" y="475136"/>
                  </a:moveTo>
                  <a:lnTo>
                    <a:pt x="135891" y="79189"/>
                  </a:lnTo>
                  <a:lnTo>
                    <a:pt x="271783" y="395946"/>
                  </a:lnTo>
                  <a:lnTo>
                    <a:pt x="407675" y="0"/>
                  </a:lnTo>
                  <a:lnTo>
                    <a:pt x="543566" y="237568"/>
                  </a:lnTo>
                  <a:lnTo>
                    <a:pt x="679458" y="79189"/>
                  </a:lnTo>
                  <a:lnTo>
                    <a:pt x="815350" y="0"/>
                  </a:lnTo>
                  <a:lnTo>
                    <a:pt x="951242" y="79189"/>
                  </a:lnTo>
                  <a:lnTo>
                    <a:pt x="1087133" y="237568"/>
                  </a:lnTo>
                  <a:lnTo>
                    <a:pt x="1223025" y="158378"/>
                  </a:lnTo>
                  <a:lnTo>
                    <a:pt x="1358917" y="79189"/>
                  </a:lnTo>
                  <a:lnTo>
                    <a:pt x="1494809" y="0"/>
                  </a:lnTo>
                  <a:lnTo>
                    <a:pt x="1630700" y="79189"/>
                  </a:lnTo>
                  <a:lnTo>
                    <a:pt x="1766592" y="0"/>
                  </a:lnTo>
                  <a:lnTo>
                    <a:pt x="1902484" y="0"/>
                  </a:lnTo>
                  <a:lnTo>
                    <a:pt x="2038375" y="0"/>
                  </a:lnTo>
                  <a:lnTo>
                    <a:pt x="2174267" y="0"/>
                  </a:lnTo>
                  <a:lnTo>
                    <a:pt x="2310159" y="0"/>
                  </a:lnTo>
                  <a:lnTo>
                    <a:pt x="2446051" y="0"/>
                  </a:lnTo>
                  <a:lnTo>
                    <a:pt x="2581942" y="0"/>
                  </a:lnTo>
                  <a:lnTo>
                    <a:pt x="2717834" y="0"/>
                  </a:lnTo>
                  <a:lnTo>
                    <a:pt x="2853726" y="79189"/>
                  </a:lnTo>
                  <a:lnTo>
                    <a:pt x="2989618" y="158378"/>
                  </a:lnTo>
                  <a:lnTo>
                    <a:pt x="3125509" y="791893"/>
                  </a:lnTo>
                  <a:lnTo>
                    <a:pt x="3261401" y="0"/>
                  </a:lnTo>
                  <a:lnTo>
                    <a:pt x="3397293" y="79189"/>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5627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68928"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48386"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86762"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03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038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15752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9199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70970" y="4988970"/>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115" name="tx115"/>
            <p:cNvSpPr/>
            <p:nvPr/>
          </p:nvSpPr>
          <p:spPr>
            <a:xfrm>
              <a:off x="74246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18708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003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665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7328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8834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4497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3731354" cy="114824"/>
            </a:xfrm>
            <a:prstGeom prst="rect">
              <a:avLst/>
            </a:prstGeom>
            <a:solidFill>
              <a:srgbClr val="E2231A">
                <a:alpha val="80000"/>
              </a:srgbClr>
            </a:solidFill>
          </p:spPr>
          <p:txBody>
            <a:bodyPr/>
            <a:lstStyle/>
            <a:p/>
          </p:txBody>
        </p:sp>
        <p:sp>
          <p:nvSpPr>
            <p:cNvPr id="128" name="rc128"/>
            <p:cNvSpPr/>
            <p:nvPr/>
          </p:nvSpPr>
          <p:spPr>
            <a:xfrm>
              <a:off x="1317178" y="5743865"/>
              <a:ext cx="3654366" cy="114824"/>
            </a:xfrm>
            <a:prstGeom prst="rect">
              <a:avLst/>
            </a:prstGeom>
            <a:solidFill>
              <a:srgbClr val="E2231A">
                <a:alpha val="80000"/>
              </a:srgbClr>
            </a:solidFill>
          </p:spPr>
          <p:txBody>
            <a:bodyPr/>
            <a:lstStyle/>
            <a:p/>
          </p:txBody>
        </p:sp>
        <p:sp>
          <p:nvSpPr>
            <p:cNvPr id="129" name="rc129"/>
            <p:cNvSpPr/>
            <p:nvPr/>
          </p:nvSpPr>
          <p:spPr>
            <a:xfrm>
              <a:off x="1317178" y="5600334"/>
              <a:ext cx="7321564" cy="114824"/>
            </a:xfrm>
            <a:prstGeom prst="rect">
              <a:avLst/>
            </a:prstGeom>
            <a:solidFill>
              <a:srgbClr val="E2231A">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5338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610012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State of Palestine (98%) was 14 percentage points higher than the global average (84%) and 14 percentage points higher than the average across all MENA countries (84%).
National MCV1 coverage was 1 percentage point lower than in 2019 (99%).
This equates to 3,000 unvaccinated children in 2025 compared to 1,000 unvaccinated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State of Palestine MCV1 coverage was 98% - this is 1 percentage point lower than in 2019 and more than 10 percentage points higher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State of Palestine ranked number 12 out of 20 countries for lowest MCV1 coverage (based on tied ranks).
State of Palestine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State of Palestine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31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35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3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83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887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03939"/>
              <a:ext cx="239888" cy="1004082"/>
            </a:xfrm>
            <a:prstGeom prst="rect">
              <a:avLst/>
            </a:prstGeom>
            <a:solidFill>
              <a:srgbClr val="80BD41">
                <a:alpha val="100000"/>
              </a:srgbClr>
            </a:solidFill>
          </p:spPr>
          <p:txBody>
            <a:bodyPr/>
            <a:lstStyle/>
            <a:p/>
          </p:txBody>
        </p:sp>
        <p:sp>
          <p:nvSpPr>
            <p:cNvPr id="23" name="rc23"/>
            <p:cNvSpPr/>
            <p:nvPr/>
          </p:nvSpPr>
          <p:spPr>
            <a:xfrm>
              <a:off x="1296273" y="3228346"/>
              <a:ext cx="239888" cy="75592"/>
            </a:xfrm>
            <a:prstGeom prst="rect">
              <a:avLst/>
            </a:prstGeom>
            <a:solidFill>
              <a:srgbClr val="E2231A">
                <a:alpha val="100000"/>
              </a:srgbClr>
            </a:solidFill>
          </p:spPr>
          <p:txBody>
            <a:bodyPr/>
            <a:lstStyle/>
            <a:p/>
          </p:txBody>
        </p:sp>
        <p:sp>
          <p:nvSpPr>
            <p:cNvPr id="24" name="rc24"/>
            <p:cNvSpPr/>
            <p:nvPr/>
          </p:nvSpPr>
          <p:spPr>
            <a:xfrm>
              <a:off x="1562816" y="3232985"/>
              <a:ext cx="239888" cy="1075035"/>
            </a:xfrm>
            <a:prstGeom prst="rect">
              <a:avLst/>
            </a:prstGeom>
            <a:solidFill>
              <a:srgbClr val="80BD41">
                <a:alpha val="100000"/>
              </a:srgbClr>
            </a:solidFill>
          </p:spPr>
          <p:txBody>
            <a:bodyPr/>
            <a:lstStyle/>
            <a:p/>
          </p:txBody>
        </p:sp>
        <p:sp>
          <p:nvSpPr>
            <p:cNvPr id="25" name="rc25"/>
            <p:cNvSpPr/>
            <p:nvPr/>
          </p:nvSpPr>
          <p:spPr>
            <a:xfrm>
              <a:off x="1562816" y="3211063"/>
              <a:ext cx="239888" cy="21922"/>
            </a:xfrm>
            <a:prstGeom prst="rect">
              <a:avLst/>
            </a:prstGeom>
            <a:solidFill>
              <a:srgbClr val="E2231A">
                <a:alpha val="100000"/>
              </a:srgbClr>
            </a:solidFill>
          </p:spPr>
          <p:txBody>
            <a:bodyPr/>
            <a:lstStyle/>
            <a:p/>
          </p:txBody>
        </p:sp>
        <p:sp>
          <p:nvSpPr>
            <p:cNvPr id="26" name="rc26"/>
            <p:cNvSpPr/>
            <p:nvPr/>
          </p:nvSpPr>
          <p:spPr>
            <a:xfrm>
              <a:off x="1829360" y="3267189"/>
              <a:ext cx="239888" cy="1040832"/>
            </a:xfrm>
            <a:prstGeom prst="rect">
              <a:avLst/>
            </a:prstGeom>
            <a:solidFill>
              <a:srgbClr val="80BD41">
                <a:alpha val="100000"/>
              </a:srgbClr>
            </a:solidFill>
          </p:spPr>
          <p:txBody>
            <a:bodyPr/>
            <a:lstStyle/>
            <a:p/>
          </p:txBody>
        </p:sp>
        <p:sp>
          <p:nvSpPr>
            <p:cNvPr id="27" name="rc27"/>
            <p:cNvSpPr/>
            <p:nvPr/>
          </p:nvSpPr>
          <p:spPr>
            <a:xfrm>
              <a:off x="1829360" y="3200784"/>
              <a:ext cx="239888" cy="66405"/>
            </a:xfrm>
            <a:prstGeom prst="rect">
              <a:avLst/>
            </a:prstGeom>
            <a:solidFill>
              <a:srgbClr val="E2231A">
                <a:alpha val="100000"/>
              </a:srgbClr>
            </a:solidFill>
          </p:spPr>
          <p:txBody>
            <a:bodyPr/>
            <a:lstStyle/>
            <a:p/>
          </p:txBody>
        </p:sp>
        <p:sp>
          <p:nvSpPr>
            <p:cNvPr id="28" name="rc28"/>
            <p:cNvSpPr/>
            <p:nvPr/>
          </p:nvSpPr>
          <p:spPr>
            <a:xfrm>
              <a:off x="2095903" y="3211063"/>
              <a:ext cx="239888" cy="1096958"/>
            </a:xfrm>
            <a:prstGeom prst="rect">
              <a:avLst/>
            </a:prstGeom>
            <a:solidFill>
              <a:srgbClr val="80BD41">
                <a:alpha val="100000"/>
              </a:srgbClr>
            </a:solidFill>
          </p:spPr>
          <p:txBody>
            <a:bodyPr/>
            <a:lstStyle/>
            <a:p/>
          </p:txBody>
        </p:sp>
        <p:sp>
          <p:nvSpPr>
            <p:cNvPr id="29" name="rc29"/>
            <p:cNvSpPr/>
            <p:nvPr/>
          </p:nvSpPr>
          <p:spPr>
            <a:xfrm>
              <a:off x="2095903" y="3199965"/>
              <a:ext cx="239888" cy="11097"/>
            </a:xfrm>
            <a:prstGeom prst="rect">
              <a:avLst/>
            </a:prstGeom>
            <a:solidFill>
              <a:srgbClr val="E2231A">
                <a:alpha val="100000"/>
              </a:srgbClr>
            </a:solidFill>
          </p:spPr>
          <p:txBody>
            <a:bodyPr/>
            <a:lstStyle/>
            <a:p/>
          </p:txBody>
        </p:sp>
        <p:sp>
          <p:nvSpPr>
            <p:cNvPr id="30" name="rc30"/>
            <p:cNvSpPr/>
            <p:nvPr/>
          </p:nvSpPr>
          <p:spPr>
            <a:xfrm>
              <a:off x="2362446" y="3233895"/>
              <a:ext cx="239888" cy="1074126"/>
            </a:xfrm>
            <a:prstGeom prst="rect">
              <a:avLst/>
            </a:prstGeom>
            <a:solidFill>
              <a:srgbClr val="80BD41">
                <a:alpha val="100000"/>
              </a:srgbClr>
            </a:solidFill>
          </p:spPr>
          <p:txBody>
            <a:bodyPr/>
            <a:lstStyle/>
            <a:p/>
          </p:txBody>
        </p:sp>
        <p:sp>
          <p:nvSpPr>
            <p:cNvPr id="31" name="rc31"/>
            <p:cNvSpPr/>
            <p:nvPr/>
          </p:nvSpPr>
          <p:spPr>
            <a:xfrm>
              <a:off x="2362446" y="3189140"/>
              <a:ext cx="239888" cy="44755"/>
            </a:xfrm>
            <a:prstGeom prst="rect">
              <a:avLst/>
            </a:prstGeom>
            <a:solidFill>
              <a:srgbClr val="E2231A">
                <a:alpha val="100000"/>
              </a:srgbClr>
            </a:solidFill>
          </p:spPr>
          <p:txBody>
            <a:bodyPr/>
            <a:lstStyle/>
            <a:p/>
          </p:txBody>
        </p:sp>
        <p:sp>
          <p:nvSpPr>
            <p:cNvPr id="32" name="rc32"/>
            <p:cNvSpPr/>
            <p:nvPr/>
          </p:nvSpPr>
          <p:spPr>
            <a:xfrm>
              <a:off x="2628989" y="3202330"/>
              <a:ext cx="239888" cy="1105691"/>
            </a:xfrm>
            <a:prstGeom prst="rect">
              <a:avLst/>
            </a:prstGeom>
            <a:solidFill>
              <a:srgbClr val="80BD41">
                <a:alpha val="100000"/>
              </a:srgbClr>
            </a:solidFill>
          </p:spPr>
          <p:txBody>
            <a:bodyPr/>
            <a:lstStyle/>
            <a:p/>
          </p:txBody>
        </p:sp>
        <p:sp>
          <p:nvSpPr>
            <p:cNvPr id="33" name="rc33"/>
            <p:cNvSpPr/>
            <p:nvPr/>
          </p:nvSpPr>
          <p:spPr>
            <a:xfrm>
              <a:off x="2628989" y="3179770"/>
              <a:ext cx="239888" cy="22559"/>
            </a:xfrm>
            <a:prstGeom prst="rect">
              <a:avLst/>
            </a:prstGeom>
            <a:solidFill>
              <a:srgbClr val="E2231A">
                <a:alpha val="100000"/>
              </a:srgbClr>
            </a:solidFill>
          </p:spPr>
          <p:txBody>
            <a:bodyPr/>
            <a:lstStyle/>
            <a:p/>
          </p:txBody>
        </p:sp>
        <p:sp>
          <p:nvSpPr>
            <p:cNvPr id="34" name="rc34"/>
            <p:cNvSpPr/>
            <p:nvPr/>
          </p:nvSpPr>
          <p:spPr>
            <a:xfrm>
              <a:off x="2895532" y="3184864"/>
              <a:ext cx="239888" cy="1123156"/>
            </a:xfrm>
            <a:prstGeom prst="rect">
              <a:avLst/>
            </a:prstGeom>
            <a:solidFill>
              <a:srgbClr val="80BD41">
                <a:alpha val="100000"/>
              </a:srgbClr>
            </a:solidFill>
          </p:spPr>
          <p:txBody>
            <a:bodyPr/>
            <a:lstStyle/>
            <a:p/>
          </p:txBody>
        </p:sp>
        <p:sp>
          <p:nvSpPr>
            <p:cNvPr id="35" name="rc35"/>
            <p:cNvSpPr/>
            <p:nvPr/>
          </p:nvSpPr>
          <p:spPr>
            <a:xfrm>
              <a:off x="2895532" y="3173494"/>
              <a:ext cx="239888" cy="11370"/>
            </a:xfrm>
            <a:prstGeom prst="rect">
              <a:avLst/>
            </a:prstGeom>
            <a:solidFill>
              <a:srgbClr val="E2231A">
                <a:alpha val="100000"/>
              </a:srgbClr>
            </a:solidFill>
          </p:spPr>
          <p:txBody>
            <a:bodyPr/>
            <a:lstStyle/>
            <a:p/>
          </p:txBody>
        </p:sp>
        <p:sp>
          <p:nvSpPr>
            <p:cNvPr id="36" name="rc36"/>
            <p:cNvSpPr/>
            <p:nvPr/>
          </p:nvSpPr>
          <p:spPr>
            <a:xfrm>
              <a:off x="3162075" y="3194143"/>
              <a:ext cx="239888" cy="1113878"/>
            </a:xfrm>
            <a:prstGeom prst="rect">
              <a:avLst/>
            </a:prstGeom>
            <a:solidFill>
              <a:srgbClr val="80BD41">
                <a:alpha val="100000"/>
              </a:srgbClr>
            </a:solidFill>
          </p:spPr>
          <p:txBody>
            <a:bodyPr/>
            <a:lstStyle/>
            <a:p/>
          </p:txBody>
        </p:sp>
        <p:sp>
          <p:nvSpPr>
            <p:cNvPr id="37" name="rc37"/>
            <p:cNvSpPr/>
            <p:nvPr/>
          </p:nvSpPr>
          <p:spPr>
            <a:xfrm>
              <a:off x="3162075" y="3171402"/>
              <a:ext cx="239888" cy="22741"/>
            </a:xfrm>
            <a:prstGeom prst="rect">
              <a:avLst/>
            </a:prstGeom>
            <a:solidFill>
              <a:srgbClr val="E2231A">
                <a:alpha val="100000"/>
              </a:srgbClr>
            </a:solidFill>
          </p:spPr>
          <p:txBody>
            <a:bodyPr/>
            <a:lstStyle/>
            <a:p/>
          </p:txBody>
        </p:sp>
        <p:sp>
          <p:nvSpPr>
            <p:cNvPr id="38" name="rc38"/>
            <p:cNvSpPr/>
            <p:nvPr/>
          </p:nvSpPr>
          <p:spPr>
            <a:xfrm>
              <a:off x="3428618" y="3195689"/>
              <a:ext cx="239888" cy="1112331"/>
            </a:xfrm>
            <a:prstGeom prst="rect">
              <a:avLst/>
            </a:prstGeom>
            <a:solidFill>
              <a:srgbClr val="80BD41">
                <a:alpha val="100000"/>
              </a:srgbClr>
            </a:solidFill>
          </p:spPr>
          <p:txBody>
            <a:bodyPr/>
            <a:lstStyle/>
            <a:p/>
          </p:txBody>
        </p:sp>
        <p:sp>
          <p:nvSpPr>
            <p:cNvPr id="39" name="rc39"/>
            <p:cNvSpPr/>
            <p:nvPr/>
          </p:nvSpPr>
          <p:spPr>
            <a:xfrm>
              <a:off x="3428618" y="3149297"/>
              <a:ext cx="239888" cy="46392"/>
            </a:xfrm>
            <a:prstGeom prst="rect">
              <a:avLst/>
            </a:prstGeom>
            <a:solidFill>
              <a:srgbClr val="E2231A">
                <a:alpha val="100000"/>
              </a:srgbClr>
            </a:solidFill>
          </p:spPr>
          <p:txBody>
            <a:bodyPr/>
            <a:lstStyle/>
            <a:p/>
          </p:txBody>
        </p:sp>
        <p:sp>
          <p:nvSpPr>
            <p:cNvPr id="40" name="rc40"/>
            <p:cNvSpPr/>
            <p:nvPr/>
          </p:nvSpPr>
          <p:spPr>
            <a:xfrm>
              <a:off x="3695161" y="3152117"/>
              <a:ext cx="239888" cy="1155904"/>
            </a:xfrm>
            <a:prstGeom prst="rect">
              <a:avLst/>
            </a:prstGeom>
            <a:solidFill>
              <a:srgbClr val="80BD41">
                <a:alpha val="100000"/>
              </a:srgbClr>
            </a:solidFill>
          </p:spPr>
          <p:txBody>
            <a:bodyPr/>
            <a:lstStyle/>
            <a:p/>
          </p:txBody>
        </p:sp>
        <p:sp>
          <p:nvSpPr>
            <p:cNvPr id="41" name="rc41"/>
            <p:cNvSpPr/>
            <p:nvPr/>
          </p:nvSpPr>
          <p:spPr>
            <a:xfrm>
              <a:off x="3695161" y="3116367"/>
              <a:ext cx="239888" cy="35749"/>
            </a:xfrm>
            <a:prstGeom prst="rect">
              <a:avLst/>
            </a:prstGeom>
            <a:solidFill>
              <a:srgbClr val="E2231A">
                <a:alpha val="100000"/>
              </a:srgbClr>
            </a:solidFill>
          </p:spPr>
          <p:txBody>
            <a:bodyPr/>
            <a:lstStyle/>
            <a:p/>
          </p:txBody>
        </p:sp>
        <p:sp>
          <p:nvSpPr>
            <p:cNvPr id="42" name="rc42"/>
            <p:cNvSpPr/>
            <p:nvPr/>
          </p:nvSpPr>
          <p:spPr>
            <a:xfrm>
              <a:off x="3961705" y="3091897"/>
              <a:ext cx="239888" cy="1216123"/>
            </a:xfrm>
            <a:prstGeom prst="rect">
              <a:avLst/>
            </a:prstGeom>
            <a:solidFill>
              <a:srgbClr val="80BD41">
                <a:alpha val="100000"/>
              </a:srgbClr>
            </a:solidFill>
          </p:spPr>
          <p:txBody>
            <a:bodyPr/>
            <a:lstStyle/>
            <a:p/>
          </p:txBody>
        </p:sp>
        <p:sp>
          <p:nvSpPr>
            <p:cNvPr id="43" name="rc43"/>
            <p:cNvSpPr/>
            <p:nvPr/>
          </p:nvSpPr>
          <p:spPr>
            <a:xfrm>
              <a:off x="3961705" y="3067064"/>
              <a:ext cx="239888" cy="24833"/>
            </a:xfrm>
            <a:prstGeom prst="rect">
              <a:avLst/>
            </a:prstGeom>
            <a:solidFill>
              <a:srgbClr val="E2231A">
                <a:alpha val="100000"/>
              </a:srgbClr>
            </a:solidFill>
          </p:spPr>
          <p:txBody>
            <a:bodyPr/>
            <a:lstStyle/>
            <a:p/>
          </p:txBody>
        </p:sp>
        <p:sp>
          <p:nvSpPr>
            <p:cNvPr id="44" name="rc44"/>
            <p:cNvSpPr/>
            <p:nvPr/>
          </p:nvSpPr>
          <p:spPr>
            <a:xfrm>
              <a:off x="4228248" y="3065244"/>
              <a:ext cx="239888" cy="1242776"/>
            </a:xfrm>
            <a:prstGeom prst="rect">
              <a:avLst/>
            </a:prstGeom>
            <a:solidFill>
              <a:srgbClr val="80BD41">
                <a:alpha val="100000"/>
              </a:srgbClr>
            </a:solidFill>
          </p:spPr>
          <p:txBody>
            <a:bodyPr/>
            <a:lstStyle/>
            <a:p/>
          </p:txBody>
        </p:sp>
        <p:sp>
          <p:nvSpPr>
            <p:cNvPr id="45" name="rc45"/>
            <p:cNvSpPr/>
            <p:nvPr/>
          </p:nvSpPr>
          <p:spPr>
            <a:xfrm>
              <a:off x="4228248" y="3052691"/>
              <a:ext cx="239888" cy="12553"/>
            </a:xfrm>
            <a:prstGeom prst="rect">
              <a:avLst/>
            </a:prstGeom>
            <a:solidFill>
              <a:srgbClr val="E2231A">
                <a:alpha val="100000"/>
              </a:srgbClr>
            </a:solidFill>
          </p:spPr>
          <p:txBody>
            <a:bodyPr/>
            <a:lstStyle/>
            <a:p/>
          </p:txBody>
        </p:sp>
        <p:sp>
          <p:nvSpPr>
            <p:cNvPr id="46" name="rc46"/>
            <p:cNvSpPr/>
            <p:nvPr/>
          </p:nvSpPr>
          <p:spPr>
            <a:xfrm>
              <a:off x="4494791" y="3073886"/>
              <a:ext cx="239888" cy="1234135"/>
            </a:xfrm>
            <a:prstGeom prst="rect">
              <a:avLst/>
            </a:prstGeom>
            <a:solidFill>
              <a:srgbClr val="80BD41">
                <a:alpha val="100000"/>
              </a:srgbClr>
            </a:solidFill>
          </p:spPr>
          <p:txBody>
            <a:bodyPr/>
            <a:lstStyle/>
            <a:p/>
          </p:txBody>
        </p:sp>
        <p:sp>
          <p:nvSpPr>
            <p:cNvPr id="47" name="rc47"/>
            <p:cNvSpPr/>
            <p:nvPr/>
          </p:nvSpPr>
          <p:spPr>
            <a:xfrm>
              <a:off x="4494791" y="3048688"/>
              <a:ext cx="239888" cy="25197"/>
            </a:xfrm>
            <a:prstGeom prst="rect">
              <a:avLst/>
            </a:prstGeom>
            <a:solidFill>
              <a:srgbClr val="E2231A">
                <a:alpha val="100000"/>
              </a:srgbClr>
            </a:solidFill>
          </p:spPr>
          <p:txBody>
            <a:bodyPr/>
            <a:lstStyle/>
            <a:p/>
          </p:txBody>
        </p:sp>
        <p:sp>
          <p:nvSpPr>
            <p:cNvPr id="48" name="rc48"/>
            <p:cNvSpPr/>
            <p:nvPr/>
          </p:nvSpPr>
          <p:spPr>
            <a:xfrm>
              <a:off x="4761334" y="3049052"/>
              <a:ext cx="239888" cy="1258968"/>
            </a:xfrm>
            <a:prstGeom prst="rect">
              <a:avLst/>
            </a:prstGeom>
            <a:solidFill>
              <a:srgbClr val="80BD41">
                <a:alpha val="100000"/>
              </a:srgbClr>
            </a:solidFill>
          </p:spPr>
          <p:txBody>
            <a:bodyPr/>
            <a:lstStyle/>
            <a:p/>
          </p:txBody>
        </p:sp>
        <p:sp>
          <p:nvSpPr>
            <p:cNvPr id="49" name="rc49"/>
            <p:cNvSpPr/>
            <p:nvPr/>
          </p:nvSpPr>
          <p:spPr>
            <a:xfrm>
              <a:off x="4761334" y="3036317"/>
              <a:ext cx="239888" cy="12735"/>
            </a:xfrm>
            <a:prstGeom prst="rect">
              <a:avLst/>
            </a:prstGeom>
            <a:solidFill>
              <a:srgbClr val="E2231A">
                <a:alpha val="100000"/>
              </a:srgbClr>
            </a:solidFill>
          </p:spPr>
          <p:txBody>
            <a:bodyPr/>
            <a:lstStyle/>
            <a:p/>
          </p:txBody>
        </p:sp>
        <p:sp>
          <p:nvSpPr>
            <p:cNvPr id="50" name="rc50"/>
            <p:cNvSpPr/>
            <p:nvPr/>
          </p:nvSpPr>
          <p:spPr>
            <a:xfrm>
              <a:off x="5027877" y="3024946"/>
              <a:ext cx="239888" cy="1283074"/>
            </a:xfrm>
            <a:prstGeom prst="rect">
              <a:avLst/>
            </a:prstGeom>
            <a:solidFill>
              <a:srgbClr val="80BD41">
                <a:alpha val="100000"/>
              </a:srgbClr>
            </a:solidFill>
          </p:spPr>
          <p:txBody>
            <a:bodyPr/>
            <a:lstStyle/>
            <a:p/>
          </p:txBody>
        </p:sp>
        <p:sp>
          <p:nvSpPr>
            <p:cNvPr id="51" name="rc51"/>
            <p:cNvSpPr/>
            <p:nvPr/>
          </p:nvSpPr>
          <p:spPr>
            <a:xfrm>
              <a:off x="5027877" y="3011938"/>
              <a:ext cx="239888" cy="13008"/>
            </a:xfrm>
            <a:prstGeom prst="rect">
              <a:avLst/>
            </a:prstGeom>
            <a:solidFill>
              <a:srgbClr val="E2231A">
                <a:alpha val="100000"/>
              </a:srgbClr>
            </a:solidFill>
          </p:spPr>
          <p:txBody>
            <a:bodyPr/>
            <a:lstStyle/>
            <a:p/>
          </p:txBody>
        </p:sp>
        <p:sp>
          <p:nvSpPr>
            <p:cNvPr id="52" name="rc52"/>
            <p:cNvSpPr/>
            <p:nvPr/>
          </p:nvSpPr>
          <p:spPr>
            <a:xfrm>
              <a:off x="5294420" y="2988833"/>
              <a:ext cx="239888" cy="1319188"/>
            </a:xfrm>
            <a:prstGeom prst="rect">
              <a:avLst/>
            </a:prstGeom>
            <a:solidFill>
              <a:srgbClr val="80BD41">
                <a:alpha val="100000"/>
              </a:srgbClr>
            </a:solidFill>
          </p:spPr>
          <p:txBody>
            <a:bodyPr/>
            <a:lstStyle/>
            <a:p/>
          </p:txBody>
        </p:sp>
        <p:sp>
          <p:nvSpPr>
            <p:cNvPr id="53" name="rc53"/>
            <p:cNvSpPr/>
            <p:nvPr/>
          </p:nvSpPr>
          <p:spPr>
            <a:xfrm>
              <a:off x="5294420" y="2975461"/>
              <a:ext cx="239888" cy="13371"/>
            </a:xfrm>
            <a:prstGeom prst="rect">
              <a:avLst/>
            </a:prstGeom>
            <a:solidFill>
              <a:srgbClr val="E2231A">
                <a:alpha val="100000"/>
              </a:srgbClr>
            </a:solidFill>
          </p:spPr>
          <p:txBody>
            <a:bodyPr/>
            <a:lstStyle/>
            <a:p/>
          </p:txBody>
        </p:sp>
        <p:sp>
          <p:nvSpPr>
            <p:cNvPr id="54" name="rc54"/>
            <p:cNvSpPr/>
            <p:nvPr/>
          </p:nvSpPr>
          <p:spPr>
            <a:xfrm>
              <a:off x="5560963" y="2980191"/>
              <a:ext cx="239888" cy="1327830"/>
            </a:xfrm>
            <a:prstGeom prst="rect">
              <a:avLst/>
            </a:prstGeom>
            <a:solidFill>
              <a:srgbClr val="80BD41">
                <a:alpha val="100000"/>
              </a:srgbClr>
            </a:solidFill>
          </p:spPr>
          <p:txBody>
            <a:bodyPr/>
            <a:lstStyle/>
            <a:p/>
          </p:txBody>
        </p:sp>
        <p:sp>
          <p:nvSpPr>
            <p:cNvPr id="55" name="rc55"/>
            <p:cNvSpPr/>
            <p:nvPr/>
          </p:nvSpPr>
          <p:spPr>
            <a:xfrm>
              <a:off x="5560963" y="2966819"/>
              <a:ext cx="239888" cy="13371"/>
            </a:xfrm>
            <a:prstGeom prst="rect">
              <a:avLst/>
            </a:prstGeom>
            <a:solidFill>
              <a:srgbClr val="E2231A">
                <a:alpha val="100000"/>
              </a:srgbClr>
            </a:solidFill>
          </p:spPr>
          <p:txBody>
            <a:bodyPr/>
            <a:lstStyle/>
            <a:p/>
          </p:txBody>
        </p:sp>
        <p:sp>
          <p:nvSpPr>
            <p:cNvPr id="56" name="rc56"/>
            <p:cNvSpPr/>
            <p:nvPr/>
          </p:nvSpPr>
          <p:spPr>
            <a:xfrm>
              <a:off x="5827506" y="2983466"/>
              <a:ext cx="239888" cy="1324555"/>
            </a:xfrm>
            <a:prstGeom prst="rect">
              <a:avLst/>
            </a:prstGeom>
            <a:solidFill>
              <a:srgbClr val="80BD41">
                <a:alpha val="100000"/>
              </a:srgbClr>
            </a:solidFill>
          </p:spPr>
          <p:txBody>
            <a:bodyPr/>
            <a:lstStyle/>
            <a:p/>
          </p:txBody>
        </p:sp>
        <p:sp>
          <p:nvSpPr>
            <p:cNvPr id="57" name="rc57"/>
            <p:cNvSpPr/>
            <p:nvPr/>
          </p:nvSpPr>
          <p:spPr>
            <a:xfrm>
              <a:off x="5827506" y="2970094"/>
              <a:ext cx="239888" cy="13371"/>
            </a:xfrm>
            <a:prstGeom prst="rect">
              <a:avLst/>
            </a:prstGeom>
            <a:solidFill>
              <a:srgbClr val="E2231A">
                <a:alpha val="100000"/>
              </a:srgbClr>
            </a:solidFill>
          </p:spPr>
          <p:txBody>
            <a:bodyPr/>
            <a:lstStyle/>
            <a:p/>
          </p:txBody>
        </p:sp>
        <p:sp>
          <p:nvSpPr>
            <p:cNvPr id="58" name="rc58"/>
            <p:cNvSpPr/>
            <p:nvPr/>
          </p:nvSpPr>
          <p:spPr>
            <a:xfrm>
              <a:off x="6094049" y="2991835"/>
              <a:ext cx="239888" cy="1316186"/>
            </a:xfrm>
            <a:prstGeom prst="rect">
              <a:avLst/>
            </a:prstGeom>
            <a:solidFill>
              <a:srgbClr val="80BD41">
                <a:alpha val="100000"/>
              </a:srgbClr>
            </a:solidFill>
          </p:spPr>
          <p:txBody>
            <a:bodyPr/>
            <a:lstStyle/>
            <a:p/>
          </p:txBody>
        </p:sp>
        <p:sp>
          <p:nvSpPr>
            <p:cNvPr id="59" name="rc59"/>
            <p:cNvSpPr/>
            <p:nvPr/>
          </p:nvSpPr>
          <p:spPr>
            <a:xfrm>
              <a:off x="6094049" y="2978554"/>
              <a:ext cx="239888" cy="13281"/>
            </a:xfrm>
            <a:prstGeom prst="rect">
              <a:avLst/>
            </a:prstGeom>
            <a:solidFill>
              <a:srgbClr val="E2231A">
                <a:alpha val="100000"/>
              </a:srgbClr>
            </a:solidFill>
          </p:spPr>
          <p:txBody>
            <a:bodyPr/>
            <a:lstStyle/>
            <a:p/>
          </p:txBody>
        </p:sp>
        <p:sp>
          <p:nvSpPr>
            <p:cNvPr id="60" name="rc60"/>
            <p:cNvSpPr/>
            <p:nvPr/>
          </p:nvSpPr>
          <p:spPr>
            <a:xfrm>
              <a:off x="6360593" y="2998202"/>
              <a:ext cx="239888" cy="1309818"/>
            </a:xfrm>
            <a:prstGeom prst="rect">
              <a:avLst/>
            </a:prstGeom>
            <a:solidFill>
              <a:srgbClr val="80BD41">
                <a:alpha val="100000"/>
              </a:srgbClr>
            </a:solidFill>
          </p:spPr>
          <p:txBody>
            <a:bodyPr/>
            <a:lstStyle/>
            <a:p/>
          </p:txBody>
        </p:sp>
        <p:sp>
          <p:nvSpPr>
            <p:cNvPr id="61" name="rc61"/>
            <p:cNvSpPr/>
            <p:nvPr/>
          </p:nvSpPr>
          <p:spPr>
            <a:xfrm>
              <a:off x="6360593" y="2985012"/>
              <a:ext cx="239888" cy="13190"/>
            </a:xfrm>
            <a:prstGeom prst="rect">
              <a:avLst/>
            </a:prstGeom>
            <a:solidFill>
              <a:srgbClr val="E2231A">
                <a:alpha val="100000"/>
              </a:srgbClr>
            </a:solidFill>
          </p:spPr>
          <p:txBody>
            <a:bodyPr/>
            <a:lstStyle/>
            <a:p/>
          </p:txBody>
        </p:sp>
        <p:sp>
          <p:nvSpPr>
            <p:cNvPr id="62" name="rc62"/>
            <p:cNvSpPr/>
            <p:nvPr/>
          </p:nvSpPr>
          <p:spPr>
            <a:xfrm>
              <a:off x="6627136" y="3005480"/>
              <a:ext cx="239888" cy="1302541"/>
            </a:xfrm>
            <a:prstGeom prst="rect">
              <a:avLst/>
            </a:prstGeom>
            <a:solidFill>
              <a:srgbClr val="80BD41">
                <a:alpha val="100000"/>
              </a:srgbClr>
            </a:solidFill>
          </p:spPr>
          <p:txBody>
            <a:bodyPr/>
            <a:lstStyle/>
            <a:p/>
          </p:txBody>
        </p:sp>
        <p:sp>
          <p:nvSpPr>
            <p:cNvPr id="63" name="rc63"/>
            <p:cNvSpPr/>
            <p:nvPr/>
          </p:nvSpPr>
          <p:spPr>
            <a:xfrm>
              <a:off x="6627136" y="2992290"/>
              <a:ext cx="239888" cy="13190"/>
            </a:xfrm>
            <a:prstGeom prst="rect">
              <a:avLst/>
            </a:prstGeom>
            <a:solidFill>
              <a:srgbClr val="E2231A">
                <a:alpha val="100000"/>
              </a:srgbClr>
            </a:solidFill>
          </p:spPr>
          <p:txBody>
            <a:bodyPr/>
            <a:lstStyle/>
            <a:p/>
          </p:txBody>
        </p:sp>
        <p:sp>
          <p:nvSpPr>
            <p:cNvPr id="64" name="rc64"/>
            <p:cNvSpPr/>
            <p:nvPr/>
          </p:nvSpPr>
          <p:spPr>
            <a:xfrm>
              <a:off x="6893679" y="3018670"/>
              <a:ext cx="239888" cy="1289351"/>
            </a:xfrm>
            <a:prstGeom prst="rect">
              <a:avLst/>
            </a:prstGeom>
            <a:solidFill>
              <a:srgbClr val="80BD41">
                <a:alpha val="100000"/>
              </a:srgbClr>
            </a:solidFill>
          </p:spPr>
          <p:txBody>
            <a:bodyPr/>
            <a:lstStyle/>
            <a:p/>
          </p:txBody>
        </p:sp>
        <p:sp>
          <p:nvSpPr>
            <p:cNvPr id="65" name="rc65"/>
            <p:cNvSpPr/>
            <p:nvPr/>
          </p:nvSpPr>
          <p:spPr>
            <a:xfrm>
              <a:off x="6893679" y="2992381"/>
              <a:ext cx="239888" cy="26289"/>
            </a:xfrm>
            <a:prstGeom prst="rect">
              <a:avLst/>
            </a:prstGeom>
            <a:solidFill>
              <a:srgbClr val="E2231A">
                <a:alpha val="100000"/>
              </a:srgbClr>
            </a:solidFill>
          </p:spPr>
          <p:txBody>
            <a:bodyPr/>
            <a:lstStyle/>
            <a:p/>
          </p:txBody>
        </p:sp>
        <p:sp>
          <p:nvSpPr>
            <p:cNvPr id="66" name="rc66"/>
            <p:cNvSpPr/>
            <p:nvPr/>
          </p:nvSpPr>
          <p:spPr>
            <a:xfrm>
              <a:off x="7160222" y="3031860"/>
              <a:ext cx="239888" cy="1276161"/>
            </a:xfrm>
            <a:prstGeom prst="rect">
              <a:avLst/>
            </a:prstGeom>
            <a:solidFill>
              <a:srgbClr val="80BD41">
                <a:alpha val="100000"/>
              </a:srgbClr>
            </a:solidFill>
          </p:spPr>
          <p:txBody>
            <a:bodyPr/>
            <a:lstStyle/>
            <a:p/>
          </p:txBody>
        </p:sp>
        <p:sp>
          <p:nvSpPr>
            <p:cNvPr id="67" name="rc67"/>
            <p:cNvSpPr/>
            <p:nvPr/>
          </p:nvSpPr>
          <p:spPr>
            <a:xfrm>
              <a:off x="7160222" y="2992381"/>
              <a:ext cx="239888" cy="39479"/>
            </a:xfrm>
            <a:prstGeom prst="rect">
              <a:avLst/>
            </a:prstGeom>
            <a:solidFill>
              <a:srgbClr val="E2231A">
                <a:alpha val="100000"/>
              </a:srgbClr>
            </a:solidFill>
          </p:spPr>
          <p:txBody>
            <a:bodyPr/>
            <a:lstStyle/>
            <a:p/>
          </p:txBody>
        </p:sp>
        <p:sp>
          <p:nvSpPr>
            <p:cNvPr id="68" name="rc68"/>
            <p:cNvSpPr/>
            <p:nvPr/>
          </p:nvSpPr>
          <p:spPr>
            <a:xfrm>
              <a:off x="7426765" y="3138290"/>
              <a:ext cx="239888" cy="1169731"/>
            </a:xfrm>
            <a:prstGeom prst="rect">
              <a:avLst/>
            </a:prstGeom>
            <a:solidFill>
              <a:srgbClr val="80BD41">
                <a:alpha val="100000"/>
              </a:srgbClr>
            </a:solidFill>
          </p:spPr>
          <p:txBody>
            <a:bodyPr/>
            <a:lstStyle/>
            <a:p/>
          </p:txBody>
        </p:sp>
        <p:sp>
          <p:nvSpPr>
            <p:cNvPr id="69" name="rc69"/>
            <p:cNvSpPr/>
            <p:nvPr/>
          </p:nvSpPr>
          <p:spPr>
            <a:xfrm>
              <a:off x="7426765" y="2993745"/>
              <a:ext cx="239888" cy="144544"/>
            </a:xfrm>
            <a:prstGeom prst="rect">
              <a:avLst/>
            </a:prstGeom>
            <a:solidFill>
              <a:srgbClr val="E2231A">
                <a:alpha val="100000"/>
              </a:srgbClr>
            </a:solidFill>
          </p:spPr>
          <p:txBody>
            <a:bodyPr/>
            <a:lstStyle/>
            <a:p/>
          </p:txBody>
        </p:sp>
        <p:sp>
          <p:nvSpPr>
            <p:cNvPr id="70" name="rc70"/>
            <p:cNvSpPr/>
            <p:nvPr/>
          </p:nvSpPr>
          <p:spPr>
            <a:xfrm>
              <a:off x="7693308" y="3025765"/>
              <a:ext cx="239888" cy="1282256"/>
            </a:xfrm>
            <a:prstGeom prst="rect">
              <a:avLst/>
            </a:prstGeom>
            <a:solidFill>
              <a:srgbClr val="80BD41">
                <a:alpha val="100000"/>
              </a:srgbClr>
            </a:solidFill>
          </p:spPr>
          <p:txBody>
            <a:bodyPr/>
            <a:lstStyle/>
            <a:p/>
          </p:txBody>
        </p:sp>
        <p:sp>
          <p:nvSpPr>
            <p:cNvPr id="71" name="rc71"/>
            <p:cNvSpPr/>
            <p:nvPr/>
          </p:nvSpPr>
          <p:spPr>
            <a:xfrm>
              <a:off x="7693308" y="3012848"/>
              <a:ext cx="239888" cy="12917"/>
            </a:xfrm>
            <a:prstGeom prst="rect">
              <a:avLst/>
            </a:prstGeom>
            <a:solidFill>
              <a:srgbClr val="E2231A">
                <a:alpha val="100000"/>
              </a:srgbClr>
            </a:solidFill>
          </p:spPr>
          <p:txBody>
            <a:bodyPr/>
            <a:lstStyle/>
            <a:p/>
          </p:txBody>
        </p:sp>
        <p:sp>
          <p:nvSpPr>
            <p:cNvPr id="72" name="rc72"/>
            <p:cNvSpPr/>
            <p:nvPr/>
          </p:nvSpPr>
          <p:spPr>
            <a:xfrm>
              <a:off x="7959851" y="3036499"/>
              <a:ext cx="239888" cy="1271522"/>
            </a:xfrm>
            <a:prstGeom prst="rect">
              <a:avLst/>
            </a:prstGeom>
            <a:solidFill>
              <a:srgbClr val="80BD41">
                <a:alpha val="100000"/>
              </a:srgbClr>
            </a:solidFill>
          </p:spPr>
          <p:txBody>
            <a:bodyPr/>
            <a:lstStyle/>
            <a:p/>
          </p:txBody>
        </p:sp>
        <p:sp>
          <p:nvSpPr>
            <p:cNvPr id="73" name="rc73"/>
            <p:cNvSpPr/>
            <p:nvPr/>
          </p:nvSpPr>
          <p:spPr>
            <a:xfrm>
              <a:off x="7959851" y="3010574"/>
              <a:ext cx="239888" cy="25925"/>
            </a:xfrm>
            <a:prstGeom prst="rect">
              <a:avLst/>
            </a:prstGeom>
            <a:solidFill>
              <a:srgbClr val="E2231A">
                <a:alpha val="100000"/>
              </a:srgbClr>
            </a:solidFill>
          </p:spPr>
          <p:txBody>
            <a:bodyPr/>
            <a:lstStyle/>
            <a:p/>
          </p:txBody>
        </p:sp>
        <p:sp>
          <p:nvSpPr>
            <p:cNvPr id="74" name="pl74"/>
            <p:cNvSpPr/>
            <p:nvPr/>
          </p:nvSpPr>
          <p:spPr>
            <a:xfrm>
              <a:off x="1416218" y="2095023"/>
              <a:ext cx="6663577" cy="223535"/>
            </a:xfrm>
            <a:custGeom>
              <a:avLst/>
              <a:pathLst>
                <a:path w="6663577" h="223535">
                  <a:moveTo>
                    <a:pt x="0" y="134121"/>
                  </a:moveTo>
                  <a:lnTo>
                    <a:pt x="266543" y="22353"/>
                  </a:lnTo>
                  <a:lnTo>
                    <a:pt x="533086" y="111767"/>
                  </a:lnTo>
                  <a:lnTo>
                    <a:pt x="799629" y="0"/>
                  </a:lnTo>
                  <a:lnTo>
                    <a:pt x="1066172" y="67060"/>
                  </a:lnTo>
                  <a:lnTo>
                    <a:pt x="1332715" y="22353"/>
                  </a:lnTo>
                  <a:lnTo>
                    <a:pt x="1599258" y="0"/>
                  </a:lnTo>
                  <a:lnTo>
                    <a:pt x="1865801" y="22353"/>
                  </a:lnTo>
                  <a:lnTo>
                    <a:pt x="2132344" y="67060"/>
                  </a:lnTo>
                  <a:lnTo>
                    <a:pt x="2398888" y="44707"/>
                  </a:lnTo>
                  <a:lnTo>
                    <a:pt x="2665431" y="22353"/>
                  </a:lnTo>
                  <a:lnTo>
                    <a:pt x="2931974" y="0"/>
                  </a:lnTo>
                  <a:lnTo>
                    <a:pt x="3198517" y="22353"/>
                  </a:lnTo>
                  <a:lnTo>
                    <a:pt x="3465060" y="0"/>
                  </a:lnTo>
                  <a:lnTo>
                    <a:pt x="3731603" y="0"/>
                  </a:lnTo>
                  <a:lnTo>
                    <a:pt x="3998146" y="0"/>
                  </a:lnTo>
                  <a:lnTo>
                    <a:pt x="4264689" y="0"/>
                  </a:lnTo>
                  <a:lnTo>
                    <a:pt x="4531233" y="0"/>
                  </a:lnTo>
                  <a:lnTo>
                    <a:pt x="4797776" y="0"/>
                  </a:lnTo>
                  <a:lnTo>
                    <a:pt x="5064319" y="0"/>
                  </a:lnTo>
                  <a:lnTo>
                    <a:pt x="5330862" y="0"/>
                  </a:lnTo>
                  <a:lnTo>
                    <a:pt x="5597405" y="22353"/>
                  </a:lnTo>
                  <a:lnTo>
                    <a:pt x="5863948" y="44707"/>
                  </a:lnTo>
                  <a:lnTo>
                    <a:pt x="6130491" y="223535"/>
                  </a:lnTo>
                  <a:lnTo>
                    <a:pt x="6397034" y="0"/>
                  </a:lnTo>
                  <a:lnTo>
                    <a:pt x="6663577" y="22353"/>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298664" y="30925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87" name="tx87"/>
            <p:cNvSpPr/>
            <p:nvPr/>
          </p:nvSpPr>
          <p:spPr>
            <a:xfrm>
              <a:off x="2670557" y="304499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88" name="tx88"/>
            <p:cNvSpPr/>
            <p:nvPr/>
          </p:nvSpPr>
          <p:spPr>
            <a:xfrm>
              <a:off x="3964096" y="29310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136.4</a:t>
              </a:r>
            </a:p>
          </p:txBody>
        </p:sp>
        <p:sp>
          <p:nvSpPr>
            <p:cNvPr id="89" name="tx89"/>
            <p:cNvSpPr/>
            <p:nvPr/>
          </p:nvSpPr>
          <p:spPr>
            <a:xfrm>
              <a:off x="5296811" y="2839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146.5</a:t>
              </a:r>
            </a:p>
          </p:txBody>
        </p:sp>
        <p:sp>
          <p:nvSpPr>
            <p:cNvPr id="90" name="tx90"/>
            <p:cNvSpPr/>
            <p:nvPr/>
          </p:nvSpPr>
          <p:spPr>
            <a:xfrm>
              <a:off x="6362984" y="28490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145.4</a:t>
              </a:r>
            </a:p>
          </p:txBody>
        </p:sp>
        <p:sp>
          <p:nvSpPr>
            <p:cNvPr id="91" name="tx91"/>
            <p:cNvSpPr/>
            <p:nvPr/>
          </p:nvSpPr>
          <p:spPr>
            <a:xfrm>
              <a:off x="6629527" y="2856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2" name="tx92"/>
            <p:cNvSpPr/>
            <p:nvPr/>
          </p:nvSpPr>
          <p:spPr>
            <a:xfrm>
              <a:off x="6896070" y="2856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3" name="tx93"/>
            <p:cNvSpPr/>
            <p:nvPr/>
          </p:nvSpPr>
          <p:spPr>
            <a:xfrm>
              <a:off x="7162613" y="2856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4" name="tx94"/>
            <p:cNvSpPr/>
            <p:nvPr/>
          </p:nvSpPr>
          <p:spPr>
            <a:xfrm>
              <a:off x="7429156" y="28578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144.5</a:t>
              </a:r>
            </a:p>
          </p:txBody>
        </p:sp>
        <p:sp>
          <p:nvSpPr>
            <p:cNvPr id="95" name="tx95"/>
            <p:cNvSpPr/>
            <p:nvPr/>
          </p:nvSpPr>
          <p:spPr>
            <a:xfrm>
              <a:off x="7695699" y="28780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142.4</a:t>
              </a:r>
            </a:p>
          </p:txBody>
        </p:sp>
        <p:sp>
          <p:nvSpPr>
            <p:cNvPr id="96" name="tx96"/>
            <p:cNvSpPr/>
            <p:nvPr/>
          </p:nvSpPr>
          <p:spPr>
            <a:xfrm>
              <a:off x="7962242" y="28745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142.6</a:t>
              </a:r>
            </a:p>
          </p:txBody>
        </p:sp>
        <p:sp>
          <p:nvSpPr>
            <p:cNvPr id="97" name="pl97"/>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7709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110.4</a:t>
              </a:r>
            </a:p>
          </p:txBody>
        </p:sp>
        <p:sp>
          <p:nvSpPr>
            <p:cNvPr id="109" name="tx109"/>
            <p:cNvSpPr/>
            <p:nvPr/>
          </p:nvSpPr>
          <p:spPr>
            <a:xfrm>
              <a:off x="1350915" y="32310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0" name="tx110"/>
            <p:cNvSpPr/>
            <p:nvPr/>
          </p:nvSpPr>
          <p:spPr>
            <a:xfrm>
              <a:off x="2631380" y="37201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1" name="tx111"/>
            <p:cNvSpPr/>
            <p:nvPr/>
          </p:nvSpPr>
          <p:spPr>
            <a:xfrm>
              <a:off x="2683631" y="31560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2" name="tx112"/>
            <p:cNvSpPr/>
            <p:nvPr/>
          </p:nvSpPr>
          <p:spPr>
            <a:xfrm>
              <a:off x="3964096" y="36648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133.7</a:t>
              </a:r>
            </a:p>
          </p:txBody>
        </p:sp>
        <p:sp>
          <p:nvSpPr>
            <p:cNvPr id="113" name="tx113"/>
            <p:cNvSpPr/>
            <p:nvPr/>
          </p:nvSpPr>
          <p:spPr>
            <a:xfrm>
              <a:off x="4016347" y="30455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4" name="tx114"/>
            <p:cNvSpPr/>
            <p:nvPr/>
          </p:nvSpPr>
          <p:spPr>
            <a:xfrm>
              <a:off x="5335988" y="36133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5" name="tx115"/>
            <p:cNvSpPr/>
            <p:nvPr/>
          </p:nvSpPr>
          <p:spPr>
            <a:xfrm>
              <a:off x="5349062" y="29470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6" name="tx116"/>
            <p:cNvSpPr/>
            <p:nvPr/>
          </p:nvSpPr>
          <p:spPr>
            <a:xfrm>
              <a:off x="6402160" y="361921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7" name="tx117"/>
            <p:cNvSpPr/>
            <p:nvPr/>
          </p:nvSpPr>
          <p:spPr>
            <a:xfrm>
              <a:off x="6415235" y="29577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8" name="tx118"/>
            <p:cNvSpPr/>
            <p:nvPr/>
          </p:nvSpPr>
          <p:spPr>
            <a:xfrm>
              <a:off x="6629527" y="36216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143.2</a:t>
              </a:r>
            </a:p>
          </p:txBody>
        </p:sp>
        <p:sp>
          <p:nvSpPr>
            <p:cNvPr id="119" name="tx119"/>
            <p:cNvSpPr/>
            <p:nvPr/>
          </p:nvSpPr>
          <p:spPr>
            <a:xfrm>
              <a:off x="6681778" y="29649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0" name="tx120"/>
            <p:cNvSpPr/>
            <p:nvPr/>
          </p:nvSpPr>
          <p:spPr>
            <a:xfrm>
              <a:off x="6896070" y="362944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21" name="tx121"/>
            <p:cNvSpPr/>
            <p:nvPr/>
          </p:nvSpPr>
          <p:spPr>
            <a:xfrm>
              <a:off x="6948321" y="29704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2" name="tx122"/>
            <p:cNvSpPr/>
            <p:nvPr/>
          </p:nvSpPr>
          <p:spPr>
            <a:xfrm>
              <a:off x="7162613" y="36348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140.3</a:t>
              </a:r>
            </a:p>
          </p:txBody>
        </p:sp>
        <p:sp>
          <p:nvSpPr>
            <p:cNvPr id="123" name="tx123"/>
            <p:cNvSpPr/>
            <p:nvPr/>
          </p:nvSpPr>
          <p:spPr>
            <a:xfrm>
              <a:off x="7214864" y="29770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4" name="tx124"/>
            <p:cNvSpPr/>
            <p:nvPr/>
          </p:nvSpPr>
          <p:spPr>
            <a:xfrm>
              <a:off x="7429156" y="36881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128.6</a:t>
              </a:r>
            </a:p>
          </p:txBody>
        </p:sp>
        <p:sp>
          <p:nvSpPr>
            <p:cNvPr id="125" name="tx125"/>
            <p:cNvSpPr/>
            <p:nvPr/>
          </p:nvSpPr>
          <p:spPr>
            <a:xfrm>
              <a:off x="7455282" y="30309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6" name="tx126"/>
            <p:cNvSpPr/>
            <p:nvPr/>
          </p:nvSpPr>
          <p:spPr>
            <a:xfrm>
              <a:off x="7734876" y="3632992"/>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7" name="tx127"/>
            <p:cNvSpPr/>
            <p:nvPr/>
          </p:nvSpPr>
          <p:spPr>
            <a:xfrm>
              <a:off x="7747950" y="29854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8" name="tx128"/>
            <p:cNvSpPr/>
            <p:nvPr/>
          </p:nvSpPr>
          <p:spPr>
            <a:xfrm>
              <a:off x="7962242" y="36371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139.8</a:t>
              </a:r>
            </a:p>
          </p:txBody>
        </p:sp>
        <p:sp>
          <p:nvSpPr>
            <p:cNvPr id="129" name="tx129"/>
            <p:cNvSpPr/>
            <p:nvPr/>
          </p:nvSpPr>
          <p:spPr>
            <a:xfrm>
              <a:off x="8014493" y="29884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462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4365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2892"/>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2000-2025</a:t>
              </a:r>
            </a:p>
          </p:txBody>
        </p:sp>
        <p:sp>
          <p:nvSpPr>
            <p:cNvPr id="159" name="pl159"/>
            <p:cNvSpPr/>
            <p:nvPr/>
          </p:nvSpPr>
          <p:spPr>
            <a:xfrm>
              <a:off x="24264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6867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94699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55656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8168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0771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509181" cy="129091"/>
            </a:xfrm>
            <a:prstGeom prst="rect">
              <a:avLst/>
            </a:prstGeom>
            <a:solidFill>
              <a:srgbClr val="80BD41">
                <a:alpha val="100000"/>
              </a:srgbClr>
            </a:solidFill>
          </p:spPr>
          <p:txBody>
            <a:bodyPr/>
            <a:lstStyle/>
            <a:p/>
          </p:txBody>
        </p:sp>
        <p:sp>
          <p:nvSpPr>
            <p:cNvPr id="170" name="rc170"/>
            <p:cNvSpPr/>
            <p:nvPr/>
          </p:nvSpPr>
          <p:spPr>
            <a:xfrm>
              <a:off x="7805455" y="5954972"/>
              <a:ext cx="65548" cy="129091"/>
            </a:xfrm>
            <a:prstGeom prst="rect">
              <a:avLst/>
            </a:prstGeom>
            <a:solidFill>
              <a:srgbClr val="E2231A">
                <a:alpha val="100000"/>
              </a:srgbClr>
            </a:solidFill>
          </p:spPr>
          <p:txBody>
            <a:bodyPr/>
            <a:lstStyle/>
            <a:p/>
          </p:txBody>
        </p:sp>
        <p:sp>
          <p:nvSpPr>
            <p:cNvPr id="171" name="rc171"/>
            <p:cNvSpPr/>
            <p:nvPr/>
          </p:nvSpPr>
          <p:spPr>
            <a:xfrm>
              <a:off x="1296273" y="5793607"/>
              <a:ext cx="6372208" cy="129091"/>
            </a:xfrm>
            <a:prstGeom prst="rect">
              <a:avLst/>
            </a:prstGeom>
            <a:solidFill>
              <a:srgbClr val="80BD41">
                <a:alpha val="100000"/>
              </a:srgbClr>
            </a:solidFill>
          </p:spPr>
          <p:txBody>
            <a:bodyPr/>
            <a:lstStyle/>
            <a:p/>
          </p:txBody>
        </p:sp>
        <p:sp>
          <p:nvSpPr>
            <p:cNvPr id="172" name="rc172"/>
            <p:cNvSpPr/>
            <p:nvPr/>
          </p:nvSpPr>
          <p:spPr>
            <a:xfrm>
              <a:off x="7668482" y="5793607"/>
              <a:ext cx="64192" cy="129091"/>
            </a:xfrm>
            <a:prstGeom prst="rect">
              <a:avLst/>
            </a:prstGeom>
            <a:solidFill>
              <a:srgbClr val="E2231A">
                <a:alpha val="100000"/>
              </a:srgbClr>
            </a:solidFill>
          </p:spPr>
          <p:txBody>
            <a:bodyPr/>
            <a:lstStyle/>
            <a:p/>
          </p:txBody>
        </p:sp>
        <p:sp>
          <p:nvSpPr>
            <p:cNvPr id="173" name="rc173"/>
            <p:cNvSpPr/>
            <p:nvPr/>
          </p:nvSpPr>
          <p:spPr>
            <a:xfrm>
              <a:off x="1296273" y="5632243"/>
              <a:ext cx="6318865" cy="129091"/>
            </a:xfrm>
            <a:prstGeom prst="rect">
              <a:avLst/>
            </a:prstGeom>
            <a:solidFill>
              <a:srgbClr val="80BD41">
                <a:alpha val="100000"/>
              </a:srgbClr>
            </a:solidFill>
          </p:spPr>
          <p:txBody>
            <a:bodyPr/>
            <a:lstStyle/>
            <a:p/>
          </p:txBody>
        </p:sp>
        <p:sp>
          <p:nvSpPr>
            <p:cNvPr id="174" name="rc174"/>
            <p:cNvSpPr/>
            <p:nvPr/>
          </p:nvSpPr>
          <p:spPr>
            <a:xfrm>
              <a:off x="7615139" y="5632243"/>
              <a:ext cx="128836" cy="129091"/>
            </a:xfrm>
            <a:prstGeom prst="rect">
              <a:avLst/>
            </a:prstGeom>
            <a:solidFill>
              <a:srgbClr val="E2231A">
                <a:alpha val="100000"/>
              </a:srgbClr>
            </a:solidFill>
          </p:spPr>
          <p:txBody>
            <a:bodyPr/>
            <a:lstStyle/>
            <a:p/>
          </p:txBody>
        </p:sp>
        <p:sp>
          <p:nvSpPr>
            <p:cNvPr id="175" name="tx175"/>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145.4</a:t>
              </a:r>
            </a:p>
          </p:txBody>
        </p:sp>
        <p:sp>
          <p:nvSpPr>
            <p:cNvPr id="176" name="tx176"/>
            <p:cNvSpPr/>
            <p:nvPr/>
          </p:nvSpPr>
          <p:spPr>
            <a:xfrm>
              <a:off x="7909813"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142.4</a:t>
              </a:r>
            </a:p>
          </p:txBody>
        </p:sp>
        <p:sp>
          <p:nvSpPr>
            <p:cNvPr id="177" name="tx177"/>
            <p:cNvSpPr/>
            <p:nvPr/>
          </p:nvSpPr>
          <p:spPr>
            <a:xfrm>
              <a:off x="792215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142.6</a:t>
              </a:r>
            </a:p>
          </p:txBody>
        </p:sp>
        <p:sp>
          <p:nvSpPr>
            <p:cNvPr id="178" name="tx178"/>
            <p:cNvSpPr/>
            <p:nvPr/>
          </p:nvSpPr>
          <p:spPr>
            <a:xfrm>
              <a:off x="4460430" y="598040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79" name="tx179"/>
            <p:cNvSpPr/>
            <p:nvPr/>
          </p:nvSpPr>
          <p:spPr>
            <a:xfrm>
              <a:off x="7762881"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0" name="tx180"/>
            <p:cNvSpPr/>
            <p:nvPr/>
          </p:nvSpPr>
          <p:spPr>
            <a:xfrm>
              <a:off x="4391943" y="58190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81" name="tx181"/>
            <p:cNvSpPr/>
            <p:nvPr/>
          </p:nvSpPr>
          <p:spPr>
            <a:xfrm>
              <a:off x="7625229"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2" name="tx182"/>
            <p:cNvSpPr/>
            <p:nvPr/>
          </p:nvSpPr>
          <p:spPr>
            <a:xfrm>
              <a:off x="4320068"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139.8</a:t>
              </a:r>
            </a:p>
          </p:txBody>
        </p:sp>
        <p:sp>
          <p:nvSpPr>
            <p:cNvPr id="183" name="tx183"/>
            <p:cNvSpPr/>
            <p:nvPr/>
          </p:nvSpPr>
          <p:spPr>
            <a:xfrm>
              <a:off x="7604208"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7886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57003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79606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relatively constant within 1% compared to 2019 (99%).
The number of children vaccinated with MCV1 decreased 3%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377391"/>
              <a:ext cx="3520101" cy="626036"/>
            </a:xfrm>
            <a:custGeom>
              <a:avLst/>
              <a:pathLst>
                <a:path w="3520101" h="626036">
                  <a:moveTo>
                    <a:pt x="0" y="313018"/>
                  </a:moveTo>
                  <a:lnTo>
                    <a:pt x="140804" y="626036"/>
                  </a:lnTo>
                  <a:lnTo>
                    <a:pt x="281608" y="313018"/>
                  </a:lnTo>
                  <a:lnTo>
                    <a:pt x="422412" y="469527"/>
                  </a:lnTo>
                  <a:lnTo>
                    <a:pt x="563216" y="156509"/>
                  </a:lnTo>
                  <a:lnTo>
                    <a:pt x="704020" y="156509"/>
                  </a:lnTo>
                  <a:lnTo>
                    <a:pt x="844824" y="156509"/>
                  </a:lnTo>
                  <a:lnTo>
                    <a:pt x="985628" y="626036"/>
                  </a:lnTo>
                  <a:lnTo>
                    <a:pt x="1126432" y="156509"/>
                  </a:lnTo>
                  <a:lnTo>
                    <a:pt x="1267236" y="313018"/>
                  </a:lnTo>
                  <a:lnTo>
                    <a:pt x="1408040" y="626036"/>
                  </a:lnTo>
                  <a:lnTo>
                    <a:pt x="1548844" y="626036"/>
                  </a:lnTo>
                  <a:lnTo>
                    <a:pt x="1689648" y="469527"/>
                  </a:lnTo>
                  <a:lnTo>
                    <a:pt x="1830452" y="626036"/>
                  </a:lnTo>
                  <a:lnTo>
                    <a:pt x="1971256" y="626036"/>
                  </a:lnTo>
                  <a:lnTo>
                    <a:pt x="2112061" y="626036"/>
                  </a:lnTo>
                  <a:lnTo>
                    <a:pt x="2252865" y="626036"/>
                  </a:lnTo>
                  <a:lnTo>
                    <a:pt x="2393669" y="626036"/>
                  </a:lnTo>
                  <a:lnTo>
                    <a:pt x="2534473" y="626036"/>
                  </a:lnTo>
                  <a:lnTo>
                    <a:pt x="2675277" y="626036"/>
                  </a:lnTo>
                  <a:lnTo>
                    <a:pt x="2816081" y="469527"/>
                  </a:lnTo>
                  <a:lnTo>
                    <a:pt x="2956885" y="0"/>
                  </a:lnTo>
                  <a:lnTo>
                    <a:pt x="3097689" y="469527"/>
                  </a:lnTo>
                  <a:lnTo>
                    <a:pt x="3238493" y="626036"/>
                  </a:lnTo>
                  <a:lnTo>
                    <a:pt x="3379297" y="626036"/>
                  </a:lnTo>
                  <a:lnTo>
                    <a:pt x="3520101" y="626036"/>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907864"/>
              <a:ext cx="3520101" cy="626036"/>
            </a:xfrm>
            <a:custGeom>
              <a:avLst/>
              <a:pathLst>
                <a:path w="3520101" h="626036">
                  <a:moveTo>
                    <a:pt x="0" y="156509"/>
                  </a:moveTo>
                  <a:lnTo>
                    <a:pt x="140804" y="156509"/>
                  </a:lnTo>
                  <a:lnTo>
                    <a:pt x="281608" y="0"/>
                  </a:lnTo>
                  <a:lnTo>
                    <a:pt x="422412" y="0"/>
                  </a:lnTo>
                  <a:lnTo>
                    <a:pt x="563216" y="156509"/>
                  </a:lnTo>
                  <a:lnTo>
                    <a:pt x="704020" y="156509"/>
                  </a:lnTo>
                  <a:lnTo>
                    <a:pt x="844824" y="156509"/>
                  </a:lnTo>
                  <a:lnTo>
                    <a:pt x="985628" y="313018"/>
                  </a:lnTo>
                  <a:lnTo>
                    <a:pt x="1126432" y="313018"/>
                  </a:lnTo>
                  <a:lnTo>
                    <a:pt x="1267236" y="469527"/>
                  </a:lnTo>
                  <a:lnTo>
                    <a:pt x="1408040" y="469527"/>
                  </a:lnTo>
                  <a:lnTo>
                    <a:pt x="1548844" y="469527"/>
                  </a:lnTo>
                  <a:lnTo>
                    <a:pt x="1689648" y="156509"/>
                  </a:lnTo>
                  <a:lnTo>
                    <a:pt x="1830452" y="469527"/>
                  </a:lnTo>
                  <a:lnTo>
                    <a:pt x="1971256" y="469527"/>
                  </a:lnTo>
                  <a:lnTo>
                    <a:pt x="2112061" y="469527"/>
                  </a:lnTo>
                  <a:lnTo>
                    <a:pt x="2252865" y="626036"/>
                  </a:lnTo>
                  <a:lnTo>
                    <a:pt x="2393669" y="626036"/>
                  </a:lnTo>
                  <a:lnTo>
                    <a:pt x="2534473" y="469527"/>
                  </a:lnTo>
                  <a:lnTo>
                    <a:pt x="2675277" y="469527"/>
                  </a:lnTo>
                  <a:lnTo>
                    <a:pt x="2816081" y="156509"/>
                  </a:lnTo>
                  <a:lnTo>
                    <a:pt x="2956885" y="156509"/>
                  </a:lnTo>
                  <a:lnTo>
                    <a:pt x="3097689" y="156509"/>
                  </a:lnTo>
                  <a:lnTo>
                    <a:pt x="3238493" y="313018"/>
                  </a:lnTo>
                  <a:lnTo>
                    <a:pt x="3379297" y="156509"/>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4377391"/>
              <a:ext cx="3520101" cy="626036"/>
            </a:xfrm>
            <a:custGeom>
              <a:avLst/>
              <a:pathLst>
                <a:path w="3520101" h="626036">
                  <a:moveTo>
                    <a:pt x="0" y="313018"/>
                  </a:moveTo>
                  <a:lnTo>
                    <a:pt x="140804" y="626036"/>
                  </a:lnTo>
                  <a:lnTo>
                    <a:pt x="281608" y="313018"/>
                  </a:lnTo>
                  <a:lnTo>
                    <a:pt x="422412" y="469527"/>
                  </a:lnTo>
                  <a:lnTo>
                    <a:pt x="563216" y="156509"/>
                  </a:lnTo>
                  <a:lnTo>
                    <a:pt x="704020" y="156509"/>
                  </a:lnTo>
                  <a:lnTo>
                    <a:pt x="844824" y="156509"/>
                  </a:lnTo>
                  <a:lnTo>
                    <a:pt x="985628" y="626036"/>
                  </a:lnTo>
                  <a:lnTo>
                    <a:pt x="1126432" y="156509"/>
                  </a:lnTo>
                  <a:lnTo>
                    <a:pt x="1267236" y="313018"/>
                  </a:lnTo>
                  <a:lnTo>
                    <a:pt x="1408040" y="626036"/>
                  </a:lnTo>
                  <a:lnTo>
                    <a:pt x="1548844" y="626036"/>
                  </a:lnTo>
                  <a:lnTo>
                    <a:pt x="1689648" y="469527"/>
                  </a:lnTo>
                  <a:lnTo>
                    <a:pt x="1830452" y="626036"/>
                  </a:lnTo>
                  <a:lnTo>
                    <a:pt x="1971256" y="626036"/>
                  </a:lnTo>
                  <a:lnTo>
                    <a:pt x="2112061" y="626036"/>
                  </a:lnTo>
                  <a:lnTo>
                    <a:pt x="2252865" y="626036"/>
                  </a:lnTo>
                  <a:lnTo>
                    <a:pt x="2393669" y="626036"/>
                  </a:lnTo>
                  <a:lnTo>
                    <a:pt x="2534473" y="626036"/>
                  </a:lnTo>
                  <a:lnTo>
                    <a:pt x="2675277" y="626036"/>
                  </a:lnTo>
                  <a:lnTo>
                    <a:pt x="2816081" y="469527"/>
                  </a:lnTo>
                  <a:lnTo>
                    <a:pt x="2956885" y="0"/>
                  </a:lnTo>
                  <a:lnTo>
                    <a:pt x="3097689" y="469527"/>
                  </a:lnTo>
                  <a:lnTo>
                    <a:pt x="3238493" y="626036"/>
                  </a:lnTo>
                  <a:lnTo>
                    <a:pt x="3379297" y="626036"/>
                  </a:lnTo>
                  <a:lnTo>
                    <a:pt x="3520101" y="626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4377391"/>
              <a:ext cx="3520101" cy="626036"/>
            </a:xfrm>
            <a:custGeom>
              <a:avLst/>
              <a:pathLst>
                <a:path w="3520101" h="626036">
                  <a:moveTo>
                    <a:pt x="0" y="313018"/>
                  </a:moveTo>
                  <a:lnTo>
                    <a:pt x="140804" y="626036"/>
                  </a:lnTo>
                  <a:lnTo>
                    <a:pt x="281608" y="313018"/>
                  </a:lnTo>
                  <a:lnTo>
                    <a:pt x="422412" y="469527"/>
                  </a:lnTo>
                  <a:lnTo>
                    <a:pt x="563216" y="156509"/>
                  </a:lnTo>
                  <a:lnTo>
                    <a:pt x="704020" y="156509"/>
                  </a:lnTo>
                  <a:lnTo>
                    <a:pt x="844824" y="156509"/>
                  </a:lnTo>
                  <a:lnTo>
                    <a:pt x="985628" y="626036"/>
                  </a:lnTo>
                  <a:lnTo>
                    <a:pt x="1126432" y="156509"/>
                  </a:lnTo>
                  <a:lnTo>
                    <a:pt x="1267236" y="313018"/>
                  </a:lnTo>
                  <a:lnTo>
                    <a:pt x="1408040" y="626036"/>
                  </a:lnTo>
                  <a:lnTo>
                    <a:pt x="1548844" y="626036"/>
                  </a:lnTo>
                  <a:lnTo>
                    <a:pt x="1689648" y="469527"/>
                  </a:lnTo>
                  <a:lnTo>
                    <a:pt x="1830452" y="626036"/>
                  </a:lnTo>
                  <a:lnTo>
                    <a:pt x="1971256" y="626036"/>
                  </a:lnTo>
                  <a:lnTo>
                    <a:pt x="2112061" y="626036"/>
                  </a:lnTo>
                  <a:lnTo>
                    <a:pt x="2252865" y="626036"/>
                  </a:lnTo>
                  <a:lnTo>
                    <a:pt x="2393669" y="626036"/>
                  </a:lnTo>
                  <a:lnTo>
                    <a:pt x="2534473" y="626036"/>
                  </a:lnTo>
                  <a:lnTo>
                    <a:pt x="2675277" y="626036"/>
                  </a:lnTo>
                  <a:lnTo>
                    <a:pt x="2816081" y="469527"/>
                  </a:lnTo>
                  <a:lnTo>
                    <a:pt x="2956885" y="0"/>
                  </a:lnTo>
                  <a:lnTo>
                    <a:pt x="3097689" y="469527"/>
                  </a:lnTo>
                  <a:lnTo>
                    <a:pt x="3238493" y="626036"/>
                  </a:lnTo>
                  <a:lnTo>
                    <a:pt x="3379297" y="626036"/>
                  </a:lnTo>
                  <a:lnTo>
                    <a:pt x="3520101" y="626036"/>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588995"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7107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7107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72473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48718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38174" y="6119132"/>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68" name="tx68"/>
            <p:cNvSpPr/>
            <p:nvPr/>
          </p:nvSpPr>
          <p:spPr>
            <a:xfrm>
              <a:off x="299183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754284"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220882"/>
              <a:ext cx="3520101" cy="939054"/>
            </a:xfrm>
            <a:custGeom>
              <a:avLst/>
              <a:pathLst>
                <a:path w="3520101" h="939054">
                  <a:moveTo>
                    <a:pt x="0" y="469527"/>
                  </a:moveTo>
                  <a:lnTo>
                    <a:pt x="140804" y="939054"/>
                  </a:lnTo>
                  <a:lnTo>
                    <a:pt x="281608" y="0"/>
                  </a:lnTo>
                  <a:lnTo>
                    <a:pt x="422412" y="782545"/>
                  </a:lnTo>
                  <a:lnTo>
                    <a:pt x="563216" y="313018"/>
                  </a:lnTo>
                  <a:lnTo>
                    <a:pt x="704020" y="626036"/>
                  </a:lnTo>
                  <a:lnTo>
                    <a:pt x="844824" y="782545"/>
                  </a:lnTo>
                  <a:lnTo>
                    <a:pt x="985628" y="626036"/>
                  </a:lnTo>
                  <a:lnTo>
                    <a:pt x="1126432" y="313018"/>
                  </a:lnTo>
                  <a:lnTo>
                    <a:pt x="1267236" y="469527"/>
                  </a:lnTo>
                  <a:lnTo>
                    <a:pt x="1408040" y="626036"/>
                  </a:lnTo>
                  <a:lnTo>
                    <a:pt x="1548844" y="782545"/>
                  </a:lnTo>
                  <a:lnTo>
                    <a:pt x="1689648" y="782545"/>
                  </a:lnTo>
                  <a:lnTo>
                    <a:pt x="1830452" y="782545"/>
                  </a:lnTo>
                  <a:lnTo>
                    <a:pt x="1971256" y="782545"/>
                  </a:lnTo>
                  <a:lnTo>
                    <a:pt x="2112061" y="782545"/>
                  </a:lnTo>
                  <a:lnTo>
                    <a:pt x="2252865" y="782545"/>
                  </a:lnTo>
                  <a:lnTo>
                    <a:pt x="2393669" y="782545"/>
                  </a:lnTo>
                  <a:lnTo>
                    <a:pt x="2534473" y="782545"/>
                  </a:lnTo>
                  <a:lnTo>
                    <a:pt x="2675277" y="782545"/>
                  </a:lnTo>
                  <a:lnTo>
                    <a:pt x="2816081" y="782545"/>
                  </a:lnTo>
                  <a:lnTo>
                    <a:pt x="2956885" y="626036"/>
                  </a:lnTo>
                  <a:lnTo>
                    <a:pt x="3097689" y="469527"/>
                  </a:lnTo>
                  <a:lnTo>
                    <a:pt x="3238493" y="939054"/>
                  </a:lnTo>
                  <a:lnTo>
                    <a:pt x="3379297" y="782545"/>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594846"/>
              <a:ext cx="3520101" cy="1095563"/>
            </a:xfrm>
            <a:custGeom>
              <a:avLst/>
              <a:pathLst>
                <a:path w="3520101" h="1095563">
                  <a:moveTo>
                    <a:pt x="0" y="156509"/>
                  </a:moveTo>
                  <a:lnTo>
                    <a:pt x="140804" y="0"/>
                  </a:lnTo>
                  <a:lnTo>
                    <a:pt x="281608" y="156509"/>
                  </a:lnTo>
                  <a:lnTo>
                    <a:pt x="422412" y="156509"/>
                  </a:lnTo>
                  <a:lnTo>
                    <a:pt x="563216" y="0"/>
                  </a:lnTo>
                  <a:lnTo>
                    <a:pt x="704020" y="0"/>
                  </a:lnTo>
                  <a:lnTo>
                    <a:pt x="844824" y="156509"/>
                  </a:lnTo>
                  <a:lnTo>
                    <a:pt x="985628" y="313018"/>
                  </a:lnTo>
                  <a:lnTo>
                    <a:pt x="1126432" y="156509"/>
                  </a:lnTo>
                  <a:lnTo>
                    <a:pt x="1267236" y="469527"/>
                  </a:lnTo>
                  <a:lnTo>
                    <a:pt x="1408040" y="626036"/>
                  </a:lnTo>
                  <a:lnTo>
                    <a:pt x="1548844" y="626036"/>
                  </a:lnTo>
                  <a:lnTo>
                    <a:pt x="1689648" y="469527"/>
                  </a:lnTo>
                  <a:lnTo>
                    <a:pt x="1830452" y="626036"/>
                  </a:lnTo>
                  <a:lnTo>
                    <a:pt x="1971256" y="469527"/>
                  </a:lnTo>
                  <a:lnTo>
                    <a:pt x="2112061" y="626036"/>
                  </a:lnTo>
                  <a:lnTo>
                    <a:pt x="2252865" y="1095563"/>
                  </a:lnTo>
                  <a:lnTo>
                    <a:pt x="2393669" y="782545"/>
                  </a:lnTo>
                  <a:lnTo>
                    <a:pt x="2534473" y="626036"/>
                  </a:lnTo>
                  <a:lnTo>
                    <a:pt x="2675277" y="626036"/>
                  </a:lnTo>
                  <a:lnTo>
                    <a:pt x="2816081" y="626036"/>
                  </a:lnTo>
                  <a:lnTo>
                    <a:pt x="2956885" y="469527"/>
                  </a:lnTo>
                  <a:lnTo>
                    <a:pt x="3097689" y="313018"/>
                  </a:lnTo>
                  <a:lnTo>
                    <a:pt x="3238493" y="939054"/>
                  </a:lnTo>
                  <a:lnTo>
                    <a:pt x="3379297" y="939054"/>
                  </a:lnTo>
                  <a:lnTo>
                    <a:pt x="3520101" y="626036"/>
                  </a:lnTo>
                </a:path>
              </a:pathLst>
            </a:custGeom>
            <a:ln w="27101" cap="flat">
              <a:solidFill>
                <a:srgbClr val="00833D">
                  <a:alpha val="80000"/>
                </a:srgbClr>
              </a:solidFill>
              <a:prstDash val="solid"/>
              <a:round/>
            </a:ln>
          </p:spPr>
          <p:txBody>
            <a:bodyPr/>
            <a:lstStyle/>
            <a:p/>
          </p:txBody>
        </p:sp>
        <p:sp>
          <p:nvSpPr>
            <p:cNvPr id="90" name="pl90"/>
            <p:cNvSpPr/>
            <p:nvPr/>
          </p:nvSpPr>
          <p:spPr>
            <a:xfrm>
              <a:off x="5308715" y="4220882"/>
              <a:ext cx="3520101" cy="939054"/>
            </a:xfrm>
            <a:custGeom>
              <a:avLst/>
              <a:pathLst>
                <a:path w="3520101" h="939054">
                  <a:moveTo>
                    <a:pt x="0" y="469527"/>
                  </a:moveTo>
                  <a:lnTo>
                    <a:pt x="140804" y="939054"/>
                  </a:lnTo>
                  <a:lnTo>
                    <a:pt x="281608" y="0"/>
                  </a:lnTo>
                  <a:lnTo>
                    <a:pt x="422412" y="782545"/>
                  </a:lnTo>
                  <a:lnTo>
                    <a:pt x="563216" y="313018"/>
                  </a:lnTo>
                  <a:lnTo>
                    <a:pt x="704020" y="626036"/>
                  </a:lnTo>
                  <a:lnTo>
                    <a:pt x="844824" y="782545"/>
                  </a:lnTo>
                  <a:lnTo>
                    <a:pt x="985628" y="626036"/>
                  </a:lnTo>
                  <a:lnTo>
                    <a:pt x="1126432" y="313018"/>
                  </a:lnTo>
                  <a:lnTo>
                    <a:pt x="1267236" y="469527"/>
                  </a:lnTo>
                  <a:lnTo>
                    <a:pt x="1408040" y="626036"/>
                  </a:lnTo>
                  <a:lnTo>
                    <a:pt x="1548844" y="782545"/>
                  </a:lnTo>
                  <a:lnTo>
                    <a:pt x="1689648" y="782545"/>
                  </a:lnTo>
                  <a:lnTo>
                    <a:pt x="1830452" y="782545"/>
                  </a:lnTo>
                  <a:lnTo>
                    <a:pt x="1971256" y="782545"/>
                  </a:lnTo>
                  <a:lnTo>
                    <a:pt x="2112061" y="782545"/>
                  </a:lnTo>
                  <a:lnTo>
                    <a:pt x="2252865" y="782545"/>
                  </a:lnTo>
                  <a:lnTo>
                    <a:pt x="2393669" y="782545"/>
                  </a:lnTo>
                  <a:lnTo>
                    <a:pt x="2534473" y="782545"/>
                  </a:lnTo>
                  <a:lnTo>
                    <a:pt x="2675277" y="782545"/>
                  </a:lnTo>
                  <a:lnTo>
                    <a:pt x="2816081" y="782545"/>
                  </a:lnTo>
                  <a:lnTo>
                    <a:pt x="2956885" y="626036"/>
                  </a:lnTo>
                  <a:lnTo>
                    <a:pt x="3097689" y="469527"/>
                  </a:lnTo>
                  <a:lnTo>
                    <a:pt x="3238493" y="939054"/>
                  </a:lnTo>
                  <a:lnTo>
                    <a:pt x="3379297" y="782545"/>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4220882"/>
              <a:ext cx="3520101" cy="939054"/>
            </a:xfrm>
            <a:custGeom>
              <a:avLst/>
              <a:pathLst>
                <a:path w="3520101" h="939054">
                  <a:moveTo>
                    <a:pt x="0" y="469527"/>
                  </a:moveTo>
                  <a:lnTo>
                    <a:pt x="140804" y="939054"/>
                  </a:lnTo>
                  <a:lnTo>
                    <a:pt x="281608" y="0"/>
                  </a:lnTo>
                  <a:lnTo>
                    <a:pt x="422412" y="782545"/>
                  </a:lnTo>
                  <a:lnTo>
                    <a:pt x="563216" y="313018"/>
                  </a:lnTo>
                  <a:lnTo>
                    <a:pt x="704020" y="626036"/>
                  </a:lnTo>
                  <a:lnTo>
                    <a:pt x="844824" y="782545"/>
                  </a:lnTo>
                  <a:lnTo>
                    <a:pt x="985628" y="626036"/>
                  </a:lnTo>
                  <a:lnTo>
                    <a:pt x="1126432" y="313018"/>
                  </a:lnTo>
                  <a:lnTo>
                    <a:pt x="1267236" y="469527"/>
                  </a:lnTo>
                  <a:lnTo>
                    <a:pt x="1408040" y="626036"/>
                  </a:lnTo>
                  <a:lnTo>
                    <a:pt x="1548844" y="782545"/>
                  </a:lnTo>
                  <a:lnTo>
                    <a:pt x="1689648" y="782545"/>
                  </a:lnTo>
                  <a:lnTo>
                    <a:pt x="1830452" y="782545"/>
                  </a:lnTo>
                  <a:lnTo>
                    <a:pt x="1971256" y="782545"/>
                  </a:lnTo>
                  <a:lnTo>
                    <a:pt x="2112061" y="782545"/>
                  </a:lnTo>
                  <a:lnTo>
                    <a:pt x="2252865" y="782545"/>
                  </a:lnTo>
                  <a:lnTo>
                    <a:pt x="2393669" y="782545"/>
                  </a:lnTo>
                  <a:lnTo>
                    <a:pt x="2534473" y="782545"/>
                  </a:lnTo>
                  <a:lnTo>
                    <a:pt x="2675277" y="782545"/>
                  </a:lnTo>
                  <a:lnTo>
                    <a:pt x="2816081" y="782545"/>
                  </a:lnTo>
                  <a:lnTo>
                    <a:pt x="2956885" y="626036"/>
                  </a:lnTo>
                  <a:lnTo>
                    <a:pt x="3097689" y="469527"/>
                  </a:lnTo>
                  <a:lnTo>
                    <a:pt x="3238493" y="939054"/>
                  </a:lnTo>
                  <a:lnTo>
                    <a:pt x="3379297" y="782545"/>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595424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665826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36228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92550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9524"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3632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3632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708998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85243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903425" y="6119132"/>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134" name="tx134"/>
            <p:cNvSpPr/>
            <p:nvPr/>
          </p:nvSpPr>
          <p:spPr>
            <a:xfrm>
              <a:off x="735708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8119535"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State of Palestine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State of Palestine, indicating very good ability to deliver the primary series early on, but good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01818"/>
            </a:xfrm>
            <a:custGeom>
              <a:avLst/>
              <a:pathLst>
                <a:path w="2135265" h="101818">
                  <a:moveTo>
                    <a:pt x="0" y="59393"/>
                  </a:moveTo>
                  <a:lnTo>
                    <a:pt x="85410" y="16969"/>
                  </a:lnTo>
                  <a:lnTo>
                    <a:pt x="170821" y="25454"/>
                  </a:lnTo>
                  <a:lnTo>
                    <a:pt x="256231" y="0"/>
                  </a:lnTo>
                  <a:lnTo>
                    <a:pt x="341642" y="8484"/>
                  </a:lnTo>
                  <a:lnTo>
                    <a:pt x="427053" y="0"/>
                  </a:lnTo>
                  <a:lnTo>
                    <a:pt x="512463" y="0"/>
                  </a:lnTo>
                  <a:lnTo>
                    <a:pt x="597874" y="0"/>
                  </a:lnTo>
                  <a:lnTo>
                    <a:pt x="683284" y="0"/>
                  </a:lnTo>
                  <a:lnTo>
                    <a:pt x="768695" y="0"/>
                  </a:lnTo>
                  <a:lnTo>
                    <a:pt x="854106" y="8484"/>
                  </a:lnTo>
                  <a:lnTo>
                    <a:pt x="939516" y="8484"/>
                  </a:lnTo>
                  <a:lnTo>
                    <a:pt x="1024927" y="8484"/>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101818"/>
                  </a:lnTo>
                  <a:lnTo>
                    <a:pt x="2049854" y="0"/>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223926"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110302"/>
            </a:xfrm>
            <a:custGeom>
              <a:avLst/>
              <a:pathLst>
                <a:path w="854106" h="110302">
                  <a:moveTo>
                    <a:pt x="0" y="0"/>
                  </a:moveTo>
                  <a:lnTo>
                    <a:pt x="85410" y="0"/>
                  </a:lnTo>
                  <a:lnTo>
                    <a:pt x="170821" y="0"/>
                  </a:lnTo>
                  <a:lnTo>
                    <a:pt x="256231" y="0"/>
                  </a:lnTo>
                  <a:lnTo>
                    <a:pt x="341642" y="0"/>
                  </a:lnTo>
                  <a:lnTo>
                    <a:pt x="427053" y="0"/>
                  </a:lnTo>
                  <a:lnTo>
                    <a:pt x="512463" y="0"/>
                  </a:lnTo>
                  <a:lnTo>
                    <a:pt x="597874" y="0"/>
                  </a:lnTo>
                  <a:lnTo>
                    <a:pt x="683284" y="110302"/>
                  </a:lnTo>
                  <a:lnTo>
                    <a:pt x="768695" y="0"/>
                  </a:lnTo>
                  <a:lnTo>
                    <a:pt x="854106" y="848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508085" y="4570000"/>
              <a:ext cx="683284" cy="135757"/>
            </a:xfrm>
            <a:custGeom>
              <a:avLst/>
              <a:pathLst>
                <a:path w="683284" h="135757">
                  <a:moveTo>
                    <a:pt x="0" y="0"/>
                  </a:moveTo>
                  <a:lnTo>
                    <a:pt x="85410" y="0"/>
                  </a:lnTo>
                  <a:lnTo>
                    <a:pt x="170821" y="0"/>
                  </a:lnTo>
                  <a:lnTo>
                    <a:pt x="256231" y="0"/>
                  </a:lnTo>
                  <a:lnTo>
                    <a:pt x="341642" y="101818"/>
                  </a:lnTo>
                  <a:lnTo>
                    <a:pt x="427053" y="50909"/>
                  </a:lnTo>
                  <a:lnTo>
                    <a:pt x="512463" y="135757"/>
                  </a:lnTo>
                  <a:lnTo>
                    <a:pt x="597874" y="16969"/>
                  </a:lnTo>
                  <a:lnTo>
                    <a:pt x="683284" y="135757"/>
                  </a:lnTo>
                </a:path>
              </a:pathLst>
            </a:custGeom>
            <a:ln w="27101" cap="flat">
              <a:solidFill>
                <a:srgbClr val="1CABE2">
                  <a:alpha val="100000"/>
                </a:srgbClr>
              </a:solidFill>
              <a:prstDash val="solid"/>
              <a:round/>
            </a:ln>
          </p:spPr>
          <p:txBody>
            <a:bodyPr/>
            <a:lstStyle/>
            <a:p/>
          </p:txBody>
        </p:sp>
        <p:sp>
          <p:nvSpPr>
            <p:cNvPr id="109" name="pt109"/>
            <p:cNvSpPr/>
            <p:nvPr/>
          </p:nvSpPr>
          <p:spPr>
            <a:xfrm>
              <a:off x="249003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5519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660855"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46028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300249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56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173319"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tx118"/>
            <p:cNvSpPr/>
            <p:nvPr/>
          </p:nvSpPr>
          <p:spPr>
            <a:xfrm>
              <a:off x="2356154"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9" name="tx119"/>
            <p:cNvSpPr/>
            <p:nvPr/>
          </p:nvSpPr>
          <p:spPr>
            <a:xfrm>
              <a:off x="3223926"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0" name="tx120"/>
            <p:cNvSpPr/>
            <p:nvPr/>
          </p:nvSpPr>
          <p:spPr>
            <a:xfrm>
              <a:off x="2624645"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3051698" y="44458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47768"/>
              <a:ext cx="2135265" cy="93333"/>
            </a:xfrm>
            <a:custGeom>
              <a:avLst/>
              <a:pathLst>
                <a:path w="2135265" h="93333">
                  <a:moveTo>
                    <a:pt x="0" y="33939"/>
                  </a:moveTo>
                  <a:lnTo>
                    <a:pt x="85410" y="16969"/>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8484"/>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93333"/>
                  </a:lnTo>
                  <a:lnTo>
                    <a:pt x="2049854" y="0"/>
                  </a:lnTo>
                  <a:lnTo>
                    <a:pt x="2135265" y="0"/>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258884"/>
              <a:ext cx="2135265" cy="84848"/>
            </a:xfrm>
            <a:custGeom>
              <a:avLst/>
              <a:pathLst>
                <a:path w="2135265" h="84848">
                  <a:moveTo>
                    <a:pt x="0" y="50909"/>
                  </a:moveTo>
                  <a:lnTo>
                    <a:pt x="85410" y="8484"/>
                  </a:lnTo>
                  <a:lnTo>
                    <a:pt x="170821" y="42424"/>
                  </a:lnTo>
                  <a:lnTo>
                    <a:pt x="256231" y="0"/>
                  </a:lnTo>
                  <a:lnTo>
                    <a:pt x="341642" y="25454"/>
                  </a:lnTo>
                  <a:lnTo>
                    <a:pt x="427053" y="8484"/>
                  </a:lnTo>
                  <a:lnTo>
                    <a:pt x="512463" y="0"/>
                  </a:lnTo>
                  <a:lnTo>
                    <a:pt x="597874" y="8484"/>
                  </a:lnTo>
                  <a:lnTo>
                    <a:pt x="683284" y="25454"/>
                  </a:lnTo>
                  <a:lnTo>
                    <a:pt x="768695" y="16969"/>
                  </a:lnTo>
                  <a:lnTo>
                    <a:pt x="854106" y="8484"/>
                  </a:lnTo>
                  <a:lnTo>
                    <a:pt x="939516" y="0"/>
                  </a:lnTo>
                  <a:lnTo>
                    <a:pt x="1024927" y="8484"/>
                  </a:lnTo>
                  <a:lnTo>
                    <a:pt x="1110337" y="0"/>
                  </a:lnTo>
                  <a:lnTo>
                    <a:pt x="1195748" y="0"/>
                  </a:lnTo>
                  <a:lnTo>
                    <a:pt x="1281159" y="0"/>
                  </a:lnTo>
                  <a:lnTo>
                    <a:pt x="1366569" y="0"/>
                  </a:lnTo>
                  <a:lnTo>
                    <a:pt x="1451980" y="0"/>
                  </a:lnTo>
                  <a:lnTo>
                    <a:pt x="1537390" y="0"/>
                  </a:lnTo>
                  <a:lnTo>
                    <a:pt x="1622801" y="0"/>
                  </a:lnTo>
                  <a:lnTo>
                    <a:pt x="1708212" y="0"/>
                  </a:lnTo>
                  <a:lnTo>
                    <a:pt x="1793622" y="8484"/>
                  </a:lnTo>
                  <a:lnTo>
                    <a:pt x="1879033" y="16969"/>
                  </a:lnTo>
                  <a:lnTo>
                    <a:pt x="1964443" y="84848"/>
                  </a:lnTo>
                  <a:lnTo>
                    <a:pt x="2049854" y="0"/>
                  </a:lnTo>
                  <a:lnTo>
                    <a:pt x="2135265" y="848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9" name="tx219"/>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0" name="tx220"/>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1" name="tx221"/>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2" name="pl22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6644479" y="1947768"/>
              <a:ext cx="2135265" cy="93333"/>
            </a:xfrm>
            <a:custGeom>
              <a:avLst/>
              <a:pathLst>
                <a:path w="2135265" h="93333">
                  <a:moveTo>
                    <a:pt x="0" y="50909"/>
                  </a:moveTo>
                  <a:lnTo>
                    <a:pt x="85410" y="16969"/>
                  </a:lnTo>
                  <a:lnTo>
                    <a:pt x="170821" y="16969"/>
                  </a:lnTo>
                  <a:lnTo>
                    <a:pt x="256231" y="8484"/>
                  </a:lnTo>
                  <a:lnTo>
                    <a:pt x="341642" y="25454"/>
                  </a:lnTo>
                  <a:lnTo>
                    <a:pt x="427053" y="25454"/>
                  </a:lnTo>
                  <a:lnTo>
                    <a:pt x="512463" y="25454"/>
                  </a:lnTo>
                  <a:lnTo>
                    <a:pt x="597874" y="0"/>
                  </a:lnTo>
                  <a:lnTo>
                    <a:pt x="683284" y="25454"/>
                  </a:lnTo>
                  <a:lnTo>
                    <a:pt x="768695" y="16969"/>
                  </a:lnTo>
                  <a:lnTo>
                    <a:pt x="854106" y="0"/>
                  </a:lnTo>
                  <a:lnTo>
                    <a:pt x="939516" y="0"/>
                  </a:lnTo>
                  <a:lnTo>
                    <a:pt x="1024927" y="16969"/>
                  </a:lnTo>
                  <a:lnTo>
                    <a:pt x="1110337" y="0"/>
                  </a:lnTo>
                  <a:lnTo>
                    <a:pt x="1195748" y="0"/>
                  </a:lnTo>
                  <a:lnTo>
                    <a:pt x="1281159" y="0"/>
                  </a:lnTo>
                  <a:lnTo>
                    <a:pt x="1366569" y="0"/>
                  </a:lnTo>
                  <a:lnTo>
                    <a:pt x="1451980" y="0"/>
                  </a:lnTo>
                  <a:lnTo>
                    <a:pt x="1537390" y="0"/>
                  </a:lnTo>
                  <a:lnTo>
                    <a:pt x="1622801" y="0"/>
                  </a:lnTo>
                  <a:lnTo>
                    <a:pt x="1708212" y="8484"/>
                  </a:lnTo>
                  <a:lnTo>
                    <a:pt x="1793622" y="33939"/>
                  </a:lnTo>
                  <a:lnTo>
                    <a:pt x="1879033" y="8484"/>
                  </a:lnTo>
                  <a:lnTo>
                    <a:pt x="1964443" y="93333"/>
                  </a:lnTo>
                  <a:lnTo>
                    <a:pt x="2049854" y="0"/>
                  </a:lnTo>
                  <a:lnTo>
                    <a:pt x="2135265" y="0"/>
                  </a:lnTo>
                </a:path>
              </a:pathLst>
            </a:custGeom>
            <a:ln w="27101" cap="flat">
              <a:solidFill>
                <a:srgbClr val="1CABE2">
                  <a:alpha val="100000"/>
                </a:srgbClr>
              </a:solidFill>
              <a:prstDash val="solid"/>
              <a:round/>
            </a:ln>
          </p:spPr>
          <p:txBody>
            <a:bodyPr/>
            <a:lstStyle/>
            <a:p/>
          </p:txBody>
        </p:sp>
        <p:sp>
          <p:nvSpPr>
            <p:cNvPr id="242" name="pt242"/>
            <p:cNvSpPr/>
            <p:nvPr/>
          </p:nvSpPr>
          <p:spPr>
            <a:xfrm>
              <a:off x="662642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1183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972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96807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0534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13889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097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9512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6513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33464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42005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0546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9087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6762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76169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tx268"/>
            <p:cNvSpPr/>
            <p:nvPr/>
          </p:nvSpPr>
          <p:spPr>
            <a:xfrm>
              <a:off x="6492549"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9" name="tx269"/>
            <p:cNvSpPr/>
            <p:nvPr/>
          </p:nvSpPr>
          <p:spPr>
            <a:xfrm>
              <a:off x="8812300"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0" name="tx270"/>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1" name="tx271"/>
            <p:cNvSpPr/>
            <p:nvPr/>
          </p:nvSpPr>
          <p:spPr>
            <a:xfrm>
              <a:off x="8640073"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2" name="pl27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3258884"/>
              <a:ext cx="2135265" cy="101818"/>
            </a:xfrm>
            <a:custGeom>
              <a:avLst/>
              <a:pathLst>
                <a:path w="2135265" h="101818">
                  <a:moveTo>
                    <a:pt x="0" y="33939"/>
                  </a:moveTo>
                  <a:lnTo>
                    <a:pt x="85410" y="42424"/>
                  </a:lnTo>
                  <a:lnTo>
                    <a:pt x="170821" y="50909"/>
                  </a:lnTo>
                  <a:lnTo>
                    <a:pt x="256231" y="42424"/>
                  </a:lnTo>
                  <a:lnTo>
                    <a:pt x="341642" y="42424"/>
                  </a:lnTo>
                  <a:lnTo>
                    <a:pt x="427053" y="16969"/>
                  </a:lnTo>
                  <a:lnTo>
                    <a:pt x="512463" y="59393"/>
                  </a:lnTo>
                  <a:lnTo>
                    <a:pt x="597874" y="101818"/>
                  </a:lnTo>
                  <a:lnTo>
                    <a:pt x="683284" y="0"/>
                  </a:lnTo>
                  <a:lnTo>
                    <a:pt x="768695" y="16969"/>
                  </a:lnTo>
                  <a:lnTo>
                    <a:pt x="854106" y="42424"/>
                  </a:lnTo>
                  <a:lnTo>
                    <a:pt x="939516" y="33939"/>
                  </a:lnTo>
                  <a:lnTo>
                    <a:pt x="1024927" y="16969"/>
                  </a:lnTo>
                  <a:lnTo>
                    <a:pt x="1110337" y="8484"/>
                  </a:lnTo>
                  <a:lnTo>
                    <a:pt x="1195748" y="0"/>
                  </a:lnTo>
                  <a:lnTo>
                    <a:pt x="1281159" y="0"/>
                  </a:lnTo>
                  <a:lnTo>
                    <a:pt x="1366569" y="0"/>
                  </a:lnTo>
                  <a:lnTo>
                    <a:pt x="1451980" y="0"/>
                  </a:lnTo>
                  <a:lnTo>
                    <a:pt x="1537390" y="0"/>
                  </a:lnTo>
                  <a:lnTo>
                    <a:pt x="1622801" y="0"/>
                  </a:lnTo>
                  <a:lnTo>
                    <a:pt x="1708212" y="0"/>
                  </a:lnTo>
                  <a:lnTo>
                    <a:pt x="1793622" y="0"/>
                  </a:lnTo>
                  <a:lnTo>
                    <a:pt x="1879033" y="50909"/>
                  </a:lnTo>
                  <a:lnTo>
                    <a:pt x="1964443" y="84848"/>
                  </a:lnTo>
                  <a:lnTo>
                    <a:pt x="2049854" y="0"/>
                  </a:lnTo>
                  <a:lnTo>
                    <a:pt x="2135265" y="0"/>
                  </a:lnTo>
                </a:path>
              </a:pathLst>
            </a:custGeom>
            <a:ln w="27101" cap="flat">
              <a:solidFill>
                <a:srgbClr val="1CABE2">
                  <a:alpha val="100000"/>
                </a:srgbClr>
              </a:solidFill>
              <a:prstDash val="solid"/>
              <a:round/>
            </a:ln>
          </p:spPr>
          <p:txBody>
            <a:bodyPr/>
            <a:lstStyle/>
            <a:p/>
          </p:txBody>
        </p:sp>
        <p:sp>
          <p:nvSpPr>
            <p:cNvPr id="292" name="pt292"/>
            <p:cNvSpPr/>
            <p:nvPr/>
          </p:nvSpPr>
          <p:spPr>
            <a:xfrm>
              <a:off x="662642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1183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9724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88266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96807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05348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13889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22430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097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9512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48053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56594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6513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73676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075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33464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42005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0546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9087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6762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492549"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9" name="tx319"/>
            <p:cNvSpPr/>
            <p:nvPr/>
          </p:nvSpPr>
          <p:spPr>
            <a:xfrm>
              <a:off x="8812300"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0" name="tx320"/>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1" name="tx321"/>
            <p:cNvSpPr/>
            <p:nvPr/>
          </p:nvSpPr>
          <p:spPr>
            <a:xfrm>
              <a:off x="8640073"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2" name="tx32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3" name="tx32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4" name="tx32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5" name="tx32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6" name="tx32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7" name="tx32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8" name="tx32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9" name="tx32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4" name="tx34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5" name="tx34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6" name="tx34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7" name="tx34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8" name="tx34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9" name="tx34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0" name="tx35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3" name="tx36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4" name="tx36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5" name="tx36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6" name="tx36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7" name="tx36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8" name="tx36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9" name="pt36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1" name="tx37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2" name="tx37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3" name="tx373"/>
            <p:cNvSpPr/>
            <p:nvPr/>
          </p:nvSpPr>
          <p:spPr>
            <a:xfrm>
              <a:off x="2019667" y="1330710"/>
              <a:ext cx="57965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State of Palestine, 2000-2025</a:t>
              </a:r>
            </a:p>
          </p:txBody>
        </p:sp>
        <p:sp>
          <p:nvSpPr>
            <p:cNvPr id="374" name="tx37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5" name="tx37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(83%), followed by BCG, IPV1, and MCV1 (98%).
Compared to 2019, coverage of 4 vaccines decreased (BCG, IPV1, MCV1 and ROTAC) and 3 vaccines remained constant (DTP1, DTP3 and MCV2).
Compared to 2024, coverage of 4 vaccines decreased (BCG, IPV1, MCV1 and ROTAC) and 3 vaccines remained constant (DTP1, DTP3 and MCV2).</a:t>
            </a:r>
          </a:p>
        </p:txBody>
      </p:sp>
      <p:sp>
        <p:nvSpPr>
          <p:cNvPr id="3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State of Palestine had its lowest coverage in ROTAC (83%), while most other routine vaccines clustered around 98-99%; 4 antigens decreased since 2019, and 4 antigens decreased since 2024.</a:t>
            </a:r>
          </a:p>
        </p:txBody>
      </p:sp>
      <p:grpSp xmlns:pic="http://schemas.openxmlformats.org/drawingml/2006/picture">
        <p:nvGrpSpPr>
          <p:cNvPr id="378" name=""/>
          <p:cNvGrpSpPr/>
          <p:nvPr/>
        </p:nvGrpSpPr>
        <p:grpSpPr>
          <a:xfrm>
            <a:off x="292608" y="1097280"/>
            <a:ext cx="8595360" cy="28575"/>
            <a:chOff x="292608" y="1097280"/>
            <a:chExt cx="8595360" cy="28575"/>
          </a:xfrm>
        </p:grpSpPr>
        <p:sp>
          <p:nvSpPr>
            <p:cNvPr id="3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521945"/>
            </a:xfrm>
            <a:custGeom>
              <a:avLst/>
              <a:pathLst>
                <a:path w="6518190" h="521945">
                  <a:moveTo>
                    <a:pt x="0" y="284697"/>
                  </a:moveTo>
                  <a:lnTo>
                    <a:pt x="260727" y="94899"/>
                  </a:lnTo>
                  <a:lnTo>
                    <a:pt x="521455" y="94899"/>
                  </a:lnTo>
                  <a:lnTo>
                    <a:pt x="782182" y="47449"/>
                  </a:lnTo>
                  <a:lnTo>
                    <a:pt x="1042910" y="142348"/>
                  </a:lnTo>
                  <a:lnTo>
                    <a:pt x="1303638" y="142348"/>
                  </a:lnTo>
                  <a:lnTo>
                    <a:pt x="1564365" y="142348"/>
                  </a:lnTo>
                  <a:lnTo>
                    <a:pt x="1825093" y="0"/>
                  </a:lnTo>
                  <a:lnTo>
                    <a:pt x="2085820" y="142348"/>
                  </a:lnTo>
                  <a:lnTo>
                    <a:pt x="2346548" y="94899"/>
                  </a:lnTo>
                  <a:lnTo>
                    <a:pt x="2607276" y="0"/>
                  </a:lnTo>
                  <a:lnTo>
                    <a:pt x="2868003" y="0"/>
                  </a:lnTo>
                  <a:lnTo>
                    <a:pt x="3128731" y="94899"/>
                  </a:lnTo>
                  <a:lnTo>
                    <a:pt x="3389458" y="0"/>
                  </a:lnTo>
                  <a:lnTo>
                    <a:pt x="3650186" y="0"/>
                  </a:lnTo>
                  <a:lnTo>
                    <a:pt x="3910914" y="0"/>
                  </a:lnTo>
                  <a:lnTo>
                    <a:pt x="4171641" y="0"/>
                  </a:lnTo>
                  <a:lnTo>
                    <a:pt x="4432369" y="0"/>
                  </a:lnTo>
                  <a:lnTo>
                    <a:pt x="4693096" y="0"/>
                  </a:lnTo>
                  <a:lnTo>
                    <a:pt x="4953824" y="0"/>
                  </a:lnTo>
                  <a:lnTo>
                    <a:pt x="5214552" y="47449"/>
                  </a:lnTo>
                  <a:lnTo>
                    <a:pt x="5475279" y="189798"/>
                  </a:lnTo>
                  <a:lnTo>
                    <a:pt x="5736007" y="47449"/>
                  </a:lnTo>
                  <a:lnTo>
                    <a:pt x="5996734" y="521945"/>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379596"/>
            </a:xfrm>
            <a:custGeom>
              <a:avLst/>
              <a:pathLst>
                <a:path w="6518190" h="379596">
                  <a:moveTo>
                    <a:pt x="0" y="189798"/>
                  </a:moveTo>
                  <a:lnTo>
                    <a:pt x="260727" y="332147"/>
                  </a:lnTo>
                  <a:lnTo>
                    <a:pt x="521455" y="379596"/>
                  </a:lnTo>
                  <a:lnTo>
                    <a:pt x="782182" y="94899"/>
                  </a:lnTo>
                  <a:lnTo>
                    <a:pt x="1042910" y="142348"/>
                  </a:lnTo>
                  <a:lnTo>
                    <a:pt x="1303638" y="0"/>
                  </a:lnTo>
                  <a:lnTo>
                    <a:pt x="1564365" y="94899"/>
                  </a:lnTo>
                  <a:lnTo>
                    <a:pt x="1825093" y="47449"/>
                  </a:lnTo>
                  <a:lnTo>
                    <a:pt x="2085820" y="142348"/>
                  </a:lnTo>
                  <a:lnTo>
                    <a:pt x="2346548" y="94899"/>
                  </a:lnTo>
                  <a:lnTo>
                    <a:pt x="2607276" y="47449"/>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189798"/>
                  </a:lnTo>
                  <a:lnTo>
                    <a:pt x="5736007" y="0"/>
                  </a:lnTo>
                  <a:lnTo>
                    <a:pt x="5996734" y="379596"/>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2960348" y="930799"/>
              <a:ext cx="4693096" cy="521945"/>
            </a:xfrm>
            <a:custGeom>
              <a:avLst/>
              <a:pathLst>
                <a:path w="4693096" h="521945">
                  <a:moveTo>
                    <a:pt x="0" y="142348"/>
                  </a:moveTo>
                  <a:lnTo>
                    <a:pt x="260727" y="142348"/>
                  </a:lnTo>
                  <a:lnTo>
                    <a:pt x="521455" y="94899"/>
                  </a:lnTo>
                  <a:lnTo>
                    <a:pt x="782182" y="0"/>
                  </a:lnTo>
                  <a:lnTo>
                    <a:pt x="1042910" y="0"/>
                  </a:lnTo>
                  <a:lnTo>
                    <a:pt x="1303638" y="94899"/>
                  </a:lnTo>
                  <a:lnTo>
                    <a:pt x="1564365" y="0"/>
                  </a:lnTo>
                  <a:lnTo>
                    <a:pt x="1825093" y="0"/>
                  </a:lnTo>
                  <a:lnTo>
                    <a:pt x="2085820" y="0"/>
                  </a:lnTo>
                  <a:lnTo>
                    <a:pt x="2346548" y="0"/>
                  </a:lnTo>
                  <a:lnTo>
                    <a:pt x="2607276" y="0"/>
                  </a:lnTo>
                  <a:lnTo>
                    <a:pt x="2868003" y="0"/>
                  </a:lnTo>
                  <a:lnTo>
                    <a:pt x="3128731" y="0"/>
                  </a:lnTo>
                  <a:lnTo>
                    <a:pt x="3389458" y="47449"/>
                  </a:lnTo>
                  <a:lnTo>
                    <a:pt x="3650186" y="189798"/>
                  </a:lnTo>
                  <a:lnTo>
                    <a:pt x="3910914" y="47449"/>
                  </a:lnTo>
                  <a:lnTo>
                    <a:pt x="4171641" y="521945"/>
                  </a:lnTo>
                  <a:lnTo>
                    <a:pt x="4432369" y="0"/>
                  </a:lnTo>
                  <a:lnTo>
                    <a:pt x="4693096"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616844"/>
            </a:xfrm>
            <a:custGeom>
              <a:avLst/>
              <a:pathLst>
                <a:path w="2607276" h="616844">
                  <a:moveTo>
                    <a:pt x="0" y="0"/>
                  </a:moveTo>
                  <a:lnTo>
                    <a:pt x="260727" y="0"/>
                  </a:lnTo>
                  <a:lnTo>
                    <a:pt x="521455" y="0"/>
                  </a:lnTo>
                  <a:lnTo>
                    <a:pt x="782182" y="0"/>
                  </a:lnTo>
                  <a:lnTo>
                    <a:pt x="1042910" y="0"/>
                  </a:lnTo>
                  <a:lnTo>
                    <a:pt x="1303638" y="0"/>
                  </a:lnTo>
                  <a:lnTo>
                    <a:pt x="1564365" y="0"/>
                  </a:lnTo>
                  <a:lnTo>
                    <a:pt x="1825093" y="0"/>
                  </a:lnTo>
                  <a:lnTo>
                    <a:pt x="2085820" y="616844"/>
                  </a:lnTo>
                  <a:lnTo>
                    <a:pt x="2346548" y="0"/>
                  </a:lnTo>
                  <a:lnTo>
                    <a:pt x="2607276" y="47449"/>
                  </a:lnTo>
                </a:path>
              </a:pathLst>
            </a:custGeom>
            <a:ln w="27101" cap="flat">
              <a:solidFill>
                <a:srgbClr val="6A3D9A">
                  <a:alpha val="100000"/>
                </a:srgbClr>
              </a:solidFill>
              <a:prstDash val="solid"/>
              <a:round/>
            </a:ln>
          </p:spPr>
          <p:txBody>
            <a:bodyPr/>
            <a:lstStyle/>
            <a:p/>
          </p:txBody>
        </p:sp>
        <p:sp>
          <p:nvSpPr>
            <p:cNvPr id="42" name="pl42"/>
            <p:cNvSpPr/>
            <p:nvPr/>
          </p:nvSpPr>
          <p:spPr>
            <a:xfrm>
              <a:off x="6610535" y="930799"/>
              <a:ext cx="1042910" cy="616844"/>
            </a:xfrm>
            <a:custGeom>
              <a:avLst/>
              <a:pathLst>
                <a:path w="1042910" h="616844">
                  <a:moveTo>
                    <a:pt x="0" y="94899"/>
                  </a:moveTo>
                  <a:lnTo>
                    <a:pt x="260727" y="0"/>
                  </a:lnTo>
                  <a:lnTo>
                    <a:pt x="521455" y="616844"/>
                  </a:lnTo>
                  <a:lnTo>
                    <a:pt x="782182" y="0"/>
                  </a:lnTo>
                  <a:lnTo>
                    <a:pt x="1042910" y="47449"/>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474496"/>
            </a:xfrm>
            <a:custGeom>
              <a:avLst/>
              <a:pathLst>
                <a:path w="6518190" h="474496">
                  <a:moveTo>
                    <a:pt x="0" y="284697"/>
                  </a:moveTo>
                  <a:lnTo>
                    <a:pt x="260727" y="47449"/>
                  </a:lnTo>
                  <a:lnTo>
                    <a:pt x="521455" y="237248"/>
                  </a:lnTo>
                  <a:lnTo>
                    <a:pt x="782182" y="0"/>
                  </a:lnTo>
                  <a:lnTo>
                    <a:pt x="1042910" y="142348"/>
                  </a:lnTo>
                  <a:lnTo>
                    <a:pt x="1303638" y="47449"/>
                  </a:lnTo>
                  <a:lnTo>
                    <a:pt x="1564365" y="0"/>
                  </a:lnTo>
                  <a:lnTo>
                    <a:pt x="1825093" y="47449"/>
                  </a:lnTo>
                  <a:lnTo>
                    <a:pt x="2085820" y="142348"/>
                  </a:lnTo>
                  <a:lnTo>
                    <a:pt x="2346548" y="94899"/>
                  </a:lnTo>
                  <a:lnTo>
                    <a:pt x="2607276" y="47449"/>
                  </a:lnTo>
                  <a:lnTo>
                    <a:pt x="2868003" y="0"/>
                  </a:lnTo>
                  <a:lnTo>
                    <a:pt x="3128731" y="47449"/>
                  </a:lnTo>
                  <a:lnTo>
                    <a:pt x="3389458" y="0"/>
                  </a:lnTo>
                  <a:lnTo>
                    <a:pt x="3650186" y="0"/>
                  </a:lnTo>
                  <a:lnTo>
                    <a:pt x="3910914" y="0"/>
                  </a:lnTo>
                  <a:lnTo>
                    <a:pt x="4171641" y="0"/>
                  </a:lnTo>
                  <a:lnTo>
                    <a:pt x="4432369" y="0"/>
                  </a:lnTo>
                  <a:lnTo>
                    <a:pt x="4693096" y="0"/>
                  </a:lnTo>
                  <a:lnTo>
                    <a:pt x="4953824" y="0"/>
                  </a:lnTo>
                  <a:lnTo>
                    <a:pt x="5214552" y="0"/>
                  </a:lnTo>
                  <a:lnTo>
                    <a:pt x="5475279" y="47449"/>
                  </a:lnTo>
                  <a:lnTo>
                    <a:pt x="5736007" y="94899"/>
                  </a:lnTo>
                  <a:lnTo>
                    <a:pt x="5996734" y="474496"/>
                  </a:lnTo>
                  <a:lnTo>
                    <a:pt x="6257462" y="0"/>
                  </a:lnTo>
                  <a:lnTo>
                    <a:pt x="651819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569395"/>
            </a:xfrm>
            <a:custGeom>
              <a:avLst/>
              <a:pathLst>
                <a:path w="6518190" h="569395">
                  <a:moveTo>
                    <a:pt x="0" y="189798"/>
                  </a:moveTo>
                  <a:lnTo>
                    <a:pt x="260727" y="237248"/>
                  </a:lnTo>
                  <a:lnTo>
                    <a:pt x="521455" y="284697"/>
                  </a:lnTo>
                  <a:lnTo>
                    <a:pt x="782182" y="237248"/>
                  </a:lnTo>
                  <a:lnTo>
                    <a:pt x="1042910" y="237248"/>
                  </a:lnTo>
                  <a:lnTo>
                    <a:pt x="1303638" y="94899"/>
                  </a:lnTo>
                  <a:lnTo>
                    <a:pt x="1564365" y="332147"/>
                  </a:lnTo>
                  <a:lnTo>
                    <a:pt x="1825093" y="569395"/>
                  </a:lnTo>
                  <a:lnTo>
                    <a:pt x="2085820" y="0"/>
                  </a:lnTo>
                  <a:lnTo>
                    <a:pt x="2346548" y="94899"/>
                  </a:lnTo>
                  <a:lnTo>
                    <a:pt x="2607276" y="237248"/>
                  </a:lnTo>
                  <a:lnTo>
                    <a:pt x="2868003" y="189798"/>
                  </a:lnTo>
                  <a:lnTo>
                    <a:pt x="3128731" y="94899"/>
                  </a:lnTo>
                  <a:lnTo>
                    <a:pt x="3389458" y="47449"/>
                  </a:lnTo>
                  <a:lnTo>
                    <a:pt x="3650186" y="0"/>
                  </a:lnTo>
                  <a:lnTo>
                    <a:pt x="3910914" y="0"/>
                  </a:lnTo>
                  <a:lnTo>
                    <a:pt x="4171641" y="0"/>
                  </a:lnTo>
                  <a:lnTo>
                    <a:pt x="4432369" y="0"/>
                  </a:lnTo>
                  <a:lnTo>
                    <a:pt x="4693096" y="0"/>
                  </a:lnTo>
                  <a:lnTo>
                    <a:pt x="4953824" y="0"/>
                  </a:lnTo>
                  <a:lnTo>
                    <a:pt x="5214552" y="0"/>
                  </a:lnTo>
                  <a:lnTo>
                    <a:pt x="5475279" y="0"/>
                  </a:lnTo>
                  <a:lnTo>
                    <a:pt x="5736007" y="284697"/>
                  </a:lnTo>
                  <a:lnTo>
                    <a:pt x="5996734" y="474496"/>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4263986" y="930799"/>
              <a:ext cx="3389458" cy="3511271"/>
            </a:xfrm>
            <a:custGeom>
              <a:avLst/>
              <a:pathLst>
                <a:path w="3389458" h="3511271">
                  <a:moveTo>
                    <a:pt x="0" y="3511271"/>
                  </a:moveTo>
                  <a:lnTo>
                    <a:pt x="260727" y="94899"/>
                  </a:lnTo>
                  <a:lnTo>
                    <a:pt x="521455" y="0"/>
                  </a:lnTo>
                  <a:lnTo>
                    <a:pt x="782182" y="0"/>
                  </a:lnTo>
                  <a:lnTo>
                    <a:pt x="1042910" y="0"/>
                  </a:lnTo>
                  <a:lnTo>
                    <a:pt x="1303638" y="0"/>
                  </a:lnTo>
                  <a:lnTo>
                    <a:pt x="1564365" y="142348"/>
                  </a:lnTo>
                  <a:lnTo>
                    <a:pt x="1825093" y="0"/>
                  </a:lnTo>
                  <a:lnTo>
                    <a:pt x="2085820" y="47449"/>
                  </a:lnTo>
                  <a:lnTo>
                    <a:pt x="2346548" y="189798"/>
                  </a:lnTo>
                  <a:lnTo>
                    <a:pt x="2607276" y="0"/>
                  </a:lnTo>
                  <a:lnTo>
                    <a:pt x="2868003" y="569395"/>
                  </a:lnTo>
                  <a:lnTo>
                    <a:pt x="3128731" y="0"/>
                  </a:lnTo>
                  <a:lnTo>
                    <a:pt x="3389458" y="0"/>
                  </a:lnTo>
                </a:path>
              </a:pathLst>
            </a:custGeom>
            <a:ln w="27101" cap="flat">
              <a:solidFill>
                <a:srgbClr val="008B00">
                  <a:alpha val="100000"/>
                </a:srgbClr>
              </a:solidFill>
              <a:prstDash val="solid"/>
              <a:round/>
            </a:ln>
          </p:spPr>
          <p:txBody>
            <a:bodyPr/>
            <a:lstStyle/>
            <a:p/>
          </p:txBody>
        </p:sp>
        <p:sp>
          <p:nvSpPr>
            <p:cNvPr id="46" name="pl46"/>
            <p:cNvSpPr/>
            <p:nvPr/>
          </p:nvSpPr>
          <p:spPr>
            <a:xfrm>
              <a:off x="5567624" y="930799"/>
              <a:ext cx="2085820" cy="759193"/>
            </a:xfrm>
            <a:custGeom>
              <a:avLst/>
              <a:pathLst>
                <a:path w="2085820" h="759193">
                  <a:moveTo>
                    <a:pt x="0" y="0"/>
                  </a:moveTo>
                  <a:lnTo>
                    <a:pt x="260727" y="0"/>
                  </a:lnTo>
                  <a:lnTo>
                    <a:pt x="521455" y="0"/>
                  </a:lnTo>
                  <a:lnTo>
                    <a:pt x="782182" y="0"/>
                  </a:lnTo>
                  <a:lnTo>
                    <a:pt x="1042910" y="569395"/>
                  </a:lnTo>
                  <a:lnTo>
                    <a:pt x="1303638" y="284697"/>
                  </a:lnTo>
                  <a:lnTo>
                    <a:pt x="1564365" y="759193"/>
                  </a:lnTo>
                  <a:lnTo>
                    <a:pt x="1825093" y="94899"/>
                  </a:lnTo>
                  <a:lnTo>
                    <a:pt x="2085820" y="759193"/>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569395"/>
            </a:xfrm>
            <a:custGeom>
              <a:avLst/>
              <a:pathLst>
                <a:path w="6518190" h="569395">
                  <a:moveTo>
                    <a:pt x="0" y="189798"/>
                  </a:moveTo>
                  <a:lnTo>
                    <a:pt x="260727" y="237248"/>
                  </a:lnTo>
                  <a:lnTo>
                    <a:pt x="521455" y="284697"/>
                  </a:lnTo>
                  <a:lnTo>
                    <a:pt x="782182" y="237248"/>
                  </a:lnTo>
                  <a:lnTo>
                    <a:pt x="1042910" y="237248"/>
                  </a:lnTo>
                  <a:lnTo>
                    <a:pt x="1303638" y="94899"/>
                  </a:lnTo>
                  <a:lnTo>
                    <a:pt x="1564365" y="332147"/>
                  </a:lnTo>
                  <a:lnTo>
                    <a:pt x="1825093" y="569395"/>
                  </a:lnTo>
                  <a:lnTo>
                    <a:pt x="2085820" y="0"/>
                  </a:lnTo>
                  <a:lnTo>
                    <a:pt x="2346548" y="94899"/>
                  </a:lnTo>
                  <a:lnTo>
                    <a:pt x="2607276" y="237248"/>
                  </a:lnTo>
                  <a:lnTo>
                    <a:pt x="2868003" y="0"/>
                  </a:lnTo>
                  <a:lnTo>
                    <a:pt x="3128731" y="47449"/>
                  </a:lnTo>
                  <a:lnTo>
                    <a:pt x="3389458" y="0"/>
                  </a:lnTo>
                  <a:lnTo>
                    <a:pt x="3650186" y="0"/>
                  </a:lnTo>
                  <a:lnTo>
                    <a:pt x="3910914" y="0"/>
                  </a:lnTo>
                  <a:lnTo>
                    <a:pt x="4171641" y="0"/>
                  </a:lnTo>
                  <a:lnTo>
                    <a:pt x="4432369" y="0"/>
                  </a:lnTo>
                  <a:lnTo>
                    <a:pt x="4693096" y="0"/>
                  </a:lnTo>
                  <a:lnTo>
                    <a:pt x="4953824" y="0"/>
                  </a:lnTo>
                  <a:lnTo>
                    <a:pt x="5214552" y="0"/>
                  </a:lnTo>
                  <a:lnTo>
                    <a:pt x="5475279" y="47449"/>
                  </a:lnTo>
                  <a:lnTo>
                    <a:pt x="5736007" y="94899"/>
                  </a:lnTo>
                  <a:lnTo>
                    <a:pt x="5996734" y="474496"/>
                  </a:lnTo>
                  <a:lnTo>
                    <a:pt x="6257462" y="0"/>
                  </a:lnTo>
                  <a:lnTo>
                    <a:pt x="6518190" y="47449"/>
                  </a:lnTo>
                </a:path>
              </a:pathLst>
            </a:custGeom>
            <a:ln w="27101" cap="flat">
              <a:solidFill>
                <a:srgbClr val="836FFF">
                  <a:alpha val="100000"/>
                </a:srgbClr>
              </a:solidFill>
              <a:prstDash val="solid"/>
              <a:round/>
            </a:ln>
          </p:spPr>
          <p:txBody>
            <a:bodyPr/>
            <a:lstStyle/>
            <a:p/>
          </p:txBody>
        </p:sp>
        <p:sp>
          <p:nvSpPr>
            <p:cNvPr id="48" name="pl48"/>
            <p:cNvSpPr/>
            <p:nvPr/>
          </p:nvSpPr>
          <p:spPr>
            <a:xfrm>
              <a:off x="7667834" y="937731"/>
              <a:ext cx="715111" cy="344555"/>
            </a:xfrm>
            <a:custGeom>
              <a:avLst/>
              <a:pathLst>
                <a:path w="715111" h="344555">
                  <a:moveTo>
                    <a:pt x="715111" y="344555"/>
                  </a:moveTo>
                  <a:lnTo>
                    <a:pt x="0" y="0"/>
                  </a:lnTo>
                </a:path>
              </a:pathLst>
            </a:custGeom>
          </p:spPr>
          <p:txBody>
            <a:bodyPr/>
            <a:lstStyle/>
            <a:p/>
          </p:txBody>
        </p:sp>
        <p:sp>
          <p:nvSpPr>
            <p:cNvPr id="49" name="pl49"/>
            <p:cNvSpPr/>
            <p:nvPr/>
          </p:nvSpPr>
          <p:spPr>
            <a:xfrm>
              <a:off x="7661354" y="941044"/>
              <a:ext cx="667229" cy="864257"/>
            </a:xfrm>
            <a:custGeom>
              <a:avLst/>
              <a:pathLst>
                <a:path w="667229" h="864257">
                  <a:moveTo>
                    <a:pt x="667229" y="864257"/>
                  </a:moveTo>
                  <a:lnTo>
                    <a:pt x="0" y="0"/>
                  </a:lnTo>
                </a:path>
              </a:pathLst>
            </a:custGeom>
          </p:spPr>
          <p:txBody>
            <a:bodyPr/>
            <a:lstStyle/>
            <a:p/>
          </p:txBody>
        </p:sp>
        <p:sp>
          <p:nvSpPr>
            <p:cNvPr id="50" name="pl50"/>
            <p:cNvSpPr/>
            <p:nvPr/>
          </p:nvSpPr>
          <p:spPr>
            <a:xfrm>
              <a:off x="7670783" y="779413"/>
              <a:ext cx="766312" cy="148036"/>
            </a:xfrm>
            <a:custGeom>
              <a:avLst/>
              <a:pathLst>
                <a:path w="766312" h="148036">
                  <a:moveTo>
                    <a:pt x="766312" y="0"/>
                  </a:moveTo>
                  <a:lnTo>
                    <a:pt x="0" y="148036"/>
                  </a:lnTo>
                </a:path>
              </a:pathLst>
            </a:custGeom>
          </p:spPr>
          <p:txBody>
            <a:bodyPr/>
            <a:lstStyle/>
            <a:p/>
          </p:txBody>
        </p:sp>
        <p:sp>
          <p:nvSpPr>
            <p:cNvPr id="51" name="pl51"/>
            <p:cNvSpPr/>
            <p:nvPr/>
          </p:nvSpPr>
          <p:spPr>
            <a:xfrm>
              <a:off x="7671147" y="933288"/>
              <a:ext cx="687714" cy="96692"/>
            </a:xfrm>
            <a:custGeom>
              <a:avLst/>
              <a:pathLst>
                <a:path w="687714" h="96692">
                  <a:moveTo>
                    <a:pt x="687714" y="96692"/>
                  </a:moveTo>
                  <a:lnTo>
                    <a:pt x="0" y="0"/>
                  </a:lnTo>
                </a:path>
              </a:pathLst>
            </a:custGeom>
          </p:spPr>
          <p:txBody>
            <a:bodyPr/>
            <a:lstStyle/>
            <a:p/>
          </p:txBody>
        </p:sp>
        <p:sp>
          <p:nvSpPr>
            <p:cNvPr id="52" name="pl52"/>
            <p:cNvSpPr/>
            <p:nvPr/>
          </p:nvSpPr>
          <p:spPr>
            <a:xfrm>
              <a:off x="7664279" y="939929"/>
              <a:ext cx="718666" cy="605674"/>
            </a:xfrm>
            <a:custGeom>
              <a:avLst/>
              <a:pathLst>
                <a:path w="718666" h="605674">
                  <a:moveTo>
                    <a:pt x="718666" y="605674"/>
                  </a:moveTo>
                  <a:lnTo>
                    <a:pt x="0" y="0"/>
                  </a:lnTo>
                </a:path>
              </a:pathLst>
            </a:custGeom>
          </p:spPr>
          <p:txBody>
            <a:bodyPr/>
            <a:lstStyle/>
            <a:p/>
          </p:txBody>
        </p:sp>
        <p:sp>
          <p:nvSpPr>
            <p:cNvPr id="53" name="pl53"/>
            <p:cNvSpPr/>
            <p:nvPr/>
          </p:nvSpPr>
          <p:spPr>
            <a:xfrm>
              <a:off x="7661860" y="988333"/>
              <a:ext cx="1048462" cy="1256489"/>
            </a:xfrm>
            <a:custGeom>
              <a:avLst/>
              <a:pathLst>
                <a:path w="1048462" h="1256489">
                  <a:moveTo>
                    <a:pt x="1048462" y="1256489"/>
                  </a:moveTo>
                  <a:lnTo>
                    <a:pt x="0" y="0"/>
                  </a:lnTo>
                </a:path>
              </a:pathLst>
            </a:custGeom>
          </p:spPr>
          <p:txBody>
            <a:bodyPr/>
            <a:lstStyle/>
            <a:p/>
          </p:txBody>
        </p:sp>
        <p:sp>
          <p:nvSpPr>
            <p:cNvPr id="54" name="pl54"/>
            <p:cNvSpPr/>
            <p:nvPr/>
          </p:nvSpPr>
          <p:spPr>
            <a:xfrm>
              <a:off x="7660678" y="988688"/>
              <a:ext cx="746351" cy="1077354"/>
            </a:xfrm>
            <a:custGeom>
              <a:avLst/>
              <a:pathLst>
                <a:path w="746351" h="1077354">
                  <a:moveTo>
                    <a:pt x="746351" y="1077354"/>
                  </a:moveTo>
                  <a:lnTo>
                    <a:pt x="0" y="0"/>
                  </a:lnTo>
                </a:path>
              </a:pathLst>
            </a:custGeom>
          </p:spPr>
          <p:txBody>
            <a:bodyPr/>
            <a:lstStyle/>
            <a:p/>
          </p:txBody>
        </p:sp>
        <p:sp>
          <p:nvSpPr>
            <p:cNvPr id="55" name="pl55"/>
            <p:cNvSpPr/>
            <p:nvPr/>
          </p:nvSpPr>
          <p:spPr>
            <a:xfrm>
              <a:off x="7659631" y="988950"/>
              <a:ext cx="1023250" cy="1770218"/>
            </a:xfrm>
            <a:custGeom>
              <a:avLst/>
              <a:pathLst>
                <a:path w="1023250" h="1770218">
                  <a:moveTo>
                    <a:pt x="1023250" y="1770218"/>
                  </a:moveTo>
                  <a:lnTo>
                    <a:pt x="0" y="0"/>
                  </a:lnTo>
                </a:path>
              </a:pathLst>
            </a:custGeom>
          </p:spPr>
          <p:txBody>
            <a:bodyPr/>
            <a:lstStyle/>
            <a:p/>
          </p:txBody>
        </p:sp>
        <p:sp>
          <p:nvSpPr>
            <p:cNvPr id="56" name="pl56"/>
            <p:cNvSpPr/>
            <p:nvPr/>
          </p:nvSpPr>
          <p:spPr>
            <a:xfrm>
              <a:off x="7660299" y="988788"/>
              <a:ext cx="983739" cy="1512698"/>
            </a:xfrm>
            <a:custGeom>
              <a:avLst/>
              <a:pathLst>
                <a:path w="983739" h="1512698">
                  <a:moveTo>
                    <a:pt x="983739" y="1512698"/>
                  </a:moveTo>
                  <a:lnTo>
                    <a:pt x="0" y="0"/>
                  </a:lnTo>
                </a:path>
              </a:pathLst>
            </a:custGeom>
          </p:spPr>
          <p:txBody>
            <a:bodyPr/>
            <a:lstStyle/>
            <a:p/>
          </p:txBody>
        </p:sp>
        <p:sp>
          <p:nvSpPr>
            <p:cNvPr id="57" name="pl57"/>
            <p:cNvSpPr/>
            <p:nvPr/>
          </p:nvSpPr>
          <p:spPr>
            <a:xfrm>
              <a:off x="7661277" y="1700261"/>
              <a:ext cx="1011284" cy="1325813"/>
            </a:xfrm>
            <a:custGeom>
              <a:avLst/>
              <a:pathLst>
                <a:path w="1011284" h="1325813">
                  <a:moveTo>
                    <a:pt x="1011284" y="1325813"/>
                  </a:moveTo>
                  <a:lnTo>
                    <a:pt x="0" y="0"/>
                  </a:lnTo>
                </a:path>
              </a:pathLst>
            </a:custGeom>
          </p:spPr>
          <p:txBody>
            <a:bodyPr/>
            <a:lstStyle/>
            <a:p/>
          </p:txBody>
        </p:sp>
        <p:sp>
          <p:nvSpPr>
            <p:cNvPr id="58" name="pg58"/>
            <p:cNvSpPr/>
            <p:nvPr/>
          </p:nvSpPr>
          <p:spPr>
            <a:xfrm>
              <a:off x="8314365" y="120473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24627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0" name="pg60"/>
            <p:cNvSpPr/>
            <p:nvPr/>
          </p:nvSpPr>
          <p:spPr>
            <a:xfrm>
              <a:off x="8260004" y="172730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75015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2" name="pg62"/>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4" name="pg64"/>
            <p:cNvSpPr/>
            <p:nvPr/>
          </p:nvSpPr>
          <p:spPr>
            <a:xfrm>
              <a:off x="8290281" y="9475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98906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6" name="pg66"/>
            <p:cNvSpPr/>
            <p:nvPr/>
          </p:nvSpPr>
          <p:spPr>
            <a:xfrm>
              <a:off x="8314365" y="14683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37225" y="15098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99%</a:t>
              </a:r>
            </a:p>
          </p:txBody>
        </p:sp>
        <p:sp>
          <p:nvSpPr>
            <p:cNvPr id="68" name="pg68"/>
            <p:cNvSpPr/>
            <p:nvPr/>
          </p:nvSpPr>
          <p:spPr>
            <a:xfrm>
              <a:off x="8356446" y="224482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9" name="tx69"/>
            <p:cNvSpPr/>
            <p:nvPr/>
          </p:nvSpPr>
          <p:spPr>
            <a:xfrm>
              <a:off x="8379306" y="228636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70" name="pg70"/>
            <p:cNvSpPr/>
            <p:nvPr/>
          </p:nvSpPr>
          <p:spPr>
            <a:xfrm>
              <a:off x="8338449" y="198699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61309" y="202853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98%</a:t>
              </a:r>
            </a:p>
          </p:txBody>
        </p:sp>
        <p:sp>
          <p:nvSpPr>
            <p:cNvPr id="72" name="pg72"/>
            <p:cNvSpPr/>
            <p:nvPr/>
          </p:nvSpPr>
          <p:spPr>
            <a:xfrm>
              <a:off x="8290281" y="27591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13141" y="280070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74" name="pg74"/>
            <p:cNvSpPr/>
            <p:nvPr/>
          </p:nvSpPr>
          <p:spPr>
            <a:xfrm>
              <a:off x="8223851" y="250148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254302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76" name="pg76"/>
            <p:cNvSpPr/>
            <p:nvPr/>
          </p:nvSpPr>
          <p:spPr>
            <a:xfrm>
              <a:off x="8284194" y="302607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07054" y="306761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83%</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124026" y="401416"/>
              <a:ext cx="358355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State of Palestine,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(83%), followed by IPV1, IPVC, MCV1, and Rubella (98%).
Coverage of 4 vaccines were the same (DTP3, HEPB3, HIB3 and MCV2) and 4 vaccines decreased (IPV1, MCV1, ROTAC and RUBELLA) compared to respective coverage in 2019.
Coverage of 4 vaccines were the same (DTP3, HEPB3, HIB3 and MCV2) and 5 vaccines decreased (IPV1, IPVC, MCV1, ROTAC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74515" y="887626"/>
              <a:ext cx="866596" cy="0"/>
            </a:xfrm>
            <a:custGeom>
              <a:avLst/>
              <a:pathLst>
                <a:path w="866596" h="0">
                  <a:moveTo>
                    <a:pt x="0" y="0"/>
                  </a:moveTo>
                  <a:lnTo>
                    <a:pt x="794380" y="0"/>
                  </a:lnTo>
                  <a:lnTo>
                    <a:pt x="866596" y="0"/>
                  </a:lnTo>
                  <a:lnTo>
                    <a:pt x="866596" y="0"/>
                  </a:lnTo>
                  <a:lnTo>
                    <a:pt x="866596" y="0"/>
                  </a:lnTo>
                  <a:lnTo>
                    <a:pt x="866596" y="0"/>
                  </a:lnTo>
                  <a:lnTo>
                    <a:pt x="866596"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1266641"/>
              <a:ext cx="794380" cy="0"/>
            </a:xfrm>
            <a:custGeom>
              <a:avLst/>
              <a:pathLst>
                <a:path w="794380" h="0">
                  <a:moveTo>
                    <a:pt x="0" y="0"/>
                  </a:moveTo>
                  <a:lnTo>
                    <a:pt x="794380" y="0"/>
                  </a:lnTo>
                  <a:lnTo>
                    <a:pt x="794380"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1645655"/>
              <a:ext cx="794380" cy="0"/>
            </a:xfrm>
            <a:custGeom>
              <a:avLst/>
              <a:pathLst>
                <a:path w="794380" h="0">
                  <a:moveTo>
                    <a:pt x="0" y="0"/>
                  </a:moveTo>
                  <a:lnTo>
                    <a:pt x="505514" y="0"/>
                  </a:lnTo>
                  <a:lnTo>
                    <a:pt x="722164" y="0"/>
                  </a:lnTo>
                  <a:lnTo>
                    <a:pt x="722164"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2024670"/>
              <a:ext cx="577731" cy="0"/>
            </a:xfrm>
            <a:custGeom>
              <a:avLst/>
              <a:pathLst>
                <a:path w="577731" h="0">
                  <a:moveTo>
                    <a:pt x="0" y="0"/>
                  </a:moveTo>
                  <a:lnTo>
                    <a:pt x="288865" y="0"/>
                  </a:lnTo>
                  <a:lnTo>
                    <a:pt x="505514" y="0"/>
                  </a:lnTo>
                  <a:lnTo>
                    <a:pt x="577731"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7557866" y="2403685"/>
              <a:ext cx="1083246" cy="0"/>
            </a:xfrm>
            <a:custGeom>
              <a:avLst/>
              <a:pathLst>
                <a:path w="1083246" h="0">
                  <a:moveTo>
                    <a:pt x="0" y="0"/>
                  </a:moveTo>
                  <a:lnTo>
                    <a:pt x="794380" y="0"/>
                  </a:lnTo>
                  <a:lnTo>
                    <a:pt x="1011029" y="0"/>
                  </a:lnTo>
                  <a:lnTo>
                    <a:pt x="1011029" y="0"/>
                  </a:lnTo>
                  <a:lnTo>
                    <a:pt x="1083246" y="0"/>
                  </a:lnTo>
                  <a:lnTo>
                    <a:pt x="1083246"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7846732" y="2782699"/>
              <a:ext cx="794380" cy="0"/>
            </a:xfrm>
            <a:custGeom>
              <a:avLst/>
              <a:pathLst>
                <a:path w="794380" h="0">
                  <a:moveTo>
                    <a:pt x="0" y="0"/>
                  </a:moveTo>
                  <a:lnTo>
                    <a:pt x="505514" y="0"/>
                  </a:lnTo>
                  <a:lnTo>
                    <a:pt x="722164" y="0"/>
                  </a:lnTo>
                  <a:lnTo>
                    <a:pt x="722164"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3161714"/>
              <a:ext cx="938813" cy="0"/>
            </a:xfrm>
            <a:custGeom>
              <a:avLst/>
              <a:pathLst>
                <a:path w="938813" h="0">
                  <a:moveTo>
                    <a:pt x="0" y="0"/>
                  </a:moveTo>
                  <a:lnTo>
                    <a:pt x="866596" y="0"/>
                  </a:lnTo>
                  <a:lnTo>
                    <a:pt x="938813" y="0"/>
                  </a:lnTo>
                  <a:lnTo>
                    <a:pt x="938813" y="0"/>
                  </a:lnTo>
                  <a:lnTo>
                    <a:pt x="938813" y="0"/>
                  </a:lnTo>
                  <a:lnTo>
                    <a:pt x="938813"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3540728"/>
              <a:ext cx="722164" cy="0"/>
            </a:xfrm>
            <a:custGeom>
              <a:avLst/>
              <a:pathLst>
                <a:path w="722164" h="0">
                  <a:moveTo>
                    <a:pt x="0" y="0"/>
                  </a:moveTo>
                  <a:lnTo>
                    <a:pt x="577731" y="0"/>
                  </a:lnTo>
                  <a:lnTo>
                    <a:pt x="649947" y="0"/>
                  </a:lnTo>
                  <a:lnTo>
                    <a:pt x="649947"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3919743"/>
              <a:ext cx="722164" cy="0"/>
            </a:xfrm>
            <a:custGeom>
              <a:avLst/>
              <a:pathLst>
                <a:path w="722164" h="0">
                  <a:moveTo>
                    <a:pt x="0" y="0"/>
                  </a:moveTo>
                  <a:lnTo>
                    <a:pt x="288865" y="0"/>
                  </a:lnTo>
                  <a:lnTo>
                    <a:pt x="722164" y="0"/>
                  </a:lnTo>
                  <a:lnTo>
                    <a:pt x="72216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7774515" y="4298757"/>
              <a:ext cx="866596" cy="0"/>
            </a:xfrm>
            <a:custGeom>
              <a:avLst/>
              <a:pathLst>
                <a:path w="866596" h="0">
                  <a:moveTo>
                    <a:pt x="0" y="0"/>
                  </a:moveTo>
                  <a:lnTo>
                    <a:pt x="577731" y="0"/>
                  </a:lnTo>
                  <a:lnTo>
                    <a:pt x="794380" y="0"/>
                  </a:lnTo>
                  <a:lnTo>
                    <a:pt x="866596" y="0"/>
                  </a:lnTo>
                  <a:lnTo>
                    <a:pt x="866596" y="0"/>
                  </a:lnTo>
                  <a:lnTo>
                    <a:pt x="866596" y="0"/>
                  </a:lnTo>
                  <a:lnTo>
                    <a:pt x="866596" y="0"/>
                  </a:lnTo>
                </a:path>
              </a:pathLst>
            </a:custGeom>
            <a:ln w="116535" cap="flat">
              <a:solidFill>
                <a:srgbClr val="E8E8E8">
                  <a:alpha val="100000"/>
                </a:srgbClr>
              </a:solidFill>
              <a:prstDash val="solid"/>
              <a:round/>
            </a:ln>
          </p:spPr>
          <p:txBody>
            <a:bodyPr/>
            <a:lstStyle/>
            <a:p/>
          </p:txBody>
        </p:sp>
        <p:sp>
          <p:nvSpPr>
            <p:cNvPr id="31" name="pl31"/>
            <p:cNvSpPr/>
            <p:nvPr/>
          </p:nvSpPr>
          <p:spPr>
            <a:xfrm>
              <a:off x="7918948" y="4677772"/>
              <a:ext cx="722164" cy="0"/>
            </a:xfrm>
            <a:custGeom>
              <a:avLst/>
              <a:pathLst>
                <a:path w="722164" h="0">
                  <a:moveTo>
                    <a:pt x="0" y="0"/>
                  </a:moveTo>
                  <a:lnTo>
                    <a:pt x="577731" y="0"/>
                  </a:lnTo>
                  <a:lnTo>
                    <a:pt x="649947" y="0"/>
                  </a:lnTo>
                  <a:lnTo>
                    <a:pt x="649947"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7485650" y="5056787"/>
              <a:ext cx="1155462" cy="0"/>
            </a:xfrm>
            <a:custGeom>
              <a:avLst/>
              <a:pathLst>
                <a:path w="1155462" h="0">
                  <a:moveTo>
                    <a:pt x="0" y="0"/>
                  </a:moveTo>
                  <a:lnTo>
                    <a:pt x="0" y="0"/>
                  </a:lnTo>
                  <a:lnTo>
                    <a:pt x="288865" y="0"/>
                  </a:lnTo>
                  <a:lnTo>
                    <a:pt x="722164" y="0"/>
                  </a:lnTo>
                  <a:lnTo>
                    <a:pt x="1011029" y="0"/>
                  </a:lnTo>
                  <a:lnTo>
                    <a:pt x="1155462" y="0"/>
                  </a:lnTo>
                  <a:lnTo>
                    <a:pt x="1155462"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55336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0612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0612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57834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57834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57834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5783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578344"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78344"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57834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57834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43391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42288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9419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State of Palestine,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remained the same in 2025 (99%) compared to 2024, and was the same as in 2019. In 2019-2025, DTP1 coverage was at it's lowest level in 2023 (88%).
In 2024, 2 vaccines had lower coverage than in 2019.
In 2025, 6 vaccines had lower coverage than in 2019.
In 2025, 5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318962"/>
            </a:xfrm>
            <a:custGeom>
              <a:avLst/>
              <a:pathLst>
                <a:path w="6481656" h="318962">
                  <a:moveTo>
                    <a:pt x="0" y="173979"/>
                  </a:moveTo>
                  <a:lnTo>
                    <a:pt x="259266" y="57993"/>
                  </a:lnTo>
                  <a:lnTo>
                    <a:pt x="518532" y="57993"/>
                  </a:lnTo>
                  <a:lnTo>
                    <a:pt x="777798" y="28996"/>
                  </a:lnTo>
                  <a:lnTo>
                    <a:pt x="1037065" y="86989"/>
                  </a:lnTo>
                  <a:lnTo>
                    <a:pt x="1296331" y="86989"/>
                  </a:lnTo>
                  <a:lnTo>
                    <a:pt x="1555597" y="86989"/>
                  </a:lnTo>
                  <a:lnTo>
                    <a:pt x="1814863" y="0"/>
                  </a:lnTo>
                  <a:lnTo>
                    <a:pt x="2074130" y="86989"/>
                  </a:lnTo>
                  <a:lnTo>
                    <a:pt x="2333396" y="57993"/>
                  </a:lnTo>
                  <a:lnTo>
                    <a:pt x="2592662" y="0"/>
                  </a:lnTo>
                  <a:lnTo>
                    <a:pt x="2851928" y="0"/>
                  </a:lnTo>
                  <a:lnTo>
                    <a:pt x="3111195" y="57993"/>
                  </a:lnTo>
                  <a:lnTo>
                    <a:pt x="3370461" y="0"/>
                  </a:lnTo>
                  <a:lnTo>
                    <a:pt x="3629727" y="0"/>
                  </a:lnTo>
                  <a:lnTo>
                    <a:pt x="3888994" y="0"/>
                  </a:lnTo>
                  <a:lnTo>
                    <a:pt x="4148260" y="0"/>
                  </a:lnTo>
                  <a:lnTo>
                    <a:pt x="4407526" y="0"/>
                  </a:lnTo>
                  <a:lnTo>
                    <a:pt x="4666792" y="0"/>
                  </a:lnTo>
                  <a:lnTo>
                    <a:pt x="4926059" y="0"/>
                  </a:lnTo>
                  <a:lnTo>
                    <a:pt x="5185325" y="28996"/>
                  </a:lnTo>
                  <a:lnTo>
                    <a:pt x="5444591" y="115986"/>
                  </a:lnTo>
                  <a:lnTo>
                    <a:pt x="5703857" y="28996"/>
                  </a:lnTo>
                  <a:lnTo>
                    <a:pt x="5963124" y="318962"/>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347959"/>
            </a:xfrm>
            <a:custGeom>
              <a:avLst/>
              <a:pathLst>
                <a:path w="6481656" h="347959">
                  <a:moveTo>
                    <a:pt x="0" y="115986"/>
                  </a:moveTo>
                  <a:lnTo>
                    <a:pt x="259266" y="144982"/>
                  </a:lnTo>
                  <a:lnTo>
                    <a:pt x="518532" y="173979"/>
                  </a:lnTo>
                  <a:lnTo>
                    <a:pt x="777798" y="144982"/>
                  </a:lnTo>
                  <a:lnTo>
                    <a:pt x="1037065" y="144982"/>
                  </a:lnTo>
                  <a:lnTo>
                    <a:pt x="1296331" y="57993"/>
                  </a:lnTo>
                  <a:lnTo>
                    <a:pt x="1555597" y="202976"/>
                  </a:lnTo>
                  <a:lnTo>
                    <a:pt x="1814863" y="347959"/>
                  </a:lnTo>
                  <a:lnTo>
                    <a:pt x="2074130" y="0"/>
                  </a:lnTo>
                  <a:lnTo>
                    <a:pt x="2333396" y="57993"/>
                  </a:lnTo>
                  <a:lnTo>
                    <a:pt x="2592662" y="144982"/>
                  </a:lnTo>
                  <a:lnTo>
                    <a:pt x="2851928" y="115986"/>
                  </a:lnTo>
                  <a:lnTo>
                    <a:pt x="3111195" y="57993"/>
                  </a:lnTo>
                  <a:lnTo>
                    <a:pt x="3370461" y="28996"/>
                  </a:lnTo>
                  <a:lnTo>
                    <a:pt x="3629727" y="0"/>
                  </a:lnTo>
                  <a:lnTo>
                    <a:pt x="3888994" y="0"/>
                  </a:lnTo>
                  <a:lnTo>
                    <a:pt x="4148260" y="0"/>
                  </a:lnTo>
                  <a:lnTo>
                    <a:pt x="4407526" y="0"/>
                  </a:lnTo>
                  <a:lnTo>
                    <a:pt x="4666792" y="0"/>
                  </a:lnTo>
                  <a:lnTo>
                    <a:pt x="4926059" y="0"/>
                  </a:lnTo>
                  <a:lnTo>
                    <a:pt x="5185325" y="0"/>
                  </a:lnTo>
                  <a:lnTo>
                    <a:pt x="5444591" y="0"/>
                  </a:lnTo>
                  <a:lnTo>
                    <a:pt x="5703857" y="173979"/>
                  </a:lnTo>
                  <a:lnTo>
                    <a:pt x="5963124" y="289965"/>
                  </a:lnTo>
                  <a:lnTo>
                    <a:pt x="6222390" y="0"/>
                  </a:lnTo>
                  <a:lnTo>
                    <a:pt x="6481656" y="0"/>
                  </a:lnTo>
                </a:path>
              </a:pathLst>
            </a:custGeom>
            <a:ln w="27101" cap="flat">
              <a:solidFill>
                <a:srgbClr val="00BA38">
                  <a:alpha val="100000"/>
                </a:srgbClr>
              </a:solidFill>
              <a:prstDash val="solid"/>
              <a:round/>
            </a:ln>
          </p:spPr>
          <p:txBody>
            <a:bodyPr/>
            <a:lstStyle/>
            <a:p/>
          </p:txBody>
        </p:sp>
        <p:sp>
          <p:nvSpPr>
            <p:cNvPr id="29" name="pl29"/>
            <p:cNvSpPr/>
            <p:nvPr/>
          </p:nvSpPr>
          <p:spPr>
            <a:xfrm>
              <a:off x="4550214" y="2128987"/>
              <a:ext cx="3370461" cy="2145747"/>
            </a:xfrm>
            <a:custGeom>
              <a:avLst/>
              <a:pathLst>
                <a:path w="3370461" h="2145747">
                  <a:moveTo>
                    <a:pt x="0" y="2145747"/>
                  </a:moveTo>
                  <a:lnTo>
                    <a:pt x="259266" y="57993"/>
                  </a:lnTo>
                  <a:lnTo>
                    <a:pt x="518532" y="0"/>
                  </a:lnTo>
                  <a:lnTo>
                    <a:pt x="777798" y="0"/>
                  </a:lnTo>
                  <a:lnTo>
                    <a:pt x="1037065" y="0"/>
                  </a:lnTo>
                  <a:lnTo>
                    <a:pt x="1296331" y="0"/>
                  </a:lnTo>
                  <a:lnTo>
                    <a:pt x="1555597" y="86989"/>
                  </a:lnTo>
                  <a:lnTo>
                    <a:pt x="1814863" y="0"/>
                  </a:lnTo>
                  <a:lnTo>
                    <a:pt x="2074130" y="28996"/>
                  </a:lnTo>
                  <a:lnTo>
                    <a:pt x="2333396" y="115986"/>
                  </a:lnTo>
                  <a:lnTo>
                    <a:pt x="2592662" y="0"/>
                  </a:lnTo>
                  <a:lnTo>
                    <a:pt x="2851928" y="347959"/>
                  </a:lnTo>
                  <a:lnTo>
                    <a:pt x="3111195" y="0"/>
                  </a:lnTo>
                  <a:lnTo>
                    <a:pt x="3370461"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09061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09061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2645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20659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511838" y="423635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29044" y="2135722"/>
              <a:ext cx="250897" cy="201904"/>
            </a:xfrm>
            <a:custGeom>
              <a:avLst/>
              <a:pathLst>
                <a:path w="250897" h="201904">
                  <a:moveTo>
                    <a:pt x="250897" y="201904"/>
                  </a:moveTo>
                  <a:lnTo>
                    <a:pt x="0" y="0"/>
                  </a:lnTo>
                </a:path>
              </a:pathLst>
            </a:custGeom>
          </p:spPr>
          <p:txBody>
            <a:bodyPr/>
            <a:lstStyle/>
            <a:p/>
          </p:txBody>
        </p:sp>
        <p:sp>
          <p:nvSpPr>
            <p:cNvPr id="38" name="pl38"/>
            <p:cNvSpPr/>
            <p:nvPr/>
          </p:nvSpPr>
          <p:spPr>
            <a:xfrm>
              <a:off x="7930154" y="2135499"/>
              <a:ext cx="602067" cy="413646"/>
            </a:xfrm>
            <a:custGeom>
              <a:avLst/>
              <a:pathLst>
                <a:path w="602067" h="413646">
                  <a:moveTo>
                    <a:pt x="602067" y="413646"/>
                  </a:moveTo>
                  <a:lnTo>
                    <a:pt x="0" y="0"/>
                  </a:lnTo>
                </a:path>
              </a:pathLst>
            </a:custGeom>
          </p:spPr>
          <p:txBody>
            <a:bodyPr/>
            <a:lstStyle/>
            <a:p/>
          </p:txBody>
        </p:sp>
        <p:sp>
          <p:nvSpPr>
            <p:cNvPr id="39" name="pl39"/>
            <p:cNvSpPr/>
            <p:nvPr/>
          </p:nvSpPr>
          <p:spPr>
            <a:xfrm>
              <a:off x="7938968" y="2094274"/>
              <a:ext cx="240973" cy="32263"/>
            </a:xfrm>
            <a:custGeom>
              <a:avLst/>
              <a:pathLst>
                <a:path w="240973" h="32263">
                  <a:moveTo>
                    <a:pt x="240973" y="0"/>
                  </a:moveTo>
                  <a:lnTo>
                    <a:pt x="0" y="32263"/>
                  </a:lnTo>
                </a:path>
              </a:pathLst>
            </a:custGeom>
          </p:spPr>
          <p:txBody>
            <a:bodyPr/>
            <a:lstStyle/>
            <a:p/>
          </p:txBody>
        </p:sp>
        <p:sp>
          <p:nvSpPr>
            <p:cNvPr id="40" name="pg40"/>
            <p:cNvSpPr/>
            <p:nvPr/>
          </p:nvSpPr>
          <p:spPr>
            <a:xfrm>
              <a:off x="8111362" y="22750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3158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2" name="pg42"/>
            <p:cNvSpPr/>
            <p:nvPr/>
          </p:nvSpPr>
          <p:spPr>
            <a:xfrm>
              <a:off x="8111362" y="254914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58998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99%</a:t>
              </a:r>
            </a:p>
          </p:txBody>
        </p:sp>
        <p:sp>
          <p:nvSpPr>
            <p:cNvPr id="44" name="pg44"/>
            <p:cNvSpPr/>
            <p:nvPr/>
          </p:nvSpPr>
          <p:spPr>
            <a:xfrm>
              <a:off x="8111362" y="200098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204182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99%</a:t>
              </a:r>
            </a:p>
          </p:txBody>
        </p:sp>
        <p:sp>
          <p:nvSpPr>
            <p:cNvPr id="46" name="pg46"/>
            <p:cNvSpPr/>
            <p:nvPr/>
          </p:nvSpPr>
          <p:spPr>
            <a:xfrm>
              <a:off x="1393483" y="235535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439203" y="239909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48" name="pg48"/>
            <p:cNvSpPr/>
            <p:nvPr/>
          </p:nvSpPr>
          <p:spPr>
            <a:xfrm>
              <a:off x="1257659" y="201088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303379" y="2054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95</a:t>
              </a:r>
            </a:p>
          </p:txBody>
        </p:sp>
        <p:sp>
          <p:nvSpPr>
            <p:cNvPr id="50" name="pg50"/>
            <p:cNvSpPr/>
            <p:nvPr/>
          </p:nvSpPr>
          <p:spPr>
            <a:xfrm>
              <a:off x="4253959" y="425316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299679" y="429697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25</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3834679" y="1704354"/>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State of Palestine has 3 out of the 4 SDG vaccines.
In 2025, State of Palestine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State of Palestine met the 90% SDG coverage target for all SDG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1,000 children without vaccination, vulnerable to vaccine-preventable diseases and a further &lt;100 with incomplete protection.
• State of Palestine accounted for 0.1% of zero-dose children in Middle East and North Africa (MENA) and &lt;0.1% of zero-dose children globally.
• MCV1 coverage declined 1 percentage point from 99% in 2024 to 98% in 2025. There were 3,000 children who missed out on the first measles vaccination.
• MCV2 coverage remained constant at 99% between 2024 and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week</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State of Palestine,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313331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3444364"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3755416"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406646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437752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57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531067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307453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419774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478542"/>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955945"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0" name="rc170"/>
            <p:cNvSpPr/>
            <p:nvPr/>
          </p:nvSpPr>
          <p:spPr>
            <a:xfrm>
              <a:off x="126699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1578050"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188910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220015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251120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282225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313331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344436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3755416"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4066468"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468857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955945" y="532094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1266997"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1578050" y="532094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1889102"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2200154"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2511207" y="532094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2822259" y="532094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3133311" y="532094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3" name="rc203"/>
            <p:cNvSpPr/>
            <p:nvPr/>
          </p:nvSpPr>
          <p:spPr>
            <a:xfrm>
              <a:off x="3444364"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3755416" y="532094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4066468"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4377521" y="532094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4688573" y="532094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532094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532094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688573" y="3636138"/>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2" name="rc222"/>
            <p:cNvSpPr/>
            <p:nvPr/>
          </p:nvSpPr>
          <p:spPr>
            <a:xfrm>
              <a:off x="4999625"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5310677"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621730"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932782"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6243834"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6554887"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39"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7176991"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4"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7799096"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8110148" y="3636138"/>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8421201"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8732253"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955945"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1266997"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1578050"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rc238"/>
            <p:cNvSpPr/>
            <p:nvPr/>
          </p:nvSpPr>
          <p:spPr>
            <a:xfrm>
              <a:off x="1889102"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2200154"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0" name="rc240"/>
            <p:cNvSpPr/>
            <p:nvPr/>
          </p:nvSpPr>
          <p:spPr>
            <a:xfrm>
              <a:off x="2511207"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2822259"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311"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3" name="rc243"/>
            <p:cNvSpPr/>
            <p:nvPr/>
          </p:nvSpPr>
          <p:spPr>
            <a:xfrm>
              <a:off x="344436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55416"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4066468"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6" name="rc246"/>
            <p:cNvSpPr/>
            <p:nvPr/>
          </p:nvSpPr>
          <p:spPr>
            <a:xfrm>
              <a:off x="437752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68857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62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531067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686593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717699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4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7" name="rc257"/>
            <p:cNvSpPr/>
            <p:nvPr/>
          </p:nvSpPr>
          <p:spPr>
            <a:xfrm>
              <a:off x="7799096"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48"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9" name="rc259"/>
            <p:cNvSpPr/>
            <p:nvPr/>
          </p:nvSpPr>
          <p:spPr>
            <a:xfrm>
              <a:off x="842120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0" name="rc260"/>
            <p:cNvSpPr/>
            <p:nvPr/>
          </p:nvSpPr>
          <p:spPr>
            <a:xfrm>
              <a:off x="873225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3916939"/>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3916939"/>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3916939"/>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0" name="tx270"/>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4" name="tx294"/>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0" name="tx320"/>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105118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8" name="tx32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6" name="tx34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1" name="tx351"/>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2" name="tx352"/>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2" name="tx372"/>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5" name="tx375"/>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1673286"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8" name="tx378"/>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9" name="tx379"/>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5" name="tx385"/>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8" name="tx398"/>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6" name="tx406"/>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6" name="tx416"/>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7" name="tx417"/>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571696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8" name="tx428"/>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3" name="tx433"/>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1051182"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6" name="tx436"/>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9" name="tx459"/>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105118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136223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3" name="tx463"/>
            <p:cNvSpPr/>
            <p:nvPr/>
          </p:nvSpPr>
          <p:spPr>
            <a:xfrm>
              <a:off x="1673286"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4" name="tx464"/>
            <p:cNvSpPr/>
            <p:nvPr/>
          </p:nvSpPr>
          <p:spPr>
            <a:xfrm>
              <a:off x="198433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5" name="tx465"/>
            <p:cNvSpPr/>
            <p:nvPr/>
          </p:nvSpPr>
          <p:spPr>
            <a:xfrm>
              <a:off x="229539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260644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7" name="tx467"/>
            <p:cNvSpPr/>
            <p:nvPr/>
          </p:nvSpPr>
          <p:spPr>
            <a:xfrm>
              <a:off x="291749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8" name="tx468"/>
            <p:cNvSpPr/>
            <p:nvPr/>
          </p:nvSpPr>
          <p:spPr>
            <a:xfrm>
              <a:off x="322854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9" name="tx469"/>
            <p:cNvSpPr/>
            <p:nvPr/>
          </p:nvSpPr>
          <p:spPr>
            <a:xfrm>
              <a:off x="353960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385065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41617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2" name="tx472"/>
            <p:cNvSpPr/>
            <p:nvPr/>
          </p:nvSpPr>
          <p:spPr>
            <a:xfrm>
              <a:off x="447275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5" name="tx475"/>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602801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7894332"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4" name="tx484"/>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5" name="tx485"/>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8" name="tx488"/>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0" name="tx490"/>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3" name="tx493"/>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5" name="tx495"/>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6" name="tx496"/>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8" name="tx498"/>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0" name="tx500"/>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1" name="tx501"/>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2" name="tx502"/>
            <p:cNvSpPr/>
            <p:nvPr/>
          </p:nvSpPr>
          <p:spPr>
            <a:xfrm>
              <a:off x="1673286"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3" name="tx503"/>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4" name="tx504"/>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5" name="tx505"/>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7" name="tx507"/>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8" name="tx508"/>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0" name="tx510"/>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1" name="tx511"/>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8" name="tx518"/>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9" name="tx519"/>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2" name="tx522"/>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3" name="tx523"/>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4" name="tx524"/>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6" name="tx526"/>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6629030"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75621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1" name="tx531"/>
            <p:cNvSpPr/>
            <p:nvPr/>
          </p:nvSpPr>
          <p:spPr>
            <a:xfrm>
              <a:off x="7873239"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2" name="tx532"/>
            <p:cNvSpPr/>
            <p:nvPr/>
          </p:nvSpPr>
          <p:spPr>
            <a:xfrm>
              <a:off x="820538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3" name="tx533"/>
            <p:cNvSpPr/>
            <p:nvPr/>
          </p:nvSpPr>
          <p:spPr>
            <a:xfrm>
              <a:off x="8495344"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4" name="tx534"/>
            <p:cNvSpPr/>
            <p:nvPr/>
          </p:nvSpPr>
          <p:spPr>
            <a:xfrm>
              <a:off x="8806396"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5" name="tx535"/>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536" name="tx53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7" name="tx53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8" name="tx53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9" name="tx53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0" name="tx54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1" name="tx54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2" name="tx54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3" name="tx54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4" name="tx54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5" name="tx54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6" name="tx54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7" name="tx54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8" name="tx54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9" name="tx54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0" name="tx55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1" name="tx55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2" name="tx55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3" name="tx55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4" name="tx55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5" name="tx55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6" name="tx55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7" name="tx55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8" name="tx55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9" name="tx55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0" name="tx56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1" name="tx56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2" name="tx562"/>
            <p:cNvSpPr/>
            <p:nvPr/>
          </p:nvSpPr>
          <p:spPr>
            <a:xfrm>
              <a:off x="551705" y="541861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3" name="tx563"/>
            <p:cNvSpPr/>
            <p:nvPr/>
          </p:nvSpPr>
          <p:spPr>
            <a:xfrm>
              <a:off x="564092" y="5137816"/>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4" name="tx564"/>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5" name="tx565"/>
            <p:cNvSpPr/>
            <p:nvPr/>
          </p:nvSpPr>
          <p:spPr>
            <a:xfrm>
              <a:off x="601364" y="457621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6" name="tx566"/>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7" name="tx567"/>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68" name="tx56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69" name="tx56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0" name="tx57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1" name="tx57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2" name="tx57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3" name="tx57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4" name="tx57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5" name="tx57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6" name="pic576"/>
            <p:cNvPicPr/>
            <p:nvPr/>
          </p:nvPicPr>
          <p:blipFill>
            <a:blip r:embed="rId2" cstate="print"/>
            <a:stretch>
              <a:fillRect/>
            </a:stretch>
          </p:blipFill>
          <p:spPr>
            <a:xfrm>
              <a:off x="4653227" y="5838594"/>
              <a:ext cx="2160000" cy="219455"/>
            </a:xfrm>
            <a:prstGeom prst="rect">
              <a:avLst/>
            </a:prstGeom>
          </p:spPr>
        </p:pic>
        <p:sp>
          <p:nvSpPr>
            <p:cNvPr id="577" name="pl57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8" name="pl57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0" name="pl58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4" name="pl58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pl58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6" name="pl58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tx58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0" name="tx59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1" name="tx59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2" name="tx59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3" name="tx59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4" name="tx59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5" name="tx595"/>
            <p:cNvSpPr/>
            <p:nvPr/>
          </p:nvSpPr>
          <p:spPr>
            <a:xfrm>
              <a:off x="924840" y="1330710"/>
              <a:ext cx="36346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State of Palestine, 2000-2025</a:t>
              </a:r>
            </a:p>
          </p:txBody>
        </p:sp>
        <p:sp>
          <p:nvSpPr>
            <p:cNvPr id="596" name="tx59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97" name="tx59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98" name="tx59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13 (92%) vaccines in the schedule achieved coverage of 90% or more. Vaccine coverage ranged from 83% to 99%.
Since 2007, estimates have been made for 5 new vaccines. IPVC is the newest vaccine reported (2021), which achieved 98% coverage in 2025.
In 2025, State of Palestine reported stockouts of vaccines/supplies (OPV and Rotavirus) (more information on slide 8).</a:t>
            </a:r>
          </a:p>
        </p:txBody>
      </p:sp>
      <p:sp>
        <p:nvSpPr>
          <p:cNvPr id="6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seven, and declined for six, indicating limited improvement in routine immunization performance; 12 achieved at least 90% coverage.</a:t>
            </a:r>
          </a:p>
        </p:txBody>
      </p:sp>
      <p:grpSp xmlns:pic="http://schemas.openxmlformats.org/drawingml/2006/picture">
        <p:nvGrpSpPr>
          <p:cNvPr id="601" name=""/>
          <p:cNvGrpSpPr/>
          <p:nvPr/>
        </p:nvGrpSpPr>
        <p:grpSpPr>
          <a:xfrm>
            <a:off x="292608" y="1005840"/>
            <a:ext cx="8595360" cy="28575"/>
            <a:chOff x="292608" y="1005840"/>
            <a:chExt cx="8595360" cy="28575"/>
          </a:xfrm>
        </p:grpSpPr>
        <p:sp>
          <p:nvSpPr>
            <p:cNvPr id="6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P7TF5XRZ5TZD-1674051314-8268</_dlc_DocId>
    <_dlc_DocIdUrl xmlns="5ce71423-0d49-4a04-8822-86064e799dcd">
      <Url>https://unicef.sharepoint.com/teams/DAPM-DataComm/_layouts/15/DocIdRedir.aspx?ID=P7TF5XRZ5TZD-1674051314-8268</Url>
      <Description>P7TF5XRZ5TZD-1674051314-8268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09B3DA3-DE3E-4D01-B64C-D53D465FAE4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e058a6b8-8b07-49c7-bd8b-2a4872a3b1ff</vt:lpwstr>
  </property>
</Properties>
</file>