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7fad4bfeafe20dbc77372c7d51995c7ac4eb8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86f947fd481d073746b274def3d05c00c0119e9.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cab0af739d7b43c251ac0a9828e53d6a3fe2c7.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8636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8636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8636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8636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86369"/>
              <a:ext cx="311052" cy="36338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86369"/>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8636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8636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8636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8636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8636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8636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8636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8636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8636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49759"/>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49759"/>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4975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49759"/>
              <a:ext cx="311052"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49759"/>
              <a:ext cx="311052"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49759"/>
              <a:ext cx="311052" cy="36338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49759"/>
              <a:ext cx="311052"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4975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4975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4975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4975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4975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4975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776538"/>
              <a:ext cx="311052" cy="363389"/>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77653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77653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77653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77653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77653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77653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77653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776538"/>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77653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77653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77653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77653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77653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77653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77653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77653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77653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77653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1889102" y="2322979"/>
              <a:ext cx="311052" cy="36338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32297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32297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32297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32297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32297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32297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32297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322979"/>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32297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322979"/>
              <a:ext cx="311052" cy="3633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322979"/>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73" y="341314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29" name="rc129"/>
            <p:cNvSpPr/>
            <p:nvPr/>
          </p:nvSpPr>
          <p:spPr>
            <a:xfrm>
              <a:off x="4999625" y="341314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5310677" y="341314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5621730" y="341314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5932782" y="341314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6243834" y="341314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6554887" y="341314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6865939" y="341314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7176991" y="341314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7488044"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7799096"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8110148"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8421201" y="341314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732253"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4139928"/>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13992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139928"/>
              <a:ext cx="311052" cy="3633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13992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13992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13992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955945" y="4503318"/>
              <a:ext cx="311052" cy="36338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1266997" y="450331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1578050" y="450331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1889102" y="450331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2200154" y="450331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2511207" y="450331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2822259" y="450331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313331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3444364" y="450331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3755416" y="450331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4066468"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437752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4688573"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4999625"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77"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621730" y="450331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82"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6243834"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6554887" y="450331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6865939"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717699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7488044"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7799096"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8110148"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842120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8732253"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64" y="5230098"/>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16" y="5230098"/>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68" y="5230098"/>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5230098"/>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5230098"/>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5230098"/>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5230098"/>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5230098"/>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523009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523009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523009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tx203"/>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4" name="tx204"/>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5" name="tx205"/>
            <p:cNvSpPr/>
            <p:nvPr/>
          </p:nvSpPr>
          <p:spPr>
            <a:xfrm>
              <a:off x="167328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6" name="tx206"/>
            <p:cNvSpPr/>
            <p:nvPr/>
          </p:nvSpPr>
          <p:spPr>
            <a:xfrm>
              <a:off x="198433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07" name="tx207"/>
            <p:cNvSpPr/>
            <p:nvPr/>
          </p:nvSpPr>
          <p:spPr>
            <a:xfrm>
              <a:off x="229539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8" name="tx208"/>
            <p:cNvSpPr/>
            <p:nvPr/>
          </p:nvSpPr>
          <p:spPr>
            <a:xfrm>
              <a:off x="260644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9" name="tx209"/>
            <p:cNvSpPr/>
            <p:nvPr/>
          </p:nvSpPr>
          <p:spPr>
            <a:xfrm>
              <a:off x="2896402"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0" name="tx210"/>
            <p:cNvSpPr/>
            <p:nvPr/>
          </p:nvSpPr>
          <p:spPr>
            <a:xfrm>
              <a:off x="322854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1" name="tx211"/>
            <p:cNvSpPr/>
            <p:nvPr/>
          </p:nvSpPr>
          <p:spPr>
            <a:xfrm>
              <a:off x="353960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2" name="tx212"/>
            <p:cNvSpPr/>
            <p:nvPr/>
          </p:nvSpPr>
          <p:spPr>
            <a:xfrm>
              <a:off x="385065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3" name="tx213"/>
            <p:cNvSpPr/>
            <p:nvPr/>
          </p:nvSpPr>
          <p:spPr>
            <a:xfrm>
              <a:off x="416170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4" name="tx214"/>
            <p:cNvSpPr/>
            <p:nvPr/>
          </p:nvSpPr>
          <p:spPr>
            <a:xfrm>
              <a:off x="447275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5" name="tx215"/>
            <p:cNvSpPr/>
            <p:nvPr/>
          </p:nvSpPr>
          <p:spPr>
            <a:xfrm>
              <a:off x="478380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6" name="tx216"/>
            <p:cNvSpPr/>
            <p:nvPr/>
          </p:nvSpPr>
          <p:spPr>
            <a:xfrm>
              <a:off x="509486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7" name="tx217"/>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8" name="tx218"/>
            <p:cNvSpPr/>
            <p:nvPr/>
          </p:nvSpPr>
          <p:spPr>
            <a:xfrm>
              <a:off x="571696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602801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633907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665012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2" name="tx222"/>
            <p:cNvSpPr/>
            <p:nvPr/>
          </p:nvSpPr>
          <p:spPr>
            <a:xfrm>
              <a:off x="696117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727222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756218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7873239"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8184291"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8495344"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882748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105118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0" name="tx230"/>
            <p:cNvSpPr/>
            <p:nvPr/>
          </p:nvSpPr>
          <p:spPr>
            <a:xfrm>
              <a:off x="1362234"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1" name="tx231"/>
            <p:cNvSpPr/>
            <p:nvPr/>
          </p:nvSpPr>
          <p:spPr>
            <a:xfrm>
              <a:off x="167328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2" name="tx232"/>
            <p:cNvSpPr/>
            <p:nvPr/>
          </p:nvSpPr>
          <p:spPr>
            <a:xfrm>
              <a:off x="198433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3" name="tx233"/>
            <p:cNvSpPr/>
            <p:nvPr/>
          </p:nvSpPr>
          <p:spPr>
            <a:xfrm>
              <a:off x="2295391"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4" name="tx234"/>
            <p:cNvSpPr/>
            <p:nvPr/>
          </p:nvSpPr>
          <p:spPr>
            <a:xfrm>
              <a:off x="2606443"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5" name="tx235"/>
            <p:cNvSpPr/>
            <p:nvPr/>
          </p:nvSpPr>
          <p:spPr>
            <a:xfrm>
              <a:off x="291749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3228548"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3539600"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385065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9" name="tx239"/>
            <p:cNvSpPr/>
            <p:nvPr/>
          </p:nvSpPr>
          <p:spPr>
            <a:xfrm>
              <a:off x="41617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0" name="tx240"/>
            <p:cNvSpPr/>
            <p:nvPr/>
          </p:nvSpPr>
          <p:spPr>
            <a:xfrm>
              <a:off x="4472757"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478380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509486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540591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571696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602801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633907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665012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96117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727222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7562187"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7873239"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184291"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495344"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136223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6" name="tx256"/>
            <p:cNvSpPr/>
            <p:nvPr/>
          </p:nvSpPr>
          <p:spPr>
            <a:xfrm>
              <a:off x="167328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7" name="tx257"/>
            <p:cNvSpPr/>
            <p:nvPr/>
          </p:nvSpPr>
          <p:spPr>
            <a:xfrm>
              <a:off x="198433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8" name="tx258"/>
            <p:cNvSpPr/>
            <p:nvPr/>
          </p:nvSpPr>
          <p:spPr>
            <a:xfrm>
              <a:off x="2295391"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9" name="tx259"/>
            <p:cNvSpPr/>
            <p:nvPr/>
          </p:nvSpPr>
          <p:spPr>
            <a:xfrm>
              <a:off x="260644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0" name="tx260"/>
            <p:cNvSpPr/>
            <p:nvPr/>
          </p:nvSpPr>
          <p:spPr>
            <a:xfrm>
              <a:off x="291749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1" name="tx261"/>
            <p:cNvSpPr/>
            <p:nvPr/>
          </p:nvSpPr>
          <p:spPr>
            <a:xfrm>
              <a:off x="322854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353960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3850652"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4161705"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4472757"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478380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5094862"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5405914"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571696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602801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633907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665012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696117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727222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7562187"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873239"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8184291"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8495344"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229539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2606443"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291749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322854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353960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385065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4161705"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472757"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478380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509486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5405914"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5716966"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602801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33907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650123"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696117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727222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7562187"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873239"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184291"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495344"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882748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229539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60644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291749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353960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385065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09486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696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602801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633907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696117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094862"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5405914"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571696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602801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33907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665012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696117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727222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7562187"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7873239"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8184291"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8495344"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571696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5" name="tx335"/>
            <p:cNvSpPr/>
            <p:nvPr/>
          </p:nvSpPr>
          <p:spPr>
            <a:xfrm>
              <a:off x="6629030"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6" name="tx336"/>
            <p:cNvSpPr/>
            <p:nvPr/>
          </p:nvSpPr>
          <p:spPr>
            <a:xfrm>
              <a:off x="696117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2722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7562187"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7873239"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8184291"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8495344"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882748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105118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4" name="tx344"/>
            <p:cNvSpPr/>
            <p:nvPr/>
          </p:nvSpPr>
          <p:spPr>
            <a:xfrm>
              <a:off x="136223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167328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198433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229539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260644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291749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322854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353960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385065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416170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47275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478380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09486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40591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571696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602801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33907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65012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696117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727222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7562187"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7873239"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8184291"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8495344"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882748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3539600" y="5372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0" name="tx370"/>
            <p:cNvSpPr/>
            <p:nvPr/>
          </p:nvSpPr>
          <p:spPr>
            <a:xfrm>
              <a:off x="3850652" y="5372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1" name="tx371"/>
            <p:cNvSpPr/>
            <p:nvPr/>
          </p:nvSpPr>
          <p:spPr>
            <a:xfrm>
              <a:off x="416170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2" name="tx372"/>
            <p:cNvSpPr/>
            <p:nvPr/>
          </p:nvSpPr>
          <p:spPr>
            <a:xfrm>
              <a:off x="4472757"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3" name="tx373"/>
            <p:cNvSpPr/>
            <p:nvPr/>
          </p:nvSpPr>
          <p:spPr>
            <a:xfrm>
              <a:off x="478380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4" name="tx374"/>
            <p:cNvSpPr/>
            <p:nvPr/>
          </p:nvSpPr>
          <p:spPr>
            <a:xfrm>
              <a:off x="509486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5" name="tx375"/>
            <p:cNvSpPr/>
            <p:nvPr/>
          </p:nvSpPr>
          <p:spPr>
            <a:xfrm>
              <a:off x="5405914"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6" name="tx376"/>
            <p:cNvSpPr/>
            <p:nvPr/>
          </p:nvSpPr>
          <p:spPr>
            <a:xfrm>
              <a:off x="5716966"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602801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339071"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650123"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696117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272228"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7562187"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7873239"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8184291"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8495344"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882748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727222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758328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789433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8184291"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8495344"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882748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105118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4" name="tx394"/>
            <p:cNvSpPr/>
            <p:nvPr/>
          </p:nvSpPr>
          <p:spPr>
            <a:xfrm>
              <a:off x="1984338" y="3919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95" name="tx395"/>
            <p:cNvSpPr/>
            <p:nvPr/>
          </p:nvSpPr>
          <p:spPr>
            <a:xfrm>
              <a:off x="198433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96" name="tx396"/>
            <p:cNvSpPr/>
            <p:nvPr/>
          </p:nvSpPr>
          <p:spPr>
            <a:xfrm>
              <a:off x="7873239"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7" name="tx397"/>
            <p:cNvSpPr/>
            <p:nvPr/>
          </p:nvSpPr>
          <p:spPr>
            <a:xfrm>
              <a:off x="8214436" y="2463228"/>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98" name="tx398"/>
            <p:cNvSpPr/>
            <p:nvPr/>
          </p:nvSpPr>
          <p:spPr>
            <a:xfrm>
              <a:off x="8495344" y="246317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9" name="tx399"/>
            <p:cNvSpPr/>
            <p:nvPr/>
          </p:nvSpPr>
          <p:spPr>
            <a:xfrm>
              <a:off x="4783809"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00" name="tx400"/>
            <p:cNvSpPr/>
            <p:nvPr/>
          </p:nvSpPr>
          <p:spPr>
            <a:xfrm>
              <a:off x="6006925"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01" name="tx401"/>
            <p:cNvSpPr/>
            <p:nvPr/>
          </p:nvSpPr>
          <p:spPr>
            <a:xfrm>
              <a:off x="6348122" y="4280177"/>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3" name="tx4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4" name="tx4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5" name="tx4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6" name="tx4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7" name="tx4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8" name="tx4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9" name="tx4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0" name="tx4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1" name="tx4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2" name="tx4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3" name="tx4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4" name="tx4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5" name="tx4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6" name="tx4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7" name="tx4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8" name="tx4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9" name="tx4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0" name="tx4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1" name="tx4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2" name="tx4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3" name="tx4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4" name="tx4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5" name="tx4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6" name="tx4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7" name="tx4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8" name="tx428"/>
            <p:cNvSpPr/>
            <p:nvPr/>
          </p:nvSpPr>
          <p:spPr>
            <a:xfrm>
              <a:off x="551705" y="536906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9" name="tx429"/>
            <p:cNvSpPr/>
            <p:nvPr/>
          </p:nvSpPr>
          <p:spPr>
            <a:xfrm>
              <a:off x="564092" y="5005674"/>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30" name="tx430"/>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1" name="tx431"/>
            <p:cNvSpPr/>
            <p:nvPr/>
          </p:nvSpPr>
          <p:spPr>
            <a:xfrm>
              <a:off x="619917" y="428129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2" name="tx432"/>
            <p:cNvSpPr/>
            <p:nvPr/>
          </p:nvSpPr>
          <p:spPr>
            <a:xfrm>
              <a:off x="520490" y="389569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3" name="tx433"/>
            <p:cNvSpPr/>
            <p:nvPr/>
          </p:nvSpPr>
          <p:spPr>
            <a:xfrm>
              <a:off x="632360" y="355309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4" name="tx434"/>
            <p:cNvSpPr/>
            <p:nvPr/>
          </p:nvSpPr>
          <p:spPr>
            <a:xfrm>
              <a:off x="576534" y="318970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5" name="tx435"/>
            <p:cNvSpPr/>
            <p:nvPr/>
          </p:nvSpPr>
          <p:spPr>
            <a:xfrm>
              <a:off x="576534" y="282773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6" name="tx436"/>
            <p:cNvSpPr/>
            <p:nvPr/>
          </p:nvSpPr>
          <p:spPr>
            <a:xfrm>
              <a:off x="508103" y="2442463"/>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37" name="tx437"/>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8" name="tx43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9" name="pic439"/>
            <p:cNvPicPr/>
            <p:nvPr/>
          </p:nvPicPr>
          <p:blipFill>
            <a:blip r:embed="rId2" cstate="print"/>
            <a:stretch>
              <a:fillRect/>
            </a:stretch>
          </p:blipFill>
          <p:spPr>
            <a:xfrm>
              <a:off x="4653227" y="5838594"/>
              <a:ext cx="2160000" cy="219455"/>
            </a:xfrm>
            <a:prstGeom prst="rect">
              <a:avLst/>
            </a:prstGeom>
          </p:spPr>
        </p:pic>
        <p:sp>
          <p:nvSpPr>
            <p:cNvPr id="440" name="pl44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4" name="pl44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5" name="pl44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6" name="pl44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pl44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0" name="pl45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1" name="pl45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2" name="tx45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3" name="tx45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4" name="tx45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5" name="tx45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6" name="tx45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7" name="tx45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8" name="tx458"/>
            <p:cNvSpPr/>
            <p:nvPr/>
          </p:nvSpPr>
          <p:spPr>
            <a:xfrm>
              <a:off x="924840" y="1332266"/>
              <a:ext cx="27863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DPRK, 2000-2025</a:t>
              </a:r>
            </a:p>
          </p:txBody>
        </p:sp>
        <p:sp>
          <p:nvSpPr>
            <p:cNvPr id="459" name="tx45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0" name="tx46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1" name="tx46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10 (100%) vaccines in the schedule achieved coverage of 90% or more. All vaccines achieved 99% coverage.
Since 2003, estimates have been made for 6 new vaccines. RCV1 is the newest vaccine reported (2020), which achieved 99% coverage in 2025.
In 2025, DPRK did not report any stockouts of vaccines or supplies.</a:t>
            </a:r>
          </a:p>
        </p:txBody>
      </p:sp>
      <p:sp>
        <p:nvSpPr>
          <p:cNvPr id="4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six, and declined for none, indicating overall progress in routine immunization performance; 10 achieved at least 90% coverage.</a:t>
            </a:r>
          </a:p>
        </p:txBody>
      </p:sp>
      <p:grpSp xmlns:pic="http://schemas.openxmlformats.org/drawingml/2006/picture">
        <p:nvGrpSpPr>
          <p:cNvPr id="464" name=""/>
          <p:cNvGrpSpPr/>
          <p:nvPr/>
        </p:nvGrpSpPr>
        <p:grpSpPr>
          <a:xfrm>
            <a:off x="292608" y="1005840"/>
            <a:ext cx="8595360" cy="28575"/>
            <a:chOff x="292608" y="1005840"/>
            <a:chExt cx="8595360" cy="28575"/>
          </a:xfrm>
        </p:grpSpPr>
        <p:sp>
          <p:nvSpPr>
            <p:cNvPr id="4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16303"/>
            </a:xfrm>
            <a:custGeom>
              <a:avLst/>
              <a:pathLst>
                <a:path w="6481656" h="1516303">
                  <a:moveTo>
                    <a:pt x="0" y="1516303"/>
                  </a:moveTo>
                  <a:lnTo>
                    <a:pt x="259266" y="1436498"/>
                  </a:lnTo>
                  <a:lnTo>
                    <a:pt x="518532" y="1356692"/>
                  </a:lnTo>
                  <a:lnTo>
                    <a:pt x="777798" y="1157178"/>
                  </a:lnTo>
                  <a:lnTo>
                    <a:pt x="1037065" y="957665"/>
                  </a:lnTo>
                  <a:lnTo>
                    <a:pt x="1296331" y="638443"/>
                  </a:lnTo>
                  <a:lnTo>
                    <a:pt x="1555597" y="319221"/>
                  </a:lnTo>
                  <a:lnTo>
                    <a:pt x="1814863" y="239416"/>
                  </a:lnTo>
                  <a:lnTo>
                    <a:pt x="2074130" y="239416"/>
                  </a:lnTo>
                  <a:lnTo>
                    <a:pt x="2333396" y="199513"/>
                  </a:lnTo>
                  <a:lnTo>
                    <a:pt x="2592662" y="199513"/>
                  </a:lnTo>
                  <a:lnTo>
                    <a:pt x="2851928" y="159610"/>
                  </a:lnTo>
                  <a:lnTo>
                    <a:pt x="3111195" y="79805"/>
                  </a:lnTo>
                  <a:lnTo>
                    <a:pt x="3370461" y="199513"/>
                  </a:lnTo>
                  <a:lnTo>
                    <a:pt x="3629727" y="199513"/>
                  </a:lnTo>
                  <a:lnTo>
                    <a:pt x="3888994" y="79805"/>
                  </a:lnTo>
                  <a:lnTo>
                    <a:pt x="4148260" y="79805"/>
                  </a:lnTo>
                  <a:lnTo>
                    <a:pt x="4407526" y="39902"/>
                  </a:lnTo>
                  <a:lnTo>
                    <a:pt x="4666792" y="0"/>
                  </a:lnTo>
                  <a:lnTo>
                    <a:pt x="4926059" y="39902"/>
                  </a:lnTo>
                  <a:lnTo>
                    <a:pt x="5185325" y="39902"/>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715817"/>
            </a:xfrm>
            <a:custGeom>
              <a:avLst/>
              <a:pathLst>
                <a:path w="6481656" h="1715817">
                  <a:moveTo>
                    <a:pt x="0" y="1715817"/>
                  </a:moveTo>
                  <a:lnTo>
                    <a:pt x="259266" y="1476400"/>
                  </a:lnTo>
                  <a:lnTo>
                    <a:pt x="518532" y="1396595"/>
                  </a:lnTo>
                  <a:lnTo>
                    <a:pt x="777798" y="1236984"/>
                  </a:lnTo>
                  <a:lnTo>
                    <a:pt x="1037065" y="1077373"/>
                  </a:lnTo>
                  <a:lnTo>
                    <a:pt x="1296331" y="798054"/>
                  </a:lnTo>
                  <a:lnTo>
                    <a:pt x="1555597" y="399027"/>
                  </a:lnTo>
                  <a:lnTo>
                    <a:pt x="1814863" y="279319"/>
                  </a:lnTo>
                  <a:lnTo>
                    <a:pt x="2074130" y="279319"/>
                  </a:lnTo>
                  <a:lnTo>
                    <a:pt x="2333396" y="239416"/>
                  </a:lnTo>
                  <a:lnTo>
                    <a:pt x="2592662" y="239416"/>
                  </a:lnTo>
                  <a:lnTo>
                    <a:pt x="2851928" y="199513"/>
                  </a:lnTo>
                  <a:lnTo>
                    <a:pt x="3111195" y="119708"/>
                  </a:lnTo>
                  <a:lnTo>
                    <a:pt x="3370461" y="239416"/>
                  </a:lnTo>
                  <a:lnTo>
                    <a:pt x="3629727" y="239416"/>
                  </a:lnTo>
                  <a:lnTo>
                    <a:pt x="3888994" y="119708"/>
                  </a:lnTo>
                  <a:lnTo>
                    <a:pt x="4148260" y="119708"/>
                  </a:lnTo>
                  <a:lnTo>
                    <a:pt x="4407526" y="79805"/>
                  </a:lnTo>
                  <a:lnTo>
                    <a:pt x="4666792" y="79805"/>
                  </a:lnTo>
                  <a:lnTo>
                    <a:pt x="4926059" y="79805"/>
                  </a:lnTo>
                  <a:lnTo>
                    <a:pt x="5185325" y="79805"/>
                  </a:lnTo>
                  <a:lnTo>
                    <a:pt x="5444591" y="0"/>
                  </a:lnTo>
                  <a:lnTo>
                    <a:pt x="5703857" y="0"/>
                  </a:lnTo>
                  <a:lnTo>
                    <a:pt x="5963124" y="0"/>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37957"/>
            </a:xfrm>
            <a:custGeom>
              <a:avLst/>
              <a:pathLst>
                <a:path w="6481656" h="837957">
                  <a:moveTo>
                    <a:pt x="0" y="837957"/>
                  </a:moveTo>
                  <a:lnTo>
                    <a:pt x="259266" y="279319"/>
                  </a:lnTo>
                  <a:lnTo>
                    <a:pt x="518532" y="39902"/>
                  </a:lnTo>
                  <a:lnTo>
                    <a:pt x="777798" y="159610"/>
                  </a:lnTo>
                  <a:lnTo>
                    <a:pt x="1037065" y="159610"/>
                  </a:lnTo>
                  <a:lnTo>
                    <a:pt x="1296331" y="119708"/>
                  </a:lnTo>
                  <a:lnTo>
                    <a:pt x="1555597" y="119708"/>
                  </a:lnTo>
                  <a:lnTo>
                    <a:pt x="1814863" y="0"/>
                  </a:lnTo>
                  <a:lnTo>
                    <a:pt x="2074130" y="39902"/>
                  </a:lnTo>
                  <a:lnTo>
                    <a:pt x="2333396" y="39902"/>
                  </a:lnTo>
                  <a:lnTo>
                    <a:pt x="2592662" y="0"/>
                  </a:lnTo>
                  <a:lnTo>
                    <a:pt x="2851928" y="0"/>
                  </a:lnTo>
                  <a:lnTo>
                    <a:pt x="3111195" y="0"/>
                  </a:lnTo>
                  <a:lnTo>
                    <a:pt x="3370461" y="0"/>
                  </a:lnTo>
                  <a:lnTo>
                    <a:pt x="3629727" y="0"/>
                  </a:lnTo>
                  <a:lnTo>
                    <a:pt x="3888994" y="39902"/>
                  </a:lnTo>
                  <a:lnTo>
                    <a:pt x="4148260" y="0"/>
                  </a:lnTo>
                  <a:lnTo>
                    <a:pt x="4407526" y="0"/>
                  </a:lnTo>
                  <a:lnTo>
                    <a:pt x="4666792" y="39902"/>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3513149" y="1318612"/>
              <a:ext cx="4407526" cy="957665"/>
            </a:xfrm>
            <a:custGeom>
              <a:avLst/>
              <a:pathLst>
                <a:path w="4407526" h="957665">
                  <a:moveTo>
                    <a:pt x="0" y="957665"/>
                  </a:moveTo>
                  <a:lnTo>
                    <a:pt x="259266" y="957665"/>
                  </a:lnTo>
                  <a:lnTo>
                    <a:pt x="518532" y="917762"/>
                  </a:lnTo>
                  <a:lnTo>
                    <a:pt x="777798" y="917762"/>
                  </a:lnTo>
                  <a:lnTo>
                    <a:pt x="1037065" y="917762"/>
                  </a:lnTo>
                  <a:lnTo>
                    <a:pt x="1296331" y="917762"/>
                  </a:lnTo>
                  <a:lnTo>
                    <a:pt x="1555597" y="917762"/>
                  </a:lnTo>
                  <a:lnTo>
                    <a:pt x="1814863" y="558638"/>
                  </a:lnTo>
                  <a:lnTo>
                    <a:pt x="2074130" y="39902"/>
                  </a:lnTo>
                  <a:lnTo>
                    <a:pt x="2333396" y="39902"/>
                  </a:lnTo>
                  <a:lnTo>
                    <a:pt x="2592662" y="0"/>
                  </a:lnTo>
                  <a:lnTo>
                    <a:pt x="2851928" y="39902"/>
                  </a:lnTo>
                  <a:lnTo>
                    <a:pt x="3111195" y="0"/>
                  </a:lnTo>
                  <a:lnTo>
                    <a:pt x="3370461" y="0"/>
                  </a:lnTo>
                  <a:lnTo>
                    <a:pt x="3629727" y="0"/>
                  </a:lnTo>
                  <a:lnTo>
                    <a:pt x="3888994" y="0"/>
                  </a:lnTo>
                  <a:lnTo>
                    <a:pt x="4148260" y="0"/>
                  </a:lnTo>
                  <a:lnTo>
                    <a:pt x="440752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9960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093" y="1328499"/>
              <a:ext cx="251849" cy="335682"/>
            </a:xfrm>
            <a:custGeom>
              <a:avLst/>
              <a:pathLst>
                <a:path w="251849" h="335682">
                  <a:moveTo>
                    <a:pt x="251849" y="335682"/>
                  </a:moveTo>
                  <a:lnTo>
                    <a:pt x="0" y="0"/>
                  </a:lnTo>
                </a:path>
              </a:pathLst>
            </a:custGeom>
          </p:spPr>
          <p:txBody>
            <a:bodyPr/>
            <a:lstStyle/>
            <a:p/>
          </p:txBody>
        </p:sp>
        <p:sp>
          <p:nvSpPr>
            <p:cNvPr id="42" name="pl42"/>
            <p:cNvSpPr/>
            <p:nvPr/>
          </p:nvSpPr>
          <p:spPr>
            <a:xfrm>
              <a:off x="7937135" y="1323528"/>
              <a:ext cx="242807" cy="72513"/>
            </a:xfrm>
            <a:custGeom>
              <a:avLst/>
              <a:pathLst>
                <a:path w="242807" h="72513">
                  <a:moveTo>
                    <a:pt x="242807" y="72513"/>
                  </a:moveTo>
                  <a:lnTo>
                    <a:pt x="0" y="0"/>
                  </a:lnTo>
                </a:path>
              </a:pathLst>
            </a:custGeom>
          </p:spPr>
          <p:txBody>
            <a:bodyPr/>
            <a:lstStyle/>
            <a:p/>
          </p:txBody>
        </p:sp>
        <p:sp>
          <p:nvSpPr>
            <p:cNvPr id="43" name="pl43"/>
            <p:cNvSpPr/>
            <p:nvPr/>
          </p:nvSpPr>
          <p:spPr>
            <a:xfrm>
              <a:off x="7933358" y="1158064"/>
              <a:ext cx="246584" cy="152695"/>
            </a:xfrm>
            <a:custGeom>
              <a:avLst/>
              <a:pathLst>
                <a:path w="246584" h="152695">
                  <a:moveTo>
                    <a:pt x="246584" y="0"/>
                  </a:moveTo>
                  <a:lnTo>
                    <a:pt x="0" y="152695"/>
                  </a:lnTo>
                </a:path>
              </a:pathLst>
            </a:custGeom>
          </p:spPr>
          <p:txBody>
            <a:bodyPr/>
            <a:lstStyle/>
            <a:p/>
          </p:txBody>
        </p:sp>
        <p:sp>
          <p:nvSpPr>
            <p:cNvPr id="44" name="pl44"/>
            <p:cNvSpPr/>
            <p:nvPr/>
          </p:nvSpPr>
          <p:spPr>
            <a:xfrm>
              <a:off x="7926686" y="878302"/>
              <a:ext cx="253256" cy="430104"/>
            </a:xfrm>
            <a:custGeom>
              <a:avLst/>
              <a:pathLst>
                <a:path w="253256" h="430104">
                  <a:moveTo>
                    <a:pt x="253256" y="0"/>
                  </a:moveTo>
                  <a:lnTo>
                    <a:pt x="0" y="430104"/>
                  </a:lnTo>
                </a:path>
              </a:pathLst>
            </a:custGeom>
          </p:spPr>
          <p:txBody>
            <a:bodyPr/>
            <a:lstStyle/>
            <a:p/>
          </p:txBody>
        </p:sp>
        <p:sp>
          <p:nvSpPr>
            <p:cNvPr id="45" name="pg45"/>
            <p:cNvSpPr/>
            <p:nvPr/>
          </p:nvSpPr>
          <p:spPr>
            <a:xfrm>
              <a:off x="8111362" y="15921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329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3177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585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0439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0847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7711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8120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448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DPRK,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53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6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5072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078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657166"/>
              <a:ext cx="2248213" cy="162934"/>
            </a:xfrm>
            <a:prstGeom prst="rect">
              <a:avLst/>
            </a:prstGeom>
            <a:solidFill>
              <a:srgbClr val="D9D9D9">
                <a:alpha val="60000"/>
              </a:srgbClr>
            </a:solidFill>
          </p:spPr>
          <p:txBody>
            <a:bodyPr/>
            <a:lstStyle/>
            <a:p/>
          </p:txBody>
        </p:sp>
        <p:sp>
          <p:nvSpPr>
            <p:cNvPr id="9" name="pl9"/>
            <p:cNvSpPr/>
            <p:nvPr/>
          </p:nvSpPr>
          <p:spPr>
            <a:xfrm>
              <a:off x="22495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80602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1" name="pt11"/>
            <p:cNvSpPr/>
            <p:nvPr/>
          </p:nvSpPr>
          <p:spPr>
            <a:xfrm>
              <a:off x="10017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715431"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772529"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85817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2029467"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2086565"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2143662"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2200760"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2314955"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2314955"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2314955"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2314955"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2314955"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2343503"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372052"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372052"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372052"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37205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37205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40060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429150"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429150"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42915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429150"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42915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42915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42915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tx38"/>
            <p:cNvSpPr/>
            <p:nvPr/>
          </p:nvSpPr>
          <p:spPr>
            <a:xfrm>
              <a:off x="1193234"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9" name="tx39"/>
            <p:cNvSpPr/>
            <p:nvPr/>
          </p:nvSpPr>
          <p:spPr>
            <a:xfrm>
              <a:off x="190695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0" name="tx40"/>
            <p:cNvSpPr/>
            <p:nvPr/>
          </p:nvSpPr>
          <p:spPr>
            <a:xfrm>
              <a:off x="1964049"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1" name="tx41"/>
            <p:cNvSpPr/>
            <p:nvPr/>
          </p:nvSpPr>
          <p:spPr>
            <a:xfrm>
              <a:off x="2049696"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2" name="tx42"/>
            <p:cNvSpPr/>
            <p:nvPr/>
          </p:nvSpPr>
          <p:spPr>
            <a:xfrm>
              <a:off x="1798594"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3" name="tx43"/>
            <p:cNvSpPr/>
            <p:nvPr/>
          </p:nvSpPr>
          <p:spPr>
            <a:xfrm>
              <a:off x="1815942"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4" name="tx44"/>
            <p:cNvSpPr/>
            <p:nvPr/>
          </p:nvSpPr>
          <p:spPr>
            <a:xfrm>
              <a:off x="1903899"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5" name="tx45"/>
            <p:cNvSpPr/>
            <p:nvPr/>
          </p:nvSpPr>
          <p:spPr>
            <a:xfrm>
              <a:off x="1956533"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6" name="tx46"/>
            <p:cNvSpPr/>
            <p:nvPr/>
          </p:nvSpPr>
          <p:spPr>
            <a:xfrm>
              <a:off x="2110593"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7" name="tx47"/>
            <p:cNvSpPr/>
            <p:nvPr/>
          </p:nvSpPr>
          <p:spPr>
            <a:xfrm>
              <a:off x="2048719"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8" name="tx48"/>
            <p:cNvSpPr/>
            <p:nvPr/>
          </p:nvSpPr>
          <p:spPr>
            <a:xfrm>
              <a:off x="2053183"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9" name="tx49"/>
            <p:cNvSpPr/>
            <p:nvPr/>
          </p:nvSpPr>
          <p:spPr>
            <a:xfrm>
              <a:off x="2048758"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0" name="tx50"/>
            <p:cNvSpPr/>
            <p:nvPr/>
          </p:nvSpPr>
          <p:spPr>
            <a:xfrm>
              <a:off x="2084081"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1" name="tx51"/>
            <p:cNvSpPr/>
            <p:nvPr/>
          </p:nvSpPr>
          <p:spPr>
            <a:xfrm>
              <a:off x="2090543"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2" name="tx52"/>
            <p:cNvSpPr/>
            <p:nvPr/>
          </p:nvSpPr>
          <p:spPr>
            <a:xfrm>
              <a:off x="2105855"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3" name="tx53"/>
            <p:cNvSpPr/>
            <p:nvPr/>
          </p:nvSpPr>
          <p:spPr>
            <a:xfrm>
              <a:off x="2145565"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4" name="tx54"/>
            <p:cNvSpPr/>
            <p:nvPr/>
          </p:nvSpPr>
          <p:spPr>
            <a:xfrm>
              <a:off x="2092618"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5" name="tx55"/>
            <p:cNvSpPr/>
            <p:nvPr/>
          </p:nvSpPr>
          <p:spPr>
            <a:xfrm>
              <a:off x="2110280"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6" name="tx56"/>
            <p:cNvSpPr/>
            <p:nvPr/>
          </p:nvSpPr>
          <p:spPr>
            <a:xfrm>
              <a:off x="2119092"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7" name="tx57"/>
            <p:cNvSpPr/>
            <p:nvPr/>
          </p:nvSpPr>
          <p:spPr>
            <a:xfrm>
              <a:off x="2138790"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8" name="tx58"/>
            <p:cNvSpPr/>
            <p:nvPr/>
          </p:nvSpPr>
          <p:spPr>
            <a:xfrm>
              <a:off x="2167339"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59" name="tx59"/>
            <p:cNvSpPr/>
            <p:nvPr/>
          </p:nvSpPr>
          <p:spPr>
            <a:xfrm>
              <a:off x="2162914"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0" name="tx60"/>
            <p:cNvSpPr/>
            <p:nvPr/>
          </p:nvSpPr>
          <p:spPr>
            <a:xfrm>
              <a:off x="217172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1" name="tx61"/>
            <p:cNvSpPr/>
            <p:nvPr/>
          </p:nvSpPr>
          <p:spPr>
            <a:xfrm>
              <a:off x="2162914"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2" name="tx62"/>
            <p:cNvSpPr/>
            <p:nvPr/>
          </p:nvSpPr>
          <p:spPr>
            <a:xfrm>
              <a:off x="214090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3" name="tx63"/>
            <p:cNvSpPr/>
            <p:nvPr/>
          </p:nvSpPr>
          <p:spPr>
            <a:xfrm>
              <a:off x="217618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4" name="tx64"/>
            <p:cNvSpPr/>
            <p:nvPr/>
          </p:nvSpPr>
          <p:spPr>
            <a:xfrm>
              <a:off x="215852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5" name="rc65"/>
            <p:cNvSpPr/>
            <p:nvPr/>
          </p:nvSpPr>
          <p:spPr>
            <a:xfrm>
              <a:off x="343909" y="875080"/>
              <a:ext cx="2248213" cy="4659927"/>
            </a:xfrm>
            <a:prstGeom prst="rect">
              <a:avLst/>
            </a:prstGeom>
            <a:ln w="13550" cap="rnd">
              <a:solidFill>
                <a:srgbClr val="999999">
                  <a:alpha val="100000"/>
                </a:srgbClr>
              </a:solidFill>
              <a:prstDash val="solid"/>
              <a:round/>
            </a:ln>
          </p:spPr>
          <p:txBody>
            <a:bodyPr/>
            <a:lstStyle/>
            <a:p/>
          </p:txBody>
        </p:sp>
        <p:sp>
          <p:nvSpPr>
            <p:cNvPr id="66" name="pl66"/>
            <p:cNvSpPr/>
            <p:nvPr/>
          </p:nvSpPr>
          <p:spPr>
            <a:xfrm>
              <a:off x="26831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2540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8250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3960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rc70"/>
            <p:cNvSpPr/>
            <p:nvPr/>
          </p:nvSpPr>
          <p:spPr>
            <a:xfrm>
              <a:off x="2661711" y="1168362"/>
              <a:ext cx="2248213" cy="162934"/>
            </a:xfrm>
            <a:prstGeom prst="rect">
              <a:avLst/>
            </a:prstGeom>
            <a:solidFill>
              <a:srgbClr val="D9D9D9">
                <a:alpha val="60000"/>
              </a:srgbClr>
            </a:solidFill>
          </p:spPr>
          <p:txBody>
            <a:bodyPr/>
            <a:lstStyle/>
            <a:p/>
          </p:txBody>
        </p:sp>
        <p:sp>
          <p:nvSpPr>
            <p:cNvPr id="71" name="pl71"/>
            <p:cNvSpPr/>
            <p:nvPr/>
          </p:nvSpPr>
          <p:spPr>
            <a:xfrm>
              <a:off x="451024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2" name="tx72"/>
            <p:cNvSpPr/>
            <p:nvPr/>
          </p:nvSpPr>
          <p:spPr>
            <a:xfrm>
              <a:off x="406673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3" name="pt73"/>
            <p:cNvSpPr/>
            <p:nvPr/>
          </p:nvSpPr>
          <p:spPr>
            <a:xfrm>
              <a:off x="314822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 name="pt74"/>
            <p:cNvSpPr/>
            <p:nvPr/>
          </p:nvSpPr>
          <p:spPr>
            <a:xfrm>
              <a:off x="380484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833392"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6" name="pt76"/>
            <p:cNvSpPr/>
            <p:nvPr/>
          </p:nvSpPr>
          <p:spPr>
            <a:xfrm>
              <a:off x="3947587"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947587"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4004685"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4118879"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423307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4261623"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4290172"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4318721"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434726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4404367"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44043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4547111"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460420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4604208"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4632757"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4632757"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463275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4661306"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4661306"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468985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4689854"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474695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474695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47469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tx100"/>
            <p:cNvSpPr/>
            <p:nvPr/>
          </p:nvSpPr>
          <p:spPr>
            <a:xfrm>
              <a:off x="3339743"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1" name="tx101"/>
            <p:cNvSpPr/>
            <p:nvPr/>
          </p:nvSpPr>
          <p:spPr>
            <a:xfrm>
              <a:off x="3996364"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2" name="tx102"/>
            <p:cNvSpPr/>
            <p:nvPr/>
          </p:nvSpPr>
          <p:spPr>
            <a:xfrm>
              <a:off x="4024913"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3" name="tx103"/>
            <p:cNvSpPr/>
            <p:nvPr/>
          </p:nvSpPr>
          <p:spPr>
            <a:xfrm>
              <a:off x="4139108"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4" name="tx104"/>
            <p:cNvSpPr/>
            <p:nvPr/>
          </p:nvSpPr>
          <p:spPr>
            <a:xfrm>
              <a:off x="4139108"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5" name="tx105"/>
            <p:cNvSpPr/>
            <p:nvPr/>
          </p:nvSpPr>
          <p:spPr>
            <a:xfrm>
              <a:off x="4196205"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6" name="tx106"/>
            <p:cNvSpPr/>
            <p:nvPr/>
          </p:nvSpPr>
          <p:spPr>
            <a:xfrm>
              <a:off x="4310400"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7" name="tx107"/>
            <p:cNvSpPr/>
            <p:nvPr/>
          </p:nvSpPr>
          <p:spPr>
            <a:xfrm>
              <a:off x="3962452"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08" name="tx108"/>
            <p:cNvSpPr/>
            <p:nvPr/>
          </p:nvSpPr>
          <p:spPr>
            <a:xfrm>
              <a:off x="4030749"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09" name="tx109"/>
            <p:cNvSpPr/>
            <p:nvPr/>
          </p:nvSpPr>
          <p:spPr>
            <a:xfrm>
              <a:off x="4050409"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0" name="tx110"/>
            <p:cNvSpPr/>
            <p:nvPr/>
          </p:nvSpPr>
          <p:spPr>
            <a:xfrm>
              <a:off x="403047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1" name="tx111"/>
            <p:cNvSpPr/>
            <p:nvPr/>
          </p:nvSpPr>
          <p:spPr>
            <a:xfrm>
              <a:off x="4085459"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2" name="tx112"/>
            <p:cNvSpPr/>
            <p:nvPr/>
          </p:nvSpPr>
          <p:spPr>
            <a:xfrm>
              <a:off x="4177879"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3" name="tx113"/>
            <p:cNvSpPr/>
            <p:nvPr/>
          </p:nvSpPr>
          <p:spPr>
            <a:xfrm>
              <a:off x="4160140"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4" name="tx114"/>
            <p:cNvSpPr/>
            <p:nvPr/>
          </p:nvSpPr>
          <p:spPr>
            <a:xfrm>
              <a:off x="4294150"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5" name="tx115"/>
            <p:cNvSpPr/>
            <p:nvPr/>
          </p:nvSpPr>
          <p:spPr>
            <a:xfrm>
              <a:off x="4399846"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6" name="tx116"/>
            <p:cNvSpPr/>
            <p:nvPr/>
          </p:nvSpPr>
          <p:spPr>
            <a:xfrm>
              <a:off x="4342436"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7" name="tx117"/>
            <p:cNvSpPr/>
            <p:nvPr/>
          </p:nvSpPr>
          <p:spPr>
            <a:xfrm>
              <a:off x="4366521"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18" name="tx118"/>
            <p:cNvSpPr/>
            <p:nvPr/>
          </p:nvSpPr>
          <p:spPr>
            <a:xfrm>
              <a:off x="4366521"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19" name="tx119"/>
            <p:cNvSpPr/>
            <p:nvPr/>
          </p:nvSpPr>
          <p:spPr>
            <a:xfrm>
              <a:off x="440188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0" name="tx120"/>
            <p:cNvSpPr/>
            <p:nvPr/>
          </p:nvSpPr>
          <p:spPr>
            <a:xfrm>
              <a:off x="4381872"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1" name="tx121"/>
            <p:cNvSpPr/>
            <p:nvPr/>
          </p:nvSpPr>
          <p:spPr>
            <a:xfrm>
              <a:off x="4395070"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2" name="tx122"/>
            <p:cNvSpPr/>
            <p:nvPr/>
          </p:nvSpPr>
          <p:spPr>
            <a:xfrm>
              <a:off x="4423657"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3" name="tx123"/>
            <p:cNvSpPr/>
            <p:nvPr/>
          </p:nvSpPr>
          <p:spPr>
            <a:xfrm>
              <a:off x="4419232"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4" name="tx124"/>
            <p:cNvSpPr/>
            <p:nvPr/>
          </p:nvSpPr>
          <p:spPr>
            <a:xfrm>
              <a:off x="4485141"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5" name="tx125"/>
            <p:cNvSpPr/>
            <p:nvPr/>
          </p:nvSpPr>
          <p:spPr>
            <a:xfrm>
              <a:off x="448952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6" name="tx126"/>
            <p:cNvSpPr/>
            <p:nvPr/>
          </p:nvSpPr>
          <p:spPr>
            <a:xfrm>
              <a:off x="4493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7" name="rc127"/>
            <p:cNvSpPr/>
            <p:nvPr/>
          </p:nvSpPr>
          <p:spPr>
            <a:xfrm>
              <a:off x="2661711" y="875080"/>
              <a:ext cx="2248213" cy="4659927"/>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50009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18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142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138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4979513" y="1331296"/>
              <a:ext cx="2248213" cy="162934"/>
            </a:xfrm>
            <a:prstGeom prst="rect">
              <a:avLst/>
            </a:prstGeom>
            <a:solidFill>
              <a:srgbClr val="D9D9D9">
                <a:alpha val="60000"/>
              </a:srgbClr>
            </a:solidFill>
          </p:spPr>
          <p:txBody>
            <a:bodyPr/>
            <a:lstStyle/>
            <a:p/>
          </p:txBody>
        </p:sp>
        <p:sp>
          <p:nvSpPr>
            <p:cNvPr id="133" name="pl133"/>
            <p:cNvSpPr/>
            <p:nvPr/>
          </p:nvSpPr>
          <p:spPr>
            <a:xfrm>
              <a:off x="68280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4" name="tx134"/>
            <p:cNvSpPr/>
            <p:nvPr/>
          </p:nvSpPr>
          <p:spPr>
            <a:xfrm>
              <a:off x="63845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5" name="pt135"/>
            <p:cNvSpPr/>
            <p:nvPr/>
          </p:nvSpPr>
          <p:spPr>
            <a:xfrm>
              <a:off x="55516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606554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7" name="pt137"/>
            <p:cNvSpPr/>
            <p:nvPr/>
          </p:nvSpPr>
          <p:spPr>
            <a:xfrm>
              <a:off x="612264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8" name="pt138"/>
            <p:cNvSpPr/>
            <p:nvPr/>
          </p:nvSpPr>
          <p:spPr>
            <a:xfrm>
              <a:off x="629393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9" name="pt139"/>
            <p:cNvSpPr/>
            <p:nvPr/>
          </p:nvSpPr>
          <p:spPr>
            <a:xfrm>
              <a:off x="6322487"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6436682"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6522328"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6550877"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6550877"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6579425"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663652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6636523"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6864913"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689346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6922010"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0" name="pt150"/>
            <p:cNvSpPr/>
            <p:nvPr/>
          </p:nvSpPr>
          <p:spPr>
            <a:xfrm>
              <a:off x="692201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695055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695055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695055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695055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6979108"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703620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703620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7064754"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706475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706475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706475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tx162"/>
            <p:cNvSpPr/>
            <p:nvPr/>
          </p:nvSpPr>
          <p:spPr>
            <a:xfrm>
              <a:off x="5743192"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3" name="tx163"/>
            <p:cNvSpPr/>
            <p:nvPr/>
          </p:nvSpPr>
          <p:spPr>
            <a:xfrm>
              <a:off x="6257069"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4" name="tx164"/>
            <p:cNvSpPr/>
            <p:nvPr/>
          </p:nvSpPr>
          <p:spPr>
            <a:xfrm>
              <a:off x="6314166"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5" name="tx165"/>
            <p:cNvSpPr/>
            <p:nvPr/>
          </p:nvSpPr>
          <p:spPr>
            <a:xfrm>
              <a:off x="648545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6" name="tx166"/>
            <p:cNvSpPr/>
            <p:nvPr/>
          </p:nvSpPr>
          <p:spPr>
            <a:xfrm>
              <a:off x="6514008"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67" name="tx167"/>
            <p:cNvSpPr/>
            <p:nvPr/>
          </p:nvSpPr>
          <p:spPr>
            <a:xfrm>
              <a:off x="6628203"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68" name="tx168"/>
            <p:cNvSpPr/>
            <p:nvPr/>
          </p:nvSpPr>
          <p:spPr>
            <a:xfrm>
              <a:off x="628256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69" name="tx169"/>
            <p:cNvSpPr/>
            <p:nvPr/>
          </p:nvSpPr>
          <p:spPr>
            <a:xfrm>
              <a:off x="6280254"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0" name="tx170"/>
            <p:cNvSpPr/>
            <p:nvPr/>
          </p:nvSpPr>
          <p:spPr>
            <a:xfrm>
              <a:off x="632000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1" name="tx171"/>
            <p:cNvSpPr/>
            <p:nvPr/>
          </p:nvSpPr>
          <p:spPr>
            <a:xfrm>
              <a:off x="6352938"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2" name="tx172"/>
            <p:cNvSpPr/>
            <p:nvPr/>
          </p:nvSpPr>
          <p:spPr>
            <a:xfrm>
              <a:off x="6348278"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3" name="tx173"/>
            <p:cNvSpPr/>
            <p:nvPr/>
          </p:nvSpPr>
          <p:spPr>
            <a:xfrm>
              <a:off x="6392296"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4" name="tx174"/>
            <p:cNvSpPr/>
            <p:nvPr/>
          </p:nvSpPr>
          <p:spPr>
            <a:xfrm>
              <a:off x="661195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5" name="tx175"/>
            <p:cNvSpPr/>
            <p:nvPr/>
          </p:nvSpPr>
          <p:spPr>
            <a:xfrm>
              <a:off x="6622839"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6" name="tx176"/>
            <p:cNvSpPr/>
            <p:nvPr/>
          </p:nvSpPr>
          <p:spPr>
            <a:xfrm>
              <a:off x="6717648"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77" name="tx177"/>
            <p:cNvSpPr/>
            <p:nvPr/>
          </p:nvSpPr>
          <p:spPr>
            <a:xfrm>
              <a:off x="6660238"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78" name="tx178"/>
            <p:cNvSpPr/>
            <p:nvPr/>
          </p:nvSpPr>
          <p:spPr>
            <a:xfrm>
              <a:off x="6684323"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79" name="tx179"/>
            <p:cNvSpPr/>
            <p:nvPr/>
          </p:nvSpPr>
          <p:spPr>
            <a:xfrm>
              <a:off x="6688787"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0" name="tx180"/>
            <p:cNvSpPr/>
            <p:nvPr/>
          </p:nvSpPr>
          <p:spPr>
            <a:xfrm>
              <a:off x="6671125"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1" name="tx181"/>
            <p:cNvSpPr/>
            <p:nvPr/>
          </p:nvSpPr>
          <p:spPr>
            <a:xfrm>
              <a:off x="6719685"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2" name="tx182"/>
            <p:cNvSpPr/>
            <p:nvPr/>
          </p:nvSpPr>
          <p:spPr>
            <a:xfrm>
              <a:off x="671287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3" name="tx183"/>
            <p:cNvSpPr/>
            <p:nvPr/>
          </p:nvSpPr>
          <p:spPr>
            <a:xfrm>
              <a:off x="6770008"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4" name="tx184"/>
            <p:cNvSpPr/>
            <p:nvPr/>
          </p:nvSpPr>
          <p:spPr>
            <a:xfrm>
              <a:off x="6774394"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5" name="tx185"/>
            <p:cNvSpPr/>
            <p:nvPr/>
          </p:nvSpPr>
          <p:spPr>
            <a:xfrm>
              <a:off x="6802943"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6" name="tx186"/>
            <p:cNvSpPr/>
            <p:nvPr/>
          </p:nvSpPr>
          <p:spPr>
            <a:xfrm>
              <a:off x="6807329"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87" name="tx187"/>
            <p:cNvSpPr/>
            <p:nvPr/>
          </p:nvSpPr>
          <p:spPr>
            <a:xfrm>
              <a:off x="6798518"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88" name="tx188"/>
            <p:cNvSpPr/>
            <p:nvPr/>
          </p:nvSpPr>
          <p:spPr>
            <a:xfrm>
              <a:off x="68117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89" name="rc189"/>
            <p:cNvSpPr/>
            <p:nvPr/>
          </p:nvSpPr>
          <p:spPr>
            <a:xfrm>
              <a:off x="4979513" y="875080"/>
              <a:ext cx="2248213" cy="4659927"/>
            </a:xfrm>
            <a:prstGeom prst="rect">
              <a:avLst/>
            </a:prstGeom>
            <a:ln w="13550" cap="rnd">
              <a:solidFill>
                <a:srgbClr val="999999">
                  <a:alpha val="100000"/>
                </a:srgbClr>
              </a:solidFill>
              <a:prstDash val="solid"/>
              <a:round/>
            </a:ln>
          </p:spPr>
          <p:txBody>
            <a:bodyPr/>
            <a:lstStyle/>
            <a:p/>
          </p:txBody>
        </p:sp>
        <p:sp>
          <p:nvSpPr>
            <p:cNvPr id="190" name="pl190"/>
            <p:cNvSpPr/>
            <p:nvPr/>
          </p:nvSpPr>
          <p:spPr>
            <a:xfrm>
              <a:off x="73187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897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4606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90316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rc194"/>
            <p:cNvSpPr/>
            <p:nvPr/>
          </p:nvSpPr>
          <p:spPr>
            <a:xfrm>
              <a:off x="7297315" y="1168362"/>
              <a:ext cx="2248213" cy="162934"/>
            </a:xfrm>
            <a:prstGeom prst="rect">
              <a:avLst/>
            </a:prstGeom>
            <a:solidFill>
              <a:srgbClr val="D9D9D9">
                <a:alpha val="60000"/>
              </a:srgbClr>
            </a:solidFill>
          </p:spPr>
          <p:txBody>
            <a:bodyPr/>
            <a:lstStyle/>
            <a:p/>
          </p:txBody>
        </p:sp>
        <p:sp>
          <p:nvSpPr>
            <p:cNvPr id="195" name="pl195"/>
            <p:cNvSpPr/>
            <p:nvPr/>
          </p:nvSpPr>
          <p:spPr>
            <a:xfrm>
              <a:off x="914584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6" name="tx196"/>
            <p:cNvSpPr/>
            <p:nvPr/>
          </p:nvSpPr>
          <p:spPr>
            <a:xfrm>
              <a:off x="870233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97" name="pt197"/>
            <p:cNvSpPr/>
            <p:nvPr/>
          </p:nvSpPr>
          <p:spPr>
            <a:xfrm>
              <a:off x="784092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8" name="pt198"/>
            <p:cNvSpPr/>
            <p:nvPr/>
          </p:nvSpPr>
          <p:spPr>
            <a:xfrm>
              <a:off x="8212058"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9" name="pt199"/>
            <p:cNvSpPr/>
            <p:nvPr/>
          </p:nvSpPr>
          <p:spPr>
            <a:xfrm>
              <a:off x="829770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0" name="pt200"/>
            <p:cNvSpPr/>
            <p:nvPr/>
          </p:nvSpPr>
          <p:spPr>
            <a:xfrm>
              <a:off x="8583191"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1" name="pt201"/>
            <p:cNvSpPr/>
            <p:nvPr/>
          </p:nvSpPr>
          <p:spPr>
            <a:xfrm>
              <a:off x="8583191"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2" name="pt202"/>
            <p:cNvSpPr/>
            <p:nvPr/>
          </p:nvSpPr>
          <p:spPr>
            <a:xfrm>
              <a:off x="861174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3" name="pt203"/>
            <p:cNvSpPr/>
            <p:nvPr/>
          </p:nvSpPr>
          <p:spPr>
            <a:xfrm>
              <a:off x="866883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8725935"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8783033"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868679"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8954325"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898287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90399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906852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9154166"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9211264"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923981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9268361"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9268361"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926836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9296910"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932545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93254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935400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938255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938255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938255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tx224"/>
            <p:cNvSpPr/>
            <p:nvPr/>
          </p:nvSpPr>
          <p:spPr>
            <a:xfrm>
              <a:off x="80324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5" name="tx225"/>
            <p:cNvSpPr/>
            <p:nvPr/>
          </p:nvSpPr>
          <p:spPr>
            <a:xfrm>
              <a:off x="8403579"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26" name="tx226"/>
            <p:cNvSpPr/>
            <p:nvPr/>
          </p:nvSpPr>
          <p:spPr>
            <a:xfrm>
              <a:off x="8489225"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27" name="tx227"/>
            <p:cNvSpPr/>
            <p:nvPr/>
          </p:nvSpPr>
          <p:spPr>
            <a:xfrm>
              <a:off x="8774712"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28" name="tx228"/>
            <p:cNvSpPr/>
            <p:nvPr/>
          </p:nvSpPr>
          <p:spPr>
            <a:xfrm>
              <a:off x="8774712"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29" name="tx229"/>
            <p:cNvSpPr/>
            <p:nvPr/>
          </p:nvSpPr>
          <p:spPr>
            <a:xfrm>
              <a:off x="8803261"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0" name="tx230"/>
            <p:cNvSpPr/>
            <p:nvPr/>
          </p:nvSpPr>
          <p:spPr>
            <a:xfrm>
              <a:off x="8860359"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1" name="tx231"/>
            <p:cNvSpPr/>
            <p:nvPr/>
          </p:nvSpPr>
          <p:spPr>
            <a:xfrm>
              <a:off x="8917456"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2" name="tx232"/>
            <p:cNvSpPr/>
            <p:nvPr/>
          </p:nvSpPr>
          <p:spPr>
            <a:xfrm>
              <a:off x="897455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3" name="tx233"/>
            <p:cNvSpPr/>
            <p:nvPr/>
          </p:nvSpPr>
          <p:spPr>
            <a:xfrm>
              <a:off x="8606907"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4" name="tx234"/>
            <p:cNvSpPr/>
            <p:nvPr/>
          </p:nvSpPr>
          <p:spPr>
            <a:xfrm>
              <a:off x="8727838"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5" name="tx235"/>
            <p:cNvSpPr/>
            <p:nvPr/>
          </p:nvSpPr>
          <p:spPr>
            <a:xfrm>
              <a:off x="8752000"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36" name="tx236"/>
            <p:cNvSpPr/>
            <p:nvPr/>
          </p:nvSpPr>
          <p:spPr>
            <a:xfrm>
              <a:off x="8769349"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37" name="tx237"/>
            <p:cNvSpPr/>
            <p:nvPr/>
          </p:nvSpPr>
          <p:spPr>
            <a:xfrm>
              <a:off x="88067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38" name="tx238"/>
            <p:cNvSpPr/>
            <p:nvPr/>
          </p:nvSpPr>
          <p:spPr>
            <a:xfrm>
              <a:off x="8949804"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39" name="tx239"/>
            <p:cNvSpPr/>
            <p:nvPr/>
          </p:nvSpPr>
          <p:spPr>
            <a:xfrm>
              <a:off x="895830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0" name="tx240"/>
            <p:cNvSpPr/>
            <p:nvPr/>
          </p:nvSpPr>
          <p:spPr>
            <a:xfrm>
              <a:off x="8973577"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1" name="tx241"/>
            <p:cNvSpPr/>
            <p:nvPr/>
          </p:nvSpPr>
          <p:spPr>
            <a:xfrm>
              <a:off x="9002164"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2" name="tx242"/>
            <p:cNvSpPr/>
            <p:nvPr/>
          </p:nvSpPr>
          <p:spPr>
            <a:xfrm>
              <a:off x="9002125"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3" name="tx243"/>
            <p:cNvSpPr/>
            <p:nvPr/>
          </p:nvSpPr>
          <p:spPr>
            <a:xfrm>
              <a:off x="9006589"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4" name="tx244"/>
            <p:cNvSpPr/>
            <p:nvPr/>
          </p:nvSpPr>
          <p:spPr>
            <a:xfrm>
              <a:off x="9030674"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5" name="tx245"/>
            <p:cNvSpPr/>
            <p:nvPr/>
          </p:nvSpPr>
          <p:spPr>
            <a:xfrm>
              <a:off x="9046025"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46" name="tx246"/>
            <p:cNvSpPr/>
            <p:nvPr/>
          </p:nvSpPr>
          <p:spPr>
            <a:xfrm>
              <a:off x="9072498"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47" name="tx247"/>
            <p:cNvSpPr/>
            <p:nvPr/>
          </p:nvSpPr>
          <p:spPr>
            <a:xfrm>
              <a:off x="9083385"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48" name="tx248"/>
            <p:cNvSpPr/>
            <p:nvPr/>
          </p:nvSpPr>
          <p:spPr>
            <a:xfrm>
              <a:off x="912074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49" name="tx249"/>
            <p:cNvSpPr/>
            <p:nvPr/>
          </p:nvSpPr>
          <p:spPr>
            <a:xfrm>
              <a:off x="9125132"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0" name="tx250"/>
            <p:cNvSpPr/>
            <p:nvPr/>
          </p:nvSpPr>
          <p:spPr>
            <a:xfrm>
              <a:off x="9151682"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1" name="rc251"/>
            <p:cNvSpPr/>
            <p:nvPr/>
          </p:nvSpPr>
          <p:spPr>
            <a:xfrm>
              <a:off x="7297315" y="875080"/>
              <a:ext cx="2248213" cy="4659927"/>
            </a:xfrm>
            <a:prstGeom prst="rect">
              <a:avLst/>
            </a:prstGeom>
            <a:ln w="13550" cap="rnd">
              <a:solidFill>
                <a:srgbClr val="999999">
                  <a:alpha val="100000"/>
                </a:srgbClr>
              </a:solidFill>
              <a:prstDash val="solid"/>
              <a:round/>
            </a:ln>
          </p:spPr>
          <p:txBody>
            <a:bodyPr/>
            <a:lstStyle/>
            <a:p/>
          </p:txBody>
        </p:sp>
        <p:sp>
          <p:nvSpPr>
            <p:cNvPr id="252" name="pl252"/>
            <p:cNvSpPr/>
            <p:nvPr/>
          </p:nvSpPr>
          <p:spPr>
            <a:xfrm>
              <a:off x="96365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102075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107784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113494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6" name="rc256"/>
            <p:cNvSpPr/>
            <p:nvPr/>
          </p:nvSpPr>
          <p:spPr>
            <a:xfrm>
              <a:off x="9615117" y="1168362"/>
              <a:ext cx="2248213" cy="162934"/>
            </a:xfrm>
            <a:prstGeom prst="rect">
              <a:avLst/>
            </a:prstGeom>
            <a:solidFill>
              <a:srgbClr val="D9D9D9">
                <a:alpha val="60000"/>
              </a:srgbClr>
            </a:solidFill>
          </p:spPr>
          <p:txBody>
            <a:bodyPr/>
            <a:lstStyle/>
            <a:p/>
          </p:txBody>
        </p:sp>
        <p:sp>
          <p:nvSpPr>
            <p:cNvPr id="257" name="pl257"/>
            <p:cNvSpPr/>
            <p:nvPr/>
          </p:nvSpPr>
          <p:spPr>
            <a:xfrm>
              <a:off x="1134945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58" name="tx258"/>
            <p:cNvSpPr/>
            <p:nvPr/>
          </p:nvSpPr>
          <p:spPr>
            <a:xfrm>
              <a:off x="1090594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59" name="pt259"/>
            <p:cNvSpPr/>
            <p:nvPr/>
          </p:nvSpPr>
          <p:spPr>
            <a:xfrm>
              <a:off x="967339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0" name="pt260"/>
            <p:cNvSpPr/>
            <p:nvPr/>
          </p:nvSpPr>
          <p:spPr>
            <a:xfrm>
              <a:off x="10015983"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1" name="pt261"/>
            <p:cNvSpPr/>
            <p:nvPr/>
          </p:nvSpPr>
          <p:spPr>
            <a:xfrm>
              <a:off x="10215824"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2" name="pt262"/>
            <p:cNvSpPr/>
            <p:nvPr/>
          </p:nvSpPr>
          <p:spPr>
            <a:xfrm>
              <a:off x="10330019"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3" name="pt263"/>
            <p:cNvSpPr/>
            <p:nvPr/>
          </p:nvSpPr>
          <p:spPr>
            <a:xfrm>
              <a:off x="10501311"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4" name="pt264"/>
            <p:cNvSpPr/>
            <p:nvPr/>
          </p:nvSpPr>
          <p:spPr>
            <a:xfrm>
              <a:off x="10529860"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10586958"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6" name="pt266"/>
            <p:cNvSpPr/>
            <p:nvPr/>
          </p:nvSpPr>
          <p:spPr>
            <a:xfrm>
              <a:off x="10615506"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10758250"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10786799"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10815347"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0" name="pt270"/>
            <p:cNvSpPr/>
            <p:nvPr/>
          </p:nvSpPr>
          <p:spPr>
            <a:xfrm>
              <a:off x="10958091"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1" name="pt271"/>
            <p:cNvSpPr/>
            <p:nvPr/>
          </p:nvSpPr>
          <p:spPr>
            <a:xfrm>
              <a:off x="1101518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2" name="pt272"/>
            <p:cNvSpPr/>
            <p:nvPr/>
          </p:nvSpPr>
          <p:spPr>
            <a:xfrm>
              <a:off x="11043737"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11100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4" name="pt274"/>
            <p:cNvSpPr/>
            <p:nvPr/>
          </p:nvSpPr>
          <p:spPr>
            <a:xfrm>
              <a:off x="11100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11272127"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11357773"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11557615"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1158616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1158616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1158616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1167181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11671810"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170035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170035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170035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86491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87" name="tx287"/>
            <p:cNvSpPr/>
            <p:nvPr/>
          </p:nvSpPr>
          <p:spPr>
            <a:xfrm>
              <a:off x="10207504"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88" name="tx288"/>
            <p:cNvSpPr/>
            <p:nvPr/>
          </p:nvSpPr>
          <p:spPr>
            <a:xfrm>
              <a:off x="10407345"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89" name="tx289"/>
            <p:cNvSpPr/>
            <p:nvPr/>
          </p:nvSpPr>
          <p:spPr>
            <a:xfrm>
              <a:off x="10521540"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0" name="tx290"/>
            <p:cNvSpPr/>
            <p:nvPr/>
          </p:nvSpPr>
          <p:spPr>
            <a:xfrm>
              <a:off x="10692832"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1" name="tx291"/>
            <p:cNvSpPr/>
            <p:nvPr/>
          </p:nvSpPr>
          <p:spPr>
            <a:xfrm>
              <a:off x="1072138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2" name="tx292"/>
            <p:cNvSpPr/>
            <p:nvPr/>
          </p:nvSpPr>
          <p:spPr>
            <a:xfrm>
              <a:off x="10778478"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3" name="tx293"/>
            <p:cNvSpPr/>
            <p:nvPr/>
          </p:nvSpPr>
          <p:spPr>
            <a:xfrm>
              <a:off x="10807027"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4" name="tx294"/>
            <p:cNvSpPr/>
            <p:nvPr/>
          </p:nvSpPr>
          <p:spPr>
            <a:xfrm>
              <a:off x="10949771"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95" name="tx295"/>
            <p:cNvSpPr/>
            <p:nvPr/>
          </p:nvSpPr>
          <p:spPr>
            <a:xfrm>
              <a:off x="10978320"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96" name="tx296"/>
            <p:cNvSpPr/>
            <p:nvPr/>
          </p:nvSpPr>
          <p:spPr>
            <a:xfrm>
              <a:off x="11006868"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97" name="tx297"/>
            <p:cNvSpPr/>
            <p:nvPr/>
          </p:nvSpPr>
          <p:spPr>
            <a:xfrm>
              <a:off x="11149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98" name="tx298"/>
            <p:cNvSpPr/>
            <p:nvPr/>
          </p:nvSpPr>
          <p:spPr>
            <a:xfrm>
              <a:off x="11206709"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99" name="tx299"/>
            <p:cNvSpPr/>
            <p:nvPr/>
          </p:nvSpPr>
          <p:spPr>
            <a:xfrm>
              <a:off x="11235258"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0" name="tx300"/>
            <p:cNvSpPr/>
            <p:nvPr/>
          </p:nvSpPr>
          <p:spPr>
            <a:xfrm>
              <a:off x="11292356"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1" name="tx301"/>
            <p:cNvSpPr/>
            <p:nvPr/>
          </p:nvSpPr>
          <p:spPr>
            <a:xfrm>
              <a:off x="11292356"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2" name="tx302"/>
            <p:cNvSpPr/>
            <p:nvPr/>
          </p:nvSpPr>
          <p:spPr>
            <a:xfrm>
              <a:off x="11005891"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3" name="tx303"/>
            <p:cNvSpPr/>
            <p:nvPr/>
          </p:nvSpPr>
          <p:spPr>
            <a:xfrm>
              <a:off x="11104813"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4" name="tx304"/>
            <p:cNvSpPr/>
            <p:nvPr/>
          </p:nvSpPr>
          <p:spPr>
            <a:xfrm>
              <a:off x="11291418"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05" name="tx305"/>
            <p:cNvSpPr/>
            <p:nvPr/>
          </p:nvSpPr>
          <p:spPr>
            <a:xfrm>
              <a:off x="11306730"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06" name="tx306"/>
            <p:cNvSpPr/>
            <p:nvPr/>
          </p:nvSpPr>
          <p:spPr>
            <a:xfrm>
              <a:off x="11333203"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07" name="tx307"/>
            <p:cNvSpPr/>
            <p:nvPr/>
          </p:nvSpPr>
          <p:spPr>
            <a:xfrm>
              <a:off x="11315541"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08" name="tx308"/>
            <p:cNvSpPr/>
            <p:nvPr/>
          </p:nvSpPr>
          <p:spPr>
            <a:xfrm>
              <a:off x="1140557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09" name="tx309"/>
            <p:cNvSpPr/>
            <p:nvPr/>
          </p:nvSpPr>
          <p:spPr>
            <a:xfrm>
              <a:off x="1141003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0" name="tx310"/>
            <p:cNvSpPr/>
            <p:nvPr/>
          </p:nvSpPr>
          <p:spPr>
            <a:xfrm>
              <a:off x="11438548"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1" name="tx311"/>
            <p:cNvSpPr/>
            <p:nvPr/>
          </p:nvSpPr>
          <p:spPr>
            <a:xfrm>
              <a:off x="11442934"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2" name="tx312"/>
            <p:cNvSpPr/>
            <p:nvPr/>
          </p:nvSpPr>
          <p:spPr>
            <a:xfrm>
              <a:off x="11469485"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3" name="rc313"/>
            <p:cNvSpPr/>
            <p:nvPr/>
          </p:nvSpPr>
          <p:spPr>
            <a:xfrm>
              <a:off x="9615117" y="875080"/>
              <a:ext cx="2248213" cy="4659927"/>
            </a:xfrm>
            <a:prstGeom prst="rect">
              <a:avLst/>
            </a:prstGeom>
            <a:ln w="13550" cap="rnd">
              <a:solidFill>
                <a:srgbClr val="999999">
                  <a:alpha val="100000"/>
                </a:srgbClr>
              </a:solidFill>
              <a:prstDash val="solid"/>
              <a:round/>
            </a:ln>
          </p:spPr>
          <p:txBody>
            <a:bodyPr/>
            <a:lstStyle/>
            <a:p/>
          </p:txBody>
        </p:sp>
        <p:sp>
          <p:nvSpPr>
            <p:cNvPr id="314" name="rc314"/>
            <p:cNvSpPr/>
            <p:nvPr/>
          </p:nvSpPr>
          <p:spPr>
            <a:xfrm>
              <a:off x="343909"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116059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16" name="rc316"/>
            <p:cNvSpPr/>
            <p:nvPr/>
          </p:nvSpPr>
          <p:spPr>
            <a:xfrm>
              <a:off x="2661711"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347839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318" name="rc318"/>
            <p:cNvSpPr/>
            <p:nvPr/>
          </p:nvSpPr>
          <p:spPr>
            <a:xfrm>
              <a:off x="4979513"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5817889"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20" name="rc320"/>
            <p:cNvSpPr/>
            <p:nvPr/>
          </p:nvSpPr>
          <p:spPr>
            <a:xfrm>
              <a:off x="7297315"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1" name="tx321"/>
            <p:cNvSpPr/>
            <p:nvPr/>
          </p:nvSpPr>
          <p:spPr>
            <a:xfrm>
              <a:off x="8101585"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22" name="rc322"/>
            <p:cNvSpPr/>
            <p:nvPr/>
          </p:nvSpPr>
          <p:spPr>
            <a:xfrm>
              <a:off x="9615117"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3" name="tx323"/>
            <p:cNvSpPr/>
            <p:nvPr/>
          </p:nvSpPr>
          <p:spPr>
            <a:xfrm>
              <a:off x="1041938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24" name="pl324"/>
            <p:cNvSpPr/>
            <p:nvPr/>
          </p:nvSpPr>
          <p:spPr>
            <a:xfrm>
              <a:off x="343909" y="5535007"/>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25" name="pl325"/>
            <p:cNvSpPr/>
            <p:nvPr/>
          </p:nvSpPr>
          <p:spPr>
            <a:xfrm>
              <a:off x="3653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936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15072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2078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3023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30" name="tx330"/>
            <p:cNvSpPr/>
            <p:nvPr/>
          </p:nvSpPr>
          <p:spPr>
            <a:xfrm rot="-5400000">
              <a:off x="87345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31" name="tx331"/>
            <p:cNvSpPr/>
            <p:nvPr/>
          </p:nvSpPr>
          <p:spPr>
            <a:xfrm rot="-5400000">
              <a:off x="14442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32" name="tx332"/>
            <p:cNvSpPr/>
            <p:nvPr/>
          </p:nvSpPr>
          <p:spPr>
            <a:xfrm rot="-5400000">
              <a:off x="20152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33" name="pl333"/>
            <p:cNvSpPr/>
            <p:nvPr/>
          </p:nvSpPr>
          <p:spPr>
            <a:xfrm>
              <a:off x="2661711" y="5535007"/>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34" name="pl334"/>
            <p:cNvSpPr/>
            <p:nvPr/>
          </p:nvSpPr>
          <p:spPr>
            <a:xfrm>
              <a:off x="26831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2540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8250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43960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tx338"/>
            <p:cNvSpPr/>
            <p:nvPr/>
          </p:nvSpPr>
          <p:spPr>
            <a:xfrm rot="-5400000">
              <a:off x="26201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39" name="tx339"/>
            <p:cNvSpPr/>
            <p:nvPr/>
          </p:nvSpPr>
          <p:spPr>
            <a:xfrm rot="-5400000">
              <a:off x="319125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40" name="tx340"/>
            <p:cNvSpPr/>
            <p:nvPr/>
          </p:nvSpPr>
          <p:spPr>
            <a:xfrm rot="-5400000">
              <a:off x="376207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41" name="tx341"/>
            <p:cNvSpPr/>
            <p:nvPr/>
          </p:nvSpPr>
          <p:spPr>
            <a:xfrm rot="-5400000">
              <a:off x="4333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42" name="pl342"/>
            <p:cNvSpPr/>
            <p:nvPr/>
          </p:nvSpPr>
          <p:spPr>
            <a:xfrm>
              <a:off x="4979513" y="5535007"/>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43" name="pl343"/>
            <p:cNvSpPr/>
            <p:nvPr/>
          </p:nvSpPr>
          <p:spPr>
            <a:xfrm>
              <a:off x="50009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55718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6142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67138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tx347"/>
            <p:cNvSpPr/>
            <p:nvPr/>
          </p:nvSpPr>
          <p:spPr>
            <a:xfrm rot="-5400000">
              <a:off x="493792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48" name="tx348"/>
            <p:cNvSpPr/>
            <p:nvPr/>
          </p:nvSpPr>
          <p:spPr>
            <a:xfrm rot="-5400000">
              <a:off x="550906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49" name="tx349"/>
            <p:cNvSpPr/>
            <p:nvPr/>
          </p:nvSpPr>
          <p:spPr>
            <a:xfrm rot="-5400000">
              <a:off x="6079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50" name="tx350"/>
            <p:cNvSpPr/>
            <p:nvPr/>
          </p:nvSpPr>
          <p:spPr>
            <a:xfrm rot="-5400000">
              <a:off x="66508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51" name="pl351"/>
            <p:cNvSpPr/>
            <p:nvPr/>
          </p:nvSpPr>
          <p:spPr>
            <a:xfrm>
              <a:off x="7297315" y="5535007"/>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52" name="pl352"/>
            <p:cNvSpPr/>
            <p:nvPr/>
          </p:nvSpPr>
          <p:spPr>
            <a:xfrm>
              <a:off x="73187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78897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84606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90316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tx356"/>
            <p:cNvSpPr/>
            <p:nvPr/>
          </p:nvSpPr>
          <p:spPr>
            <a:xfrm rot="-5400000">
              <a:off x="72557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rot="-5400000">
              <a:off x="782686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58" name="tx358"/>
            <p:cNvSpPr/>
            <p:nvPr/>
          </p:nvSpPr>
          <p:spPr>
            <a:xfrm rot="-5400000">
              <a:off x="83976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59" name="tx359"/>
            <p:cNvSpPr/>
            <p:nvPr/>
          </p:nvSpPr>
          <p:spPr>
            <a:xfrm rot="-5400000">
              <a:off x="89686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60" name="pl360"/>
            <p:cNvSpPr/>
            <p:nvPr/>
          </p:nvSpPr>
          <p:spPr>
            <a:xfrm>
              <a:off x="9615117" y="5535007"/>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61" name="pl361"/>
            <p:cNvSpPr/>
            <p:nvPr/>
          </p:nvSpPr>
          <p:spPr>
            <a:xfrm>
              <a:off x="96365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102075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107784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113494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957352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66" name="tx366"/>
            <p:cNvSpPr/>
            <p:nvPr/>
          </p:nvSpPr>
          <p:spPr>
            <a:xfrm rot="-5400000">
              <a:off x="10144666"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67" name="tx367"/>
            <p:cNvSpPr/>
            <p:nvPr/>
          </p:nvSpPr>
          <p:spPr>
            <a:xfrm rot="-5400000">
              <a:off x="107154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68" name="tx368"/>
            <p:cNvSpPr/>
            <p:nvPr/>
          </p:nvSpPr>
          <p:spPr>
            <a:xfrm rot="-5400000">
              <a:off x="112864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69" name="tx369"/>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0" name="tx370"/>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1" name="pt371"/>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2" name="pt372"/>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3" name="pt373"/>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7" name="tx377"/>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78" name="tx378"/>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79" name="tx379"/>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80" name="tx380"/>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81" name="tx381"/>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82" name="tx382"/>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83" name="tx383"/>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384" name="tx384"/>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prk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608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505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402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057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954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851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019818"/>
              <a:ext cx="239399" cy="1096178"/>
            </a:xfrm>
            <a:prstGeom prst="rect">
              <a:avLst/>
            </a:prstGeom>
            <a:solidFill>
              <a:srgbClr val="1CABE2">
                <a:alpha val="85098"/>
              </a:srgbClr>
            </a:solidFill>
          </p:spPr>
          <p:txBody>
            <a:bodyPr/>
            <a:lstStyle/>
            <a:p/>
          </p:txBody>
        </p:sp>
        <p:sp>
          <p:nvSpPr>
            <p:cNvPr id="24" name="rc24"/>
            <p:cNvSpPr/>
            <p:nvPr/>
          </p:nvSpPr>
          <p:spPr>
            <a:xfrm>
              <a:off x="1577053" y="3106402"/>
              <a:ext cx="239399" cy="1009595"/>
            </a:xfrm>
            <a:prstGeom prst="rect">
              <a:avLst/>
            </a:prstGeom>
            <a:solidFill>
              <a:srgbClr val="1CABE2">
                <a:alpha val="85098"/>
              </a:srgbClr>
            </a:solidFill>
          </p:spPr>
          <p:txBody>
            <a:bodyPr/>
            <a:lstStyle/>
            <a:p/>
          </p:txBody>
        </p:sp>
        <p:sp>
          <p:nvSpPr>
            <p:cNvPr id="25" name="rc25"/>
            <p:cNvSpPr/>
            <p:nvPr/>
          </p:nvSpPr>
          <p:spPr>
            <a:xfrm>
              <a:off x="1843053" y="3203334"/>
              <a:ext cx="239399" cy="912663"/>
            </a:xfrm>
            <a:prstGeom prst="rect">
              <a:avLst/>
            </a:prstGeom>
            <a:solidFill>
              <a:srgbClr val="1CABE2">
                <a:alpha val="85098"/>
              </a:srgbClr>
            </a:solidFill>
          </p:spPr>
          <p:txBody>
            <a:bodyPr/>
            <a:lstStyle/>
            <a:p/>
          </p:txBody>
        </p:sp>
        <p:sp>
          <p:nvSpPr>
            <p:cNvPr id="26" name="rc26"/>
            <p:cNvSpPr/>
            <p:nvPr/>
          </p:nvSpPr>
          <p:spPr>
            <a:xfrm>
              <a:off x="2109053" y="3348615"/>
              <a:ext cx="239399" cy="767382"/>
            </a:xfrm>
            <a:prstGeom prst="rect">
              <a:avLst/>
            </a:prstGeom>
            <a:solidFill>
              <a:srgbClr val="1CABE2">
                <a:alpha val="85098"/>
              </a:srgbClr>
            </a:solidFill>
          </p:spPr>
          <p:txBody>
            <a:bodyPr/>
            <a:lstStyle/>
            <a:p/>
          </p:txBody>
        </p:sp>
        <p:sp>
          <p:nvSpPr>
            <p:cNvPr id="27" name="rc27"/>
            <p:cNvSpPr/>
            <p:nvPr/>
          </p:nvSpPr>
          <p:spPr>
            <a:xfrm>
              <a:off x="2375052" y="3502079"/>
              <a:ext cx="239399" cy="613918"/>
            </a:xfrm>
            <a:prstGeom prst="rect">
              <a:avLst/>
            </a:prstGeom>
            <a:solidFill>
              <a:srgbClr val="1CABE2">
                <a:alpha val="85098"/>
              </a:srgbClr>
            </a:solidFill>
          </p:spPr>
          <p:txBody>
            <a:bodyPr/>
            <a:lstStyle/>
            <a:p/>
          </p:txBody>
        </p:sp>
        <p:sp>
          <p:nvSpPr>
            <p:cNvPr id="28" name="rc28"/>
            <p:cNvSpPr/>
            <p:nvPr/>
          </p:nvSpPr>
          <p:spPr>
            <a:xfrm>
              <a:off x="2641052" y="3715987"/>
              <a:ext cx="239399" cy="400009"/>
            </a:xfrm>
            <a:prstGeom prst="rect">
              <a:avLst/>
            </a:prstGeom>
            <a:solidFill>
              <a:srgbClr val="1CABE2">
                <a:alpha val="85098"/>
              </a:srgbClr>
            </a:solidFill>
          </p:spPr>
          <p:txBody>
            <a:bodyPr/>
            <a:lstStyle/>
            <a:p/>
          </p:txBody>
        </p:sp>
        <p:sp>
          <p:nvSpPr>
            <p:cNvPr id="29" name="rc29"/>
            <p:cNvSpPr/>
            <p:nvPr/>
          </p:nvSpPr>
          <p:spPr>
            <a:xfrm>
              <a:off x="2907052" y="3901222"/>
              <a:ext cx="239399" cy="214775"/>
            </a:xfrm>
            <a:prstGeom prst="rect">
              <a:avLst/>
            </a:prstGeom>
            <a:solidFill>
              <a:srgbClr val="1CABE2">
                <a:alpha val="85098"/>
              </a:srgbClr>
            </a:solidFill>
          </p:spPr>
          <p:txBody>
            <a:bodyPr/>
            <a:lstStyle/>
            <a:p/>
          </p:txBody>
        </p:sp>
        <p:sp>
          <p:nvSpPr>
            <p:cNvPr id="30" name="rc30"/>
            <p:cNvSpPr/>
            <p:nvPr/>
          </p:nvSpPr>
          <p:spPr>
            <a:xfrm>
              <a:off x="3173051" y="3950054"/>
              <a:ext cx="239399" cy="165943"/>
            </a:xfrm>
            <a:prstGeom prst="rect">
              <a:avLst/>
            </a:prstGeom>
            <a:solidFill>
              <a:srgbClr val="1CABE2">
                <a:alpha val="85098"/>
              </a:srgbClr>
            </a:solidFill>
          </p:spPr>
          <p:txBody>
            <a:bodyPr/>
            <a:lstStyle/>
            <a:p/>
          </p:txBody>
        </p:sp>
        <p:sp>
          <p:nvSpPr>
            <p:cNvPr id="31" name="rc31"/>
            <p:cNvSpPr/>
            <p:nvPr/>
          </p:nvSpPr>
          <p:spPr>
            <a:xfrm>
              <a:off x="3439051" y="3948321"/>
              <a:ext cx="239399" cy="167676"/>
            </a:xfrm>
            <a:prstGeom prst="rect">
              <a:avLst/>
            </a:prstGeom>
            <a:solidFill>
              <a:srgbClr val="1CABE2">
                <a:alpha val="85098"/>
              </a:srgbClr>
            </a:solidFill>
          </p:spPr>
          <p:txBody>
            <a:bodyPr/>
            <a:lstStyle/>
            <a:p/>
          </p:txBody>
        </p:sp>
        <p:sp>
          <p:nvSpPr>
            <p:cNvPr id="32" name="rc32"/>
            <p:cNvSpPr/>
            <p:nvPr/>
          </p:nvSpPr>
          <p:spPr>
            <a:xfrm>
              <a:off x="3705050" y="3976917"/>
              <a:ext cx="239399" cy="139080"/>
            </a:xfrm>
            <a:prstGeom prst="rect">
              <a:avLst/>
            </a:prstGeom>
            <a:solidFill>
              <a:srgbClr val="1CABE2">
                <a:alpha val="85098"/>
              </a:srgbClr>
            </a:solidFill>
          </p:spPr>
          <p:txBody>
            <a:bodyPr/>
            <a:lstStyle/>
            <a:p/>
          </p:txBody>
        </p:sp>
        <p:sp>
          <p:nvSpPr>
            <p:cNvPr id="33" name="rc33"/>
            <p:cNvSpPr/>
            <p:nvPr/>
          </p:nvSpPr>
          <p:spPr>
            <a:xfrm>
              <a:off x="3971050" y="3977329"/>
              <a:ext cx="239399" cy="138668"/>
            </a:xfrm>
            <a:prstGeom prst="rect">
              <a:avLst/>
            </a:prstGeom>
            <a:solidFill>
              <a:srgbClr val="1CABE2">
                <a:alpha val="85098"/>
              </a:srgbClr>
            </a:solidFill>
          </p:spPr>
          <p:txBody>
            <a:bodyPr/>
            <a:lstStyle/>
            <a:p/>
          </p:txBody>
        </p:sp>
        <p:sp>
          <p:nvSpPr>
            <p:cNvPr id="34" name="rc34"/>
            <p:cNvSpPr/>
            <p:nvPr/>
          </p:nvSpPr>
          <p:spPr>
            <a:xfrm>
              <a:off x="4237050" y="3999994"/>
              <a:ext cx="239399" cy="116003"/>
            </a:xfrm>
            <a:prstGeom prst="rect">
              <a:avLst/>
            </a:prstGeom>
            <a:solidFill>
              <a:srgbClr val="1CABE2">
                <a:alpha val="85098"/>
              </a:srgbClr>
            </a:solidFill>
          </p:spPr>
          <p:txBody>
            <a:bodyPr/>
            <a:lstStyle/>
            <a:p/>
          </p:txBody>
        </p:sp>
        <p:sp>
          <p:nvSpPr>
            <p:cNvPr id="35" name="rc35"/>
            <p:cNvSpPr/>
            <p:nvPr/>
          </p:nvSpPr>
          <p:spPr>
            <a:xfrm>
              <a:off x="4503049" y="4045772"/>
              <a:ext cx="239399" cy="70225"/>
            </a:xfrm>
            <a:prstGeom prst="rect">
              <a:avLst/>
            </a:prstGeom>
            <a:solidFill>
              <a:srgbClr val="1CABE2">
                <a:alpha val="85098"/>
              </a:srgbClr>
            </a:solidFill>
          </p:spPr>
          <p:txBody>
            <a:bodyPr/>
            <a:lstStyle/>
            <a:p/>
          </p:txBody>
        </p:sp>
        <p:sp>
          <p:nvSpPr>
            <p:cNvPr id="36" name="rc36"/>
            <p:cNvSpPr/>
            <p:nvPr/>
          </p:nvSpPr>
          <p:spPr>
            <a:xfrm>
              <a:off x="4769049" y="3974296"/>
              <a:ext cx="239399" cy="141701"/>
            </a:xfrm>
            <a:prstGeom prst="rect">
              <a:avLst/>
            </a:prstGeom>
            <a:solidFill>
              <a:srgbClr val="1CABE2">
                <a:alpha val="85098"/>
              </a:srgbClr>
            </a:solidFill>
          </p:spPr>
          <p:txBody>
            <a:bodyPr/>
            <a:lstStyle/>
            <a:p/>
          </p:txBody>
        </p:sp>
        <p:sp>
          <p:nvSpPr>
            <p:cNvPr id="37" name="rc37"/>
            <p:cNvSpPr/>
            <p:nvPr/>
          </p:nvSpPr>
          <p:spPr>
            <a:xfrm>
              <a:off x="5035049" y="3972882"/>
              <a:ext cx="239399" cy="143114"/>
            </a:xfrm>
            <a:prstGeom prst="rect">
              <a:avLst/>
            </a:prstGeom>
            <a:solidFill>
              <a:srgbClr val="1CABE2">
                <a:alpha val="85098"/>
              </a:srgbClr>
            </a:solidFill>
          </p:spPr>
          <p:txBody>
            <a:bodyPr/>
            <a:lstStyle/>
            <a:p/>
          </p:txBody>
        </p:sp>
        <p:sp>
          <p:nvSpPr>
            <p:cNvPr id="38" name="rc38"/>
            <p:cNvSpPr/>
            <p:nvPr/>
          </p:nvSpPr>
          <p:spPr>
            <a:xfrm>
              <a:off x="5301048" y="4043960"/>
              <a:ext cx="239399" cy="72036"/>
            </a:xfrm>
            <a:prstGeom prst="rect">
              <a:avLst/>
            </a:prstGeom>
            <a:solidFill>
              <a:srgbClr val="1CABE2">
                <a:alpha val="85098"/>
              </a:srgbClr>
            </a:solidFill>
          </p:spPr>
          <p:txBody>
            <a:bodyPr/>
            <a:lstStyle/>
            <a:p/>
          </p:txBody>
        </p:sp>
        <p:sp>
          <p:nvSpPr>
            <p:cNvPr id="39" name="rc39"/>
            <p:cNvSpPr/>
            <p:nvPr/>
          </p:nvSpPr>
          <p:spPr>
            <a:xfrm>
              <a:off x="5567048" y="4043378"/>
              <a:ext cx="239399" cy="72619"/>
            </a:xfrm>
            <a:prstGeom prst="rect">
              <a:avLst/>
            </a:prstGeom>
            <a:solidFill>
              <a:srgbClr val="1CABE2">
                <a:alpha val="85098"/>
              </a:srgbClr>
            </a:solidFill>
          </p:spPr>
          <p:txBody>
            <a:bodyPr/>
            <a:lstStyle/>
            <a:p/>
          </p:txBody>
        </p:sp>
        <p:sp>
          <p:nvSpPr>
            <p:cNvPr id="40" name="rc40"/>
            <p:cNvSpPr/>
            <p:nvPr/>
          </p:nvSpPr>
          <p:spPr>
            <a:xfrm>
              <a:off x="5833047" y="4067258"/>
              <a:ext cx="239399" cy="48739"/>
            </a:xfrm>
            <a:prstGeom prst="rect">
              <a:avLst/>
            </a:prstGeom>
            <a:solidFill>
              <a:srgbClr val="1CABE2">
                <a:alpha val="85098"/>
              </a:srgbClr>
            </a:solidFill>
          </p:spPr>
          <p:txBody>
            <a:bodyPr/>
            <a:lstStyle/>
            <a:p/>
          </p:txBody>
        </p:sp>
        <p:sp>
          <p:nvSpPr>
            <p:cNvPr id="41" name="rc41"/>
            <p:cNvSpPr/>
            <p:nvPr/>
          </p:nvSpPr>
          <p:spPr>
            <a:xfrm>
              <a:off x="6099047" y="4091592"/>
              <a:ext cx="239399" cy="24405"/>
            </a:xfrm>
            <a:prstGeom prst="rect">
              <a:avLst/>
            </a:prstGeom>
            <a:solidFill>
              <a:srgbClr val="1CABE2">
                <a:alpha val="85098"/>
              </a:srgbClr>
            </a:solidFill>
          </p:spPr>
          <p:txBody>
            <a:bodyPr/>
            <a:lstStyle/>
            <a:p/>
          </p:txBody>
        </p:sp>
        <p:sp>
          <p:nvSpPr>
            <p:cNvPr id="42" name="rc42"/>
            <p:cNvSpPr/>
            <p:nvPr/>
          </p:nvSpPr>
          <p:spPr>
            <a:xfrm>
              <a:off x="6365047" y="4067037"/>
              <a:ext cx="239399" cy="48959"/>
            </a:xfrm>
            <a:prstGeom prst="rect">
              <a:avLst/>
            </a:prstGeom>
            <a:solidFill>
              <a:srgbClr val="1CABE2">
                <a:alpha val="85098"/>
              </a:srgbClr>
            </a:solidFill>
          </p:spPr>
          <p:txBody>
            <a:bodyPr/>
            <a:lstStyle/>
            <a:p/>
          </p:txBody>
        </p:sp>
        <p:sp>
          <p:nvSpPr>
            <p:cNvPr id="43" name="rc43"/>
            <p:cNvSpPr/>
            <p:nvPr/>
          </p:nvSpPr>
          <p:spPr>
            <a:xfrm>
              <a:off x="6631046" y="4066895"/>
              <a:ext cx="239399" cy="49101"/>
            </a:xfrm>
            <a:prstGeom prst="rect">
              <a:avLst/>
            </a:prstGeom>
            <a:solidFill>
              <a:srgbClr val="1CABE2">
                <a:alpha val="85098"/>
              </a:srgbClr>
            </a:solidFill>
          </p:spPr>
          <p:txBody>
            <a:bodyPr/>
            <a:lstStyle/>
            <a:p/>
          </p:txBody>
        </p:sp>
        <p:sp>
          <p:nvSpPr>
            <p:cNvPr id="44" name="rc44"/>
            <p:cNvSpPr/>
            <p:nvPr/>
          </p:nvSpPr>
          <p:spPr>
            <a:xfrm>
              <a:off x="6897046" y="4091585"/>
              <a:ext cx="239399" cy="24412"/>
            </a:xfrm>
            <a:prstGeom prst="rect">
              <a:avLst/>
            </a:prstGeom>
            <a:solidFill>
              <a:srgbClr val="1CABE2">
                <a:alpha val="85098"/>
              </a:srgbClr>
            </a:solidFill>
          </p:spPr>
          <p:txBody>
            <a:bodyPr/>
            <a:lstStyle/>
            <a:p/>
          </p:txBody>
        </p:sp>
        <p:sp>
          <p:nvSpPr>
            <p:cNvPr id="45" name="rc45"/>
            <p:cNvSpPr/>
            <p:nvPr/>
          </p:nvSpPr>
          <p:spPr>
            <a:xfrm>
              <a:off x="7163045" y="4091720"/>
              <a:ext cx="239399" cy="24277"/>
            </a:xfrm>
            <a:prstGeom prst="rect">
              <a:avLst/>
            </a:prstGeom>
            <a:solidFill>
              <a:srgbClr val="1CABE2">
                <a:alpha val="85098"/>
              </a:srgbClr>
            </a:solidFill>
          </p:spPr>
          <p:txBody>
            <a:bodyPr/>
            <a:lstStyle/>
            <a:p/>
          </p:txBody>
        </p:sp>
        <p:sp>
          <p:nvSpPr>
            <p:cNvPr id="46" name="rc46"/>
            <p:cNvSpPr/>
            <p:nvPr/>
          </p:nvSpPr>
          <p:spPr>
            <a:xfrm>
              <a:off x="7429045" y="4092011"/>
              <a:ext cx="239399" cy="23986"/>
            </a:xfrm>
            <a:prstGeom prst="rect">
              <a:avLst/>
            </a:prstGeom>
            <a:solidFill>
              <a:srgbClr val="1CABE2">
                <a:alpha val="85098"/>
              </a:srgbClr>
            </a:solidFill>
          </p:spPr>
          <p:txBody>
            <a:bodyPr/>
            <a:lstStyle/>
            <a:p/>
          </p:txBody>
        </p:sp>
        <p:sp>
          <p:nvSpPr>
            <p:cNvPr id="47" name="rc47"/>
            <p:cNvSpPr/>
            <p:nvPr/>
          </p:nvSpPr>
          <p:spPr>
            <a:xfrm>
              <a:off x="7695045" y="4092082"/>
              <a:ext cx="239399" cy="23915"/>
            </a:xfrm>
            <a:prstGeom prst="rect">
              <a:avLst/>
            </a:prstGeom>
            <a:solidFill>
              <a:srgbClr val="1CABE2">
                <a:alpha val="85098"/>
              </a:srgbClr>
            </a:solidFill>
          </p:spPr>
          <p:txBody>
            <a:bodyPr/>
            <a:lstStyle/>
            <a:p/>
          </p:txBody>
        </p:sp>
        <p:sp>
          <p:nvSpPr>
            <p:cNvPr id="48" name="rc48"/>
            <p:cNvSpPr/>
            <p:nvPr/>
          </p:nvSpPr>
          <p:spPr>
            <a:xfrm>
              <a:off x="7961044" y="4092487"/>
              <a:ext cx="239399" cy="23510"/>
            </a:xfrm>
            <a:prstGeom prst="rect">
              <a:avLst/>
            </a:prstGeom>
            <a:solidFill>
              <a:srgbClr val="1CABE2">
                <a:alpha val="85098"/>
              </a:srgbClr>
            </a:solidFill>
          </p:spPr>
          <p:txBody>
            <a:bodyPr/>
            <a:lstStyle/>
            <a:p/>
          </p:txBody>
        </p:sp>
        <p:sp>
          <p:nvSpPr>
            <p:cNvPr id="49" name="rc49"/>
            <p:cNvSpPr/>
            <p:nvPr/>
          </p:nvSpPr>
          <p:spPr>
            <a:xfrm>
              <a:off x="1311054" y="2879289"/>
              <a:ext cx="239399" cy="140529"/>
            </a:xfrm>
            <a:prstGeom prst="rect">
              <a:avLst/>
            </a:prstGeom>
            <a:solidFill>
              <a:srgbClr val="B3B3B3">
                <a:alpha val="85098"/>
              </a:srgbClr>
            </a:solidFill>
          </p:spPr>
          <p:txBody>
            <a:bodyPr/>
            <a:lstStyle/>
            <a:p/>
          </p:txBody>
        </p:sp>
        <p:sp>
          <p:nvSpPr>
            <p:cNvPr id="50" name="rc50"/>
            <p:cNvSpPr/>
            <p:nvPr/>
          </p:nvSpPr>
          <p:spPr>
            <a:xfrm>
              <a:off x="1577053" y="3079113"/>
              <a:ext cx="239399" cy="27289"/>
            </a:xfrm>
            <a:prstGeom prst="rect">
              <a:avLst/>
            </a:prstGeom>
            <a:solidFill>
              <a:srgbClr val="B3B3B3">
                <a:alpha val="85098"/>
              </a:srgbClr>
            </a:solidFill>
          </p:spPr>
          <p:txBody>
            <a:bodyPr/>
            <a:lstStyle/>
            <a:p/>
          </p:txBody>
        </p:sp>
        <p:sp>
          <p:nvSpPr>
            <p:cNvPr id="51" name="rc51"/>
            <p:cNvSpPr/>
            <p:nvPr/>
          </p:nvSpPr>
          <p:spPr>
            <a:xfrm>
              <a:off x="1843053" y="3177252"/>
              <a:ext cx="239399" cy="26081"/>
            </a:xfrm>
            <a:prstGeom prst="rect">
              <a:avLst/>
            </a:prstGeom>
            <a:solidFill>
              <a:srgbClr val="B3B3B3">
                <a:alpha val="85098"/>
              </a:srgbClr>
            </a:solidFill>
          </p:spPr>
          <p:txBody>
            <a:bodyPr/>
            <a:lstStyle/>
            <a:p/>
          </p:txBody>
        </p:sp>
        <p:sp>
          <p:nvSpPr>
            <p:cNvPr id="52" name="rc52"/>
            <p:cNvSpPr/>
            <p:nvPr/>
          </p:nvSpPr>
          <p:spPr>
            <a:xfrm>
              <a:off x="2109053" y="3297453"/>
              <a:ext cx="239399" cy="51161"/>
            </a:xfrm>
            <a:prstGeom prst="rect">
              <a:avLst/>
            </a:prstGeom>
            <a:solidFill>
              <a:srgbClr val="B3B3B3">
                <a:alpha val="85098"/>
              </a:srgbClr>
            </a:solidFill>
          </p:spPr>
          <p:txBody>
            <a:bodyPr/>
            <a:lstStyle/>
            <a:p/>
          </p:txBody>
        </p:sp>
        <p:sp>
          <p:nvSpPr>
            <p:cNvPr id="53" name="rc53"/>
            <p:cNvSpPr/>
            <p:nvPr/>
          </p:nvSpPr>
          <p:spPr>
            <a:xfrm>
              <a:off x="2375052" y="3428408"/>
              <a:ext cx="239399" cy="73670"/>
            </a:xfrm>
            <a:prstGeom prst="rect">
              <a:avLst/>
            </a:prstGeom>
            <a:solidFill>
              <a:srgbClr val="B3B3B3">
                <a:alpha val="85098"/>
              </a:srgbClr>
            </a:solidFill>
          </p:spPr>
          <p:txBody>
            <a:bodyPr/>
            <a:lstStyle/>
            <a:p/>
          </p:txBody>
        </p:sp>
        <p:sp>
          <p:nvSpPr>
            <p:cNvPr id="54" name="rc54"/>
            <p:cNvSpPr/>
            <p:nvPr/>
          </p:nvSpPr>
          <p:spPr>
            <a:xfrm>
              <a:off x="2641052" y="3621868"/>
              <a:ext cx="239399" cy="94119"/>
            </a:xfrm>
            <a:prstGeom prst="rect">
              <a:avLst/>
            </a:prstGeom>
            <a:solidFill>
              <a:srgbClr val="B3B3B3">
                <a:alpha val="85098"/>
              </a:srgbClr>
            </a:solidFill>
          </p:spPr>
          <p:txBody>
            <a:bodyPr/>
            <a:lstStyle/>
            <a:p/>
          </p:txBody>
        </p:sp>
        <p:sp>
          <p:nvSpPr>
            <p:cNvPr id="55" name="rc55"/>
            <p:cNvSpPr/>
            <p:nvPr/>
          </p:nvSpPr>
          <p:spPr>
            <a:xfrm>
              <a:off x="2907052" y="3853498"/>
              <a:ext cx="239399" cy="47723"/>
            </a:xfrm>
            <a:prstGeom prst="rect">
              <a:avLst/>
            </a:prstGeom>
            <a:solidFill>
              <a:srgbClr val="B3B3B3">
                <a:alpha val="85098"/>
              </a:srgbClr>
            </a:solidFill>
          </p:spPr>
          <p:txBody>
            <a:bodyPr/>
            <a:lstStyle/>
            <a:p/>
          </p:txBody>
        </p:sp>
        <p:sp>
          <p:nvSpPr>
            <p:cNvPr id="56" name="rc56"/>
            <p:cNvSpPr/>
            <p:nvPr/>
          </p:nvSpPr>
          <p:spPr>
            <a:xfrm>
              <a:off x="3173051" y="3926345"/>
              <a:ext cx="239399" cy="23709"/>
            </a:xfrm>
            <a:prstGeom prst="rect">
              <a:avLst/>
            </a:prstGeom>
            <a:solidFill>
              <a:srgbClr val="B3B3B3">
                <a:alpha val="85098"/>
              </a:srgbClr>
            </a:solidFill>
          </p:spPr>
          <p:txBody>
            <a:bodyPr/>
            <a:lstStyle/>
            <a:p/>
          </p:txBody>
        </p:sp>
        <p:sp>
          <p:nvSpPr>
            <p:cNvPr id="57" name="rc57"/>
            <p:cNvSpPr/>
            <p:nvPr/>
          </p:nvSpPr>
          <p:spPr>
            <a:xfrm>
              <a:off x="3439051" y="3924370"/>
              <a:ext cx="239399" cy="23950"/>
            </a:xfrm>
            <a:prstGeom prst="rect">
              <a:avLst/>
            </a:prstGeom>
            <a:solidFill>
              <a:srgbClr val="B3B3B3">
                <a:alpha val="85098"/>
              </a:srgbClr>
            </a:solidFill>
          </p:spPr>
          <p:txBody>
            <a:bodyPr/>
            <a:lstStyle/>
            <a:p/>
          </p:txBody>
        </p:sp>
        <p:sp>
          <p:nvSpPr>
            <p:cNvPr id="58" name="rc58"/>
            <p:cNvSpPr/>
            <p:nvPr/>
          </p:nvSpPr>
          <p:spPr>
            <a:xfrm>
              <a:off x="3705050" y="3953740"/>
              <a:ext cx="239399" cy="23176"/>
            </a:xfrm>
            <a:prstGeom prst="rect">
              <a:avLst/>
            </a:prstGeom>
            <a:solidFill>
              <a:srgbClr val="B3B3B3">
                <a:alpha val="85098"/>
              </a:srgbClr>
            </a:solidFill>
          </p:spPr>
          <p:txBody>
            <a:bodyPr/>
            <a:lstStyle/>
            <a:p/>
          </p:txBody>
        </p:sp>
        <p:sp>
          <p:nvSpPr>
            <p:cNvPr id="59" name="rc59"/>
            <p:cNvSpPr/>
            <p:nvPr/>
          </p:nvSpPr>
          <p:spPr>
            <a:xfrm>
              <a:off x="3971050" y="3954216"/>
              <a:ext cx="239399" cy="23112"/>
            </a:xfrm>
            <a:prstGeom prst="rect">
              <a:avLst/>
            </a:prstGeom>
            <a:solidFill>
              <a:srgbClr val="B3B3B3">
                <a:alpha val="85098"/>
              </a:srgbClr>
            </a:solidFill>
          </p:spPr>
          <p:txBody>
            <a:bodyPr/>
            <a:lstStyle/>
            <a:p/>
          </p:txBody>
        </p:sp>
        <p:sp>
          <p:nvSpPr>
            <p:cNvPr id="60" name="rc60"/>
            <p:cNvSpPr/>
            <p:nvPr/>
          </p:nvSpPr>
          <p:spPr>
            <a:xfrm>
              <a:off x="4237050" y="3976796"/>
              <a:ext cx="239399" cy="23197"/>
            </a:xfrm>
            <a:prstGeom prst="rect">
              <a:avLst/>
            </a:prstGeom>
            <a:solidFill>
              <a:srgbClr val="B3B3B3">
                <a:alpha val="85098"/>
              </a:srgbClr>
            </a:solidFill>
          </p:spPr>
          <p:txBody>
            <a:bodyPr/>
            <a:lstStyle/>
            <a:p/>
          </p:txBody>
        </p:sp>
        <p:sp>
          <p:nvSpPr>
            <p:cNvPr id="61" name="rc61"/>
            <p:cNvSpPr/>
            <p:nvPr/>
          </p:nvSpPr>
          <p:spPr>
            <a:xfrm>
              <a:off x="4503049" y="4022368"/>
              <a:ext cx="239399" cy="23403"/>
            </a:xfrm>
            <a:prstGeom prst="rect">
              <a:avLst/>
            </a:prstGeom>
            <a:solidFill>
              <a:srgbClr val="B3B3B3">
                <a:alpha val="85098"/>
              </a:srgbClr>
            </a:solidFill>
          </p:spPr>
          <p:txBody>
            <a:bodyPr/>
            <a:lstStyle/>
            <a:p/>
          </p:txBody>
        </p:sp>
        <p:sp>
          <p:nvSpPr>
            <p:cNvPr id="62" name="rc62"/>
            <p:cNvSpPr/>
            <p:nvPr/>
          </p:nvSpPr>
          <p:spPr>
            <a:xfrm>
              <a:off x="4769049" y="3950679"/>
              <a:ext cx="239399" cy="23616"/>
            </a:xfrm>
            <a:prstGeom prst="rect">
              <a:avLst/>
            </a:prstGeom>
            <a:solidFill>
              <a:srgbClr val="B3B3B3">
                <a:alpha val="85098"/>
              </a:srgbClr>
            </a:solidFill>
          </p:spPr>
          <p:txBody>
            <a:bodyPr/>
            <a:lstStyle/>
            <a:p/>
          </p:txBody>
        </p:sp>
        <p:sp>
          <p:nvSpPr>
            <p:cNvPr id="63" name="rc63"/>
            <p:cNvSpPr/>
            <p:nvPr/>
          </p:nvSpPr>
          <p:spPr>
            <a:xfrm>
              <a:off x="5035049" y="3949031"/>
              <a:ext cx="239399" cy="23851"/>
            </a:xfrm>
            <a:prstGeom prst="rect">
              <a:avLst/>
            </a:prstGeom>
            <a:solidFill>
              <a:srgbClr val="B3B3B3">
                <a:alpha val="85098"/>
              </a:srgbClr>
            </a:solidFill>
          </p:spPr>
          <p:txBody>
            <a:bodyPr/>
            <a:lstStyle/>
            <a:p/>
          </p:txBody>
        </p:sp>
        <p:sp>
          <p:nvSpPr>
            <p:cNvPr id="64" name="rc64"/>
            <p:cNvSpPr/>
            <p:nvPr/>
          </p:nvSpPr>
          <p:spPr>
            <a:xfrm>
              <a:off x="5301048" y="4019946"/>
              <a:ext cx="239399" cy="24014"/>
            </a:xfrm>
            <a:prstGeom prst="rect">
              <a:avLst/>
            </a:prstGeom>
            <a:solidFill>
              <a:srgbClr val="B3B3B3">
                <a:alpha val="85098"/>
              </a:srgbClr>
            </a:solidFill>
          </p:spPr>
          <p:txBody>
            <a:bodyPr/>
            <a:lstStyle/>
            <a:p/>
          </p:txBody>
        </p:sp>
        <p:sp>
          <p:nvSpPr>
            <p:cNvPr id="65" name="rc65"/>
            <p:cNvSpPr/>
            <p:nvPr/>
          </p:nvSpPr>
          <p:spPr>
            <a:xfrm>
              <a:off x="5567048" y="4019171"/>
              <a:ext cx="239399" cy="24206"/>
            </a:xfrm>
            <a:prstGeom prst="rect">
              <a:avLst/>
            </a:prstGeom>
            <a:solidFill>
              <a:srgbClr val="B3B3B3">
                <a:alpha val="85098"/>
              </a:srgbClr>
            </a:solidFill>
          </p:spPr>
          <p:txBody>
            <a:bodyPr/>
            <a:lstStyle/>
            <a:p/>
          </p:txBody>
        </p:sp>
        <p:sp>
          <p:nvSpPr>
            <p:cNvPr id="66" name="rc66"/>
            <p:cNvSpPr/>
            <p:nvPr/>
          </p:nvSpPr>
          <p:spPr>
            <a:xfrm>
              <a:off x="5833047" y="4042881"/>
              <a:ext cx="239399" cy="24376"/>
            </a:xfrm>
            <a:prstGeom prst="rect">
              <a:avLst/>
            </a:prstGeom>
            <a:solidFill>
              <a:srgbClr val="B3B3B3">
                <a:alpha val="85098"/>
              </a:srgbClr>
            </a:solidFill>
          </p:spPr>
          <p:txBody>
            <a:bodyPr/>
            <a:lstStyle/>
            <a:p/>
          </p:txBody>
        </p:sp>
        <p:sp>
          <p:nvSpPr>
            <p:cNvPr id="67" name="rc67"/>
            <p:cNvSpPr/>
            <p:nvPr/>
          </p:nvSpPr>
          <p:spPr>
            <a:xfrm>
              <a:off x="6099047" y="4042774"/>
              <a:ext cx="239399" cy="48817"/>
            </a:xfrm>
            <a:prstGeom prst="rect">
              <a:avLst/>
            </a:prstGeom>
            <a:solidFill>
              <a:srgbClr val="B3B3B3">
                <a:alpha val="85098"/>
              </a:srgbClr>
            </a:solidFill>
          </p:spPr>
          <p:txBody>
            <a:bodyPr/>
            <a:lstStyle/>
            <a:p/>
          </p:txBody>
        </p:sp>
        <p:sp>
          <p:nvSpPr>
            <p:cNvPr id="68" name="rc68"/>
            <p:cNvSpPr/>
            <p:nvPr/>
          </p:nvSpPr>
          <p:spPr>
            <a:xfrm>
              <a:off x="6365047" y="4042561"/>
              <a:ext cx="239399" cy="24476"/>
            </a:xfrm>
            <a:prstGeom prst="rect">
              <a:avLst/>
            </a:prstGeom>
            <a:solidFill>
              <a:srgbClr val="B3B3B3">
                <a:alpha val="85098"/>
              </a:srgbClr>
            </a:solidFill>
          </p:spPr>
          <p:txBody>
            <a:bodyPr/>
            <a:lstStyle/>
            <a:p/>
          </p:txBody>
        </p:sp>
        <p:sp>
          <p:nvSpPr>
            <p:cNvPr id="69" name="rc69"/>
            <p:cNvSpPr/>
            <p:nvPr/>
          </p:nvSpPr>
          <p:spPr>
            <a:xfrm>
              <a:off x="6631046" y="4042348"/>
              <a:ext cx="239399" cy="24547"/>
            </a:xfrm>
            <a:prstGeom prst="rect">
              <a:avLst/>
            </a:prstGeom>
            <a:solidFill>
              <a:srgbClr val="B3B3B3">
                <a:alpha val="85098"/>
              </a:srgbClr>
            </a:solidFill>
          </p:spPr>
          <p:txBody>
            <a:bodyPr/>
            <a:lstStyle/>
            <a:p/>
          </p:txBody>
        </p:sp>
        <p:sp>
          <p:nvSpPr>
            <p:cNvPr id="70" name="rc70"/>
            <p:cNvSpPr/>
            <p:nvPr/>
          </p:nvSpPr>
          <p:spPr>
            <a:xfrm>
              <a:off x="6897046" y="4091585"/>
              <a:ext cx="239399" cy="0"/>
            </a:xfrm>
            <a:prstGeom prst="rect">
              <a:avLst/>
            </a:prstGeom>
            <a:solidFill>
              <a:srgbClr val="B3B3B3">
                <a:alpha val="85098"/>
              </a:srgbClr>
            </a:solidFill>
          </p:spPr>
          <p:txBody>
            <a:bodyPr/>
            <a:lstStyle/>
            <a:p/>
          </p:txBody>
        </p:sp>
        <p:sp>
          <p:nvSpPr>
            <p:cNvPr id="71" name="rc71"/>
            <p:cNvSpPr/>
            <p:nvPr/>
          </p:nvSpPr>
          <p:spPr>
            <a:xfrm>
              <a:off x="7163045" y="4091720"/>
              <a:ext cx="239399" cy="0"/>
            </a:xfrm>
            <a:prstGeom prst="rect">
              <a:avLst/>
            </a:prstGeom>
            <a:solidFill>
              <a:srgbClr val="B3B3B3">
                <a:alpha val="85098"/>
              </a:srgbClr>
            </a:solidFill>
          </p:spPr>
          <p:txBody>
            <a:bodyPr/>
            <a:lstStyle/>
            <a:p/>
          </p:txBody>
        </p:sp>
        <p:sp>
          <p:nvSpPr>
            <p:cNvPr id="72" name="rc72"/>
            <p:cNvSpPr/>
            <p:nvPr/>
          </p:nvSpPr>
          <p:spPr>
            <a:xfrm>
              <a:off x="7429045" y="4092011"/>
              <a:ext cx="239399" cy="0"/>
            </a:xfrm>
            <a:prstGeom prst="rect">
              <a:avLst/>
            </a:prstGeom>
            <a:solidFill>
              <a:srgbClr val="B3B3B3">
                <a:alpha val="85098"/>
              </a:srgbClr>
            </a:solidFill>
          </p:spPr>
          <p:txBody>
            <a:bodyPr/>
            <a:lstStyle/>
            <a:p/>
          </p:txBody>
        </p:sp>
        <p:sp>
          <p:nvSpPr>
            <p:cNvPr id="73" name="rc73"/>
            <p:cNvSpPr/>
            <p:nvPr/>
          </p:nvSpPr>
          <p:spPr>
            <a:xfrm>
              <a:off x="7695045" y="4044244"/>
              <a:ext cx="239399" cy="47837"/>
            </a:xfrm>
            <a:prstGeom prst="rect">
              <a:avLst/>
            </a:prstGeom>
            <a:solidFill>
              <a:srgbClr val="B3B3B3">
                <a:alpha val="85098"/>
              </a:srgbClr>
            </a:solidFill>
          </p:spPr>
          <p:txBody>
            <a:bodyPr/>
            <a:lstStyle/>
            <a:p/>
          </p:txBody>
        </p:sp>
        <p:sp>
          <p:nvSpPr>
            <p:cNvPr id="74" name="rc74"/>
            <p:cNvSpPr/>
            <p:nvPr/>
          </p:nvSpPr>
          <p:spPr>
            <a:xfrm>
              <a:off x="7961044" y="4092487"/>
              <a:ext cx="239399" cy="0"/>
            </a:xfrm>
            <a:prstGeom prst="rect">
              <a:avLst/>
            </a:prstGeom>
            <a:solidFill>
              <a:srgbClr val="B3B3B3">
                <a:alpha val="85098"/>
              </a:srgbClr>
            </a:solidFill>
          </p:spPr>
          <p:txBody>
            <a:bodyPr/>
            <a:lstStyle/>
            <a:p/>
          </p:txBody>
        </p:sp>
        <p:sp>
          <p:nvSpPr>
            <p:cNvPr id="75" name="pl75"/>
            <p:cNvSpPr/>
            <p:nvPr/>
          </p:nvSpPr>
          <p:spPr>
            <a:xfrm>
              <a:off x="1430754" y="2075428"/>
              <a:ext cx="6649990" cy="783248"/>
            </a:xfrm>
            <a:custGeom>
              <a:avLst/>
              <a:pathLst>
                <a:path w="6649990" h="783248">
                  <a:moveTo>
                    <a:pt x="0" y="783248"/>
                  </a:moveTo>
                  <a:lnTo>
                    <a:pt x="265999" y="742024"/>
                  </a:lnTo>
                  <a:lnTo>
                    <a:pt x="531999" y="700801"/>
                  </a:lnTo>
                  <a:lnTo>
                    <a:pt x="797998" y="597742"/>
                  </a:lnTo>
                  <a:lnTo>
                    <a:pt x="1063998" y="494683"/>
                  </a:lnTo>
                  <a:lnTo>
                    <a:pt x="1329998" y="329788"/>
                  </a:lnTo>
                  <a:lnTo>
                    <a:pt x="1595997" y="164894"/>
                  </a:lnTo>
                  <a:lnTo>
                    <a:pt x="1861997" y="123670"/>
                  </a:lnTo>
                  <a:lnTo>
                    <a:pt x="2127996" y="123670"/>
                  </a:lnTo>
                  <a:lnTo>
                    <a:pt x="2393996" y="103059"/>
                  </a:lnTo>
                  <a:lnTo>
                    <a:pt x="2659996" y="103059"/>
                  </a:lnTo>
                  <a:lnTo>
                    <a:pt x="2925995" y="82447"/>
                  </a:lnTo>
                  <a:lnTo>
                    <a:pt x="3191995" y="41223"/>
                  </a:lnTo>
                  <a:lnTo>
                    <a:pt x="3457995" y="103059"/>
                  </a:lnTo>
                  <a:lnTo>
                    <a:pt x="3723994" y="103059"/>
                  </a:lnTo>
                  <a:lnTo>
                    <a:pt x="3989994" y="41223"/>
                  </a:lnTo>
                  <a:lnTo>
                    <a:pt x="4255993" y="41223"/>
                  </a:lnTo>
                  <a:lnTo>
                    <a:pt x="4521993" y="20611"/>
                  </a:lnTo>
                  <a:lnTo>
                    <a:pt x="4787993" y="0"/>
                  </a:lnTo>
                  <a:lnTo>
                    <a:pt x="5053992" y="20611"/>
                  </a:lnTo>
                  <a:lnTo>
                    <a:pt x="5319992" y="20611"/>
                  </a:lnTo>
                  <a:lnTo>
                    <a:pt x="5585991" y="0"/>
                  </a:lnTo>
                  <a:lnTo>
                    <a:pt x="5851991" y="0"/>
                  </a:lnTo>
                  <a:lnTo>
                    <a:pt x="6117991" y="0"/>
                  </a:lnTo>
                  <a:lnTo>
                    <a:pt x="6383990" y="0"/>
                  </a:lnTo>
                  <a:lnTo>
                    <a:pt x="6649990" y="0"/>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886307"/>
            </a:xfrm>
            <a:custGeom>
              <a:avLst/>
              <a:pathLst>
                <a:path w="6649990" h="886307">
                  <a:moveTo>
                    <a:pt x="0" y="886307"/>
                  </a:moveTo>
                  <a:lnTo>
                    <a:pt x="265999" y="762636"/>
                  </a:lnTo>
                  <a:lnTo>
                    <a:pt x="531999" y="721413"/>
                  </a:lnTo>
                  <a:lnTo>
                    <a:pt x="797998" y="638965"/>
                  </a:lnTo>
                  <a:lnTo>
                    <a:pt x="1063998" y="556518"/>
                  </a:lnTo>
                  <a:lnTo>
                    <a:pt x="1329998" y="412236"/>
                  </a:lnTo>
                  <a:lnTo>
                    <a:pt x="1595997" y="206118"/>
                  </a:lnTo>
                  <a:lnTo>
                    <a:pt x="1861997" y="144282"/>
                  </a:lnTo>
                  <a:lnTo>
                    <a:pt x="2127996" y="144282"/>
                  </a:lnTo>
                  <a:lnTo>
                    <a:pt x="2393996" y="123670"/>
                  </a:lnTo>
                  <a:lnTo>
                    <a:pt x="2659996" y="123670"/>
                  </a:lnTo>
                  <a:lnTo>
                    <a:pt x="2925995" y="103059"/>
                  </a:lnTo>
                  <a:lnTo>
                    <a:pt x="3191995" y="61835"/>
                  </a:lnTo>
                  <a:lnTo>
                    <a:pt x="3457995" y="123670"/>
                  </a:lnTo>
                  <a:lnTo>
                    <a:pt x="3723994" y="123670"/>
                  </a:lnTo>
                  <a:lnTo>
                    <a:pt x="3989994" y="61835"/>
                  </a:lnTo>
                  <a:lnTo>
                    <a:pt x="4255993" y="61835"/>
                  </a:lnTo>
                  <a:lnTo>
                    <a:pt x="4521993" y="41223"/>
                  </a:lnTo>
                  <a:lnTo>
                    <a:pt x="4787993" y="41223"/>
                  </a:lnTo>
                  <a:lnTo>
                    <a:pt x="5053992" y="41223"/>
                  </a:lnTo>
                  <a:lnTo>
                    <a:pt x="5319992" y="41223"/>
                  </a:lnTo>
                  <a:lnTo>
                    <a:pt x="5585991" y="0"/>
                  </a:lnTo>
                  <a:lnTo>
                    <a:pt x="5851991" y="0"/>
                  </a:lnTo>
                  <a:lnTo>
                    <a:pt x="6117991" y="0"/>
                  </a:lnTo>
                  <a:lnTo>
                    <a:pt x="6383990" y="41223"/>
                  </a:lnTo>
                  <a:lnTo>
                    <a:pt x="6649990" y="0"/>
                  </a:lnTo>
                </a:path>
              </a:pathLst>
            </a:custGeom>
            <a:ln w="27101" cap="flat">
              <a:solidFill>
                <a:srgbClr val="F26A21">
                  <a:alpha val="100000"/>
                </a:srgbClr>
              </a:solidFill>
              <a:prstDash val="solid"/>
              <a:round/>
            </a:ln>
          </p:spPr>
          <p:txBody>
            <a:bodyPr/>
            <a:lstStyle/>
            <a:p/>
          </p:txBody>
        </p:sp>
        <p:sp>
          <p:nvSpPr>
            <p:cNvPr id="77" name="tx77"/>
            <p:cNvSpPr/>
            <p:nvPr/>
          </p:nvSpPr>
          <p:spPr>
            <a:xfrm>
              <a:off x="1370464" y="270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8" name="tx78"/>
            <p:cNvSpPr/>
            <p:nvPr/>
          </p:nvSpPr>
          <p:spPr>
            <a:xfrm>
              <a:off x="2700462"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3046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445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90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70464"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89" name="tx89"/>
            <p:cNvSpPr/>
            <p:nvPr/>
          </p:nvSpPr>
          <p:spPr>
            <a:xfrm>
              <a:off x="2700462"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0" name="tx90"/>
            <p:cNvSpPr/>
            <p:nvPr/>
          </p:nvSpPr>
          <p:spPr>
            <a:xfrm>
              <a:off x="403046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1" name="tx91"/>
            <p:cNvSpPr/>
            <p:nvPr/>
          </p:nvSpPr>
          <p:spPr>
            <a:xfrm>
              <a:off x="536045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642445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69045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956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845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754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802045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340319" y="35274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0" name="tx100"/>
            <p:cNvSpPr/>
            <p:nvPr/>
          </p:nvSpPr>
          <p:spPr>
            <a:xfrm>
              <a:off x="2700462" y="3875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1" name="tx101"/>
            <p:cNvSpPr/>
            <p:nvPr/>
          </p:nvSpPr>
          <p:spPr>
            <a:xfrm>
              <a:off x="4030460" y="4006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2" name="tx102"/>
            <p:cNvSpPr/>
            <p:nvPr/>
          </p:nvSpPr>
          <p:spPr>
            <a:xfrm>
              <a:off x="5360458" y="40395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3" name="tx103"/>
            <p:cNvSpPr/>
            <p:nvPr/>
          </p:nvSpPr>
          <p:spPr>
            <a:xfrm>
              <a:off x="6454602" y="4053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4" name="tx104"/>
            <p:cNvSpPr/>
            <p:nvPr/>
          </p:nvSpPr>
          <p:spPr>
            <a:xfrm>
              <a:off x="6720601" y="40536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6986601" y="4063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6" name="tx106"/>
            <p:cNvSpPr/>
            <p:nvPr/>
          </p:nvSpPr>
          <p:spPr>
            <a:xfrm>
              <a:off x="7252600" y="40633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7" name="tx107"/>
            <p:cNvSpPr/>
            <p:nvPr/>
          </p:nvSpPr>
          <p:spPr>
            <a:xfrm>
              <a:off x="7518600" y="40635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8" name="tx108"/>
            <p:cNvSpPr/>
            <p:nvPr/>
          </p:nvSpPr>
          <p:spPr>
            <a:xfrm>
              <a:off x="7784600" y="40635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9" name="tx109"/>
            <p:cNvSpPr/>
            <p:nvPr/>
          </p:nvSpPr>
          <p:spPr>
            <a:xfrm>
              <a:off x="8050599" y="406374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0" name="tx110"/>
            <p:cNvSpPr/>
            <p:nvPr/>
          </p:nvSpPr>
          <p:spPr>
            <a:xfrm>
              <a:off x="1370464" y="29091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1" name="tx111"/>
            <p:cNvSpPr/>
            <p:nvPr/>
          </p:nvSpPr>
          <p:spPr>
            <a:xfrm>
              <a:off x="2700462" y="36284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4060605" y="39252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3" name="tx113"/>
            <p:cNvSpPr/>
            <p:nvPr/>
          </p:nvSpPr>
          <p:spPr>
            <a:xfrm>
              <a:off x="5390603" y="39914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4" name="tx114"/>
            <p:cNvSpPr/>
            <p:nvPr/>
          </p:nvSpPr>
          <p:spPr>
            <a:xfrm>
              <a:off x="6454602" y="40143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5" name="tx115"/>
            <p:cNvSpPr/>
            <p:nvPr/>
          </p:nvSpPr>
          <p:spPr>
            <a:xfrm>
              <a:off x="6720601" y="401412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6" name="tx116"/>
            <p:cNvSpPr/>
            <p:nvPr/>
          </p:nvSpPr>
          <p:spPr>
            <a:xfrm>
              <a:off x="7784600" y="40303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7" name="tx117"/>
            <p:cNvSpPr/>
            <p:nvPr/>
          </p:nvSpPr>
          <p:spPr>
            <a:xfrm>
              <a:off x="1340319" y="27625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8" name="tx118"/>
            <p:cNvSpPr/>
            <p:nvPr/>
          </p:nvSpPr>
          <p:spPr>
            <a:xfrm>
              <a:off x="2700462" y="3503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9" name="tx119"/>
            <p:cNvSpPr/>
            <p:nvPr/>
          </p:nvSpPr>
          <p:spPr>
            <a:xfrm>
              <a:off x="4030460" y="3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0" name="tx120"/>
            <p:cNvSpPr/>
            <p:nvPr/>
          </p:nvSpPr>
          <p:spPr>
            <a:xfrm>
              <a:off x="5360458" y="39032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1" name="tx121"/>
            <p:cNvSpPr/>
            <p:nvPr/>
          </p:nvSpPr>
          <p:spPr>
            <a:xfrm>
              <a:off x="6424457" y="392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2" name="tx122"/>
            <p:cNvSpPr/>
            <p:nvPr/>
          </p:nvSpPr>
          <p:spPr>
            <a:xfrm>
              <a:off x="6690456" y="3924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3" name="tx123"/>
            <p:cNvSpPr/>
            <p:nvPr/>
          </p:nvSpPr>
          <p:spPr>
            <a:xfrm>
              <a:off x="6986601" y="39734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4" name="tx124"/>
            <p:cNvSpPr/>
            <p:nvPr/>
          </p:nvSpPr>
          <p:spPr>
            <a:xfrm>
              <a:off x="7252600" y="39736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5" name="tx125"/>
            <p:cNvSpPr/>
            <p:nvPr/>
          </p:nvSpPr>
          <p:spPr>
            <a:xfrm>
              <a:off x="7518600" y="3973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6" name="tx126"/>
            <p:cNvSpPr/>
            <p:nvPr/>
          </p:nvSpPr>
          <p:spPr>
            <a:xfrm>
              <a:off x="7754455" y="3926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7" name="tx127"/>
            <p:cNvSpPr/>
            <p:nvPr/>
          </p:nvSpPr>
          <p:spPr>
            <a:xfrm>
              <a:off x="8050599" y="39743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8" name="tx128"/>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577692" y="33536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0" name="tx130"/>
            <p:cNvSpPr/>
            <p:nvPr/>
          </p:nvSpPr>
          <p:spPr>
            <a:xfrm>
              <a:off x="577692" y="264331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1" name="tx131"/>
            <p:cNvSpPr/>
            <p:nvPr/>
          </p:nvSpPr>
          <p:spPr>
            <a:xfrm>
              <a:off x="577692" y="193296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70912" y="4979579"/>
              <a:ext cx="201456" cy="201456"/>
            </a:xfrm>
            <a:prstGeom prst="rect">
              <a:avLst/>
            </a:prstGeom>
            <a:solidFill>
              <a:srgbClr val="B3B3B3">
                <a:alpha val="85098"/>
              </a:srgbClr>
            </a:solidFill>
          </p:spPr>
          <p:txBody>
            <a:bodyPr/>
            <a:lstStyle/>
            <a:p/>
          </p:txBody>
        </p:sp>
        <p:sp>
          <p:nvSpPr>
            <p:cNvPr id="155" name="rc155"/>
            <p:cNvSpPr/>
            <p:nvPr/>
          </p:nvSpPr>
          <p:spPr>
            <a:xfrm>
              <a:off x="5573066" y="4979579"/>
              <a:ext cx="201456" cy="201456"/>
            </a:xfrm>
            <a:prstGeom prst="rect">
              <a:avLst/>
            </a:prstGeom>
            <a:solidFill>
              <a:srgbClr val="1CABE2">
                <a:alpha val="85098"/>
              </a:srgbClr>
            </a:solidFill>
          </p:spPr>
          <p:txBody>
            <a:bodyPr/>
            <a:lstStyle/>
            <a:p/>
          </p:txBody>
        </p:sp>
        <p:sp>
          <p:nvSpPr>
            <p:cNvPr id="156" name="tx15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66584" y="1594448"/>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160" name="pl160"/>
            <p:cNvSpPr/>
            <p:nvPr/>
          </p:nvSpPr>
          <p:spPr>
            <a:xfrm>
              <a:off x="21439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38098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4757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1416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9769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642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3086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7455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11054" y="5726143"/>
              <a:ext cx="4593148" cy="119033"/>
            </a:xfrm>
            <a:prstGeom prst="rect">
              <a:avLst/>
            </a:prstGeom>
            <a:solidFill>
              <a:srgbClr val="1CABE2">
                <a:alpha val="85098"/>
              </a:srgbClr>
            </a:solidFill>
          </p:spPr>
          <p:txBody>
            <a:bodyPr/>
            <a:lstStyle/>
            <a:p/>
          </p:txBody>
        </p:sp>
        <p:sp>
          <p:nvSpPr>
            <p:cNvPr id="173" name="rc173"/>
            <p:cNvSpPr/>
            <p:nvPr/>
          </p:nvSpPr>
          <p:spPr>
            <a:xfrm>
              <a:off x="1311054" y="5577352"/>
              <a:ext cx="2243599" cy="119033"/>
            </a:xfrm>
            <a:prstGeom prst="rect">
              <a:avLst/>
            </a:prstGeom>
            <a:solidFill>
              <a:srgbClr val="1CABE2">
                <a:alpha val="85098"/>
              </a:srgbClr>
            </a:solidFill>
          </p:spPr>
          <p:txBody>
            <a:bodyPr/>
            <a:lstStyle/>
            <a:p/>
          </p:txBody>
        </p:sp>
        <p:sp>
          <p:nvSpPr>
            <p:cNvPr id="174" name="rc174"/>
            <p:cNvSpPr/>
            <p:nvPr/>
          </p:nvSpPr>
          <p:spPr>
            <a:xfrm>
              <a:off x="1311054" y="5428560"/>
              <a:ext cx="2205617" cy="119033"/>
            </a:xfrm>
            <a:prstGeom prst="rect">
              <a:avLst/>
            </a:prstGeom>
            <a:solidFill>
              <a:srgbClr val="1CABE2">
                <a:alpha val="85098"/>
              </a:srgbClr>
            </a:solidFill>
          </p:spPr>
          <p:txBody>
            <a:bodyPr/>
            <a:lstStyle/>
            <a:p/>
          </p:txBody>
        </p:sp>
        <p:sp>
          <p:nvSpPr>
            <p:cNvPr id="175" name="rc175"/>
            <p:cNvSpPr/>
            <p:nvPr/>
          </p:nvSpPr>
          <p:spPr>
            <a:xfrm>
              <a:off x="5904203" y="5726143"/>
              <a:ext cx="2296241" cy="119033"/>
            </a:xfrm>
            <a:prstGeom prst="rect">
              <a:avLst/>
            </a:prstGeom>
            <a:solidFill>
              <a:srgbClr val="B3B3B3">
                <a:alpha val="85098"/>
              </a:srgbClr>
            </a:solidFill>
          </p:spPr>
          <p:txBody>
            <a:bodyPr/>
            <a:lstStyle/>
            <a:p/>
          </p:txBody>
        </p:sp>
        <p:sp>
          <p:nvSpPr>
            <p:cNvPr id="176" name="rc176"/>
            <p:cNvSpPr/>
            <p:nvPr/>
          </p:nvSpPr>
          <p:spPr>
            <a:xfrm>
              <a:off x="3554653" y="5577352"/>
              <a:ext cx="4487865" cy="119033"/>
            </a:xfrm>
            <a:prstGeom prst="rect">
              <a:avLst/>
            </a:prstGeom>
            <a:solidFill>
              <a:srgbClr val="B3B3B3">
                <a:alpha val="85098"/>
              </a:srgbClr>
            </a:solidFill>
          </p:spPr>
          <p:txBody>
            <a:bodyPr/>
            <a:lstStyle/>
            <a:p/>
          </p:txBody>
        </p:sp>
        <p:sp>
          <p:nvSpPr>
            <p:cNvPr id="177" name="rc177"/>
            <p:cNvSpPr/>
            <p:nvPr/>
          </p:nvSpPr>
          <p:spPr>
            <a:xfrm>
              <a:off x="3516672" y="5428560"/>
              <a:ext cx="0" cy="119033"/>
            </a:xfrm>
            <a:prstGeom prst="rect">
              <a:avLst/>
            </a:prstGeom>
            <a:solidFill>
              <a:srgbClr val="B3B3B3">
                <a:alpha val="85098"/>
              </a:srgbClr>
            </a:solidFill>
          </p:spPr>
          <p:txBody>
            <a:bodyPr/>
            <a:lstStyle/>
            <a:p/>
          </p:txBody>
        </p:sp>
        <p:sp>
          <p:nvSpPr>
            <p:cNvPr id="178" name="tx178"/>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a:t>
              </a:r>
            </a:p>
          </p:txBody>
        </p:sp>
        <p:sp>
          <p:nvSpPr>
            <p:cNvPr id="179" name="tx179"/>
            <p:cNvSpPr/>
            <p:nvPr/>
          </p:nvSpPr>
          <p:spPr>
            <a:xfrm>
              <a:off x="815504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0" name="tx180"/>
            <p:cNvSpPr/>
            <p:nvPr/>
          </p:nvSpPr>
          <p:spPr>
            <a:xfrm>
              <a:off x="3597044"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1" name="tx181"/>
            <p:cNvSpPr/>
            <p:nvPr/>
          </p:nvSpPr>
          <p:spPr>
            <a:xfrm>
              <a:off x="3527256"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82" name="tx182"/>
            <p:cNvSpPr/>
            <p:nvPr/>
          </p:nvSpPr>
          <p:spPr>
            <a:xfrm>
              <a:off x="235248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3" name="tx183"/>
            <p:cNvSpPr/>
            <p:nvPr/>
          </p:nvSpPr>
          <p:spPr>
            <a:xfrm>
              <a:off x="2333491"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84" name="tx184"/>
            <p:cNvSpPr/>
            <p:nvPr/>
          </p:nvSpPr>
          <p:spPr>
            <a:xfrm>
              <a:off x="6971951"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85" name="tx185"/>
            <p:cNvSpPr/>
            <p:nvPr/>
          </p:nvSpPr>
          <p:spPr>
            <a:xfrm>
              <a:off x="5718214"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86" name="tx186"/>
            <p:cNvSpPr/>
            <p:nvPr/>
          </p:nvSpPr>
          <p:spPr>
            <a:xfrm>
              <a:off x="3402536"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7" name="tx187"/>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6736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1" name="tx191"/>
            <p:cNvSpPr/>
            <p:nvPr/>
          </p:nvSpPr>
          <p:spPr>
            <a:xfrm>
              <a:off x="283323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2" name="tx192"/>
            <p:cNvSpPr/>
            <p:nvPr/>
          </p:nvSpPr>
          <p:spPr>
            <a:xfrm>
              <a:off x="449911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3" name="tx193"/>
            <p:cNvSpPr/>
            <p:nvPr/>
          </p:nvSpPr>
          <p:spPr>
            <a:xfrm>
              <a:off x="6164987" y="593585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4" name="tx194"/>
            <p:cNvSpPr/>
            <p:nvPr/>
          </p:nvSpPr>
          <p:spPr>
            <a:xfrm>
              <a:off x="7792014"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DPRK.
In 2025, DTP1 coverage in DPRK remained constant 99%. The number of children missing out on any DTP vaccination (zero-dose children) remained constant at from 3,000 in 2024 to 3,000 in 2025.
DTP3 coverage increased to 99% in 2025, leaving 3,000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3,000 children un- or under-vaccinated, including 3,000 zero-dose and &lt;100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31111"/>
            </a:xfrm>
            <a:custGeom>
              <a:avLst/>
              <a:pathLst>
                <a:path w="3397293" h="831111">
                  <a:moveTo>
                    <a:pt x="0" y="831111"/>
                  </a:moveTo>
                  <a:lnTo>
                    <a:pt x="135891" y="787368"/>
                  </a:lnTo>
                  <a:lnTo>
                    <a:pt x="271783" y="743625"/>
                  </a:lnTo>
                  <a:lnTo>
                    <a:pt x="407675" y="634269"/>
                  </a:lnTo>
                  <a:lnTo>
                    <a:pt x="543566" y="524912"/>
                  </a:lnTo>
                  <a:lnTo>
                    <a:pt x="679458" y="349941"/>
                  </a:lnTo>
                  <a:lnTo>
                    <a:pt x="815350" y="174970"/>
                  </a:lnTo>
                  <a:lnTo>
                    <a:pt x="951242" y="131228"/>
                  </a:lnTo>
                  <a:lnTo>
                    <a:pt x="1087133" y="131228"/>
                  </a:lnTo>
                  <a:lnTo>
                    <a:pt x="1223025" y="109356"/>
                  </a:lnTo>
                  <a:lnTo>
                    <a:pt x="1358917" y="109356"/>
                  </a:lnTo>
                  <a:lnTo>
                    <a:pt x="1494809" y="87485"/>
                  </a:lnTo>
                  <a:lnTo>
                    <a:pt x="1630700" y="43742"/>
                  </a:lnTo>
                  <a:lnTo>
                    <a:pt x="1766592" y="109356"/>
                  </a:lnTo>
                  <a:lnTo>
                    <a:pt x="1902484" y="109356"/>
                  </a:lnTo>
                  <a:lnTo>
                    <a:pt x="2038375" y="43742"/>
                  </a:lnTo>
                  <a:lnTo>
                    <a:pt x="2174267" y="43742"/>
                  </a:lnTo>
                  <a:lnTo>
                    <a:pt x="2310159" y="21871"/>
                  </a:lnTo>
                  <a:lnTo>
                    <a:pt x="2446051" y="0"/>
                  </a:lnTo>
                  <a:lnTo>
                    <a:pt x="2581942" y="21871"/>
                  </a:lnTo>
                  <a:lnTo>
                    <a:pt x="2717834" y="2187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31111"/>
            </a:xfrm>
            <a:custGeom>
              <a:avLst/>
              <a:pathLst>
                <a:path w="3397293" h="831111">
                  <a:moveTo>
                    <a:pt x="0" y="831111"/>
                  </a:moveTo>
                  <a:lnTo>
                    <a:pt x="135891" y="787368"/>
                  </a:lnTo>
                  <a:lnTo>
                    <a:pt x="271783" y="743625"/>
                  </a:lnTo>
                  <a:lnTo>
                    <a:pt x="407675" y="634269"/>
                  </a:lnTo>
                  <a:lnTo>
                    <a:pt x="543566" y="524912"/>
                  </a:lnTo>
                  <a:lnTo>
                    <a:pt x="679458" y="349941"/>
                  </a:lnTo>
                  <a:lnTo>
                    <a:pt x="815350" y="174970"/>
                  </a:lnTo>
                  <a:lnTo>
                    <a:pt x="951242" y="131228"/>
                  </a:lnTo>
                  <a:lnTo>
                    <a:pt x="1087133" y="131228"/>
                  </a:lnTo>
                  <a:lnTo>
                    <a:pt x="1223025" y="109356"/>
                  </a:lnTo>
                  <a:lnTo>
                    <a:pt x="1358917" y="109356"/>
                  </a:lnTo>
                  <a:lnTo>
                    <a:pt x="1494809" y="87485"/>
                  </a:lnTo>
                  <a:lnTo>
                    <a:pt x="1630700" y="43742"/>
                  </a:lnTo>
                  <a:lnTo>
                    <a:pt x="1766592" y="109356"/>
                  </a:lnTo>
                  <a:lnTo>
                    <a:pt x="1902484" y="109356"/>
                  </a:lnTo>
                  <a:lnTo>
                    <a:pt x="2038375" y="43742"/>
                  </a:lnTo>
                  <a:lnTo>
                    <a:pt x="2174267" y="43742"/>
                  </a:lnTo>
                  <a:lnTo>
                    <a:pt x="2310159" y="21871"/>
                  </a:lnTo>
                  <a:lnTo>
                    <a:pt x="2446051" y="0"/>
                  </a:lnTo>
                  <a:lnTo>
                    <a:pt x="2581942" y="21871"/>
                  </a:lnTo>
                  <a:lnTo>
                    <a:pt x="2717834" y="21871"/>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31111"/>
            </a:xfrm>
            <a:custGeom>
              <a:avLst/>
              <a:pathLst>
                <a:path w="3397293" h="831111">
                  <a:moveTo>
                    <a:pt x="0" y="831111"/>
                  </a:moveTo>
                  <a:lnTo>
                    <a:pt x="135891" y="787368"/>
                  </a:lnTo>
                  <a:lnTo>
                    <a:pt x="271783" y="743625"/>
                  </a:lnTo>
                  <a:lnTo>
                    <a:pt x="407675" y="634269"/>
                  </a:lnTo>
                  <a:lnTo>
                    <a:pt x="543566" y="524912"/>
                  </a:lnTo>
                  <a:lnTo>
                    <a:pt x="679458" y="349941"/>
                  </a:lnTo>
                  <a:lnTo>
                    <a:pt x="815350" y="174970"/>
                  </a:lnTo>
                  <a:lnTo>
                    <a:pt x="951242" y="131228"/>
                  </a:lnTo>
                  <a:lnTo>
                    <a:pt x="1087133" y="131228"/>
                  </a:lnTo>
                  <a:lnTo>
                    <a:pt x="1223025" y="109356"/>
                  </a:lnTo>
                  <a:lnTo>
                    <a:pt x="1358917" y="109356"/>
                  </a:lnTo>
                  <a:lnTo>
                    <a:pt x="1494809" y="87485"/>
                  </a:lnTo>
                  <a:lnTo>
                    <a:pt x="1630700" y="43742"/>
                  </a:lnTo>
                  <a:lnTo>
                    <a:pt x="1766592" y="109356"/>
                  </a:lnTo>
                  <a:lnTo>
                    <a:pt x="1902484" y="109356"/>
                  </a:lnTo>
                  <a:lnTo>
                    <a:pt x="2038375" y="43742"/>
                  </a:lnTo>
                  <a:lnTo>
                    <a:pt x="2174267" y="43742"/>
                  </a:lnTo>
                  <a:lnTo>
                    <a:pt x="2310159" y="21871"/>
                  </a:lnTo>
                  <a:lnTo>
                    <a:pt x="2446051" y="0"/>
                  </a:lnTo>
                  <a:lnTo>
                    <a:pt x="2581942" y="21871"/>
                  </a:lnTo>
                  <a:lnTo>
                    <a:pt x="2717834" y="2187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396" y="1405107"/>
              <a:ext cx="23804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DPRK, 2000-2025</a:t>
              </a:r>
            </a:p>
          </p:txBody>
        </p:sp>
        <p:sp>
          <p:nvSpPr>
            <p:cNvPr id="63" name="pl63"/>
            <p:cNvSpPr/>
            <p:nvPr/>
          </p:nvSpPr>
          <p:spPr>
            <a:xfrm>
              <a:off x="5267799" y="39659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972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8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59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91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2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94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256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6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8742"/>
              <a:ext cx="3397293" cy="1780952"/>
            </a:xfrm>
            <a:custGeom>
              <a:avLst/>
              <a:pathLst>
                <a:path w="3397293" h="1780952">
                  <a:moveTo>
                    <a:pt x="0" y="1780952"/>
                  </a:moveTo>
                  <a:lnTo>
                    <a:pt x="135891" y="1687218"/>
                  </a:lnTo>
                  <a:lnTo>
                    <a:pt x="271783" y="1593484"/>
                  </a:lnTo>
                  <a:lnTo>
                    <a:pt x="407675" y="1359148"/>
                  </a:lnTo>
                  <a:lnTo>
                    <a:pt x="543566" y="1124812"/>
                  </a:lnTo>
                  <a:lnTo>
                    <a:pt x="679458" y="749874"/>
                  </a:lnTo>
                  <a:lnTo>
                    <a:pt x="815350" y="374937"/>
                  </a:lnTo>
                  <a:lnTo>
                    <a:pt x="951242" y="281203"/>
                  </a:lnTo>
                  <a:lnTo>
                    <a:pt x="1087133" y="281203"/>
                  </a:lnTo>
                  <a:lnTo>
                    <a:pt x="1223025" y="234335"/>
                  </a:lnTo>
                  <a:lnTo>
                    <a:pt x="1358917" y="234335"/>
                  </a:lnTo>
                  <a:lnTo>
                    <a:pt x="1494809" y="187468"/>
                  </a:lnTo>
                  <a:lnTo>
                    <a:pt x="1630700" y="93734"/>
                  </a:lnTo>
                  <a:lnTo>
                    <a:pt x="1766592" y="234335"/>
                  </a:lnTo>
                  <a:lnTo>
                    <a:pt x="1902484" y="234335"/>
                  </a:lnTo>
                  <a:lnTo>
                    <a:pt x="2038375" y="93734"/>
                  </a:lnTo>
                  <a:lnTo>
                    <a:pt x="2174267" y="93734"/>
                  </a:lnTo>
                  <a:lnTo>
                    <a:pt x="2310159" y="46867"/>
                  </a:lnTo>
                  <a:lnTo>
                    <a:pt x="2446051" y="0"/>
                  </a:lnTo>
                  <a:lnTo>
                    <a:pt x="2581942" y="46867"/>
                  </a:lnTo>
                  <a:lnTo>
                    <a:pt x="2717834" y="46867"/>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25609"/>
              <a:ext cx="3397293" cy="421804"/>
            </a:xfrm>
            <a:custGeom>
              <a:avLst/>
              <a:pathLst>
                <a:path w="3397293" h="421804">
                  <a:moveTo>
                    <a:pt x="0" y="421804"/>
                  </a:moveTo>
                  <a:lnTo>
                    <a:pt x="135891" y="374937"/>
                  </a:lnTo>
                  <a:lnTo>
                    <a:pt x="271783" y="374937"/>
                  </a:lnTo>
                  <a:lnTo>
                    <a:pt x="407675" y="328070"/>
                  </a:lnTo>
                  <a:lnTo>
                    <a:pt x="543566" y="281203"/>
                  </a:lnTo>
                  <a:lnTo>
                    <a:pt x="679458" y="234335"/>
                  </a:lnTo>
                  <a:lnTo>
                    <a:pt x="815350" y="187468"/>
                  </a:lnTo>
                  <a:lnTo>
                    <a:pt x="951242" y="187468"/>
                  </a:lnTo>
                  <a:lnTo>
                    <a:pt x="1087133" y="140601"/>
                  </a:lnTo>
                  <a:lnTo>
                    <a:pt x="1223025" y="93734"/>
                  </a:lnTo>
                  <a:lnTo>
                    <a:pt x="1358917" y="93734"/>
                  </a:lnTo>
                  <a:lnTo>
                    <a:pt x="1494809" y="46867"/>
                  </a:lnTo>
                  <a:lnTo>
                    <a:pt x="1630700" y="93734"/>
                  </a:lnTo>
                  <a:lnTo>
                    <a:pt x="1766592" y="93734"/>
                  </a:lnTo>
                  <a:lnTo>
                    <a:pt x="1902484" y="93734"/>
                  </a:lnTo>
                  <a:lnTo>
                    <a:pt x="2038375" y="93734"/>
                  </a:lnTo>
                  <a:lnTo>
                    <a:pt x="2174267" y="46867"/>
                  </a:lnTo>
                  <a:lnTo>
                    <a:pt x="2310159" y="46867"/>
                  </a:lnTo>
                  <a:lnTo>
                    <a:pt x="2446051" y="46867"/>
                  </a:lnTo>
                  <a:lnTo>
                    <a:pt x="2581942" y="0"/>
                  </a:lnTo>
                  <a:lnTo>
                    <a:pt x="2717834" y="140601"/>
                  </a:lnTo>
                  <a:lnTo>
                    <a:pt x="2853726" y="234335"/>
                  </a:lnTo>
                  <a:lnTo>
                    <a:pt x="2989618" y="93734"/>
                  </a:lnTo>
                  <a:lnTo>
                    <a:pt x="3125509" y="93734"/>
                  </a:lnTo>
                  <a:lnTo>
                    <a:pt x="3261401" y="93734"/>
                  </a:lnTo>
                  <a:lnTo>
                    <a:pt x="3397293" y="4686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31874"/>
              <a:ext cx="3397293" cy="468671"/>
            </a:xfrm>
            <a:custGeom>
              <a:avLst/>
              <a:pathLst>
                <a:path w="3397293" h="468671">
                  <a:moveTo>
                    <a:pt x="0" y="234335"/>
                  </a:moveTo>
                  <a:lnTo>
                    <a:pt x="135891" y="281203"/>
                  </a:lnTo>
                  <a:lnTo>
                    <a:pt x="271783" y="328070"/>
                  </a:lnTo>
                  <a:lnTo>
                    <a:pt x="407675" y="281203"/>
                  </a:lnTo>
                  <a:lnTo>
                    <a:pt x="543566" y="234335"/>
                  </a:lnTo>
                  <a:lnTo>
                    <a:pt x="679458" y="234335"/>
                  </a:lnTo>
                  <a:lnTo>
                    <a:pt x="815350" y="93734"/>
                  </a:lnTo>
                  <a:lnTo>
                    <a:pt x="951242" y="93734"/>
                  </a:lnTo>
                  <a:lnTo>
                    <a:pt x="1087133" y="46867"/>
                  </a:lnTo>
                  <a:lnTo>
                    <a:pt x="1223025" y="46867"/>
                  </a:lnTo>
                  <a:lnTo>
                    <a:pt x="1358917" y="46867"/>
                  </a:lnTo>
                  <a:lnTo>
                    <a:pt x="1494809" y="46867"/>
                  </a:lnTo>
                  <a:lnTo>
                    <a:pt x="1630700" y="0"/>
                  </a:lnTo>
                  <a:lnTo>
                    <a:pt x="1766592" y="46867"/>
                  </a:lnTo>
                  <a:lnTo>
                    <a:pt x="1902484" y="46867"/>
                  </a:lnTo>
                  <a:lnTo>
                    <a:pt x="2038375" y="46867"/>
                  </a:lnTo>
                  <a:lnTo>
                    <a:pt x="2174267" y="46867"/>
                  </a:lnTo>
                  <a:lnTo>
                    <a:pt x="2310159" y="46867"/>
                  </a:lnTo>
                  <a:lnTo>
                    <a:pt x="2446051" y="93734"/>
                  </a:lnTo>
                  <a:lnTo>
                    <a:pt x="2581942" y="93734"/>
                  </a:lnTo>
                  <a:lnTo>
                    <a:pt x="2717834" y="187468"/>
                  </a:lnTo>
                  <a:lnTo>
                    <a:pt x="2853726" y="468671"/>
                  </a:lnTo>
                  <a:lnTo>
                    <a:pt x="2989618" y="140601"/>
                  </a:lnTo>
                  <a:lnTo>
                    <a:pt x="3125509" y="281203"/>
                  </a:lnTo>
                  <a:lnTo>
                    <a:pt x="3261401" y="281203"/>
                  </a:lnTo>
                  <a:lnTo>
                    <a:pt x="3397293" y="28120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256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8742"/>
              <a:ext cx="3397293" cy="1780952"/>
            </a:xfrm>
            <a:custGeom>
              <a:avLst/>
              <a:pathLst>
                <a:path w="3397293" h="1780952">
                  <a:moveTo>
                    <a:pt x="0" y="1780952"/>
                  </a:moveTo>
                  <a:lnTo>
                    <a:pt x="135891" y="1687218"/>
                  </a:lnTo>
                  <a:lnTo>
                    <a:pt x="271783" y="1593484"/>
                  </a:lnTo>
                  <a:lnTo>
                    <a:pt x="407675" y="1359148"/>
                  </a:lnTo>
                  <a:lnTo>
                    <a:pt x="543566" y="1124812"/>
                  </a:lnTo>
                  <a:lnTo>
                    <a:pt x="679458" y="749874"/>
                  </a:lnTo>
                  <a:lnTo>
                    <a:pt x="815350" y="374937"/>
                  </a:lnTo>
                  <a:lnTo>
                    <a:pt x="951242" y="281203"/>
                  </a:lnTo>
                  <a:lnTo>
                    <a:pt x="1087133" y="281203"/>
                  </a:lnTo>
                  <a:lnTo>
                    <a:pt x="1223025" y="234335"/>
                  </a:lnTo>
                  <a:lnTo>
                    <a:pt x="1358917" y="234335"/>
                  </a:lnTo>
                  <a:lnTo>
                    <a:pt x="1494809" y="187468"/>
                  </a:lnTo>
                  <a:lnTo>
                    <a:pt x="1630700" y="93734"/>
                  </a:lnTo>
                  <a:lnTo>
                    <a:pt x="1766592" y="234335"/>
                  </a:lnTo>
                  <a:lnTo>
                    <a:pt x="1902484" y="234335"/>
                  </a:lnTo>
                  <a:lnTo>
                    <a:pt x="2038375" y="93734"/>
                  </a:lnTo>
                  <a:lnTo>
                    <a:pt x="2174267" y="93734"/>
                  </a:lnTo>
                  <a:lnTo>
                    <a:pt x="2310159" y="46867"/>
                  </a:lnTo>
                  <a:lnTo>
                    <a:pt x="2446051" y="0"/>
                  </a:lnTo>
                  <a:lnTo>
                    <a:pt x="2581942" y="46867"/>
                  </a:lnTo>
                  <a:lnTo>
                    <a:pt x="2717834" y="46867"/>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3754"/>
              <a:ext cx="0" cy="1855940"/>
            </a:xfrm>
            <a:custGeom>
              <a:avLst/>
              <a:pathLst>
                <a:path w="0" h="1855940">
                  <a:moveTo>
                    <a:pt x="0" y="18559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3754"/>
              <a:ext cx="0" cy="824862"/>
            </a:xfrm>
            <a:custGeom>
              <a:avLst/>
              <a:pathLst>
                <a:path w="0" h="824862">
                  <a:moveTo>
                    <a:pt x="0" y="8248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3754"/>
              <a:ext cx="0" cy="309323"/>
            </a:xfrm>
            <a:custGeom>
              <a:avLst/>
              <a:pathLst>
                <a:path w="0" h="309323">
                  <a:moveTo>
                    <a:pt x="0" y="3093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3754"/>
              <a:ext cx="0" cy="168721"/>
            </a:xfrm>
            <a:custGeom>
              <a:avLst/>
              <a:pathLst>
                <a:path w="0" h="168721">
                  <a:moveTo>
                    <a:pt x="0" y="1687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3754"/>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3754"/>
              <a:ext cx="0" cy="74987"/>
            </a:xfrm>
            <a:custGeom>
              <a:avLst/>
              <a:pathLst>
                <a:path w="0" h="74987">
                  <a:moveTo>
                    <a:pt x="0" y="74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3754"/>
              <a:ext cx="0" cy="74987"/>
            </a:xfrm>
            <a:custGeom>
              <a:avLst/>
              <a:pathLst>
                <a:path w="0" h="74987">
                  <a:moveTo>
                    <a:pt x="0" y="74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8742"/>
              <a:ext cx="3397293" cy="1780952"/>
            </a:xfrm>
            <a:custGeom>
              <a:avLst/>
              <a:pathLst>
                <a:path w="3397293" h="1780952">
                  <a:moveTo>
                    <a:pt x="0" y="1780952"/>
                  </a:moveTo>
                  <a:lnTo>
                    <a:pt x="135891" y="1687218"/>
                  </a:lnTo>
                  <a:lnTo>
                    <a:pt x="271783" y="1593484"/>
                  </a:lnTo>
                  <a:lnTo>
                    <a:pt x="407675" y="1359148"/>
                  </a:lnTo>
                  <a:lnTo>
                    <a:pt x="543566" y="1124812"/>
                  </a:lnTo>
                  <a:lnTo>
                    <a:pt x="679458" y="749874"/>
                  </a:lnTo>
                  <a:lnTo>
                    <a:pt x="815350" y="374937"/>
                  </a:lnTo>
                  <a:lnTo>
                    <a:pt x="951242" y="281203"/>
                  </a:lnTo>
                  <a:lnTo>
                    <a:pt x="1087133" y="281203"/>
                  </a:lnTo>
                  <a:lnTo>
                    <a:pt x="1223025" y="234335"/>
                  </a:lnTo>
                  <a:lnTo>
                    <a:pt x="1358917" y="234335"/>
                  </a:lnTo>
                  <a:lnTo>
                    <a:pt x="1494809" y="187468"/>
                  </a:lnTo>
                  <a:lnTo>
                    <a:pt x="1630700" y="93734"/>
                  </a:lnTo>
                  <a:lnTo>
                    <a:pt x="1766592" y="234335"/>
                  </a:lnTo>
                  <a:lnTo>
                    <a:pt x="1902484" y="234335"/>
                  </a:lnTo>
                  <a:lnTo>
                    <a:pt x="2038375" y="93734"/>
                  </a:lnTo>
                  <a:lnTo>
                    <a:pt x="2174267" y="93734"/>
                  </a:lnTo>
                  <a:lnTo>
                    <a:pt x="2310159" y="46867"/>
                  </a:lnTo>
                  <a:lnTo>
                    <a:pt x="2446051" y="0"/>
                  </a:lnTo>
                  <a:lnTo>
                    <a:pt x="2581942" y="46867"/>
                  </a:lnTo>
                  <a:lnTo>
                    <a:pt x="2717834" y="46867"/>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4451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6038783" y="21445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748386" y="214620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27845" y="21458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144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458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1458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3333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4742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67944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2108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742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734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048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56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8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6011"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20" name="tx120"/>
            <p:cNvSpPr/>
            <p:nvPr/>
          </p:nvSpPr>
          <p:spPr>
            <a:xfrm>
              <a:off x="7082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523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93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37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280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23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15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58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90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3576339" cy="114824"/>
            </a:xfrm>
            <a:prstGeom prst="rect">
              <a:avLst/>
            </a:prstGeom>
            <a:solidFill>
              <a:srgbClr val="1CABE2">
                <a:alpha val="80000"/>
              </a:srgbClr>
            </a:solidFill>
          </p:spPr>
          <p:txBody>
            <a:bodyPr/>
            <a:lstStyle/>
            <a:p/>
          </p:txBody>
        </p:sp>
        <p:sp>
          <p:nvSpPr>
            <p:cNvPr id="136" name="rc136"/>
            <p:cNvSpPr/>
            <p:nvPr/>
          </p:nvSpPr>
          <p:spPr>
            <a:xfrm>
              <a:off x="1317178" y="5600334"/>
              <a:ext cx="3515795"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919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2162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73406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DPRK (99%) was 9 percentage points higher than the global average (90%) and 8 percentage points higher than the average across all EAPR countries (91%).
National DTP1 coverage was 1 percentage point higher than in 2019 (98%).
This equates to 3,000 zero-dose children in 2025 compared to 7,000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DTP1 coverage was 99% - this is 1 percentage point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DPRK ranked number 21 out of 27 countries for lowest DTP1 coverage (based on tied ranks).
DPRK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DPRK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DPRK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DPRK ranked number 11 out of 27 countries with 3,000 zero-dose children.
In 2025, DPRK ranked number 11 out of 27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973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12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452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6917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093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3326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572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825502"/>
              <a:ext cx="203168" cy="859884"/>
            </a:xfrm>
            <a:prstGeom prst="rect">
              <a:avLst/>
            </a:prstGeom>
            <a:solidFill>
              <a:srgbClr val="80BD41">
                <a:alpha val="100000"/>
              </a:srgbClr>
            </a:solidFill>
          </p:spPr>
          <p:txBody>
            <a:bodyPr/>
            <a:lstStyle/>
            <a:p/>
          </p:txBody>
        </p:sp>
        <p:sp>
          <p:nvSpPr>
            <p:cNvPr id="27" name="rc27"/>
            <p:cNvSpPr/>
            <p:nvPr/>
          </p:nvSpPr>
          <p:spPr>
            <a:xfrm>
              <a:off x="1332670" y="3149882"/>
              <a:ext cx="203168" cy="598848"/>
            </a:xfrm>
            <a:prstGeom prst="rect">
              <a:avLst/>
            </a:prstGeom>
            <a:solidFill>
              <a:srgbClr val="0058AB">
                <a:alpha val="100000"/>
              </a:srgbClr>
            </a:solidFill>
          </p:spPr>
          <p:txBody>
            <a:bodyPr/>
            <a:lstStyle/>
            <a:p/>
          </p:txBody>
        </p:sp>
        <p:sp>
          <p:nvSpPr>
            <p:cNvPr id="28" name="rc28"/>
            <p:cNvSpPr/>
            <p:nvPr/>
          </p:nvSpPr>
          <p:spPr>
            <a:xfrm>
              <a:off x="1332670" y="3748730"/>
              <a:ext cx="203168" cy="76771"/>
            </a:xfrm>
            <a:prstGeom prst="rect">
              <a:avLst/>
            </a:prstGeom>
            <a:solidFill>
              <a:srgbClr val="1CABE2">
                <a:alpha val="100000"/>
              </a:srgbClr>
            </a:solidFill>
          </p:spPr>
          <p:txBody>
            <a:bodyPr/>
            <a:lstStyle/>
            <a:p/>
          </p:txBody>
        </p:sp>
        <p:sp>
          <p:nvSpPr>
            <p:cNvPr id="29" name="rc29"/>
            <p:cNvSpPr/>
            <p:nvPr/>
          </p:nvSpPr>
          <p:spPr>
            <a:xfrm>
              <a:off x="1558413" y="3761174"/>
              <a:ext cx="203168" cy="924212"/>
            </a:xfrm>
            <a:prstGeom prst="rect">
              <a:avLst/>
            </a:prstGeom>
            <a:solidFill>
              <a:srgbClr val="80BD41">
                <a:alpha val="100000"/>
              </a:srgbClr>
            </a:solidFill>
          </p:spPr>
          <p:txBody>
            <a:bodyPr/>
            <a:lstStyle/>
            <a:p/>
          </p:txBody>
        </p:sp>
        <p:sp>
          <p:nvSpPr>
            <p:cNvPr id="30" name="rc30"/>
            <p:cNvSpPr/>
            <p:nvPr/>
          </p:nvSpPr>
          <p:spPr>
            <a:xfrm>
              <a:off x="1558413" y="3194719"/>
              <a:ext cx="203168" cy="551547"/>
            </a:xfrm>
            <a:prstGeom prst="rect">
              <a:avLst/>
            </a:prstGeom>
            <a:solidFill>
              <a:srgbClr val="0058AB">
                <a:alpha val="100000"/>
              </a:srgbClr>
            </a:solidFill>
          </p:spPr>
          <p:txBody>
            <a:bodyPr/>
            <a:lstStyle/>
            <a:p/>
          </p:txBody>
        </p:sp>
        <p:sp>
          <p:nvSpPr>
            <p:cNvPr id="31" name="rc31"/>
            <p:cNvSpPr/>
            <p:nvPr/>
          </p:nvSpPr>
          <p:spPr>
            <a:xfrm>
              <a:off x="1558413" y="3746266"/>
              <a:ext cx="203168" cy="14908"/>
            </a:xfrm>
            <a:prstGeom prst="rect">
              <a:avLst/>
            </a:prstGeom>
            <a:solidFill>
              <a:srgbClr val="1CABE2">
                <a:alpha val="100000"/>
              </a:srgbClr>
            </a:solidFill>
          </p:spPr>
          <p:txBody>
            <a:bodyPr/>
            <a:lstStyle/>
            <a:p/>
          </p:txBody>
        </p:sp>
        <p:sp>
          <p:nvSpPr>
            <p:cNvPr id="32" name="rc32"/>
            <p:cNvSpPr/>
            <p:nvPr/>
          </p:nvSpPr>
          <p:spPr>
            <a:xfrm>
              <a:off x="1784155" y="3773673"/>
              <a:ext cx="203168" cy="911713"/>
            </a:xfrm>
            <a:prstGeom prst="rect">
              <a:avLst/>
            </a:prstGeom>
            <a:solidFill>
              <a:srgbClr val="80BD41">
                <a:alpha val="100000"/>
              </a:srgbClr>
            </a:solidFill>
          </p:spPr>
          <p:txBody>
            <a:bodyPr/>
            <a:lstStyle/>
            <a:p/>
          </p:txBody>
        </p:sp>
        <p:sp>
          <p:nvSpPr>
            <p:cNvPr id="33" name="rc33"/>
            <p:cNvSpPr/>
            <p:nvPr/>
          </p:nvSpPr>
          <p:spPr>
            <a:xfrm>
              <a:off x="1784155" y="3260832"/>
              <a:ext cx="203168" cy="498592"/>
            </a:xfrm>
            <a:prstGeom prst="rect">
              <a:avLst/>
            </a:prstGeom>
            <a:solidFill>
              <a:srgbClr val="0058AB">
                <a:alpha val="100000"/>
              </a:srgbClr>
            </a:solidFill>
          </p:spPr>
          <p:txBody>
            <a:bodyPr/>
            <a:lstStyle/>
            <a:p/>
          </p:txBody>
        </p:sp>
        <p:sp>
          <p:nvSpPr>
            <p:cNvPr id="34" name="rc34"/>
            <p:cNvSpPr/>
            <p:nvPr/>
          </p:nvSpPr>
          <p:spPr>
            <a:xfrm>
              <a:off x="1784155" y="3759424"/>
              <a:ext cx="203168" cy="14248"/>
            </a:xfrm>
            <a:prstGeom prst="rect">
              <a:avLst/>
            </a:prstGeom>
            <a:solidFill>
              <a:srgbClr val="1CABE2">
                <a:alpha val="100000"/>
              </a:srgbClr>
            </a:solidFill>
          </p:spPr>
          <p:txBody>
            <a:bodyPr/>
            <a:lstStyle/>
            <a:p/>
          </p:txBody>
        </p:sp>
        <p:sp>
          <p:nvSpPr>
            <p:cNvPr id="35" name="rc35"/>
            <p:cNvSpPr/>
            <p:nvPr/>
          </p:nvSpPr>
          <p:spPr>
            <a:xfrm>
              <a:off x="2009898" y="3735141"/>
              <a:ext cx="203168" cy="950245"/>
            </a:xfrm>
            <a:prstGeom prst="rect">
              <a:avLst/>
            </a:prstGeom>
            <a:solidFill>
              <a:srgbClr val="80BD41">
                <a:alpha val="100000"/>
              </a:srgbClr>
            </a:solidFill>
          </p:spPr>
          <p:txBody>
            <a:bodyPr/>
            <a:lstStyle/>
            <a:p/>
          </p:txBody>
        </p:sp>
        <p:sp>
          <p:nvSpPr>
            <p:cNvPr id="36" name="rc36"/>
            <p:cNvSpPr/>
            <p:nvPr/>
          </p:nvSpPr>
          <p:spPr>
            <a:xfrm>
              <a:off x="2009898" y="3287967"/>
              <a:ext cx="203168" cy="419224"/>
            </a:xfrm>
            <a:prstGeom prst="rect">
              <a:avLst/>
            </a:prstGeom>
            <a:solidFill>
              <a:srgbClr val="0058AB">
                <a:alpha val="100000"/>
              </a:srgbClr>
            </a:solidFill>
          </p:spPr>
          <p:txBody>
            <a:bodyPr/>
            <a:lstStyle/>
            <a:p/>
          </p:txBody>
        </p:sp>
        <p:sp>
          <p:nvSpPr>
            <p:cNvPr id="37" name="rc37"/>
            <p:cNvSpPr/>
            <p:nvPr/>
          </p:nvSpPr>
          <p:spPr>
            <a:xfrm>
              <a:off x="2009898" y="3707192"/>
              <a:ext cx="203168" cy="27949"/>
            </a:xfrm>
            <a:prstGeom prst="rect">
              <a:avLst/>
            </a:prstGeom>
            <a:solidFill>
              <a:srgbClr val="1CABE2">
                <a:alpha val="100000"/>
              </a:srgbClr>
            </a:solidFill>
          </p:spPr>
          <p:txBody>
            <a:bodyPr/>
            <a:lstStyle/>
            <a:p/>
          </p:txBody>
        </p:sp>
        <p:sp>
          <p:nvSpPr>
            <p:cNvPr id="38" name="rc38"/>
            <p:cNvSpPr/>
            <p:nvPr/>
          </p:nvSpPr>
          <p:spPr>
            <a:xfrm>
              <a:off x="2235640" y="3719477"/>
              <a:ext cx="203168" cy="965910"/>
            </a:xfrm>
            <a:prstGeom prst="rect">
              <a:avLst/>
            </a:prstGeom>
            <a:solidFill>
              <a:srgbClr val="80BD41">
                <a:alpha val="100000"/>
              </a:srgbClr>
            </a:solidFill>
          </p:spPr>
          <p:txBody>
            <a:bodyPr/>
            <a:lstStyle/>
            <a:p/>
          </p:txBody>
        </p:sp>
        <p:sp>
          <p:nvSpPr>
            <p:cNvPr id="39" name="rc39"/>
            <p:cNvSpPr/>
            <p:nvPr/>
          </p:nvSpPr>
          <p:spPr>
            <a:xfrm>
              <a:off x="2235640" y="3343843"/>
              <a:ext cx="203168" cy="335386"/>
            </a:xfrm>
            <a:prstGeom prst="rect">
              <a:avLst/>
            </a:prstGeom>
            <a:solidFill>
              <a:srgbClr val="0058AB">
                <a:alpha val="100000"/>
              </a:srgbClr>
            </a:solidFill>
          </p:spPr>
          <p:txBody>
            <a:bodyPr/>
            <a:lstStyle/>
            <a:p/>
          </p:txBody>
        </p:sp>
        <p:sp>
          <p:nvSpPr>
            <p:cNvPr id="40" name="rc40"/>
            <p:cNvSpPr/>
            <p:nvPr/>
          </p:nvSpPr>
          <p:spPr>
            <a:xfrm>
              <a:off x="2235640" y="3679230"/>
              <a:ext cx="203168" cy="40246"/>
            </a:xfrm>
            <a:prstGeom prst="rect">
              <a:avLst/>
            </a:prstGeom>
            <a:solidFill>
              <a:srgbClr val="1CABE2">
                <a:alpha val="100000"/>
              </a:srgbClr>
            </a:solidFill>
          </p:spPr>
          <p:txBody>
            <a:bodyPr/>
            <a:lstStyle/>
            <a:p/>
          </p:txBody>
        </p:sp>
        <p:sp>
          <p:nvSpPr>
            <p:cNvPr id="41" name="rc41"/>
            <p:cNvSpPr/>
            <p:nvPr/>
          </p:nvSpPr>
          <p:spPr>
            <a:xfrm>
              <a:off x="2461382" y="3669875"/>
              <a:ext cx="203168" cy="1015512"/>
            </a:xfrm>
            <a:prstGeom prst="rect">
              <a:avLst/>
            </a:prstGeom>
            <a:solidFill>
              <a:srgbClr val="80BD41">
                <a:alpha val="100000"/>
              </a:srgbClr>
            </a:solidFill>
          </p:spPr>
          <p:txBody>
            <a:bodyPr/>
            <a:lstStyle/>
            <a:p/>
          </p:txBody>
        </p:sp>
        <p:sp>
          <p:nvSpPr>
            <p:cNvPr id="42" name="rc42"/>
            <p:cNvSpPr/>
            <p:nvPr/>
          </p:nvSpPr>
          <p:spPr>
            <a:xfrm>
              <a:off x="2461382" y="3399929"/>
              <a:ext cx="203168" cy="218527"/>
            </a:xfrm>
            <a:prstGeom prst="rect">
              <a:avLst/>
            </a:prstGeom>
            <a:solidFill>
              <a:srgbClr val="0058AB">
                <a:alpha val="100000"/>
              </a:srgbClr>
            </a:solidFill>
          </p:spPr>
          <p:txBody>
            <a:bodyPr/>
            <a:lstStyle/>
            <a:p/>
          </p:txBody>
        </p:sp>
        <p:sp>
          <p:nvSpPr>
            <p:cNvPr id="43" name="rc43"/>
            <p:cNvSpPr/>
            <p:nvPr/>
          </p:nvSpPr>
          <p:spPr>
            <a:xfrm>
              <a:off x="2461382" y="3618457"/>
              <a:ext cx="203168" cy="51417"/>
            </a:xfrm>
            <a:prstGeom prst="rect">
              <a:avLst/>
            </a:prstGeom>
            <a:solidFill>
              <a:srgbClr val="1CABE2">
                <a:alpha val="100000"/>
              </a:srgbClr>
            </a:solidFill>
          </p:spPr>
          <p:txBody>
            <a:bodyPr/>
            <a:lstStyle/>
            <a:p/>
          </p:txBody>
        </p:sp>
        <p:sp>
          <p:nvSpPr>
            <p:cNvPr id="44" name="rc44"/>
            <p:cNvSpPr/>
            <p:nvPr/>
          </p:nvSpPr>
          <p:spPr>
            <a:xfrm>
              <a:off x="2687125" y="3525100"/>
              <a:ext cx="203168" cy="1160286"/>
            </a:xfrm>
            <a:prstGeom prst="rect">
              <a:avLst/>
            </a:prstGeom>
            <a:solidFill>
              <a:srgbClr val="80BD41">
                <a:alpha val="100000"/>
              </a:srgbClr>
            </a:solidFill>
          </p:spPr>
          <p:txBody>
            <a:bodyPr/>
            <a:lstStyle/>
            <a:p/>
          </p:txBody>
        </p:sp>
        <p:sp>
          <p:nvSpPr>
            <p:cNvPr id="45" name="rc45"/>
            <p:cNvSpPr/>
            <p:nvPr/>
          </p:nvSpPr>
          <p:spPr>
            <a:xfrm>
              <a:off x="2687125" y="3381696"/>
              <a:ext cx="203168" cy="117332"/>
            </a:xfrm>
            <a:prstGeom prst="rect">
              <a:avLst/>
            </a:prstGeom>
            <a:solidFill>
              <a:srgbClr val="0058AB">
                <a:alpha val="100000"/>
              </a:srgbClr>
            </a:solidFill>
          </p:spPr>
          <p:txBody>
            <a:bodyPr/>
            <a:lstStyle/>
            <a:p/>
          </p:txBody>
        </p:sp>
        <p:sp>
          <p:nvSpPr>
            <p:cNvPr id="46" name="rc46"/>
            <p:cNvSpPr/>
            <p:nvPr/>
          </p:nvSpPr>
          <p:spPr>
            <a:xfrm>
              <a:off x="2687125" y="3499028"/>
              <a:ext cx="203168" cy="26071"/>
            </a:xfrm>
            <a:prstGeom prst="rect">
              <a:avLst/>
            </a:prstGeom>
            <a:solidFill>
              <a:srgbClr val="1CABE2">
                <a:alpha val="100000"/>
              </a:srgbClr>
            </a:solidFill>
          </p:spPr>
          <p:txBody>
            <a:bodyPr/>
            <a:lstStyle/>
            <a:p/>
          </p:txBody>
        </p:sp>
        <p:sp>
          <p:nvSpPr>
            <p:cNvPr id="47" name="rc47"/>
            <p:cNvSpPr/>
            <p:nvPr/>
          </p:nvSpPr>
          <p:spPr>
            <a:xfrm>
              <a:off x="2912867" y="3493887"/>
              <a:ext cx="203168" cy="1191499"/>
            </a:xfrm>
            <a:prstGeom prst="rect">
              <a:avLst/>
            </a:prstGeom>
            <a:solidFill>
              <a:srgbClr val="80BD41">
                <a:alpha val="100000"/>
              </a:srgbClr>
            </a:solidFill>
          </p:spPr>
          <p:txBody>
            <a:bodyPr/>
            <a:lstStyle/>
            <a:p/>
          </p:txBody>
        </p:sp>
        <p:sp>
          <p:nvSpPr>
            <p:cNvPr id="48" name="rc48"/>
            <p:cNvSpPr/>
            <p:nvPr/>
          </p:nvSpPr>
          <p:spPr>
            <a:xfrm>
              <a:off x="2912867" y="3390279"/>
              <a:ext cx="203168" cy="90655"/>
            </a:xfrm>
            <a:prstGeom prst="rect">
              <a:avLst/>
            </a:prstGeom>
            <a:solidFill>
              <a:srgbClr val="0058AB">
                <a:alpha val="100000"/>
              </a:srgbClr>
            </a:solidFill>
          </p:spPr>
          <p:txBody>
            <a:bodyPr/>
            <a:lstStyle/>
            <a:p/>
          </p:txBody>
        </p:sp>
        <p:sp>
          <p:nvSpPr>
            <p:cNvPr id="49" name="rc49"/>
            <p:cNvSpPr/>
            <p:nvPr/>
          </p:nvSpPr>
          <p:spPr>
            <a:xfrm>
              <a:off x="2912867" y="3480935"/>
              <a:ext cx="203168" cy="12952"/>
            </a:xfrm>
            <a:prstGeom prst="rect">
              <a:avLst/>
            </a:prstGeom>
            <a:solidFill>
              <a:srgbClr val="1CABE2">
                <a:alpha val="100000"/>
              </a:srgbClr>
            </a:solidFill>
          </p:spPr>
          <p:txBody>
            <a:bodyPr/>
            <a:lstStyle/>
            <a:p/>
          </p:txBody>
        </p:sp>
        <p:sp>
          <p:nvSpPr>
            <p:cNvPr id="50" name="rc50"/>
            <p:cNvSpPr/>
            <p:nvPr/>
          </p:nvSpPr>
          <p:spPr>
            <a:xfrm>
              <a:off x="3138609" y="3481482"/>
              <a:ext cx="203168" cy="1203905"/>
            </a:xfrm>
            <a:prstGeom prst="rect">
              <a:avLst/>
            </a:prstGeom>
            <a:solidFill>
              <a:srgbClr val="80BD41">
                <a:alpha val="100000"/>
              </a:srgbClr>
            </a:solidFill>
          </p:spPr>
          <p:txBody>
            <a:bodyPr/>
            <a:lstStyle/>
            <a:p/>
          </p:txBody>
        </p:sp>
        <p:sp>
          <p:nvSpPr>
            <p:cNvPr id="51" name="rc51"/>
            <p:cNvSpPr/>
            <p:nvPr/>
          </p:nvSpPr>
          <p:spPr>
            <a:xfrm>
              <a:off x="3138609" y="3376795"/>
              <a:ext cx="203168" cy="91602"/>
            </a:xfrm>
            <a:prstGeom prst="rect">
              <a:avLst/>
            </a:prstGeom>
            <a:solidFill>
              <a:srgbClr val="0058AB">
                <a:alpha val="100000"/>
              </a:srgbClr>
            </a:solidFill>
          </p:spPr>
          <p:txBody>
            <a:bodyPr/>
            <a:lstStyle/>
            <a:p/>
          </p:txBody>
        </p:sp>
        <p:sp>
          <p:nvSpPr>
            <p:cNvPr id="52" name="rc52"/>
            <p:cNvSpPr/>
            <p:nvPr/>
          </p:nvSpPr>
          <p:spPr>
            <a:xfrm>
              <a:off x="3138609" y="3468397"/>
              <a:ext cx="203168" cy="13084"/>
            </a:xfrm>
            <a:prstGeom prst="rect">
              <a:avLst/>
            </a:prstGeom>
            <a:solidFill>
              <a:srgbClr val="1CABE2">
                <a:alpha val="100000"/>
              </a:srgbClr>
            </a:solidFill>
          </p:spPr>
          <p:txBody>
            <a:bodyPr/>
            <a:lstStyle/>
            <a:p/>
          </p:txBody>
        </p:sp>
        <p:sp>
          <p:nvSpPr>
            <p:cNvPr id="53" name="rc53"/>
            <p:cNvSpPr/>
            <p:nvPr/>
          </p:nvSpPr>
          <p:spPr>
            <a:xfrm>
              <a:off x="3364352" y="3507720"/>
              <a:ext cx="203168" cy="1177666"/>
            </a:xfrm>
            <a:prstGeom prst="rect">
              <a:avLst/>
            </a:prstGeom>
            <a:solidFill>
              <a:srgbClr val="80BD41">
                <a:alpha val="100000"/>
              </a:srgbClr>
            </a:solidFill>
          </p:spPr>
          <p:txBody>
            <a:bodyPr/>
            <a:lstStyle/>
            <a:p/>
          </p:txBody>
        </p:sp>
        <p:sp>
          <p:nvSpPr>
            <p:cNvPr id="54" name="rc54"/>
            <p:cNvSpPr/>
            <p:nvPr/>
          </p:nvSpPr>
          <p:spPr>
            <a:xfrm>
              <a:off x="3364352" y="3419078"/>
              <a:ext cx="203168" cy="75980"/>
            </a:xfrm>
            <a:prstGeom prst="rect">
              <a:avLst/>
            </a:prstGeom>
            <a:solidFill>
              <a:srgbClr val="0058AB">
                <a:alpha val="100000"/>
              </a:srgbClr>
            </a:solidFill>
          </p:spPr>
          <p:txBody>
            <a:bodyPr/>
            <a:lstStyle/>
            <a:p/>
          </p:txBody>
        </p:sp>
        <p:sp>
          <p:nvSpPr>
            <p:cNvPr id="55" name="rc55"/>
            <p:cNvSpPr/>
            <p:nvPr/>
          </p:nvSpPr>
          <p:spPr>
            <a:xfrm>
              <a:off x="3364352" y="3495059"/>
              <a:ext cx="203168" cy="12661"/>
            </a:xfrm>
            <a:prstGeom prst="rect">
              <a:avLst/>
            </a:prstGeom>
            <a:solidFill>
              <a:srgbClr val="1CABE2">
                <a:alpha val="100000"/>
              </a:srgbClr>
            </a:solidFill>
          </p:spPr>
          <p:txBody>
            <a:bodyPr/>
            <a:lstStyle/>
            <a:p/>
          </p:txBody>
        </p:sp>
        <p:sp>
          <p:nvSpPr>
            <p:cNvPr id="56" name="rc56"/>
            <p:cNvSpPr/>
            <p:nvPr/>
          </p:nvSpPr>
          <p:spPr>
            <a:xfrm>
              <a:off x="3590094" y="3511178"/>
              <a:ext cx="203168" cy="1174209"/>
            </a:xfrm>
            <a:prstGeom prst="rect">
              <a:avLst/>
            </a:prstGeom>
            <a:solidFill>
              <a:srgbClr val="80BD41">
                <a:alpha val="100000"/>
              </a:srgbClr>
            </a:solidFill>
          </p:spPr>
          <p:txBody>
            <a:bodyPr/>
            <a:lstStyle/>
            <a:p/>
          </p:txBody>
        </p:sp>
        <p:sp>
          <p:nvSpPr>
            <p:cNvPr id="57" name="rc57"/>
            <p:cNvSpPr/>
            <p:nvPr/>
          </p:nvSpPr>
          <p:spPr>
            <a:xfrm>
              <a:off x="3590094" y="3422796"/>
              <a:ext cx="203168" cy="75755"/>
            </a:xfrm>
            <a:prstGeom prst="rect">
              <a:avLst/>
            </a:prstGeom>
            <a:solidFill>
              <a:srgbClr val="0058AB">
                <a:alpha val="100000"/>
              </a:srgbClr>
            </a:solidFill>
          </p:spPr>
          <p:txBody>
            <a:bodyPr/>
            <a:lstStyle/>
            <a:p/>
          </p:txBody>
        </p:sp>
        <p:sp>
          <p:nvSpPr>
            <p:cNvPr id="58" name="rc58"/>
            <p:cNvSpPr/>
            <p:nvPr/>
          </p:nvSpPr>
          <p:spPr>
            <a:xfrm>
              <a:off x="3590094" y="3498551"/>
              <a:ext cx="203168" cy="12626"/>
            </a:xfrm>
            <a:prstGeom prst="rect">
              <a:avLst/>
            </a:prstGeom>
            <a:solidFill>
              <a:srgbClr val="1CABE2">
                <a:alpha val="100000"/>
              </a:srgbClr>
            </a:solidFill>
          </p:spPr>
          <p:txBody>
            <a:bodyPr/>
            <a:lstStyle/>
            <a:p/>
          </p:txBody>
        </p:sp>
        <p:sp>
          <p:nvSpPr>
            <p:cNvPr id="59" name="rc59"/>
            <p:cNvSpPr/>
            <p:nvPr/>
          </p:nvSpPr>
          <p:spPr>
            <a:xfrm>
              <a:off x="3815836" y="3493984"/>
              <a:ext cx="203168" cy="1191402"/>
            </a:xfrm>
            <a:prstGeom prst="rect">
              <a:avLst/>
            </a:prstGeom>
            <a:solidFill>
              <a:srgbClr val="80BD41">
                <a:alpha val="100000"/>
              </a:srgbClr>
            </a:solidFill>
          </p:spPr>
          <p:txBody>
            <a:bodyPr/>
            <a:lstStyle/>
            <a:p/>
          </p:txBody>
        </p:sp>
        <p:sp>
          <p:nvSpPr>
            <p:cNvPr id="60" name="rc60"/>
            <p:cNvSpPr/>
            <p:nvPr/>
          </p:nvSpPr>
          <p:spPr>
            <a:xfrm>
              <a:off x="3815836" y="3417938"/>
              <a:ext cx="203168" cy="63373"/>
            </a:xfrm>
            <a:prstGeom prst="rect">
              <a:avLst/>
            </a:prstGeom>
            <a:solidFill>
              <a:srgbClr val="0058AB">
                <a:alpha val="100000"/>
              </a:srgbClr>
            </a:solidFill>
          </p:spPr>
          <p:txBody>
            <a:bodyPr/>
            <a:lstStyle/>
            <a:p/>
          </p:txBody>
        </p:sp>
        <p:sp>
          <p:nvSpPr>
            <p:cNvPr id="61" name="rc61"/>
            <p:cNvSpPr/>
            <p:nvPr/>
          </p:nvSpPr>
          <p:spPr>
            <a:xfrm>
              <a:off x="3815836" y="3481311"/>
              <a:ext cx="203168" cy="12673"/>
            </a:xfrm>
            <a:prstGeom prst="rect">
              <a:avLst/>
            </a:prstGeom>
            <a:solidFill>
              <a:srgbClr val="1CABE2">
                <a:alpha val="100000"/>
              </a:srgbClr>
            </a:solidFill>
          </p:spPr>
          <p:txBody>
            <a:bodyPr/>
            <a:lstStyle/>
            <a:p/>
          </p:txBody>
        </p:sp>
        <p:sp>
          <p:nvSpPr>
            <p:cNvPr id="62" name="rc62"/>
            <p:cNvSpPr/>
            <p:nvPr/>
          </p:nvSpPr>
          <p:spPr>
            <a:xfrm>
              <a:off x="4041579" y="3457738"/>
              <a:ext cx="203168" cy="1227648"/>
            </a:xfrm>
            <a:prstGeom prst="rect">
              <a:avLst/>
            </a:prstGeom>
            <a:solidFill>
              <a:srgbClr val="80BD41">
                <a:alpha val="100000"/>
              </a:srgbClr>
            </a:solidFill>
          </p:spPr>
          <p:txBody>
            <a:bodyPr/>
            <a:lstStyle/>
            <a:p/>
          </p:txBody>
        </p:sp>
        <p:sp>
          <p:nvSpPr>
            <p:cNvPr id="63" name="rc63"/>
            <p:cNvSpPr/>
            <p:nvPr/>
          </p:nvSpPr>
          <p:spPr>
            <a:xfrm>
              <a:off x="4041579" y="3406588"/>
              <a:ext cx="203168" cy="38364"/>
            </a:xfrm>
            <a:prstGeom prst="rect">
              <a:avLst/>
            </a:prstGeom>
            <a:solidFill>
              <a:srgbClr val="0058AB">
                <a:alpha val="100000"/>
              </a:srgbClr>
            </a:solidFill>
          </p:spPr>
          <p:txBody>
            <a:bodyPr/>
            <a:lstStyle/>
            <a:p/>
          </p:txBody>
        </p:sp>
        <p:sp>
          <p:nvSpPr>
            <p:cNvPr id="64" name="rc64"/>
            <p:cNvSpPr/>
            <p:nvPr/>
          </p:nvSpPr>
          <p:spPr>
            <a:xfrm>
              <a:off x="4041579" y="3444952"/>
              <a:ext cx="203168" cy="12785"/>
            </a:xfrm>
            <a:prstGeom prst="rect">
              <a:avLst/>
            </a:prstGeom>
            <a:solidFill>
              <a:srgbClr val="1CABE2">
                <a:alpha val="100000"/>
              </a:srgbClr>
            </a:solidFill>
          </p:spPr>
          <p:txBody>
            <a:bodyPr/>
            <a:lstStyle/>
            <a:p/>
          </p:txBody>
        </p:sp>
        <p:sp>
          <p:nvSpPr>
            <p:cNvPr id="65" name="rc65"/>
            <p:cNvSpPr/>
            <p:nvPr/>
          </p:nvSpPr>
          <p:spPr>
            <a:xfrm>
              <a:off x="4267321" y="3485498"/>
              <a:ext cx="203168" cy="1199888"/>
            </a:xfrm>
            <a:prstGeom prst="rect">
              <a:avLst/>
            </a:prstGeom>
            <a:solidFill>
              <a:srgbClr val="80BD41">
                <a:alpha val="100000"/>
              </a:srgbClr>
            </a:solidFill>
          </p:spPr>
          <p:txBody>
            <a:bodyPr/>
            <a:lstStyle/>
            <a:p/>
          </p:txBody>
        </p:sp>
        <p:sp>
          <p:nvSpPr>
            <p:cNvPr id="66" name="rc66"/>
            <p:cNvSpPr/>
            <p:nvPr/>
          </p:nvSpPr>
          <p:spPr>
            <a:xfrm>
              <a:off x="4267321" y="3395184"/>
              <a:ext cx="203168" cy="77412"/>
            </a:xfrm>
            <a:prstGeom prst="rect">
              <a:avLst/>
            </a:prstGeom>
            <a:solidFill>
              <a:srgbClr val="0058AB">
                <a:alpha val="100000"/>
              </a:srgbClr>
            </a:solidFill>
          </p:spPr>
          <p:txBody>
            <a:bodyPr/>
            <a:lstStyle/>
            <a:p/>
          </p:txBody>
        </p:sp>
        <p:sp>
          <p:nvSpPr>
            <p:cNvPr id="67" name="rc67"/>
            <p:cNvSpPr/>
            <p:nvPr/>
          </p:nvSpPr>
          <p:spPr>
            <a:xfrm>
              <a:off x="4267321" y="3472596"/>
              <a:ext cx="203168" cy="12902"/>
            </a:xfrm>
            <a:prstGeom prst="rect">
              <a:avLst/>
            </a:prstGeom>
            <a:solidFill>
              <a:srgbClr val="1CABE2">
                <a:alpha val="100000"/>
              </a:srgbClr>
            </a:solidFill>
          </p:spPr>
          <p:txBody>
            <a:bodyPr/>
            <a:lstStyle/>
            <a:p/>
          </p:txBody>
        </p:sp>
        <p:sp>
          <p:nvSpPr>
            <p:cNvPr id="68" name="rc68"/>
            <p:cNvSpPr/>
            <p:nvPr/>
          </p:nvSpPr>
          <p:spPr>
            <a:xfrm>
              <a:off x="4493063" y="3473515"/>
              <a:ext cx="203168" cy="1211871"/>
            </a:xfrm>
            <a:prstGeom prst="rect">
              <a:avLst/>
            </a:prstGeom>
            <a:solidFill>
              <a:srgbClr val="80BD41">
                <a:alpha val="100000"/>
              </a:srgbClr>
            </a:solidFill>
          </p:spPr>
          <p:txBody>
            <a:bodyPr/>
            <a:lstStyle/>
            <a:p/>
          </p:txBody>
        </p:sp>
        <p:sp>
          <p:nvSpPr>
            <p:cNvPr id="69" name="rc69"/>
            <p:cNvSpPr/>
            <p:nvPr/>
          </p:nvSpPr>
          <p:spPr>
            <a:xfrm>
              <a:off x="4493063" y="3382301"/>
              <a:ext cx="203168" cy="78184"/>
            </a:xfrm>
            <a:prstGeom prst="rect">
              <a:avLst/>
            </a:prstGeom>
            <a:solidFill>
              <a:srgbClr val="0058AB">
                <a:alpha val="100000"/>
              </a:srgbClr>
            </a:solidFill>
          </p:spPr>
          <p:txBody>
            <a:bodyPr/>
            <a:lstStyle/>
            <a:p/>
          </p:txBody>
        </p:sp>
        <p:sp>
          <p:nvSpPr>
            <p:cNvPr id="70" name="rc70"/>
            <p:cNvSpPr/>
            <p:nvPr/>
          </p:nvSpPr>
          <p:spPr>
            <a:xfrm>
              <a:off x="4493063" y="3460485"/>
              <a:ext cx="203168" cy="13030"/>
            </a:xfrm>
            <a:prstGeom prst="rect">
              <a:avLst/>
            </a:prstGeom>
            <a:solidFill>
              <a:srgbClr val="1CABE2">
                <a:alpha val="100000"/>
              </a:srgbClr>
            </a:solidFill>
          </p:spPr>
          <p:txBody>
            <a:bodyPr/>
            <a:lstStyle/>
            <a:p/>
          </p:txBody>
        </p:sp>
        <p:sp>
          <p:nvSpPr>
            <p:cNvPr id="71" name="rc71"/>
            <p:cNvSpPr/>
            <p:nvPr/>
          </p:nvSpPr>
          <p:spPr>
            <a:xfrm>
              <a:off x="4718806" y="3426055"/>
              <a:ext cx="203168" cy="1259331"/>
            </a:xfrm>
            <a:prstGeom prst="rect">
              <a:avLst/>
            </a:prstGeom>
            <a:solidFill>
              <a:srgbClr val="80BD41">
                <a:alpha val="100000"/>
              </a:srgbClr>
            </a:solidFill>
          </p:spPr>
          <p:txBody>
            <a:bodyPr/>
            <a:lstStyle/>
            <a:p/>
          </p:txBody>
        </p:sp>
        <p:sp>
          <p:nvSpPr>
            <p:cNvPr id="72" name="rc72"/>
            <p:cNvSpPr/>
            <p:nvPr/>
          </p:nvSpPr>
          <p:spPr>
            <a:xfrm>
              <a:off x="4718806" y="3373582"/>
              <a:ext cx="203168" cy="39354"/>
            </a:xfrm>
            <a:prstGeom prst="rect">
              <a:avLst/>
            </a:prstGeom>
            <a:solidFill>
              <a:srgbClr val="0058AB">
                <a:alpha val="100000"/>
              </a:srgbClr>
            </a:solidFill>
          </p:spPr>
          <p:txBody>
            <a:bodyPr/>
            <a:lstStyle/>
            <a:p/>
          </p:txBody>
        </p:sp>
        <p:sp>
          <p:nvSpPr>
            <p:cNvPr id="73" name="rc73"/>
            <p:cNvSpPr/>
            <p:nvPr/>
          </p:nvSpPr>
          <p:spPr>
            <a:xfrm>
              <a:off x="4718806" y="3412936"/>
              <a:ext cx="203168" cy="13119"/>
            </a:xfrm>
            <a:prstGeom prst="rect">
              <a:avLst/>
            </a:prstGeom>
            <a:solidFill>
              <a:srgbClr val="1CABE2">
                <a:alpha val="100000"/>
              </a:srgbClr>
            </a:solidFill>
          </p:spPr>
          <p:txBody>
            <a:bodyPr/>
            <a:lstStyle/>
            <a:p/>
          </p:txBody>
        </p:sp>
        <p:sp>
          <p:nvSpPr>
            <p:cNvPr id="74" name="rc74"/>
            <p:cNvSpPr/>
            <p:nvPr/>
          </p:nvSpPr>
          <p:spPr>
            <a:xfrm>
              <a:off x="4944548" y="3415869"/>
              <a:ext cx="203168" cy="1269517"/>
            </a:xfrm>
            <a:prstGeom prst="rect">
              <a:avLst/>
            </a:prstGeom>
            <a:solidFill>
              <a:srgbClr val="80BD41">
                <a:alpha val="100000"/>
              </a:srgbClr>
            </a:solidFill>
          </p:spPr>
          <p:txBody>
            <a:bodyPr/>
            <a:lstStyle/>
            <a:p/>
          </p:txBody>
        </p:sp>
        <p:sp>
          <p:nvSpPr>
            <p:cNvPr id="75" name="rc75"/>
            <p:cNvSpPr/>
            <p:nvPr/>
          </p:nvSpPr>
          <p:spPr>
            <a:xfrm>
              <a:off x="4944548" y="3362973"/>
              <a:ext cx="203168" cy="39672"/>
            </a:xfrm>
            <a:prstGeom prst="rect">
              <a:avLst/>
            </a:prstGeom>
            <a:solidFill>
              <a:srgbClr val="0058AB">
                <a:alpha val="100000"/>
              </a:srgbClr>
            </a:solidFill>
          </p:spPr>
          <p:txBody>
            <a:bodyPr/>
            <a:lstStyle/>
            <a:p/>
          </p:txBody>
        </p:sp>
        <p:sp>
          <p:nvSpPr>
            <p:cNvPr id="76" name="rc76"/>
            <p:cNvSpPr/>
            <p:nvPr/>
          </p:nvSpPr>
          <p:spPr>
            <a:xfrm>
              <a:off x="4944548" y="3402645"/>
              <a:ext cx="203168" cy="13224"/>
            </a:xfrm>
            <a:prstGeom prst="rect">
              <a:avLst/>
            </a:prstGeom>
            <a:solidFill>
              <a:srgbClr val="1CABE2">
                <a:alpha val="100000"/>
              </a:srgbClr>
            </a:solidFill>
          </p:spPr>
          <p:txBody>
            <a:bodyPr/>
            <a:lstStyle/>
            <a:p/>
          </p:txBody>
        </p:sp>
        <p:sp>
          <p:nvSpPr>
            <p:cNvPr id="77" name="rc77"/>
            <p:cNvSpPr/>
            <p:nvPr/>
          </p:nvSpPr>
          <p:spPr>
            <a:xfrm>
              <a:off x="5170291" y="3393907"/>
              <a:ext cx="203168" cy="1291479"/>
            </a:xfrm>
            <a:prstGeom prst="rect">
              <a:avLst/>
            </a:prstGeom>
            <a:solidFill>
              <a:srgbClr val="80BD41">
                <a:alpha val="100000"/>
              </a:srgbClr>
            </a:solidFill>
          </p:spPr>
          <p:txBody>
            <a:bodyPr/>
            <a:lstStyle/>
            <a:p/>
          </p:txBody>
        </p:sp>
        <p:sp>
          <p:nvSpPr>
            <p:cNvPr id="78" name="rc78"/>
            <p:cNvSpPr/>
            <p:nvPr/>
          </p:nvSpPr>
          <p:spPr>
            <a:xfrm>
              <a:off x="5170291" y="3353963"/>
              <a:ext cx="203168" cy="26626"/>
            </a:xfrm>
            <a:prstGeom prst="rect">
              <a:avLst/>
            </a:prstGeom>
            <a:solidFill>
              <a:srgbClr val="0058AB">
                <a:alpha val="100000"/>
              </a:srgbClr>
            </a:solidFill>
          </p:spPr>
          <p:txBody>
            <a:bodyPr/>
            <a:lstStyle/>
            <a:p/>
          </p:txBody>
        </p:sp>
        <p:sp>
          <p:nvSpPr>
            <p:cNvPr id="79" name="rc79"/>
            <p:cNvSpPr/>
            <p:nvPr/>
          </p:nvSpPr>
          <p:spPr>
            <a:xfrm>
              <a:off x="5170291" y="3380590"/>
              <a:ext cx="203168" cy="13317"/>
            </a:xfrm>
            <a:prstGeom prst="rect">
              <a:avLst/>
            </a:prstGeom>
            <a:solidFill>
              <a:srgbClr val="1CABE2">
                <a:alpha val="100000"/>
              </a:srgbClr>
            </a:solidFill>
          </p:spPr>
          <p:txBody>
            <a:bodyPr/>
            <a:lstStyle/>
            <a:p/>
          </p:txBody>
        </p:sp>
        <p:sp>
          <p:nvSpPr>
            <p:cNvPr id="80" name="rc80"/>
            <p:cNvSpPr/>
            <p:nvPr/>
          </p:nvSpPr>
          <p:spPr>
            <a:xfrm>
              <a:off x="5396033" y="3392021"/>
              <a:ext cx="203168" cy="1293365"/>
            </a:xfrm>
            <a:prstGeom prst="rect">
              <a:avLst/>
            </a:prstGeom>
            <a:solidFill>
              <a:srgbClr val="80BD41">
                <a:alpha val="100000"/>
              </a:srgbClr>
            </a:solidFill>
          </p:spPr>
          <p:txBody>
            <a:bodyPr/>
            <a:lstStyle/>
            <a:p/>
          </p:txBody>
        </p:sp>
        <p:sp>
          <p:nvSpPr>
            <p:cNvPr id="81" name="rc81"/>
            <p:cNvSpPr/>
            <p:nvPr/>
          </p:nvSpPr>
          <p:spPr>
            <a:xfrm>
              <a:off x="5396033" y="3352019"/>
              <a:ext cx="203168" cy="13332"/>
            </a:xfrm>
            <a:prstGeom prst="rect">
              <a:avLst/>
            </a:prstGeom>
            <a:solidFill>
              <a:srgbClr val="0058AB">
                <a:alpha val="100000"/>
              </a:srgbClr>
            </a:solidFill>
          </p:spPr>
          <p:txBody>
            <a:bodyPr/>
            <a:lstStyle/>
            <a:p/>
          </p:txBody>
        </p:sp>
        <p:sp>
          <p:nvSpPr>
            <p:cNvPr id="82" name="rc82"/>
            <p:cNvSpPr/>
            <p:nvPr/>
          </p:nvSpPr>
          <p:spPr>
            <a:xfrm>
              <a:off x="5396033" y="3365352"/>
              <a:ext cx="203168" cy="26669"/>
            </a:xfrm>
            <a:prstGeom prst="rect">
              <a:avLst/>
            </a:prstGeom>
            <a:solidFill>
              <a:srgbClr val="1CABE2">
                <a:alpha val="100000"/>
              </a:srgbClr>
            </a:solidFill>
          </p:spPr>
          <p:txBody>
            <a:bodyPr/>
            <a:lstStyle/>
            <a:p/>
          </p:txBody>
        </p:sp>
        <p:sp>
          <p:nvSpPr>
            <p:cNvPr id="83" name="rc83"/>
            <p:cNvSpPr/>
            <p:nvPr/>
          </p:nvSpPr>
          <p:spPr>
            <a:xfrm>
              <a:off x="5621775" y="3388226"/>
              <a:ext cx="203168" cy="1297160"/>
            </a:xfrm>
            <a:prstGeom prst="rect">
              <a:avLst/>
            </a:prstGeom>
            <a:solidFill>
              <a:srgbClr val="80BD41">
                <a:alpha val="100000"/>
              </a:srgbClr>
            </a:solidFill>
          </p:spPr>
          <p:txBody>
            <a:bodyPr/>
            <a:lstStyle/>
            <a:p/>
          </p:txBody>
        </p:sp>
        <p:sp>
          <p:nvSpPr>
            <p:cNvPr id="84" name="rc84"/>
            <p:cNvSpPr/>
            <p:nvPr/>
          </p:nvSpPr>
          <p:spPr>
            <a:xfrm>
              <a:off x="5621775" y="3348108"/>
              <a:ext cx="203168" cy="26746"/>
            </a:xfrm>
            <a:prstGeom prst="rect">
              <a:avLst/>
            </a:prstGeom>
            <a:solidFill>
              <a:srgbClr val="0058AB">
                <a:alpha val="100000"/>
              </a:srgbClr>
            </a:solidFill>
          </p:spPr>
          <p:txBody>
            <a:bodyPr/>
            <a:lstStyle/>
            <a:p/>
          </p:txBody>
        </p:sp>
        <p:sp>
          <p:nvSpPr>
            <p:cNvPr id="85" name="rc85"/>
            <p:cNvSpPr/>
            <p:nvPr/>
          </p:nvSpPr>
          <p:spPr>
            <a:xfrm>
              <a:off x="5621775" y="3374855"/>
              <a:ext cx="203168" cy="13371"/>
            </a:xfrm>
            <a:prstGeom prst="rect">
              <a:avLst/>
            </a:prstGeom>
            <a:solidFill>
              <a:srgbClr val="1CABE2">
                <a:alpha val="100000"/>
              </a:srgbClr>
            </a:solidFill>
          </p:spPr>
          <p:txBody>
            <a:bodyPr/>
            <a:lstStyle/>
            <a:p/>
          </p:txBody>
        </p:sp>
        <p:sp>
          <p:nvSpPr>
            <p:cNvPr id="86" name="rc86"/>
            <p:cNvSpPr/>
            <p:nvPr/>
          </p:nvSpPr>
          <p:spPr>
            <a:xfrm>
              <a:off x="5847518" y="3384408"/>
              <a:ext cx="203168" cy="1300978"/>
            </a:xfrm>
            <a:prstGeom prst="rect">
              <a:avLst/>
            </a:prstGeom>
            <a:solidFill>
              <a:srgbClr val="80BD41">
                <a:alpha val="100000"/>
              </a:srgbClr>
            </a:solidFill>
          </p:spPr>
          <p:txBody>
            <a:bodyPr/>
            <a:lstStyle/>
            <a:p/>
          </p:txBody>
        </p:sp>
        <p:sp>
          <p:nvSpPr>
            <p:cNvPr id="87" name="rc87"/>
            <p:cNvSpPr/>
            <p:nvPr/>
          </p:nvSpPr>
          <p:spPr>
            <a:xfrm>
              <a:off x="5847518" y="3344173"/>
              <a:ext cx="203168" cy="26824"/>
            </a:xfrm>
            <a:prstGeom prst="rect">
              <a:avLst/>
            </a:prstGeom>
            <a:solidFill>
              <a:srgbClr val="0058AB">
                <a:alpha val="100000"/>
              </a:srgbClr>
            </a:solidFill>
          </p:spPr>
          <p:txBody>
            <a:bodyPr/>
            <a:lstStyle/>
            <a:p/>
          </p:txBody>
        </p:sp>
        <p:sp>
          <p:nvSpPr>
            <p:cNvPr id="88" name="rc88"/>
            <p:cNvSpPr/>
            <p:nvPr/>
          </p:nvSpPr>
          <p:spPr>
            <a:xfrm>
              <a:off x="5847518" y="3370998"/>
              <a:ext cx="203168" cy="13410"/>
            </a:xfrm>
            <a:prstGeom prst="rect">
              <a:avLst/>
            </a:prstGeom>
            <a:solidFill>
              <a:srgbClr val="1CABE2">
                <a:alpha val="100000"/>
              </a:srgbClr>
            </a:solidFill>
          </p:spPr>
          <p:txBody>
            <a:bodyPr/>
            <a:lstStyle/>
            <a:p/>
          </p:txBody>
        </p:sp>
        <p:sp>
          <p:nvSpPr>
            <p:cNvPr id="89" name="rc89"/>
            <p:cNvSpPr/>
            <p:nvPr/>
          </p:nvSpPr>
          <p:spPr>
            <a:xfrm>
              <a:off x="6073260" y="3365010"/>
              <a:ext cx="203168" cy="1320376"/>
            </a:xfrm>
            <a:prstGeom prst="rect">
              <a:avLst/>
            </a:prstGeom>
            <a:solidFill>
              <a:srgbClr val="80BD41">
                <a:alpha val="100000"/>
              </a:srgbClr>
            </a:solidFill>
          </p:spPr>
          <p:txBody>
            <a:bodyPr/>
            <a:lstStyle/>
            <a:p/>
          </p:txBody>
        </p:sp>
        <p:sp>
          <p:nvSpPr>
            <p:cNvPr id="90" name="rc90"/>
            <p:cNvSpPr/>
            <p:nvPr/>
          </p:nvSpPr>
          <p:spPr>
            <a:xfrm>
              <a:off x="6073260" y="3351674"/>
              <a:ext cx="203168" cy="13336"/>
            </a:xfrm>
            <a:prstGeom prst="rect">
              <a:avLst/>
            </a:prstGeom>
            <a:solidFill>
              <a:srgbClr val="0058AB">
                <a:alpha val="100000"/>
              </a:srgbClr>
            </a:solidFill>
          </p:spPr>
          <p:txBody>
            <a:bodyPr/>
            <a:lstStyle/>
            <a:p/>
          </p:txBody>
        </p:sp>
        <p:sp>
          <p:nvSpPr>
            <p:cNvPr id="91" name="rc91"/>
            <p:cNvSpPr/>
            <p:nvPr/>
          </p:nvSpPr>
          <p:spPr>
            <a:xfrm>
              <a:off x="6073260" y="3365010"/>
              <a:ext cx="203168" cy="0"/>
            </a:xfrm>
            <a:prstGeom prst="rect">
              <a:avLst/>
            </a:prstGeom>
            <a:solidFill>
              <a:srgbClr val="1CABE2">
                <a:alpha val="100000"/>
              </a:srgbClr>
            </a:solidFill>
          </p:spPr>
          <p:txBody>
            <a:bodyPr/>
            <a:lstStyle/>
            <a:p/>
          </p:txBody>
        </p:sp>
        <p:sp>
          <p:nvSpPr>
            <p:cNvPr id="92" name="rc92"/>
            <p:cNvSpPr/>
            <p:nvPr/>
          </p:nvSpPr>
          <p:spPr>
            <a:xfrm>
              <a:off x="6299002" y="3372263"/>
              <a:ext cx="203168" cy="1313124"/>
            </a:xfrm>
            <a:prstGeom prst="rect">
              <a:avLst/>
            </a:prstGeom>
            <a:solidFill>
              <a:srgbClr val="80BD41">
                <a:alpha val="100000"/>
              </a:srgbClr>
            </a:solidFill>
          </p:spPr>
          <p:txBody>
            <a:bodyPr/>
            <a:lstStyle/>
            <a:p/>
          </p:txBody>
        </p:sp>
        <p:sp>
          <p:nvSpPr>
            <p:cNvPr id="93" name="rc93"/>
            <p:cNvSpPr/>
            <p:nvPr/>
          </p:nvSpPr>
          <p:spPr>
            <a:xfrm>
              <a:off x="6299002" y="3359000"/>
              <a:ext cx="203168" cy="13262"/>
            </a:xfrm>
            <a:prstGeom prst="rect">
              <a:avLst/>
            </a:prstGeom>
            <a:solidFill>
              <a:srgbClr val="0058AB">
                <a:alpha val="100000"/>
              </a:srgbClr>
            </a:solidFill>
          </p:spPr>
          <p:txBody>
            <a:bodyPr/>
            <a:lstStyle/>
            <a:p/>
          </p:txBody>
        </p:sp>
        <p:sp>
          <p:nvSpPr>
            <p:cNvPr id="94" name="rc94"/>
            <p:cNvSpPr/>
            <p:nvPr/>
          </p:nvSpPr>
          <p:spPr>
            <a:xfrm>
              <a:off x="6299002" y="3372263"/>
              <a:ext cx="203168" cy="0"/>
            </a:xfrm>
            <a:prstGeom prst="rect">
              <a:avLst/>
            </a:prstGeom>
            <a:solidFill>
              <a:srgbClr val="1CABE2">
                <a:alpha val="100000"/>
              </a:srgbClr>
            </a:solidFill>
          </p:spPr>
          <p:txBody>
            <a:bodyPr/>
            <a:lstStyle/>
            <a:p/>
          </p:txBody>
        </p:sp>
        <p:sp>
          <p:nvSpPr>
            <p:cNvPr id="95" name="rc95"/>
            <p:cNvSpPr/>
            <p:nvPr/>
          </p:nvSpPr>
          <p:spPr>
            <a:xfrm>
              <a:off x="6524745" y="3388257"/>
              <a:ext cx="203168" cy="1297129"/>
            </a:xfrm>
            <a:prstGeom prst="rect">
              <a:avLst/>
            </a:prstGeom>
            <a:solidFill>
              <a:srgbClr val="80BD41">
                <a:alpha val="100000"/>
              </a:srgbClr>
            </a:solidFill>
          </p:spPr>
          <p:txBody>
            <a:bodyPr/>
            <a:lstStyle/>
            <a:p/>
          </p:txBody>
        </p:sp>
        <p:sp>
          <p:nvSpPr>
            <p:cNvPr id="96" name="rc96"/>
            <p:cNvSpPr/>
            <p:nvPr/>
          </p:nvSpPr>
          <p:spPr>
            <a:xfrm>
              <a:off x="6524745" y="3375153"/>
              <a:ext cx="203168" cy="13103"/>
            </a:xfrm>
            <a:prstGeom prst="rect">
              <a:avLst/>
            </a:prstGeom>
            <a:solidFill>
              <a:srgbClr val="0058AB">
                <a:alpha val="100000"/>
              </a:srgbClr>
            </a:solidFill>
          </p:spPr>
          <p:txBody>
            <a:bodyPr/>
            <a:lstStyle/>
            <a:p/>
          </p:txBody>
        </p:sp>
        <p:sp>
          <p:nvSpPr>
            <p:cNvPr id="97" name="rc97"/>
            <p:cNvSpPr/>
            <p:nvPr/>
          </p:nvSpPr>
          <p:spPr>
            <a:xfrm>
              <a:off x="6524745" y="3388257"/>
              <a:ext cx="203168" cy="0"/>
            </a:xfrm>
            <a:prstGeom prst="rect">
              <a:avLst/>
            </a:prstGeom>
            <a:solidFill>
              <a:srgbClr val="1CABE2">
                <a:alpha val="100000"/>
              </a:srgbClr>
            </a:solidFill>
          </p:spPr>
          <p:txBody>
            <a:bodyPr/>
            <a:lstStyle/>
            <a:p/>
          </p:txBody>
        </p:sp>
        <p:sp>
          <p:nvSpPr>
            <p:cNvPr id="98" name="rc98"/>
            <p:cNvSpPr/>
            <p:nvPr/>
          </p:nvSpPr>
          <p:spPr>
            <a:xfrm>
              <a:off x="6750487" y="3417911"/>
              <a:ext cx="203168" cy="1267476"/>
            </a:xfrm>
            <a:prstGeom prst="rect">
              <a:avLst/>
            </a:prstGeom>
            <a:solidFill>
              <a:srgbClr val="80BD41">
                <a:alpha val="100000"/>
              </a:srgbClr>
            </a:solidFill>
          </p:spPr>
          <p:txBody>
            <a:bodyPr/>
            <a:lstStyle/>
            <a:p/>
          </p:txBody>
        </p:sp>
        <p:sp>
          <p:nvSpPr>
            <p:cNvPr id="99" name="rc99"/>
            <p:cNvSpPr/>
            <p:nvPr/>
          </p:nvSpPr>
          <p:spPr>
            <a:xfrm>
              <a:off x="6750487" y="3378712"/>
              <a:ext cx="203168" cy="13065"/>
            </a:xfrm>
            <a:prstGeom prst="rect">
              <a:avLst/>
            </a:prstGeom>
            <a:solidFill>
              <a:srgbClr val="0058AB">
                <a:alpha val="100000"/>
              </a:srgbClr>
            </a:solidFill>
          </p:spPr>
          <p:txBody>
            <a:bodyPr/>
            <a:lstStyle/>
            <a:p/>
          </p:txBody>
        </p:sp>
        <p:sp>
          <p:nvSpPr>
            <p:cNvPr id="100" name="rc100"/>
            <p:cNvSpPr/>
            <p:nvPr/>
          </p:nvSpPr>
          <p:spPr>
            <a:xfrm>
              <a:off x="6750487" y="3391777"/>
              <a:ext cx="203168" cy="26133"/>
            </a:xfrm>
            <a:prstGeom prst="rect">
              <a:avLst/>
            </a:prstGeom>
            <a:solidFill>
              <a:srgbClr val="1CABE2">
                <a:alpha val="100000"/>
              </a:srgbClr>
            </a:solidFill>
          </p:spPr>
          <p:txBody>
            <a:bodyPr/>
            <a:lstStyle/>
            <a:p/>
          </p:txBody>
        </p:sp>
        <p:sp>
          <p:nvSpPr>
            <p:cNvPr id="101" name="rc101"/>
            <p:cNvSpPr/>
            <p:nvPr/>
          </p:nvSpPr>
          <p:spPr>
            <a:xfrm>
              <a:off x="6976229" y="3413658"/>
              <a:ext cx="203168" cy="1271729"/>
            </a:xfrm>
            <a:prstGeom prst="rect">
              <a:avLst/>
            </a:prstGeom>
            <a:solidFill>
              <a:srgbClr val="80BD41">
                <a:alpha val="100000"/>
              </a:srgbClr>
            </a:solidFill>
          </p:spPr>
          <p:txBody>
            <a:bodyPr/>
            <a:lstStyle/>
            <a:p/>
          </p:txBody>
        </p:sp>
        <p:sp>
          <p:nvSpPr>
            <p:cNvPr id="102" name="rc102"/>
            <p:cNvSpPr/>
            <p:nvPr/>
          </p:nvSpPr>
          <p:spPr>
            <a:xfrm>
              <a:off x="6976229" y="3400814"/>
              <a:ext cx="203168" cy="12843"/>
            </a:xfrm>
            <a:prstGeom prst="rect">
              <a:avLst/>
            </a:prstGeom>
            <a:solidFill>
              <a:srgbClr val="0058AB">
                <a:alpha val="100000"/>
              </a:srgbClr>
            </a:solidFill>
          </p:spPr>
          <p:txBody>
            <a:bodyPr/>
            <a:lstStyle/>
            <a:p/>
          </p:txBody>
        </p:sp>
        <p:sp>
          <p:nvSpPr>
            <p:cNvPr id="103" name="rc103"/>
            <p:cNvSpPr/>
            <p:nvPr/>
          </p:nvSpPr>
          <p:spPr>
            <a:xfrm>
              <a:off x="6976229" y="3413658"/>
              <a:ext cx="203168" cy="0"/>
            </a:xfrm>
            <a:prstGeom prst="rect">
              <a:avLst/>
            </a:prstGeom>
            <a:solidFill>
              <a:srgbClr val="1CABE2">
                <a:alpha val="100000"/>
              </a:srgbClr>
            </a:solidFill>
          </p:spPr>
          <p:txBody>
            <a:bodyPr/>
            <a:lstStyle/>
            <a:p/>
          </p:txBody>
        </p:sp>
        <p:sp>
          <p:nvSpPr>
            <p:cNvPr id="104" name="rc104"/>
            <p:cNvSpPr/>
            <p:nvPr/>
          </p:nvSpPr>
          <p:spPr>
            <a:xfrm>
              <a:off x="7201972" y="3425027"/>
              <a:ext cx="203168" cy="12948"/>
            </a:xfrm>
            <a:prstGeom prst="rect">
              <a:avLst/>
            </a:prstGeom>
            <a:solidFill>
              <a:srgbClr val="F26A21">
                <a:alpha val="100000"/>
              </a:srgbClr>
            </a:solidFill>
          </p:spPr>
          <p:txBody>
            <a:bodyPr/>
            <a:lstStyle/>
            <a:p/>
          </p:txBody>
        </p:sp>
        <p:sp>
          <p:nvSpPr>
            <p:cNvPr id="105" name="rc105"/>
            <p:cNvSpPr/>
            <p:nvPr/>
          </p:nvSpPr>
          <p:spPr>
            <a:xfrm>
              <a:off x="7201972" y="3437975"/>
              <a:ext cx="203168" cy="1247411"/>
            </a:xfrm>
            <a:prstGeom prst="rect">
              <a:avLst/>
            </a:prstGeom>
            <a:solidFill>
              <a:srgbClr val="FFC20E">
                <a:alpha val="100000"/>
              </a:srgbClr>
            </a:solidFill>
          </p:spPr>
          <p:txBody>
            <a:bodyPr/>
            <a:lstStyle/>
            <a:p/>
          </p:txBody>
        </p:sp>
        <p:sp>
          <p:nvSpPr>
            <p:cNvPr id="106" name="rc106"/>
            <p:cNvSpPr/>
            <p:nvPr/>
          </p:nvSpPr>
          <p:spPr>
            <a:xfrm>
              <a:off x="7427714" y="3451510"/>
              <a:ext cx="203168" cy="13053"/>
            </a:xfrm>
            <a:prstGeom prst="rect">
              <a:avLst/>
            </a:prstGeom>
            <a:solidFill>
              <a:srgbClr val="F26A21">
                <a:alpha val="100000"/>
              </a:srgbClr>
            </a:solidFill>
          </p:spPr>
          <p:txBody>
            <a:bodyPr/>
            <a:lstStyle/>
            <a:p/>
          </p:txBody>
        </p:sp>
        <p:sp>
          <p:nvSpPr>
            <p:cNvPr id="107" name="rc107"/>
            <p:cNvSpPr/>
            <p:nvPr/>
          </p:nvSpPr>
          <p:spPr>
            <a:xfrm>
              <a:off x="7427714" y="3464563"/>
              <a:ext cx="203168" cy="1220823"/>
            </a:xfrm>
            <a:prstGeom prst="rect">
              <a:avLst/>
            </a:prstGeom>
            <a:solidFill>
              <a:srgbClr val="FFC20E">
                <a:alpha val="100000"/>
              </a:srgbClr>
            </a:solidFill>
          </p:spPr>
          <p:txBody>
            <a:bodyPr/>
            <a:lstStyle/>
            <a:p/>
          </p:txBody>
        </p:sp>
        <p:sp>
          <p:nvSpPr>
            <p:cNvPr id="108" name="rc108"/>
            <p:cNvSpPr/>
            <p:nvPr/>
          </p:nvSpPr>
          <p:spPr>
            <a:xfrm>
              <a:off x="7653457" y="3477683"/>
              <a:ext cx="203168" cy="13159"/>
            </a:xfrm>
            <a:prstGeom prst="rect">
              <a:avLst/>
            </a:prstGeom>
            <a:solidFill>
              <a:srgbClr val="F26A21">
                <a:alpha val="100000"/>
              </a:srgbClr>
            </a:solidFill>
          </p:spPr>
          <p:txBody>
            <a:bodyPr/>
            <a:lstStyle/>
            <a:p/>
          </p:txBody>
        </p:sp>
        <p:sp>
          <p:nvSpPr>
            <p:cNvPr id="109" name="rc109"/>
            <p:cNvSpPr/>
            <p:nvPr/>
          </p:nvSpPr>
          <p:spPr>
            <a:xfrm>
              <a:off x="7653457" y="3490842"/>
              <a:ext cx="203168" cy="1194544"/>
            </a:xfrm>
            <a:prstGeom prst="rect">
              <a:avLst/>
            </a:prstGeom>
            <a:solidFill>
              <a:srgbClr val="FFC20E">
                <a:alpha val="100000"/>
              </a:srgbClr>
            </a:solidFill>
          </p:spPr>
          <p:txBody>
            <a:bodyPr/>
            <a:lstStyle/>
            <a:p/>
          </p:txBody>
        </p:sp>
        <p:sp>
          <p:nvSpPr>
            <p:cNvPr id="110" name="rc110"/>
            <p:cNvSpPr/>
            <p:nvPr/>
          </p:nvSpPr>
          <p:spPr>
            <a:xfrm>
              <a:off x="7879199" y="3505023"/>
              <a:ext cx="203168" cy="13265"/>
            </a:xfrm>
            <a:prstGeom prst="rect">
              <a:avLst/>
            </a:prstGeom>
            <a:solidFill>
              <a:srgbClr val="F26A21">
                <a:alpha val="100000"/>
              </a:srgbClr>
            </a:solidFill>
          </p:spPr>
          <p:txBody>
            <a:bodyPr/>
            <a:lstStyle/>
            <a:p/>
          </p:txBody>
        </p:sp>
        <p:sp>
          <p:nvSpPr>
            <p:cNvPr id="111" name="rc111"/>
            <p:cNvSpPr/>
            <p:nvPr/>
          </p:nvSpPr>
          <p:spPr>
            <a:xfrm>
              <a:off x="7879199" y="3518289"/>
              <a:ext cx="203168" cy="1167097"/>
            </a:xfrm>
            <a:prstGeom prst="rect">
              <a:avLst/>
            </a:prstGeom>
            <a:solidFill>
              <a:srgbClr val="FFC20E">
                <a:alpha val="100000"/>
              </a:srgbClr>
            </a:solidFill>
          </p:spPr>
          <p:txBody>
            <a:bodyPr/>
            <a:lstStyle/>
            <a:p/>
          </p:txBody>
        </p:sp>
        <p:sp>
          <p:nvSpPr>
            <p:cNvPr id="112" name="rc112"/>
            <p:cNvSpPr/>
            <p:nvPr/>
          </p:nvSpPr>
          <p:spPr>
            <a:xfrm>
              <a:off x="8104941" y="3530797"/>
              <a:ext cx="203168" cy="13373"/>
            </a:xfrm>
            <a:prstGeom prst="rect">
              <a:avLst/>
            </a:prstGeom>
            <a:solidFill>
              <a:srgbClr val="F26A21">
                <a:alpha val="100000"/>
              </a:srgbClr>
            </a:solidFill>
          </p:spPr>
          <p:txBody>
            <a:bodyPr/>
            <a:lstStyle/>
            <a:p/>
          </p:txBody>
        </p:sp>
        <p:sp>
          <p:nvSpPr>
            <p:cNvPr id="113" name="rc113"/>
            <p:cNvSpPr/>
            <p:nvPr/>
          </p:nvSpPr>
          <p:spPr>
            <a:xfrm>
              <a:off x="8104941" y="3544170"/>
              <a:ext cx="203168" cy="1141216"/>
            </a:xfrm>
            <a:prstGeom prst="rect">
              <a:avLst/>
            </a:prstGeom>
            <a:solidFill>
              <a:srgbClr val="FFC20E">
                <a:alpha val="100000"/>
              </a:srgbClr>
            </a:solidFill>
          </p:spPr>
          <p:txBody>
            <a:bodyPr/>
            <a:lstStyle/>
            <a:p/>
          </p:txBody>
        </p:sp>
        <p:sp>
          <p:nvSpPr>
            <p:cNvPr id="114" name="pl114"/>
            <p:cNvSpPr/>
            <p:nvPr/>
          </p:nvSpPr>
          <p:spPr>
            <a:xfrm>
              <a:off x="1434255" y="2071041"/>
              <a:ext cx="5643558" cy="1003486"/>
            </a:xfrm>
            <a:custGeom>
              <a:avLst/>
              <a:pathLst>
                <a:path w="5643558" h="1003486">
                  <a:moveTo>
                    <a:pt x="0" y="1003486"/>
                  </a:moveTo>
                  <a:lnTo>
                    <a:pt x="225742" y="950671"/>
                  </a:lnTo>
                  <a:lnTo>
                    <a:pt x="451484" y="897855"/>
                  </a:lnTo>
                  <a:lnTo>
                    <a:pt x="677227" y="765818"/>
                  </a:lnTo>
                  <a:lnTo>
                    <a:pt x="902969" y="633780"/>
                  </a:lnTo>
                  <a:lnTo>
                    <a:pt x="1128711" y="422520"/>
                  </a:lnTo>
                  <a:lnTo>
                    <a:pt x="1354454" y="211260"/>
                  </a:lnTo>
                  <a:lnTo>
                    <a:pt x="1580196" y="158445"/>
                  </a:lnTo>
                  <a:lnTo>
                    <a:pt x="1805938" y="158445"/>
                  </a:lnTo>
                  <a:lnTo>
                    <a:pt x="2031681" y="132037"/>
                  </a:lnTo>
                  <a:lnTo>
                    <a:pt x="2257423" y="132037"/>
                  </a:lnTo>
                  <a:lnTo>
                    <a:pt x="2483165" y="105630"/>
                  </a:lnTo>
                  <a:lnTo>
                    <a:pt x="2708908" y="52815"/>
                  </a:lnTo>
                  <a:lnTo>
                    <a:pt x="2934650" y="132037"/>
                  </a:lnTo>
                  <a:lnTo>
                    <a:pt x="3160393" y="132037"/>
                  </a:lnTo>
                  <a:lnTo>
                    <a:pt x="3386135" y="52815"/>
                  </a:lnTo>
                  <a:lnTo>
                    <a:pt x="3611877" y="52815"/>
                  </a:lnTo>
                  <a:lnTo>
                    <a:pt x="3837620" y="26407"/>
                  </a:lnTo>
                  <a:lnTo>
                    <a:pt x="4063362" y="0"/>
                  </a:lnTo>
                  <a:lnTo>
                    <a:pt x="4289104" y="26407"/>
                  </a:lnTo>
                  <a:lnTo>
                    <a:pt x="4514847" y="26407"/>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1135523"/>
            </a:xfrm>
            <a:custGeom>
              <a:avLst/>
              <a:pathLst>
                <a:path w="5643558" h="1135523">
                  <a:moveTo>
                    <a:pt x="0" y="1135523"/>
                  </a:moveTo>
                  <a:lnTo>
                    <a:pt x="225742" y="977078"/>
                  </a:lnTo>
                  <a:lnTo>
                    <a:pt x="451484" y="924263"/>
                  </a:lnTo>
                  <a:lnTo>
                    <a:pt x="677227" y="818633"/>
                  </a:lnTo>
                  <a:lnTo>
                    <a:pt x="902969" y="713003"/>
                  </a:lnTo>
                  <a:lnTo>
                    <a:pt x="1128711" y="528150"/>
                  </a:lnTo>
                  <a:lnTo>
                    <a:pt x="1354454" y="264075"/>
                  </a:lnTo>
                  <a:lnTo>
                    <a:pt x="1580196" y="184852"/>
                  </a:lnTo>
                  <a:lnTo>
                    <a:pt x="1805938" y="184852"/>
                  </a:lnTo>
                  <a:lnTo>
                    <a:pt x="2031681" y="158445"/>
                  </a:lnTo>
                  <a:lnTo>
                    <a:pt x="2257423" y="158445"/>
                  </a:lnTo>
                  <a:lnTo>
                    <a:pt x="2483165" y="132037"/>
                  </a:lnTo>
                  <a:lnTo>
                    <a:pt x="2708908" y="79222"/>
                  </a:lnTo>
                  <a:lnTo>
                    <a:pt x="2934650" y="158445"/>
                  </a:lnTo>
                  <a:lnTo>
                    <a:pt x="3160393" y="158445"/>
                  </a:lnTo>
                  <a:lnTo>
                    <a:pt x="3386135" y="79222"/>
                  </a:lnTo>
                  <a:lnTo>
                    <a:pt x="3611877" y="79222"/>
                  </a:lnTo>
                  <a:lnTo>
                    <a:pt x="3837620" y="52815"/>
                  </a:lnTo>
                  <a:lnTo>
                    <a:pt x="4063362" y="52815"/>
                  </a:lnTo>
                  <a:lnTo>
                    <a:pt x="4289104" y="52815"/>
                  </a:lnTo>
                  <a:lnTo>
                    <a:pt x="4514847" y="52815"/>
                  </a:lnTo>
                  <a:lnTo>
                    <a:pt x="4740589" y="0"/>
                  </a:lnTo>
                  <a:lnTo>
                    <a:pt x="4966331" y="0"/>
                  </a:lnTo>
                  <a:lnTo>
                    <a:pt x="5192074" y="0"/>
                  </a:lnTo>
                  <a:lnTo>
                    <a:pt x="5417816" y="52815"/>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870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7" name="tx117"/>
            <p:cNvSpPr/>
            <p:nvPr/>
          </p:nvSpPr>
          <p:spPr>
            <a:xfrm>
              <a:off x="2494638"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8" name="tx118"/>
            <p:cNvSpPr/>
            <p:nvPr/>
          </p:nvSpPr>
          <p:spPr>
            <a:xfrm>
              <a:off x="362335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8" name="tx128"/>
            <p:cNvSpPr/>
            <p:nvPr/>
          </p:nvSpPr>
          <p:spPr>
            <a:xfrm>
              <a:off x="2494638"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362335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475206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78374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18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30758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508103" y="22997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1378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DPRK</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DPRK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DPRK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DPRK</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716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5028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8339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837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168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4995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1757558"/>
              <a:ext cx="214223" cy="3293053"/>
            </a:xfrm>
            <a:prstGeom prst="rect">
              <a:avLst/>
            </a:prstGeom>
            <a:solidFill>
              <a:srgbClr val="0058AB">
                <a:alpha val="100000"/>
              </a:srgbClr>
            </a:solidFill>
          </p:spPr>
          <p:txBody>
            <a:bodyPr/>
            <a:lstStyle/>
            <a:p/>
          </p:txBody>
        </p:sp>
        <p:sp>
          <p:nvSpPr>
            <p:cNvPr id="40" name="rc40"/>
            <p:cNvSpPr/>
            <p:nvPr/>
          </p:nvSpPr>
          <p:spPr>
            <a:xfrm>
              <a:off x="1589675" y="2017665"/>
              <a:ext cx="214223" cy="3032946"/>
            </a:xfrm>
            <a:prstGeom prst="rect">
              <a:avLst/>
            </a:prstGeom>
            <a:solidFill>
              <a:srgbClr val="0058AB">
                <a:alpha val="100000"/>
              </a:srgbClr>
            </a:solidFill>
          </p:spPr>
          <p:txBody>
            <a:bodyPr/>
            <a:lstStyle/>
            <a:p/>
          </p:txBody>
        </p:sp>
        <p:sp>
          <p:nvSpPr>
            <p:cNvPr id="41" name="rc41"/>
            <p:cNvSpPr/>
            <p:nvPr/>
          </p:nvSpPr>
          <p:spPr>
            <a:xfrm>
              <a:off x="1827702" y="2308861"/>
              <a:ext cx="214223" cy="2741750"/>
            </a:xfrm>
            <a:prstGeom prst="rect">
              <a:avLst/>
            </a:prstGeom>
            <a:solidFill>
              <a:srgbClr val="0058AB">
                <a:alpha val="100000"/>
              </a:srgbClr>
            </a:solidFill>
          </p:spPr>
          <p:txBody>
            <a:bodyPr/>
            <a:lstStyle/>
            <a:p/>
          </p:txBody>
        </p:sp>
        <p:sp>
          <p:nvSpPr>
            <p:cNvPr id="42" name="rc42"/>
            <p:cNvSpPr/>
            <p:nvPr/>
          </p:nvSpPr>
          <p:spPr>
            <a:xfrm>
              <a:off x="2065728" y="2745303"/>
              <a:ext cx="214223" cy="2305307"/>
            </a:xfrm>
            <a:prstGeom prst="rect">
              <a:avLst/>
            </a:prstGeom>
            <a:solidFill>
              <a:srgbClr val="0058AB">
                <a:alpha val="100000"/>
              </a:srgbClr>
            </a:solidFill>
          </p:spPr>
          <p:txBody>
            <a:bodyPr/>
            <a:lstStyle/>
            <a:p/>
          </p:txBody>
        </p:sp>
        <p:sp>
          <p:nvSpPr>
            <p:cNvPr id="43" name="rc43"/>
            <p:cNvSpPr/>
            <p:nvPr/>
          </p:nvSpPr>
          <p:spPr>
            <a:xfrm>
              <a:off x="2303754" y="3206326"/>
              <a:ext cx="214223" cy="1844284"/>
            </a:xfrm>
            <a:prstGeom prst="rect">
              <a:avLst/>
            </a:prstGeom>
            <a:solidFill>
              <a:srgbClr val="0058AB">
                <a:alpha val="100000"/>
              </a:srgbClr>
            </a:solidFill>
          </p:spPr>
          <p:txBody>
            <a:bodyPr/>
            <a:lstStyle/>
            <a:p/>
          </p:txBody>
        </p:sp>
        <p:sp>
          <p:nvSpPr>
            <p:cNvPr id="44" name="rc44"/>
            <p:cNvSpPr/>
            <p:nvPr/>
          </p:nvSpPr>
          <p:spPr>
            <a:xfrm>
              <a:off x="2541780" y="3848934"/>
              <a:ext cx="214223" cy="1201677"/>
            </a:xfrm>
            <a:prstGeom prst="rect">
              <a:avLst/>
            </a:prstGeom>
            <a:solidFill>
              <a:srgbClr val="0058AB">
                <a:alpha val="100000"/>
              </a:srgbClr>
            </a:solidFill>
          </p:spPr>
          <p:txBody>
            <a:bodyPr/>
            <a:lstStyle/>
            <a:p/>
          </p:txBody>
        </p:sp>
        <p:sp>
          <p:nvSpPr>
            <p:cNvPr id="45" name="rc45"/>
            <p:cNvSpPr/>
            <p:nvPr/>
          </p:nvSpPr>
          <p:spPr>
            <a:xfrm>
              <a:off x="2779807" y="4405401"/>
              <a:ext cx="214223" cy="645210"/>
            </a:xfrm>
            <a:prstGeom prst="rect">
              <a:avLst/>
            </a:prstGeom>
            <a:solidFill>
              <a:srgbClr val="0058AB">
                <a:alpha val="100000"/>
              </a:srgbClr>
            </a:solidFill>
          </p:spPr>
          <p:txBody>
            <a:bodyPr/>
            <a:lstStyle/>
            <a:p/>
          </p:txBody>
        </p:sp>
        <p:sp>
          <p:nvSpPr>
            <p:cNvPr id="46" name="rc46"/>
            <p:cNvSpPr/>
            <p:nvPr/>
          </p:nvSpPr>
          <p:spPr>
            <a:xfrm>
              <a:off x="3017833" y="4552098"/>
              <a:ext cx="214223" cy="498513"/>
            </a:xfrm>
            <a:prstGeom prst="rect">
              <a:avLst/>
            </a:prstGeom>
            <a:solidFill>
              <a:srgbClr val="0058AB">
                <a:alpha val="100000"/>
              </a:srgbClr>
            </a:solidFill>
          </p:spPr>
          <p:txBody>
            <a:bodyPr/>
            <a:lstStyle/>
            <a:p/>
          </p:txBody>
        </p:sp>
        <p:sp>
          <p:nvSpPr>
            <p:cNvPr id="47" name="rc47"/>
            <p:cNvSpPr/>
            <p:nvPr/>
          </p:nvSpPr>
          <p:spPr>
            <a:xfrm>
              <a:off x="3255859" y="4546891"/>
              <a:ext cx="214223" cy="503719"/>
            </a:xfrm>
            <a:prstGeom prst="rect">
              <a:avLst/>
            </a:prstGeom>
            <a:solidFill>
              <a:srgbClr val="0058AB">
                <a:alpha val="100000"/>
              </a:srgbClr>
            </a:solidFill>
          </p:spPr>
          <p:txBody>
            <a:bodyPr/>
            <a:lstStyle/>
            <a:p/>
          </p:txBody>
        </p:sp>
        <p:sp>
          <p:nvSpPr>
            <p:cNvPr id="48" name="rc48"/>
            <p:cNvSpPr/>
            <p:nvPr/>
          </p:nvSpPr>
          <p:spPr>
            <a:xfrm>
              <a:off x="3493885" y="4632797"/>
              <a:ext cx="214223" cy="417814"/>
            </a:xfrm>
            <a:prstGeom prst="rect">
              <a:avLst/>
            </a:prstGeom>
            <a:solidFill>
              <a:srgbClr val="0058AB">
                <a:alpha val="100000"/>
              </a:srgbClr>
            </a:solidFill>
          </p:spPr>
          <p:txBody>
            <a:bodyPr/>
            <a:lstStyle/>
            <a:p/>
          </p:txBody>
        </p:sp>
        <p:sp>
          <p:nvSpPr>
            <p:cNvPr id="49" name="rc49"/>
            <p:cNvSpPr/>
            <p:nvPr/>
          </p:nvSpPr>
          <p:spPr>
            <a:xfrm>
              <a:off x="3731911" y="4634035"/>
              <a:ext cx="214223" cy="416576"/>
            </a:xfrm>
            <a:prstGeom prst="rect">
              <a:avLst/>
            </a:prstGeom>
            <a:solidFill>
              <a:srgbClr val="0058AB">
                <a:alpha val="100000"/>
              </a:srgbClr>
            </a:solidFill>
          </p:spPr>
          <p:txBody>
            <a:bodyPr/>
            <a:lstStyle/>
            <a:p/>
          </p:txBody>
        </p:sp>
        <p:sp>
          <p:nvSpPr>
            <p:cNvPr id="50" name="rc50"/>
            <p:cNvSpPr/>
            <p:nvPr/>
          </p:nvSpPr>
          <p:spPr>
            <a:xfrm>
              <a:off x="3969938" y="4702123"/>
              <a:ext cx="214223" cy="348487"/>
            </a:xfrm>
            <a:prstGeom prst="rect">
              <a:avLst/>
            </a:prstGeom>
            <a:solidFill>
              <a:srgbClr val="0058AB">
                <a:alpha val="100000"/>
              </a:srgbClr>
            </a:solidFill>
          </p:spPr>
          <p:txBody>
            <a:bodyPr/>
            <a:lstStyle/>
            <a:p/>
          </p:txBody>
        </p:sp>
        <p:sp>
          <p:nvSpPr>
            <p:cNvPr id="51" name="rc51"/>
            <p:cNvSpPr/>
            <p:nvPr/>
          </p:nvSpPr>
          <p:spPr>
            <a:xfrm>
              <a:off x="4207964" y="4839645"/>
              <a:ext cx="214223" cy="210966"/>
            </a:xfrm>
            <a:prstGeom prst="rect">
              <a:avLst/>
            </a:prstGeom>
            <a:solidFill>
              <a:srgbClr val="0058AB">
                <a:alpha val="100000"/>
              </a:srgbClr>
            </a:solidFill>
          </p:spPr>
          <p:txBody>
            <a:bodyPr/>
            <a:lstStyle/>
            <a:p/>
          </p:txBody>
        </p:sp>
        <p:sp>
          <p:nvSpPr>
            <p:cNvPr id="52" name="rc52"/>
            <p:cNvSpPr/>
            <p:nvPr/>
          </p:nvSpPr>
          <p:spPr>
            <a:xfrm>
              <a:off x="4445990" y="4624923"/>
              <a:ext cx="214223" cy="425687"/>
            </a:xfrm>
            <a:prstGeom prst="rect">
              <a:avLst/>
            </a:prstGeom>
            <a:solidFill>
              <a:srgbClr val="0058AB">
                <a:alpha val="100000"/>
              </a:srgbClr>
            </a:solidFill>
          </p:spPr>
          <p:txBody>
            <a:bodyPr/>
            <a:lstStyle/>
            <a:p/>
          </p:txBody>
        </p:sp>
        <p:sp>
          <p:nvSpPr>
            <p:cNvPr id="53" name="rc53"/>
            <p:cNvSpPr/>
            <p:nvPr/>
          </p:nvSpPr>
          <p:spPr>
            <a:xfrm>
              <a:off x="4684016" y="4620677"/>
              <a:ext cx="214223" cy="429934"/>
            </a:xfrm>
            <a:prstGeom prst="rect">
              <a:avLst/>
            </a:prstGeom>
            <a:solidFill>
              <a:srgbClr val="0058AB">
                <a:alpha val="100000"/>
              </a:srgbClr>
            </a:solidFill>
          </p:spPr>
          <p:txBody>
            <a:bodyPr/>
            <a:lstStyle/>
            <a:p/>
          </p:txBody>
        </p:sp>
        <p:sp>
          <p:nvSpPr>
            <p:cNvPr id="54" name="rc54"/>
            <p:cNvSpPr/>
            <p:nvPr/>
          </p:nvSpPr>
          <p:spPr>
            <a:xfrm>
              <a:off x="4922043" y="4834204"/>
              <a:ext cx="214223" cy="216407"/>
            </a:xfrm>
            <a:prstGeom prst="rect">
              <a:avLst/>
            </a:prstGeom>
            <a:solidFill>
              <a:srgbClr val="0058AB">
                <a:alpha val="100000"/>
              </a:srgbClr>
            </a:solidFill>
          </p:spPr>
          <p:txBody>
            <a:bodyPr/>
            <a:lstStyle/>
            <a:p/>
          </p:txBody>
        </p:sp>
        <p:sp>
          <p:nvSpPr>
            <p:cNvPr id="55" name="rc55"/>
            <p:cNvSpPr/>
            <p:nvPr/>
          </p:nvSpPr>
          <p:spPr>
            <a:xfrm>
              <a:off x="5160069" y="4832454"/>
              <a:ext cx="214223" cy="218157"/>
            </a:xfrm>
            <a:prstGeom prst="rect">
              <a:avLst/>
            </a:prstGeom>
            <a:solidFill>
              <a:srgbClr val="0058AB">
                <a:alpha val="100000"/>
              </a:srgbClr>
            </a:solidFill>
          </p:spPr>
          <p:txBody>
            <a:bodyPr/>
            <a:lstStyle/>
            <a:p/>
          </p:txBody>
        </p:sp>
        <p:sp>
          <p:nvSpPr>
            <p:cNvPr id="56" name="rc56"/>
            <p:cNvSpPr/>
            <p:nvPr/>
          </p:nvSpPr>
          <p:spPr>
            <a:xfrm>
              <a:off x="5398095" y="4904192"/>
              <a:ext cx="214223" cy="146419"/>
            </a:xfrm>
            <a:prstGeom prst="rect">
              <a:avLst/>
            </a:prstGeom>
            <a:solidFill>
              <a:srgbClr val="0058AB">
                <a:alpha val="100000"/>
              </a:srgbClr>
            </a:solidFill>
          </p:spPr>
          <p:txBody>
            <a:bodyPr/>
            <a:lstStyle/>
            <a:p/>
          </p:txBody>
        </p:sp>
        <p:sp>
          <p:nvSpPr>
            <p:cNvPr id="57" name="rc57"/>
            <p:cNvSpPr/>
            <p:nvPr/>
          </p:nvSpPr>
          <p:spPr>
            <a:xfrm>
              <a:off x="5636121" y="4977295"/>
              <a:ext cx="214223" cy="73316"/>
            </a:xfrm>
            <a:prstGeom prst="rect">
              <a:avLst/>
            </a:prstGeom>
            <a:solidFill>
              <a:srgbClr val="0058AB">
                <a:alpha val="100000"/>
              </a:srgbClr>
            </a:solidFill>
          </p:spPr>
          <p:txBody>
            <a:bodyPr/>
            <a:lstStyle/>
            <a:p/>
          </p:txBody>
        </p:sp>
        <p:sp>
          <p:nvSpPr>
            <p:cNvPr id="58" name="rc58"/>
            <p:cNvSpPr/>
            <p:nvPr/>
          </p:nvSpPr>
          <p:spPr>
            <a:xfrm>
              <a:off x="5874148" y="4903530"/>
              <a:ext cx="214223" cy="147081"/>
            </a:xfrm>
            <a:prstGeom prst="rect">
              <a:avLst/>
            </a:prstGeom>
            <a:solidFill>
              <a:srgbClr val="0058AB">
                <a:alpha val="100000"/>
              </a:srgbClr>
            </a:solidFill>
          </p:spPr>
          <p:txBody>
            <a:bodyPr/>
            <a:lstStyle/>
            <a:p/>
          </p:txBody>
        </p:sp>
        <p:sp>
          <p:nvSpPr>
            <p:cNvPr id="59" name="rc59"/>
            <p:cNvSpPr/>
            <p:nvPr/>
          </p:nvSpPr>
          <p:spPr>
            <a:xfrm>
              <a:off x="6112174" y="4903103"/>
              <a:ext cx="214223" cy="147507"/>
            </a:xfrm>
            <a:prstGeom prst="rect">
              <a:avLst/>
            </a:prstGeom>
            <a:solidFill>
              <a:srgbClr val="0058AB">
                <a:alpha val="100000"/>
              </a:srgbClr>
            </a:solidFill>
          </p:spPr>
          <p:txBody>
            <a:bodyPr/>
            <a:lstStyle/>
            <a:p/>
          </p:txBody>
        </p:sp>
        <p:sp>
          <p:nvSpPr>
            <p:cNvPr id="60" name="rc60"/>
            <p:cNvSpPr/>
            <p:nvPr/>
          </p:nvSpPr>
          <p:spPr>
            <a:xfrm>
              <a:off x="6350200" y="4977273"/>
              <a:ext cx="214223" cy="73337"/>
            </a:xfrm>
            <a:prstGeom prst="rect">
              <a:avLst/>
            </a:prstGeom>
            <a:solidFill>
              <a:srgbClr val="0058AB">
                <a:alpha val="100000"/>
              </a:srgbClr>
            </a:solidFill>
          </p:spPr>
          <p:txBody>
            <a:bodyPr/>
            <a:lstStyle/>
            <a:p/>
          </p:txBody>
        </p:sp>
        <p:sp>
          <p:nvSpPr>
            <p:cNvPr id="61" name="rc61"/>
            <p:cNvSpPr/>
            <p:nvPr/>
          </p:nvSpPr>
          <p:spPr>
            <a:xfrm>
              <a:off x="6588226" y="4977679"/>
              <a:ext cx="214223" cy="72932"/>
            </a:xfrm>
            <a:prstGeom prst="rect">
              <a:avLst/>
            </a:prstGeom>
            <a:solidFill>
              <a:srgbClr val="0058AB">
                <a:alpha val="100000"/>
              </a:srgbClr>
            </a:solidFill>
          </p:spPr>
          <p:txBody>
            <a:bodyPr/>
            <a:lstStyle/>
            <a:p/>
          </p:txBody>
        </p:sp>
        <p:sp>
          <p:nvSpPr>
            <p:cNvPr id="62" name="rc62"/>
            <p:cNvSpPr/>
            <p:nvPr/>
          </p:nvSpPr>
          <p:spPr>
            <a:xfrm>
              <a:off x="6826253" y="4978554"/>
              <a:ext cx="214223" cy="72057"/>
            </a:xfrm>
            <a:prstGeom prst="rect">
              <a:avLst/>
            </a:prstGeom>
            <a:solidFill>
              <a:srgbClr val="0058AB">
                <a:alpha val="100000"/>
              </a:srgbClr>
            </a:solidFill>
          </p:spPr>
          <p:txBody>
            <a:bodyPr/>
            <a:lstStyle/>
            <a:p/>
          </p:txBody>
        </p:sp>
        <p:sp>
          <p:nvSpPr>
            <p:cNvPr id="63" name="rc63"/>
            <p:cNvSpPr/>
            <p:nvPr/>
          </p:nvSpPr>
          <p:spPr>
            <a:xfrm>
              <a:off x="7064279" y="4978767"/>
              <a:ext cx="214223" cy="71844"/>
            </a:xfrm>
            <a:prstGeom prst="rect">
              <a:avLst/>
            </a:prstGeom>
            <a:solidFill>
              <a:srgbClr val="0058AB">
                <a:alpha val="100000"/>
              </a:srgbClr>
            </a:solidFill>
          </p:spPr>
          <p:txBody>
            <a:bodyPr/>
            <a:lstStyle/>
            <a:p/>
          </p:txBody>
        </p:sp>
        <p:sp>
          <p:nvSpPr>
            <p:cNvPr id="64" name="rc64"/>
            <p:cNvSpPr/>
            <p:nvPr/>
          </p:nvSpPr>
          <p:spPr>
            <a:xfrm>
              <a:off x="7302305" y="4979983"/>
              <a:ext cx="214223" cy="70627"/>
            </a:xfrm>
            <a:prstGeom prst="rect">
              <a:avLst/>
            </a:prstGeom>
            <a:solidFill>
              <a:srgbClr val="0058AB">
                <a:alpha val="100000"/>
              </a:srgbClr>
            </a:solidFill>
          </p:spPr>
          <p:txBody>
            <a:bodyPr/>
            <a:lstStyle/>
            <a:p/>
          </p:txBody>
        </p:sp>
        <p:sp>
          <p:nvSpPr>
            <p:cNvPr id="65" name="rc65"/>
            <p:cNvSpPr/>
            <p:nvPr/>
          </p:nvSpPr>
          <p:spPr>
            <a:xfrm>
              <a:off x="8492436" y="4977081"/>
              <a:ext cx="214223" cy="73529"/>
            </a:xfrm>
            <a:prstGeom prst="rect">
              <a:avLst/>
            </a:prstGeom>
            <a:solidFill>
              <a:srgbClr val="69DBFF">
                <a:alpha val="100000"/>
              </a:srgbClr>
            </a:solidFill>
          </p:spPr>
          <p:txBody>
            <a:bodyPr/>
            <a:lstStyle/>
            <a:p/>
          </p:txBody>
        </p:sp>
        <p:sp>
          <p:nvSpPr>
            <p:cNvPr id="66" name="pl66"/>
            <p:cNvSpPr/>
            <p:nvPr/>
          </p:nvSpPr>
          <p:spPr>
            <a:xfrm>
              <a:off x="6219286" y="4903530"/>
              <a:ext cx="2380262" cy="73540"/>
            </a:xfrm>
            <a:custGeom>
              <a:avLst/>
              <a:pathLst>
                <a:path w="2380262" h="73540">
                  <a:moveTo>
                    <a:pt x="0" y="0"/>
                  </a:moveTo>
                  <a:lnTo>
                    <a:pt x="238026" y="7354"/>
                  </a:lnTo>
                  <a:lnTo>
                    <a:pt x="476052" y="14708"/>
                  </a:lnTo>
                  <a:lnTo>
                    <a:pt x="714078" y="22062"/>
                  </a:lnTo>
                  <a:lnTo>
                    <a:pt x="952104" y="29416"/>
                  </a:lnTo>
                  <a:lnTo>
                    <a:pt x="1190131" y="36770"/>
                  </a:lnTo>
                  <a:lnTo>
                    <a:pt x="1428157" y="44124"/>
                  </a:lnTo>
                  <a:lnTo>
                    <a:pt x="1666183" y="51478"/>
                  </a:lnTo>
                  <a:lnTo>
                    <a:pt x="1904209" y="58832"/>
                  </a:lnTo>
                  <a:lnTo>
                    <a:pt x="2142236" y="66186"/>
                  </a:lnTo>
                  <a:lnTo>
                    <a:pt x="2380262" y="73540"/>
                  </a:lnTo>
                </a:path>
              </a:pathLst>
            </a:custGeom>
            <a:ln w="13550" cap="flat">
              <a:solidFill>
                <a:srgbClr val="000000">
                  <a:alpha val="100000"/>
                </a:srgbClr>
              </a:solidFill>
              <a:prstDash val="solid"/>
              <a:round/>
            </a:ln>
          </p:spPr>
          <p:txBody>
            <a:bodyPr/>
            <a:lstStyle/>
            <a:p/>
          </p:txBody>
        </p:sp>
        <p:sp>
          <p:nvSpPr>
            <p:cNvPr id="67" name="pt67"/>
            <p:cNvSpPr/>
            <p:nvPr/>
          </p:nvSpPr>
          <p:spPr>
            <a:xfrm>
              <a:off x="6194460" y="4878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886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893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900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908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9154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9228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930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937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9448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952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262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28594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17925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93736" y="1330710"/>
              <a:ext cx="58708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DPRK</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36%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36%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9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1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3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54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01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22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4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9873"/>
              <a:ext cx="239888" cy="818147"/>
            </a:xfrm>
            <a:prstGeom prst="rect">
              <a:avLst/>
            </a:prstGeom>
            <a:solidFill>
              <a:srgbClr val="80BD41">
                <a:alpha val="100000"/>
              </a:srgbClr>
            </a:solidFill>
          </p:spPr>
          <p:txBody>
            <a:bodyPr/>
            <a:lstStyle/>
            <a:p/>
          </p:txBody>
        </p:sp>
        <p:sp>
          <p:nvSpPr>
            <p:cNvPr id="25" name="rc25"/>
            <p:cNvSpPr/>
            <p:nvPr/>
          </p:nvSpPr>
          <p:spPr>
            <a:xfrm>
              <a:off x="1296273" y="2966800"/>
              <a:ext cx="239888" cy="523073"/>
            </a:xfrm>
            <a:prstGeom prst="rect">
              <a:avLst/>
            </a:prstGeom>
            <a:solidFill>
              <a:srgbClr val="1CABE2">
                <a:alpha val="100000"/>
              </a:srgbClr>
            </a:solidFill>
          </p:spPr>
          <p:txBody>
            <a:bodyPr/>
            <a:lstStyle/>
            <a:p/>
          </p:txBody>
        </p:sp>
        <p:sp>
          <p:nvSpPr>
            <p:cNvPr id="26" name="rc26"/>
            <p:cNvSpPr/>
            <p:nvPr/>
          </p:nvSpPr>
          <p:spPr>
            <a:xfrm>
              <a:off x="1562816" y="3487738"/>
              <a:ext cx="239888" cy="820282"/>
            </a:xfrm>
            <a:prstGeom prst="rect">
              <a:avLst/>
            </a:prstGeom>
            <a:solidFill>
              <a:srgbClr val="80BD41">
                <a:alpha val="100000"/>
              </a:srgbClr>
            </a:solidFill>
          </p:spPr>
          <p:txBody>
            <a:bodyPr/>
            <a:lstStyle/>
            <a:p/>
          </p:txBody>
        </p:sp>
        <p:sp>
          <p:nvSpPr>
            <p:cNvPr id="27" name="rc27"/>
            <p:cNvSpPr/>
            <p:nvPr/>
          </p:nvSpPr>
          <p:spPr>
            <a:xfrm>
              <a:off x="1562816" y="3005980"/>
              <a:ext cx="239888" cy="481757"/>
            </a:xfrm>
            <a:prstGeom prst="rect">
              <a:avLst/>
            </a:prstGeom>
            <a:solidFill>
              <a:srgbClr val="1CABE2">
                <a:alpha val="100000"/>
              </a:srgbClr>
            </a:solidFill>
          </p:spPr>
          <p:txBody>
            <a:bodyPr/>
            <a:lstStyle/>
            <a:p/>
          </p:txBody>
        </p:sp>
        <p:sp>
          <p:nvSpPr>
            <p:cNvPr id="28" name="rc28"/>
            <p:cNvSpPr/>
            <p:nvPr/>
          </p:nvSpPr>
          <p:spPr>
            <a:xfrm>
              <a:off x="1829360" y="3499228"/>
              <a:ext cx="239888" cy="808793"/>
            </a:xfrm>
            <a:prstGeom prst="rect">
              <a:avLst/>
            </a:prstGeom>
            <a:solidFill>
              <a:srgbClr val="80BD41">
                <a:alpha val="100000"/>
              </a:srgbClr>
            </a:solidFill>
          </p:spPr>
          <p:txBody>
            <a:bodyPr/>
            <a:lstStyle/>
            <a:p/>
          </p:txBody>
        </p:sp>
        <p:sp>
          <p:nvSpPr>
            <p:cNvPr id="29" name="rc29"/>
            <p:cNvSpPr/>
            <p:nvPr/>
          </p:nvSpPr>
          <p:spPr>
            <a:xfrm>
              <a:off x="1829360" y="3063734"/>
              <a:ext cx="239888" cy="435493"/>
            </a:xfrm>
            <a:prstGeom prst="rect">
              <a:avLst/>
            </a:prstGeom>
            <a:solidFill>
              <a:srgbClr val="1CABE2">
                <a:alpha val="100000"/>
              </a:srgbClr>
            </a:solidFill>
          </p:spPr>
          <p:txBody>
            <a:bodyPr/>
            <a:lstStyle/>
            <a:p/>
          </p:txBody>
        </p:sp>
        <p:sp>
          <p:nvSpPr>
            <p:cNvPr id="30" name="rc30"/>
            <p:cNvSpPr/>
            <p:nvPr/>
          </p:nvSpPr>
          <p:spPr>
            <a:xfrm>
              <a:off x="2095903" y="3453608"/>
              <a:ext cx="239888" cy="854413"/>
            </a:xfrm>
            <a:prstGeom prst="rect">
              <a:avLst/>
            </a:prstGeom>
            <a:solidFill>
              <a:srgbClr val="80BD41">
                <a:alpha val="100000"/>
              </a:srgbClr>
            </a:solidFill>
          </p:spPr>
          <p:txBody>
            <a:bodyPr/>
            <a:lstStyle/>
            <a:p/>
          </p:txBody>
        </p:sp>
        <p:sp>
          <p:nvSpPr>
            <p:cNvPr id="31" name="rc31"/>
            <p:cNvSpPr/>
            <p:nvPr/>
          </p:nvSpPr>
          <p:spPr>
            <a:xfrm>
              <a:off x="2095903" y="3087426"/>
              <a:ext cx="239888" cy="366182"/>
            </a:xfrm>
            <a:prstGeom prst="rect">
              <a:avLst/>
            </a:prstGeom>
            <a:solidFill>
              <a:srgbClr val="1CABE2">
                <a:alpha val="100000"/>
              </a:srgbClr>
            </a:solidFill>
          </p:spPr>
          <p:txBody>
            <a:bodyPr/>
            <a:lstStyle/>
            <a:p/>
          </p:txBody>
        </p:sp>
        <p:sp>
          <p:nvSpPr>
            <p:cNvPr id="32" name="rc32"/>
            <p:cNvSpPr/>
            <p:nvPr/>
          </p:nvSpPr>
          <p:spPr>
            <a:xfrm>
              <a:off x="2362446" y="3429171"/>
              <a:ext cx="239888" cy="878850"/>
            </a:xfrm>
            <a:prstGeom prst="rect">
              <a:avLst/>
            </a:prstGeom>
            <a:solidFill>
              <a:srgbClr val="80BD41">
                <a:alpha val="100000"/>
              </a:srgbClr>
            </a:solidFill>
          </p:spPr>
          <p:txBody>
            <a:bodyPr/>
            <a:lstStyle/>
            <a:p/>
          </p:txBody>
        </p:sp>
        <p:sp>
          <p:nvSpPr>
            <p:cNvPr id="33" name="rc33"/>
            <p:cNvSpPr/>
            <p:nvPr/>
          </p:nvSpPr>
          <p:spPr>
            <a:xfrm>
              <a:off x="2362446" y="3136232"/>
              <a:ext cx="239888" cy="292938"/>
            </a:xfrm>
            <a:prstGeom prst="rect">
              <a:avLst/>
            </a:prstGeom>
            <a:solidFill>
              <a:srgbClr val="1CABE2">
                <a:alpha val="100000"/>
              </a:srgbClr>
            </a:solidFill>
          </p:spPr>
          <p:txBody>
            <a:bodyPr/>
            <a:lstStyle/>
            <a:p/>
          </p:txBody>
        </p:sp>
        <p:sp>
          <p:nvSpPr>
            <p:cNvPr id="34" name="rc34"/>
            <p:cNvSpPr/>
            <p:nvPr/>
          </p:nvSpPr>
          <p:spPr>
            <a:xfrm>
              <a:off x="2628989" y="3376094"/>
              <a:ext cx="239888" cy="931927"/>
            </a:xfrm>
            <a:prstGeom prst="rect">
              <a:avLst/>
            </a:prstGeom>
            <a:solidFill>
              <a:srgbClr val="80BD41">
                <a:alpha val="100000"/>
              </a:srgbClr>
            </a:solidFill>
          </p:spPr>
          <p:txBody>
            <a:bodyPr/>
            <a:lstStyle/>
            <a:p/>
          </p:txBody>
        </p:sp>
        <p:sp>
          <p:nvSpPr>
            <p:cNvPr id="35" name="rc35"/>
            <p:cNvSpPr/>
            <p:nvPr/>
          </p:nvSpPr>
          <p:spPr>
            <a:xfrm>
              <a:off x="2628989" y="3185208"/>
              <a:ext cx="239888" cy="190886"/>
            </a:xfrm>
            <a:prstGeom prst="rect">
              <a:avLst/>
            </a:prstGeom>
            <a:solidFill>
              <a:srgbClr val="1CABE2">
                <a:alpha val="100000"/>
              </a:srgbClr>
            </a:solidFill>
          </p:spPr>
          <p:txBody>
            <a:bodyPr/>
            <a:lstStyle/>
            <a:p/>
          </p:txBody>
        </p:sp>
        <p:sp>
          <p:nvSpPr>
            <p:cNvPr id="36" name="rc36"/>
            <p:cNvSpPr/>
            <p:nvPr/>
          </p:nvSpPr>
          <p:spPr>
            <a:xfrm>
              <a:off x="2895532" y="3271771"/>
              <a:ext cx="239888" cy="1036250"/>
            </a:xfrm>
            <a:prstGeom prst="rect">
              <a:avLst/>
            </a:prstGeom>
            <a:solidFill>
              <a:srgbClr val="80BD41">
                <a:alpha val="100000"/>
              </a:srgbClr>
            </a:solidFill>
          </p:spPr>
          <p:txBody>
            <a:bodyPr/>
            <a:lstStyle/>
            <a:p/>
          </p:txBody>
        </p:sp>
        <p:sp>
          <p:nvSpPr>
            <p:cNvPr id="37" name="rc37"/>
            <p:cNvSpPr/>
            <p:nvPr/>
          </p:nvSpPr>
          <p:spPr>
            <a:xfrm>
              <a:off x="2895532" y="3169278"/>
              <a:ext cx="239888" cy="102493"/>
            </a:xfrm>
            <a:prstGeom prst="rect">
              <a:avLst/>
            </a:prstGeom>
            <a:solidFill>
              <a:srgbClr val="1CABE2">
                <a:alpha val="100000"/>
              </a:srgbClr>
            </a:solidFill>
          </p:spPr>
          <p:txBody>
            <a:bodyPr/>
            <a:lstStyle/>
            <a:p/>
          </p:txBody>
        </p:sp>
        <p:sp>
          <p:nvSpPr>
            <p:cNvPr id="38" name="rc38"/>
            <p:cNvSpPr/>
            <p:nvPr/>
          </p:nvSpPr>
          <p:spPr>
            <a:xfrm>
              <a:off x="3162075" y="3255977"/>
              <a:ext cx="239888" cy="1052044"/>
            </a:xfrm>
            <a:prstGeom prst="rect">
              <a:avLst/>
            </a:prstGeom>
            <a:solidFill>
              <a:srgbClr val="80BD41">
                <a:alpha val="100000"/>
              </a:srgbClr>
            </a:solidFill>
          </p:spPr>
          <p:txBody>
            <a:bodyPr/>
            <a:lstStyle/>
            <a:p/>
          </p:txBody>
        </p:sp>
        <p:sp>
          <p:nvSpPr>
            <p:cNvPr id="39" name="rc39"/>
            <p:cNvSpPr/>
            <p:nvPr/>
          </p:nvSpPr>
          <p:spPr>
            <a:xfrm>
              <a:off x="3162075" y="3176802"/>
              <a:ext cx="239888" cy="79174"/>
            </a:xfrm>
            <a:prstGeom prst="rect">
              <a:avLst/>
            </a:prstGeom>
            <a:solidFill>
              <a:srgbClr val="1CABE2">
                <a:alpha val="100000"/>
              </a:srgbClr>
            </a:solidFill>
          </p:spPr>
          <p:txBody>
            <a:bodyPr/>
            <a:lstStyle/>
            <a:p/>
          </p:txBody>
        </p:sp>
        <p:sp>
          <p:nvSpPr>
            <p:cNvPr id="40" name="rc40"/>
            <p:cNvSpPr/>
            <p:nvPr/>
          </p:nvSpPr>
          <p:spPr>
            <a:xfrm>
              <a:off x="3428618" y="3245029"/>
              <a:ext cx="239888" cy="1062992"/>
            </a:xfrm>
            <a:prstGeom prst="rect">
              <a:avLst/>
            </a:prstGeom>
            <a:solidFill>
              <a:srgbClr val="80BD41">
                <a:alpha val="100000"/>
              </a:srgbClr>
            </a:solidFill>
          </p:spPr>
          <p:txBody>
            <a:bodyPr/>
            <a:lstStyle/>
            <a:p/>
          </p:txBody>
        </p:sp>
        <p:sp>
          <p:nvSpPr>
            <p:cNvPr id="41" name="rc41"/>
            <p:cNvSpPr/>
            <p:nvPr/>
          </p:nvSpPr>
          <p:spPr>
            <a:xfrm>
              <a:off x="3428618" y="3165007"/>
              <a:ext cx="239888" cy="80021"/>
            </a:xfrm>
            <a:prstGeom prst="rect">
              <a:avLst/>
            </a:prstGeom>
            <a:solidFill>
              <a:srgbClr val="1CABE2">
                <a:alpha val="100000"/>
              </a:srgbClr>
            </a:solidFill>
          </p:spPr>
          <p:txBody>
            <a:bodyPr/>
            <a:lstStyle/>
            <a:p/>
          </p:txBody>
        </p:sp>
        <p:sp>
          <p:nvSpPr>
            <p:cNvPr id="42" name="rc42"/>
            <p:cNvSpPr/>
            <p:nvPr/>
          </p:nvSpPr>
          <p:spPr>
            <a:xfrm>
              <a:off x="3695161" y="3268314"/>
              <a:ext cx="239888" cy="1039707"/>
            </a:xfrm>
            <a:prstGeom prst="rect">
              <a:avLst/>
            </a:prstGeom>
            <a:solidFill>
              <a:srgbClr val="80BD41">
                <a:alpha val="100000"/>
              </a:srgbClr>
            </a:solidFill>
          </p:spPr>
          <p:txBody>
            <a:bodyPr/>
            <a:lstStyle/>
            <a:p/>
          </p:txBody>
        </p:sp>
        <p:sp>
          <p:nvSpPr>
            <p:cNvPr id="43" name="rc43"/>
            <p:cNvSpPr/>
            <p:nvPr/>
          </p:nvSpPr>
          <p:spPr>
            <a:xfrm>
              <a:off x="3695161" y="3201951"/>
              <a:ext cx="239888" cy="66362"/>
            </a:xfrm>
            <a:prstGeom prst="rect">
              <a:avLst/>
            </a:prstGeom>
            <a:solidFill>
              <a:srgbClr val="1CABE2">
                <a:alpha val="100000"/>
              </a:srgbClr>
            </a:solidFill>
          </p:spPr>
          <p:txBody>
            <a:bodyPr/>
            <a:lstStyle/>
            <a:p/>
          </p:txBody>
        </p:sp>
        <p:sp>
          <p:nvSpPr>
            <p:cNvPr id="44" name="rc44"/>
            <p:cNvSpPr/>
            <p:nvPr/>
          </p:nvSpPr>
          <p:spPr>
            <a:xfrm>
              <a:off x="3961705" y="3271364"/>
              <a:ext cx="239888" cy="1036657"/>
            </a:xfrm>
            <a:prstGeom prst="rect">
              <a:avLst/>
            </a:prstGeom>
            <a:solidFill>
              <a:srgbClr val="80BD41">
                <a:alpha val="100000"/>
              </a:srgbClr>
            </a:solidFill>
          </p:spPr>
          <p:txBody>
            <a:bodyPr/>
            <a:lstStyle/>
            <a:p/>
          </p:txBody>
        </p:sp>
        <p:sp>
          <p:nvSpPr>
            <p:cNvPr id="45" name="rc45"/>
            <p:cNvSpPr/>
            <p:nvPr/>
          </p:nvSpPr>
          <p:spPr>
            <a:xfrm>
              <a:off x="3961705" y="3205205"/>
              <a:ext cx="239888" cy="66159"/>
            </a:xfrm>
            <a:prstGeom prst="rect">
              <a:avLst/>
            </a:prstGeom>
            <a:solidFill>
              <a:srgbClr val="1CABE2">
                <a:alpha val="100000"/>
              </a:srgbClr>
            </a:solidFill>
          </p:spPr>
          <p:txBody>
            <a:bodyPr/>
            <a:lstStyle/>
            <a:p/>
          </p:txBody>
        </p:sp>
        <p:sp>
          <p:nvSpPr>
            <p:cNvPr id="46" name="rc46"/>
            <p:cNvSpPr/>
            <p:nvPr/>
          </p:nvSpPr>
          <p:spPr>
            <a:xfrm>
              <a:off x="4228248" y="3256315"/>
              <a:ext cx="239888" cy="1051705"/>
            </a:xfrm>
            <a:prstGeom prst="rect">
              <a:avLst/>
            </a:prstGeom>
            <a:solidFill>
              <a:srgbClr val="80BD41">
                <a:alpha val="100000"/>
              </a:srgbClr>
            </a:solidFill>
          </p:spPr>
          <p:txBody>
            <a:bodyPr/>
            <a:lstStyle/>
            <a:p/>
          </p:txBody>
        </p:sp>
        <p:sp>
          <p:nvSpPr>
            <p:cNvPr id="47" name="rc47"/>
            <p:cNvSpPr/>
            <p:nvPr/>
          </p:nvSpPr>
          <p:spPr>
            <a:xfrm>
              <a:off x="4228248" y="3200968"/>
              <a:ext cx="239888" cy="55347"/>
            </a:xfrm>
            <a:prstGeom prst="rect">
              <a:avLst/>
            </a:prstGeom>
            <a:solidFill>
              <a:srgbClr val="1CABE2">
                <a:alpha val="100000"/>
              </a:srgbClr>
            </a:solidFill>
          </p:spPr>
          <p:txBody>
            <a:bodyPr/>
            <a:lstStyle/>
            <a:p/>
          </p:txBody>
        </p:sp>
        <p:sp>
          <p:nvSpPr>
            <p:cNvPr id="48" name="rc48"/>
            <p:cNvSpPr/>
            <p:nvPr/>
          </p:nvSpPr>
          <p:spPr>
            <a:xfrm>
              <a:off x="4494791" y="3224558"/>
              <a:ext cx="239888" cy="1083463"/>
            </a:xfrm>
            <a:prstGeom prst="rect">
              <a:avLst/>
            </a:prstGeom>
            <a:solidFill>
              <a:srgbClr val="80BD41">
                <a:alpha val="100000"/>
              </a:srgbClr>
            </a:solidFill>
          </p:spPr>
          <p:txBody>
            <a:bodyPr/>
            <a:lstStyle/>
            <a:p/>
          </p:txBody>
        </p:sp>
        <p:sp>
          <p:nvSpPr>
            <p:cNvPr id="49" name="rc49"/>
            <p:cNvSpPr/>
            <p:nvPr/>
          </p:nvSpPr>
          <p:spPr>
            <a:xfrm>
              <a:off x="4494791" y="3191037"/>
              <a:ext cx="239888" cy="33520"/>
            </a:xfrm>
            <a:prstGeom prst="rect">
              <a:avLst/>
            </a:prstGeom>
            <a:solidFill>
              <a:srgbClr val="1CABE2">
                <a:alpha val="100000"/>
              </a:srgbClr>
            </a:solidFill>
          </p:spPr>
          <p:txBody>
            <a:bodyPr/>
            <a:lstStyle/>
            <a:p/>
          </p:txBody>
        </p:sp>
        <p:sp>
          <p:nvSpPr>
            <p:cNvPr id="50" name="rc50"/>
            <p:cNvSpPr/>
            <p:nvPr/>
          </p:nvSpPr>
          <p:spPr>
            <a:xfrm>
              <a:off x="4761334" y="3248689"/>
              <a:ext cx="239888" cy="1059331"/>
            </a:xfrm>
            <a:prstGeom prst="rect">
              <a:avLst/>
            </a:prstGeom>
            <a:solidFill>
              <a:srgbClr val="80BD41">
                <a:alpha val="100000"/>
              </a:srgbClr>
            </a:solidFill>
          </p:spPr>
          <p:txBody>
            <a:bodyPr/>
            <a:lstStyle/>
            <a:p/>
          </p:txBody>
        </p:sp>
        <p:sp>
          <p:nvSpPr>
            <p:cNvPr id="51" name="rc51"/>
            <p:cNvSpPr/>
            <p:nvPr/>
          </p:nvSpPr>
          <p:spPr>
            <a:xfrm>
              <a:off x="4761334" y="3181073"/>
              <a:ext cx="239888" cy="67616"/>
            </a:xfrm>
            <a:prstGeom prst="rect">
              <a:avLst/>
            </a:prstGeom>
            <a:solidFill>
              <a:srgbClr val="1CABE2">
                <a:alpha val="100000"/>
              </a:srgbClr>
            </a:solidFill>
          </p:spPr>
          <p:txBody>
            <a:bodyPr/>
            <a:lstStyle/>
            <a:p/>
          </p:txBody>
        </p:sp>
        <p:sp>
          <p:nvSpPr>
            <p:cNvPr id="52" name="rc52"/>
            <p:cNvSpPr/>
            <p:nvPr/>
          </p:nvSpPr>
          <p:spPr>
            <a:xfrm>
              <a:off x="5027877" y="3238115"/>
              <a:ext cx="239888" cy="1069906"/>
            </a:xfrm>
            <a:prstGeom prst="rect">
              <a:avLst/>
            </a:prstGeom>
            <a:solidFill>
              <a:srgbClr val="80BD41">
                <a:alpha val="100000"/>
              </a:srgbClr>
            </a:solidFill>
          </p:spPr>
          <p:txBody>
            <a:bodyPr/>
            <a:lstStyle/>
            <a:p/>
          </p:txBody>
        </p:sp>
        <p:sp>
          <p:nvSpPr>
            <p:cNvPr id="53" name="rc53"/>
            <p:cNvSpPr/>
            <p:nvPr/>
          </p:nvSpPr>
          <p:spPr>
            <a:xfrm>
              <a:off x="5027877" y="3169820"/>
              <a:ext cx="239888" cy="68294"/>
            </a:xfrm>
            <a:prstGeom prst="rect">
              <a:avLst/>
            </a:prstGeom>
            <a:solidFill>
              <a:srgbClr val="1CABE2">
                <a:alpha val="100000"/>
              </a:srgbClr>
            </a:solidFill>
          </p:spPr>
          <p:txBody>
            <a:bodyPr/>
            <a:lstStyle/>
            <a:p/>
          </p:txBody>
        </p:sp>
        <p:sp>
          <p:nvSpPr>
            <p:cNvPr id="54" name="rc54"/>
            <p:cNvSpPr/>
            <p:nvPr/>
          </p:nvSpPr>
          <p:spPr>
            <a:xfrm>
              <a:off x="5294420" y="3196596"/>
              <a:ext cx="239888" cy="1111425"/>
            </a:xfrm>
            <a:prstGeom prst="rect">
              <a:avLst/>
            </a:prstGeom>
            <a:solidFill>
              <a:srgbClr val="80BD41">
                <a:alpha val="100000"/>
              </a:srgbClr>
            </a:solidFill>
          </p:spPr>
          <p:txBody>
            <a:bodyPr/>
            <a:lstStyle/>
            <a:p/>
          </p:txBody>
        </p:sp>
        <p:sp>
          <p:nvSpPr>
            <p:cNvPr id="55" name="rc55"/>
            <p:cNvSpPr/>
            <p:nvPr/>
          </p:nvSpPr>
          <p:spPr>
            <a:xfrm>
              <a:off x="5294420" y="3162228"/>
              <a:ext cx="239888" cy="34367"/>
            </a:xfrm>
            <a:prstGeom prst="rect">
              <a:avLst/>
            </a:prstGeom>
            <a:solidFill>
              <a:srgbClr val="1CABE2">
                <a:alpha val="100000"/>
              </a:srgbClr>
            </a:solidFill>
          </p:spPr>
          <p:txBody>
            <a:bodyPr/>
            <a:lstStyle/>
            <a:p/>
          </p:txBody>
        </p:sp>
        <p:sp>
          <p:nvSpPr>
            <p:cNvPr id="56" name="rc56"/>
            <p:cNvSpPr/>
            <p:nvPr/>
          </p:nvSpPr>
          <p:spPr>
            <a:xfrm>
              <a:off x="5560963" y="3187580"/>
              <a:ext cx="239888" cy="1120441"/>
            </a:xfrm>
            <a:prstGeom prst="rect">
              <a:avLst/>
            </a:prstGeom>
            <a:solidFill>
              <a:srgbClr val="80BD41">
                <a:alpha val="100000"/>
              </a:srgbClr>
            </a:solidFill>
          </p:spPr>
          <p:txBody>
            <a:bodyPr/>
            <a:lstStyle/>
            <a:p/>
          </p:txBody>
        </p:sp>
        <p:sp>
          <p:nvSpPr>
            <p:cNvPr id="57" name="rc57"/>
            <p:cNvSpPr/>
            <p:nvPr/>
          </p:nvSpPr>
          <p:spPr>
            <a:xfrm>
              <a:off x="5560963" y="3152941"/>
              <a:ext cx="239888" cy="34638"/>
            </a:xfrm>
            <a:prstGeom prst="rect">
              <a:avLst/>
            </a:prstGeom>
            <a:solidFill>
              <a:srgbClr val="1CABE2">
                <a:alpha val="100000"/>
              </a:srgbClr>
            </a:solidFill>
          </p:spPr>
          <p:txBody>
            <a:bodyPr/>
            <a:lstStyle/>
            <a:p/>
          </p:txBody>
        </p:sp>
        <p:sp>
          <p:nvSpPr>
            <p:cNvPr id="58" name="rc58"/>
            <p:cNvSpPr/>
            <p:nvPr/>
          </p:nvSpPr>
          <p:spPr>
            <a:xfrm>
              <a:off x="5827506" y="3168329"/>
              <a:ext cx="239888" cy="1139692"/>
            </a:xfrm>
            <a:prstGeom prst="rect">
              <a:avLst/>
            </a:prstGeom>
            <a:solidFill>
              <a:srgbClr val="80BD41">
                <a:alpha val="100000"/>
              </a:srgbClr>
            </a:solidFill>
          </p:spPr>
          <p:txBody>
            <a:bodyPr/>
            <a:lstStyle/>
            <a:p/>
          </p:txBody>
        </p:sp>
        <p:sp>
          <p:nvSpPr>
            <p:cNvPr id="59" name="rc59"/>
            <p:cNvSpPr/>
            <p:nvPr/>
          </p:nvSpPr>
          <p:spPr>
            <a:xfrm>
              <a:off x="5827506" y="3145078"/>
              <a:ext cx="239888" cy="23250"/>
            </a:xfrm>
            <a:prstGeom prst="rect">
              <a:avLst/>
            </a:prstGeom>
            <a:solidFill>
              <a:srgbClr val="1CABE2">
                <a:alpha val="100000"/>
              </a:srgbClr>
            </a:solidFill>
          </p:spPr>
          <p:txBody>
            <a:bodyPr/>
            <a:lstStyle/>
            <a:p/>
          </p:txBody>
        </p:sp>
        <p:sp>
          <p:nvSpPr>
            <p:cNvPr id="60" name="rc60"/>
            <p:cNvSpPr/>
            <p:nvPr/>
          </p:nvSpPr>
          <p:spPr>
            <a:xfrm>
              <a:off x="6094049" y="3155009"/>
              <a:ext cx="239888" cy="1153012"/>
            </a:xfrm>
            <a:prstGeom prst="rect">
              <a:avLst/>
            </a:prstGeom>
            <a:solidFill>
              <a:srgbClr val="80BD41">
                <a:alpha val="100000"/>
              </a:srgbClr>
            </a:solidFill>
          </p:spPr>
          <p:txBody>
            <a:bodyPr/>
            <a:lstStyle/>
            <a:p/>
          </p:txBody>
        </p:sp>
        <p:sp>
          <p:nvSpPr>
            <p:cNvPr id="61" name="rc61"/>
            <p:cNvSpPr/>
            <p:nvPr/>
          </p:nvSpPr>
          <p:spPr>
            <a:xfrm>
              <a:off x="6094049" y="3143349"/>
              <a:ext cx="239888" cy="11659"/>
            </a:xfrm>
            <a:prstGeom prst="rect">
              <a:avLst/>
            </a:prstGeom>
            <a:solidFill>
              <a:srgbClr val="1CABE2">
                <a:alpha val="100000"/>
              </a:srgbClr>
            </a:solidFill>
          </p:spPr>
          <p:txBody>
            <a:bodyPr/>
            <a:lstStyle/>
            <a:p/>
          </p:txBody>
        </p:sp>
        <p:sp>
          <p:nvSpPr>
            <p:cNvPr id="62" name="rc62"/>
            <p:cNvSpPr/>
            <p:nvPr/>
          </p:nvSpPr>
          <p:spPr>
            <a:xfrm>
              <a:off x="6360593" y="3163313"/>
              <a:ext cx="239888" cy="1144708"/>
            </a:xfrm>
            <a:prstGeom prst="rect">
              <a:avLst/>
            </a:prstGeom>
            <a:solidFill>
              <a:srgbClr val="80BD41">
                <a:alpha val="100000"/>
              </a:srgbClr>
            </a:solidFill>
          </p:spPr>
          <p:txBody>
            <a:bodyPr/>
            <a:lstStyle/>
            <a:p/>
          </p:txBody>
        </p:sp>
        <p:sp>
          <p:nvSpPr>
            <p:cNvPr id="63" name="rc63"/>
            <p:cNvSpPr/>
            <p:nvPr/>
          </p:nvSpPr>
          <p:spPr>
            <a:xfrm>
              <a:off x="6360593" y="3139960"/>
              <a:ext cx="239888" cy="23352"/>
            </a:xfrm>
            <a:prstGeom prst="rect">
              <a:avLst/>
            </a:prstGeom>
            <a:solidFill>
              <a:srgbClr val="1CABE2">
                <a:alpha val="100000"/>
              </a:srgbClr>
            </a:solidFill>
          </p:spPr>
          <p:txBody>
            <a:bodyPr/>
            <a:lstStyle/>
            <a:p/>
          </p:txBody>
        </p:sp>
        <p:sp>
          <p:nvSpPr>
            <p:cNvPr id="64" name="rc64"/>
            <p:cNvSpPr/>
            <p:nvPr/>
          </p:nvSpPr>
          <p:spPr>
            <a:xfrm>
              <a:off x="6627136" y="3159957"/>
              <a:ext cx="239888" cy="1148064"/>
            </a:xfrm>
            <a:prstGeom prst="rect">
              <a:avLst/>
            </a:prstGeom>
            <a:solidFill>
              <a:srgbClr val="80BD41">
                <a:alpha val="100000"/>
              </a:srgbClr>
            </a:solidFill>
          </p:spPr>
          <p:txBody>
            <a:bodyPr/>
            <a:lstStyle/>
            <a:p/>
          </p:txBody>
        </p:sp>
        <p:sp>
          <p:nvSpPr>
            <p:cNvPr id="65" name="rc65"/>
            <p:cNvSpPr/>
            <p:nvPr/>
          </p:nvSpPr>
          <p:spPr>
            <a:xfrm>
              <a:off x="6627136" y="3136537"/>
              <a:ext cx="239888" cy="23420"/>
            </a:xfrm>
            <a:prstGeom prst="rect">
              <a:avLst/>
            </a:prstGeom>
            <a:solidFill>
              <a:srgbClr val="1CABE2">
                <a:alpha val="100000"/>
              </a:srgbClr>
            </a:solidFill>
          </p:spPr>
          <p:txBody>
            <a:bodyPr/>
            <a:lstStyle/>
            <a:p/>
          </p:txBody>
        </p:sp>
        <p:sp>
          <p:nvSpPr>
            <p:cNvPr id="66" name="rc66"/>
            <p:cNvSpPr/>
            <p:nvPr/>
          </p:nvSpPr>
          <p:spPr>
            <a:xfrm>
              <a:off x="6893679" y="3154704"/>
              <a:ext cx="239888" cy="1153317"/>
            </a:xfrm>
            <a:prstGeom prst="rect">
              <a:avLst/>
            </a:prstGeom>
            <a:solidFill>
              <a:srgbClr val="80BD41">
                <a:alpha val="100000"/>
              </a:srgbClr>
            </a:solidFill>
          </p:spPr>
          <p:txBody>
            <a:bodyPr/>
            <a:lstStyle/>
            <a:p/>
          </p:txBody>
        </p:sp>
        <p:sp>
          <p:nvSpPr>
            <p:cNvPr id="67" name="rc67"/>
            <p:cNvSpPr/>
            <p:nvPr/>
          </p:nvSpPr>
          <p:spPr>
            <a:xfrm>
              <a:off x="6893679" y="3143044"/>
              <a:ext cx="239888" cy="11659"/>
            </a:xfrm>
            <a:prstGeom prst="rect">
              <a:avLst/>
            </a:prstGeom>
            <a:solidFill>
              <a:srgbClr val="1CABE2">
                <a:alpha val="100000"/>
              </a:srgbClr>
            </a:solidFill>
          </p:spPr>
          <p:txBody>
            <a:bodyPr/>
            <a:lstStyle/>
            <a:p/>
          </p:txBody>
        </p:sp>
        <p:sp>
          <p:nvSpPr>
            <p:cNvPr id="68" name="rc68"/>
            <p:cNvSpPr/>
            <p:nvPr/>
          </p:nvSpPr>
          <p:spPr>
            <a:xfrm>
              <a:off x="7160222" y="3161042"/>
              <a:ext cx="239888" cy="1146979"/>
            </a:xfrm>
            <a:prstGeom prst="rect">
              <a:avLst/>
            </a:prstGeom>
            <a:solidFill>
              <a:srgbClr val="80BD41">
                <a:alpha val="100000"/>
              </a:srgbClr>
            </a:solidFill>
          </p:spPr>
          <p:txBody>
            <a:bodyPr/>
            <a:lstStyle/>
            <a:p/>
          </p:txBody>
        </p:sp>
        <p:sp>
          <p:nvSpPr>
            <p:cNvPr id="69" name="rc69"/>
            <p:cNvSpPr/>
            <p:nvPr/>
          </p:nvSpPr>
          <p:spPr>
            <a:xfrm>
              <a:off x="7160222" y="3149450"/>
              <a:ext cx="239888" cy="11591"/>
            </a:xfrm>
            <a:prstGeom prst="rect">
              <a:avLst/>
            </a:prstGeom>
            <a:solidFill>
              <a:srgbClr val="1CABE2">
                <a:alpha val="100000"/>
              </a:srgbClr>
            </a:solidFill>
          </p:spPr>
          <p:txBody>
            <a:bodyPr/>
            <a:lstStyle/>
            <a:p/>
          </p:txBody>
        </p:sp>
        <p:sp>
          <p:nvSpPr>
            <p:cNvPr id="70" name="rc70"/>
            <p:cNvSpPr/>
            <p:nvPr/>
          </p:nvSpPr>
          <p:spPr>
            <a:xfrm>
              <a:off x="7426765" y="3175006"/>
              <a:ext cx="239888" cy="1133015"/>
            </a:xfrm>
            <a:prstGeom prst="rect">
              <a:avLst/>
            </a:prstGeom>
            <a:solidFill>
              <a:srgbClr val="80BD41">
                <a:alpha val="100000"/>
              </a:srgbClr>
            </a:solidFill>
          </p:spPr>
          <p:txBody>
            <a:bodyPr/>
            <a:lstStyle/>
            <a:p/>
          </p:txBody>
        </p:sp>
        <p:sp>
          <p:nvSpPr>
            <p:cNvPr id="71" name="rc71"/>
            <p:cNvSpPr/>
            <p:nvPr/>
          </p:nvSpPr>
          <p:spPr>
            <a:xfrm>
              <a:off x="7426765" y="3163550"/>
              <a:ext cx="239888" cy="11455"/>
            </a:xfrm>
            <a:prstGeom prst="rect">
              <a:avLst/>
            </a:prstGeom>
            <a:solidFill>
              <a:srgbClr val="1CABE2">
                <a:alpha val="100000"/>
              </a:srgbClr>
            </a:solidFill>
          </p:spPr>
          <p:txBody>
            <a:bodyPr/>
            <a:lstStyle/>
            <a:p/>
          </p:txBody>
        </p:sp>
        <p:sp>
          <p:nvSpPr>
            <p:cNvPr id="72" name="rc72"/>
            <p:cNvSpPr/>
            <p:nvPr/>
          </p:nvSpPr>
          <p:spPr>
            <a:xfrm>
              <a:off x="7693308" y="3178090"/>
              <a:ext cx="239888" cy="1129931"/>
            </a:xfrm>
            <a:prstGeom prst="rect">
              <a:avLst/>
            </a:prstGeom>
            <a:solidFill>
              <a:srgbClr val="80BD41">
                <a:alpha val="100000"/>
              </a:srgbClr>
            </a:solidFill>
          </p:spPr>
          <p:txBody>
            <a:bodyPr/>
            <a:lstStyle/>
            <a:p/>
          </p:txBody>
        </p:sp>
        <p:sp>
          <p:nvSpPr>
            <p:cNvPr id="73" name="rc73"/>
            <p:cNvSpPr/>
            <p:nvPr/>
          </p:nvSpPr>
          <p:spPr>
            <a:xfrm>
              <a:off x="7693308" y="3166668"/>
              <a:ext cx="239888" cy="11422"/>
            </a:xfrm>
            <a:prstGeom prst="rect">
              <a:avLst/>
            </a:prstGeom>
            <a:solidFill>
              <a:srgbClr val="1CABE2">
                <a:alpha val="100000"/>
              </a:srgbClr>
            </a:solidFill>
          </p:spPr>
          <p:txBody>
            <a:bodyPr/>
            <a:lstStyle/>
            <a:p/>
          </p:txBody>
        </p:sp>
        <p:sp>
          <p:nvSpPr>
            <p:cNvPr id="74" name="rc74"/>
            <p:cNvSpPr/>
            <p:nvPr/>
          </p:nvSpPr>
          <p:spPr>
            <a:xfrm>
              <a:off x="7959851" y="3197206"/>
              <a:ext cx="239888" cy="1110815"/>
            </a:xfrm>
            <a:prstGeom prst="rect">
              <a:avLst/>
            </a:prstGeom>
            <a:solidFill>
              <a:srgbClr val="80BD41">
                <a:alpha val="100000"/>
              </a:srgbClr>
            </a:solidFill>
          </p:spPr>
          <p:txBody>
            <a:bodyPr/>
            <a:lstStyle/>
            <a:p/>
          </p:txBody>
        </p:sp>
        <p:sp>
          <p:nvSpPr>
            <p:cNvPr id="75" name="rc75"/>
            <p:cNvSpPr/>
            <p:nvPr/>
          </p:nvSpPr>
          <p:spPr>
            <a:xfrm>
              <a:off x="7959851" y="3185987"/>
              <a:ext cx="239888" cy="11218"/>
            </a:xfrm>
            <a:prstGeom prst="rect">
              <a:avLst/>
            </a:prstGeom>
            <a:solidFill>
              <a:srgbClr val="1CABE2">
                <a:alpha val="100000"/>
              </a:srgbClr>
            </a:solidFill>
          </p:spPr>
          <p:txBody>
            <a:bodyPr/>
            <a:lstStyle/>
            <a:p/>
          </p:txBody>
        </p:sp>
        <p:sp>
          <p:nvSpPr>
            <p:cNvPr id="76" name="pl76"/>
            <p:cNvSpPr/>
            <p:nvPr/>
          </p:nvSpPr>
          <p:spPr>
            <a:xfrm>
              <a:off x="1416218" y="2095023"/>
              <a:ext cx="6663577" cy="849433"/>
            </a:xfrm>
            <a:custGeom>
              <a:avLst/>
              <a:pathLst>
                <a:path w="6663577" h="849433">
                  <a:moveTo>
                    <a:pt x="0" y="849433"/>
                  </a:moveTo>
                  <a:lnTo>
                    <a:pt x="266543" y="804726"/>
                  </a:lnTo>
                  <a:lnTo>
                    <a:pt x="533086" y="760019"/>
                  </a:lnTo>
                  <a:lnTo>
                    <a:pt x="799629" y="648252"/>
                  </a:lnTo>
                  <a:lnTo>
                    <a:pt x="1066172" y="536484"/>
                  </a:lnTo>
                  <a:lnTo>
                    <a:pt x="1332715" y="357656"/>
                  </a:lnTo>
                  <a:lnTo>
                    <a:pt x="1599258" y="178828"/>
                  </a:lnTo>
                  <a:lnTo>
                    <a:pt x="1865801" y="134121"/>
                  </a:lnTo>
                  <a:lnTo>
                    <a:pt x="2132344" y="134121"/>
                  </a:lnTo>
                  <a:lnTo>
                    <a:pt x="2398888" y="111767"/>
                  </a:lnTo>
                  <a:lnTo>
                    <a:pt x="2665431" y="111767"/>
                  </a:lnTo>
                  <a:lnTo>
                    <a:pt x="2931974" y="89414"/>
                  </a:lnTo>
                  <a:lnTo>
                    <a:pt x="3198517" y="44707"/>
                  </a:lnTo>
                  <a:lnTo>
                    <a:pt x="3465060" y="111767"/>
                  </a:lnTo>
                  <a:lnTo>
                    <a:pt x="3731603" y="111767"/>
                  </a:lnTo>
                  <a:lnTo>
                    <a:pt x="3998146" y="44707"/>
                  </a:lnTo>
                  <a:lnTo>
                    <a:pt x="4264689" y="44707"/>
                  </a:lnTo>
                  <a:lnTo>
                    <a:pt x="4531233" y="22353"/>
                  </a:lnTo>
                  <a:lnTo>
                    <a:pt x="4797776" y="0"/>
                  </a:lnTo>
                  <a:lnTo>
                    <a:pt x="5064319" y="22353"/>
                  </a:lnTo>
                  <a:lnTo>
                    <a:pt x="5330862" y="22353"/>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298664" y="2830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9" name="tx89"/>
            <p:cNvSpPr/>
            <p:nvPr/>
          </p:nvSpPr>
          <p:spPr>
            <a:xfrm>
              <a:off x="2631380" y="3049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90" name="tx90"/>
            <p:cNvSpPr/>
            <p:nvPr/>
          </p:nvSpPr>
          <p:spPr>
            <a:xfrm>
              <a:off x="3964096" y="3069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91" name="tx91"/>
            <p:cNvSpPr/>
            <p:nvPr/>
          </p:nvSpPr>
          <p:spPr>
            <a:xfrm>
              <a:off x="5296811" y="3026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92" name="tx92"/>
            <p:cNvSpPr/>
            <p:nvPr/>
          </p:nvSpPr>
          <p:spPr>
            <a:xfrm>
              <a:off x="6362984" y="30039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93" name="tx93"/>
            <p:cNvSpPr/>
            <p:nvPr/>
          </p:nvSpPr>
          <p:spPr>
            <a:xfrm>
              <a:off x="6629527" y="3000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4" name="tx94"/>
            <p:cNvSpPr/>
            <p:nvPr/>
          </p:nvSpPr>
          <p:spPr>
            <a:xfrm>
              <a:off x="6896070" y="30071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5" name="tx95"/>
            <p:cNvSpPr/>
            <p:nvPr/>
          </p:nvSpPr>
          <p:spPr>
            <a:xfrm>
              <a:off x="7162613" y="3013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6" name="tx96"/>
            <p:cNvSpPr/>
            <p:nvPr/>
          </p:nvSpPr>
          <p:spPr>
            <a:xfrm>
              <a:off x="7429156" y="30276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7" name="tx97"/>
            <p:cNvSpPr/>
            <p:nvPr/>
          </p:nvSpPr>
          <p:spPr>
            <a:xfrm>
              <a:off x="7695699" y="30307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8" name="tx98"/>
            <p:cNvSpPr/>
            <p:nvPr/>
          </p:nvSpPr>
          <p:spPr>
            <a:xfrm>
              <a:off x="8001419" y="30500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99" name="pl99"/>
            <p:cNvSpPr/>
            <p:nvPr/>
          </p:nvSpPr>
          <p:spPr>
            <a:xfrm>
              <a:off x="1416218"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504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241.4</a:t>
              </a:r>
            </a:p>
          </p:txBody>
        </p:sp>
        <p:sp>
          <p:nvSpPr>
            <p:cNvPr id="111" name="tx111"/>
            <p:cNvSpPr/>
            <p:nvPr/>
          </p:nvSpPr>
          <p:spPr>
            <a:xfrm>
              <a:off x="1298664" y="3193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154.3</a:t>
              </a:r>
            </a:p>
          </p:txBody>
        </p:sp>
        <p:sp>
          <p:nvSpPr>
            <p:cNvPr id="112" name="tx112"/>
            <p:cNvSpPr/>
            <p:nvPr/>
          </p:nvSpPr>
          <p:spPr>
            <a:xfrm>
              <a:off x="2670557" y="38070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3" name="tx113"/>
            <p:cNvSpPr/>
            <p:nvPr/>
          </p:nvSpPr>
          <p:spPr>
            <a:xfrm>
              <a:off x="2657505" y="32455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4" name="tx114"/>
            <p:cNvSpPr/>
            <p:nvPr/>
          </p:nvSpPr>
          <p:spPr>
            <a:xfrm>
              <a:off x="3964096" y="3754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15" name="tx115"/>
            <p:cNvSpPr/>
            <p:nvPr/>
          </p:nvSpPr>
          <p:spPr>
            <a:xfrm>
              <a:off x="3990221" y="3203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6" name="tx116"/>
            <p:cNvSpPr/>
            <p:nvPr/>
          </p:nvSpPr>
          <p:spPr>
            <a:xfrm>
              <a:off x="5296811" y="37172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327.9</a:t>
              </a:r>
            </a:p>
          </p:txBody>
        </p:sp>
        <p:sp>
          <p:nvSpPr>
            <p:cNvPr id="117" name="tx117"/>
            <p:cNvSpPr/>
            <p:nvPr/>
          </p:nvSpPr>
          <p:spPr>
            <a:xfrm>
              <a:off x="5322937" y="3144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6362984" y="3700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337.7</a:t>
              </a:r>
            </a:p>
          </p:txBody>
        </p:sp>
        <p:sp>
          <p:nvSpPr>
            <p:cNvPr id="119" name="tx119"/>
            <p:cNvSpPr/>
            <p:nvPr/>
          </p:nvSpPr>
          <p:spPr>
            <a:xfrm>
              <a:off x="6415235" y="31165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0" name="tx120"/>
            <p:cNvSpPr/>
            <p:nvPr/>
          </p:nvSpPr>
          <p:spPr>
            <a:xfrm>
              <a:off x="6629527" y="36988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338.7</a:t>
              </a:r>
            </a:p>
          </p:txBody>
        </p:sp>
        <p:sp>
          <p:nvSpPr>
            <p:cNvPr id="121" name="tx121"/>
            <p:cNvSpPr/>
            <p:nvPr/>
          </p:nvSpPr>
          <p:spPr>
            <a:xfrm>
              <a:off x="6681778" y="31131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2" name="tx122"/>
            <p:cNvSpPr/>
            <p:nvPr/>
          </p:nvSpPr>
          <p:spPr>
            <a:xfrm>
              <a:off x="6896070" y="3696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23" name="tx123"/>
            <p:cNvSpPr/>
            <p:nvPr/>
          </p:nvSpPr>
          <p:spPr>
            <a:xfrm>
              <a:off x="6948321" y="31137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7162613" y="3699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25" name="tx125"/>
            <p:cNvSpPr/>
            <p:nvPr/>
          </p:nvSpPr>
          <p:spPr>
            <a:xfrm>
              <a:off x="7214864" y="31201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7429156" y="3706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7" name="tx127"/>
            <p:cNvSpPr/>
            <p:nvPr/>
          </p:nvSpPr>
          <p:spPr>
            <a:xfrm>
              <a:off x="7481407" y="31341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8" name="tx128"/>
            <p:cNvSpPr/>
            <p:nvPr/>
          </p:nvSpPr>
          <p:spPr>
            <a:xfrm>
              <a:off x="7695699" y="3707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333.4</a:t>
              </a:r>
            </a:p>
          </p:txBody>
        </p:sp>
        <p:sp>
          <p:nvSpPr>
            <p:cNvPr id="129" name="tx129"/>
            <p:cNvSpPr/>
            <p:nvPr/>
          </p:nvSpPr>
          <p:spPr>
            <a:xfrm>
              <a:off x="7747950" y="31372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0" name="tx130"/>
            <p:cNvSpPr/>
            <p:nvPr/>
          </p:nvSpPr>
          <p:spPr>
            <a:xfrm>
              <a:off x="7962242" y="3717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327.7</a:t>
              </a:r>
            </a:p>
          </p:txBody>
        </p:sp>
        <p:sp>
          <p:nvSpPr>
            <p:cNvPr id="131" name="tx131"/>
            <p:cNvSpPr/>
            <p:nvPr/>
          </p:nvSpPr>
          <p:spPr>
            <a:xfrm>
              <a:off x="8014493" y="31565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80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9001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223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162" name="pl162"/>
            <p:cNvSpPr/>
            <p:nvPr/>
          </p:nvSpPr>
          <p:spPr>
            <a:xfrm>
              <a:off x="225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56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734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040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118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95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443285" cy="129091"/>
            </a:xfrm>
            <a:prstGeom prst="rect">
              <a:avLst/>
            </a:prstGeom>
            <a:solidFill>
              <a:srgbClr val="80BD41">
                <a:alpha val="100000"/>
              </a:srgbClr>
            </a:solidFill>
          </p:spPr>
          <p:txBody>
            <a:bodyPr/>
            <a:lstStyle/>
            <a:p/>
          </p:txBody>
        </p:sp>
        <p:sp>
          <p:nvSpPr>
            <p:cNvPr id="174" name="rc174"/>
            <p:cNvSpPr/>
            <p:nvPr/>
          </p:nvSpPr>
          <p:spPr>
            <a:xfrm>
              <a:off x="7739559" y="5954972"/>
              <a:ext cx="131445" cy="129091"/>
            </a:xfrm>
            <a:prstGeom prst="rect">
              <a:avLst/>
            </a:prstGeom>
            <a:solidFill>
              <a:srgbClr val="1CABE2">
                <a:alpha val="100000"/>
              </a:srgbClr>
            </a:solidFill>
          </p:spPr>
          <p:txBody>
            <a:bodyPr/>
            <a:lstStyle/>
            <a:p/>
          </p:txBody>
        </p:sp>
        <p:sp>
          <p:nvSpPr>
            <p:cNvPr id="175" name="rc175"/>
            <p:cNvSpPr/>
            <p:nvPr/>
          </p:nvSpPr>
          <p:spPr>
            <a:xfrm>
              <a:off x="1296273" y="5793607"/>
              <a:ext cx="6360106" cy="129091"/>
            </a:xfrm>
            <a:prstGeom prst="rect">
              <a:avLst/>
            </a:prstGeom>
            <a:solidFill>
              <a:srgbClr val="80BD41">
                <a:alpha val="100000"/>
              </a:srgbClr>
            </a:solidFill>
          </p:spPr>
          <p:txBody>
            <a:bodyPr/>
            <a:lstStyle/>
            <a:p/>
          </p:txBody>
        </p:sp>
        <p:sp>
          <p:nvSpPr>
            <p:cNvPr id="176" name="rc176"/>
            <p:cNvSpPr/>
            <p:nvPr/>
          </p:nvSpPr>
          <p:spPr>
            <a:xfrm>
              <a:off x="7656380" y="5793607"/>
              <a:ext cx="64291" cy="129091"/>
            </a:xfrm>
            <a:prstGeom prst="rect">
              <a:avLst/>
            </a:prstGeom>
            <a:solidFill>
              <a:srgbClr val="1CABE2">
                <a:alpha val="100000"/>
              </a:srgbClr>
            </a:solidFill>
          </p:spPr>
          <p:txBody>
            <a:bodyPr/>
            <a:lstStyle/>
            <a:p/>
          </p:txBody>
        </p:sp>
        <p:sp>
          <p:nvSpPr>
            <p:cNvPr id="177" name="rc177"/>
            <p:cNvSpPr/>
            <p:nvPr/>
          </p:nvSpPr>
          <p:spPr>
            <a:xfrm>
              <a:off x="1296273" y="5632243"/>
              <a:ext cx="6252508" cy="129091"/>
            </a:xfrm>
            <a:prstGeom prst="rect">
              <a:avLst/>
            </a:prstGeom>
            <a:solidFill>
              <a:srgbClr val="80BD41">
                <a:alpha val="100000"/>
              </a:srgbClr>
            </a:solidFill>
          </p:spPr>
          <p:txBody>
            <a:bodyPr/>
            <a:lstStyle/>
            <a:p/>
          </p:txBody>
        </p:sp>
        <p:sp>
          <p:nvSpPr>
            <p:cNvPr id="178" name="rc178"/>
            <p:cNvSpPr/>
            <p:nvPr/>
          </p:nvSpPr>
          <p:spPr>
            <a:xfrm>
              <a:off x="7548782" y="5632243"/>
              <a:ext cx="63147" cy="129091"/>
            </a:xfrm>
            <a:prstGeom prst="rect">
              <a:avLst/>
            </a:prstGeom>
            <a:solidFill>
              <a:srgbClr val="1CABE2">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80" name="tx180"/>
            <p:cNvSpPr/>
            <p:nvPr/>
          </p:nvSpPr>
          <p:spPr>
            <a:xfrm>
              <a:off x="7897010"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81" name="tx181"/>
            <p:cNvSpPr/>
            <p:nvPr/>
          </p:nvSpPr>
          <p:spPr>
            <a:xfrm>
              <a:off x="7831248" y="56535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82" name="tx182"/>
            <p:cNvSpPr/>
            <p:nvPr/>
          </p:nvSpPr>
          <p:spPr>
            <a:xfrm>
              <a:off x="438227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337.7</a:t>
              </a:r>
            </a:p>
          </p:txBody>
        </p:sp>
        <p:sp>
          <p:nvSpPr>
            <p:cNvPr id="183" name="tx183"/>
            <p:cNvSpPr/>
            <p:nvPr/>
          </p:nvSpPr>
          <p:spPr>
            <a:xfrm>
              <a:off x="772993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4" name="tx184"/>
            <p:cNvSpPr/>
            <p:nvPr/>
          </p:nvSpPr>
          <p:spPr>
            <a:xfrm>
              <a:off x="4340688"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333.4</a:t>
              </a:r>
            </a:p>
          </p:txBody>
        </p:sp>
        <p:sp>
          <p:nvSpPr>
            <p:cNvPr id="185" name="tx185"/>
            <p:cNvSpPr/>
            <p:nvPr/>
          </p:nvSpPr>
          <p:spPr>
            <a:xfrm>
              <a:off x="761317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6" name="tx186"/>
            <p:cNvSpPr/>
            <p:nvPr/>
          </p:nvSpPr>
          <p:spPr>
            <a:xfrm>
              <a:off x="4286889"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327.7</a:t>
              </a:r>
            </a:p>
          </p:txBody>
        </p:sp>
        <p:sp>
          <p:nvSpPr>
            <p:cNvPr id="187" name="tx187"/>
            <p:cNvSpPr/>
            <p:nvPr/>
          </p:nvSpPr>
          <p:spPr>
            <a:xfrm>
              <a:off x="7505007"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874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952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90302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relatively constant within 1% compared to 2019 (98%).
The number of children vaccinated with DTP1 decreased 3%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940468"/>
            </a:xfrm>
            <a:custGeom>
              <a:avLst/>
              <a:pathLst>
                <a:path w="3397293" h="940468">
                  <a:moveTo>
                    <a:pt x="0" y="940468"/>
                  </a:moveTo>
                  <a:lnTo>
                    <a:pt x="135891" y="809239"/>
                  </a:lnTo>
                  <a:lnTo>
                    <a:pt x="271783" y="765497"/>
                  </a:lnTo>
                  <a:lnTo>
                    <a:pt x="407675" y="678011"/>
                  </a:lnTo>
                  <a:lnTo>
                    <a:pt x="543566" y="590526"/>
                  </a:lnTo>
                  <a:lnTo>
                    <a:pt x="679458" y="437426"/>
                  </a:lnTo>
                  <a:lnTo>
                    <a:pt x="815350" y="218713"/>
                  </a:lnTo>
                  <a:lnTo>
                    <a:pt x="951242" y="153099"/>
                  </a:lnTo>
                  <a:lnTo>
                    <a:pt x="1087133" y="153099"/>
                  </a:lnTo>
                  <a:lnTo>
                    <a:pt x="1223025" y="131228"/>
                  </a:lnTo>
                  <a:lnTo>
                    <a:pt x="1358917" y="131228"/>
                  </a:lnTo>
                  <a:lnTo>
                    <a:pt x="1494809" y="109356"/>
                  </a:lnTo>
                  <a:lnTo>
                    <a:pt x="1630700" y="65614"/>
                  </a:lnTo>
                  <a:lnTo>
                    <a:pt x="1766592" y="131228"/>
                  </a:lnTo>
                  <a:lnTo>
                    <a:pt x="1902484" y="131228"/>
                  </a:lnTo>
                  <a:lnTo>
                    <a:pt x="2038375" y="65614"/>
                  </a:lnTo>
                  <a:lnTo>
                    <a:pt x="2174267" y="65614"/>
                  </a:lnTo>
                  <a:lnTo>
                    <a:pt x="2310159" y="43742"/>
                  </a:lnTo>
                  <a:lnTo>
                    <a:pt x="2446051" y="43742"/>
                  </a:lnTo>
                  <a:lnTo>
                    <a:pt x="2581942" y="43742"/>
                  </a:lnTo>
                  <a:lnTo>
                    <a:pt x="2717834" y="43742"/>
                  </a:lnTo>
                  <a:lnTo>
                    <a:pt x="2853726" y="0"/>
                  </a:lnTo>
                  <a:lnTo>
                    <a:pt x="2989618" y="0"/>
                  </a:lnTo>
                  <a:lnTo>
                    <a:pt x="3125509" y="0"/>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940468"/>
            </a:xfrm>
            <a:custGeom>
              <a:avLst/>
              <a:pathLst>
                <a:path w="3397293" h="940468">
                  <a:moveTo>
                    <a:pt x="0" y="940468"/>
                  </a:moveTo>
                  <a:lnTo>
                    <a:pt x="135891" y="809239"/>
                  </a:lnTo>
                  <a:lnTo>
                    <a:pt x="271783" y="765497"/>
                  </a:lnTo>
                  <a:lnTo>
                    <a:pt x="407675" y="678011"/>
                  </a:lnTo>
                  <a:lnTo>
                    <a:pt x="543566" y="590526"/>
                  </a:lnTo>
                  <a:lnTo>
                    <a:pt x="679458" y="437426"/>
                  </a:lnTo>
                  <a:lnTo>
                    <a:pt x="815350" y="218713"/>
                  </a:lnTo>
                  <a:lnTo>
                    <a:pt x="951242" y="153099"/>
                  </a:lnTo>
                  <a:lnTo>
                    <a:pt x="1087133" y="153099"/>
                  </a:lnTo>
                  <a:lnTo>
                    <a:pt x="1223025" y="131228"/>
                  </a:lnTo>
                  <a:lnTo>
                    <a:pt x="1358917" y="131228"/>
                  </a:lnTo>
                  <a:lnTo>
                    <a:pt x="1494809" y="109356"/>
                  </a:lnTo>
                  <a:lnTo>
                    <a:pt x="1630700" y="65614"/>
                  </a:lnTo>
                  <a:lnTo>
                    <a:pt x="1766592" y="131228"/>
                  </a:lnTo>
                  <a:lnTo>
                    <a:pt x="1902484" y="131228"/>
                  </a:lnTo>
                  <a:lnTo>
                    <a:pt x="2038375" y="65614"/>
                  </a:lnTo>
                  <a:lnTo>
                    <a:pt x="2174267" y="65614"/>
                  </a:lnTo>
                  <a:lnTo>
                    <a:pt x="2310159" y="43742"/>
                  </a:lnTo>
                  <a:lnTo>
                    <a:pt x="2446051" y="43742"/>
                  </a:lnTo>
                  <a:lnTo>
                    <a:pt x="2581942" y="43742"/>
                  </a:lnTo>
                  <a:lnTo>
                    <a:pt x="2717834" y="43742"/>
                  </a:lnTo>
                  <a:lnTo>
                    <a:pt x="2853726" y="0"/>
                  </a:lnTo>
                  <a:lnTo>
                    <a:pt x="2989618" y="0"/>
                  </a:lnTo>
                  <a:lnTo>
                    <a:pt x="3125509" y="0"/>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940468"/>
            </a:xfrm>
            <a:custGeom>
              <a:avLst/>
              <a:pathLst>
                <a:path w="3397293" h="940468">
                  <a:moveTo>
                    <a:pt x="0" y="940468"/>
                  </a:moveTo>
                  <a:lnTo>
                    <a:pt x="135891" y="809239"/>
                  </a:lnTo>
                  <a:lnTo>
                    <a:pt x="271783" y="765497"/>
                  </a:lnTo>
                  <a:lnTo>
                    <a:pt x="407675" y="678011"/>
                  </a:lnTo>
                  <a:lnTo>
                    <a:pt x="543566" y="590526"/>
                  </a:lnTo>
                  <a:lnTo>
                    <a:pt x="679458" y="437426"/>
                  </a:lnTo>
                  <a:lnTo>
                    <a:pt x="815350" y="218713"/>
                  </a:lnTo>
                  <a:lnTo>
                    <a:pt x="951242" y="153099"/>
                  </a:lnTo>
                  <a:lnTo>
                    <a:pt x="1087133" y="153099"/>
                  </a:lnTo>
                  <a:lnTo>
                    <a:pt x="1223025" y="131228"/>
                  </a:lnTo>
                  <a:lnTo>
                    <a:pt x="1358917" y="131228"/>
                  </a:lnTo>
                  <a:lnTo>
                    <a:pt x="1494809" y="109356"/>
                  </a:lnTo>
                  <a:lnTo>
                    <a:pt x="1630700" y="65614"/>
                  </a:lnTo>
                  <a:lnTo>
                    <a:pt x="1766592" y="131228"/>
                  </a:lnTo>
                  <a:lnTo>
                    <a:pt x="1902484" y="131228"/>
                  </a:lnTo>
                  <a:lnTo>
                    <a:pt x="2038375" y="65614"/>
                  </a:lnTo>
                  <a:lnTo>
                    <a:pt x="2174267" y="65614"/>
                  </a:lnTo>
                  <a:lnTo>
                    <a:pt x="2310159" y="43742"/>
                  </a:lnTo>
                  <a:lnTo>
                    <a:pt x="2446051" y="43742"/>
                  </a:lnTo>
                  <a:lnTo>
                    <a:pt x="2581942" y="43742"/>
                  </a:lnTo>
                  <a:lnTo>
                    <a:pt x="2717834" y="43742"/>
                  </a:lnTo>
                  <a:lnTo>
                    <a:pt x="2853726" y="0"/>
                  </a:lnTo>
                  <a:lnTo>
                    <a:pt x="2989618" y="0"/>
                  </a:lnTo>
                  <a:lnTo>
                    <a:pt x="3125509" y="0"/>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396" y="1405107"/>
              <a:ext cx="23804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DPRK, 2000-2025</a:t>
              </a:r>
            </a:p>
          </p:txBody>
        </p:sp>
        <p:sp>
          <p:nvSpPr>
            <p:cNvPr id="63" name="pl63"/>
            <p:cNvSpPr/>
            <p:nvPr/>
          </p:nvSpPr>
          <p:spPr>
            <a:xfrm>
              <a:off x="5267799" y="3799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64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31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99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66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16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83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9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164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831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49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6503"/>
              <a:ext cx="3397293" cy="1863191"/>
            </a:xfrm>
            <a:custGeom>
              <a:avLst/>
              <a:pathLst>
                <a:path w="3397293" h="1863191">
                  <a:moveTo>
                    <a:pt x="0" y="1863191"/>
                  </a:moveTo>
                  <a:lnTo>
                    <a:pt x="135891" y="1603211"/>
                  </a:lnTo>
                  <a:lnTo>
                    <a:pt x="271783" y="1516551"/>
                  </a:lnTo>
                  <a:lnTo>
                    <a:pt x="407675" y="1343231"/>
                  </a:lnTo>
                  <a:lnTo>
                    <a:pt x="543566" y="1169910"/>
                  </a:lnTo>
                  <a:lnTo>
                    <a:pt x="679458" y="866600"/>
                  </a:lnTo>
                  <a:lnTo>
                    <a:pt x="815350" y="433300"/>
                  </a:lnTo>
                  <a:lnTo>
                    <a:pt x="951242" y="303310"/>
                  </a:lnTo>
                  <a:lnTo>
                    <a:pt x="1087133" y="303310"/>
                  </a:lnTo>
                  <a:lnTo>
                    <a:pt x="1223025" y="259980"/>
                  </a:lnTo>
                  <a:lnTo>
                    <a:pt x="1358917" y="259980"/>
                  </a:lnTo>
                  <a:lnTo>
                    <a:pt x="1494809" y="216650"/>
                  </a:lnTo>
                  <a:lnTo>
                    <a:pt x="1630700" y="129990"/>
                  </a:lnTo>
                  <a:lnTo>
                    <a:pt x="1766592" y="259980"/>
                  </a:lnTo>
                  <a:lnTo>
                    <a:pt x="1902484" y="259980"/>
                  </a:lnTo>
                  <a:lnTo>
                    <a:pt x="2038375" y="129990"/>
                  </a:lnTo>
                  <a:lnTo>
                    <a:pt x="2174267" y="129990"/>
                  </a:lnTo>
                  <a:lnTo>
                    <a:pt x="2310159" y="86660"/>
                  </a:lnTo>
                  <a:lnTo>
                    <a:pt x="2446051" y="86660"/>
                  </a:lnTo>
                  <a:lnTo>
                    <a:pt x="2581942" y="86660"/>
                  </a:lnTo>
                  <a:lnTo>
                    <a:pt x="2717834" y="86660"/>
                  </a:lnTo>
                  <a:lnTo>
                    <a:pt x="2853726" y="0"/>
                  </a:lnTo>
                  <a:lnTo>
                    <a:pt x="2989618" y="0"/>
                  </a:lnTo>
                  <a:lnTo>
                    <a:pt x="3125509" y="0"/>
                  </a:lnTo>
                  <a:lnTo>
                    <a:pt x="3261401" y="8666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83163"/>
              <a:ext cx="3397293" cy="606620"/>
            </a:xfrm>
            <a:custGeom>
              <a:avLst/>
              <a:pathLst>
                <a:path w="3397293" h="606620">
                  <a:moveTo>
                    <a:pt x="0" y="606620"/>
                  </a:moveTo>
                  <a:lnTo>
                    <a:pt x="135891" y="606620"/>
                  </a:lnTo>
                  <a:lnTo>
                    <a:pt x="271783" y="606620"/>
                  </a:lnTo>
                  <a:lnTo>
                    <a:pt x="407675" y="519960"/>
                  </a:lnTo>
                  <a:lnTo>
                    <a:pt x="543566" y="433300"/>
                  </a:lnTo>
                  <a:lnTo>
                    <a:pt x="679458" y="389970"/>
                  </a:lnTo>
                  <a:lnTo>
                    <a:pt x="815350" y="346640"/>
                  </a:lnTo>
                  <a:lnTo>
                    <a:pt x="951242" y="346640"/>
                  </a:lnTo>
                  <a:lnTo>
                    <a:pt x="1087133" y="216650"/>
                  </a:lnTo>
                  <a:lnTo>
                    <a:pt x="1223025" y="129990"/>
                  </a:lnTo>
                  <a:lnTo>
                    <a:pt x="1358917" y="129990"/>
                  </a:lnTo>
                  <a:lnTo>
                    <a:pt x="1494809" y="86660"/>
                  </a:lnTo>
                  <a:lnTo>
                    <a:pt x="1630700" y="86660"/>
                  </a:lnTo>
                  <a:lnTo>
                    <a:pt x="1766592" y="86660"/>
                  </a:lnTo>
                  <a:lnTo>
                    <a:pt x="1902484" y="86660"/>
                  </a:lnTo>
                  <a:lnTo>
                    <a:pt x="2038375" y="43330"/>
                  </a:lnTo>
                  <a:lnTo>
                    <a:pt x="2174267" y="0"/>
                  </a:lnTo>
                  <a:lnTo>
                    <a:pt x="2310159" y="0"/>
                  </a:lnTo>
                  <a:lnTo>
                    <a:pt x="2446051" y="0"/>
                  </a:lnTo>
                  <a:lnTo>
                    <a:pt x="2581942" y="0"/>
                  </a:lnTo>
                  <a:lnTo>
                    <a:pt x="2717834" y="129990"/>
                  </a:lnTo>
                  <a:lnTo>
                    <a:pt x="2853726" y="216650"/>
                  </a:lnTo>
                  <a:lnTo>
                    <a:pt x="2989618" y="43330"/>
                  </a:lnTo>
                  <a:lnTo>
                    <a:pt x="3125509" y="86660"/>
                  </a:lnTo>
                  <a:lnTo>
                    <a:pt x="3261401" y="86660"/>
                  </a:lnTo>
                  <a:lnTo>
                    <a:pt x="3397293" y="4333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96503"/>
              <a:ext cx="3397293" cy="606620"/>
            </a:xfrm>
            <a:custGeom>
              <a:avLst/>
              <a:pathLst>
                <a:path w="3397293" h="606620">
                  <a:moveTo>
                    <a:pt x="0" y="519960"/>
                  </a:moveTo>
                  <a:lnTo>
                    <a:pt x="135891" y="519960"/>
                  </a:lnTo>
                  <a:lnTo>
                    <a:pt x="271783" y="606620"/>
                  </a:lnTo>
                  <a:lnTo>
                    <a:pt x="407675" y="476630"/>
                  </a:lnTo>
                  <a:lnTo>
                    <a:pt x="543566" y="433300"/>
                  </a:lnTo>
                  <a:lnTo>
                    <a:pt x="679458" y="433300"/>
                  </a:lnTo>
                  <a:lnTo>
                    <a:pt x="815350" y="303310"/>
                  </a:lnTo>
                  <a:lnTo>
                    <a:pt x="951242" y="259980"/>
                  </a:lnTo>
                  <a:lnTo>
                    <a:pt x="1087133" y="129990"/>
                  </a:lnTo>
                  <a:lnTo>
                    <a:pt x="1223025" y="43330"/>
                  </a:lnTo>
                  <a:lnTo>
                    <a:pt x="1358917" y="43330"/>
                  </a:lnTo>
                  <a:lnTo>
                    <a:pt x="1494809" y="43330"/>
                  </a:lnTo>
                  <a:lnTo>
                    <a:pt x="1630700" y="0"/>
                  </a:lnTo>
                  <a:lnTo>
                    <a:pt x="1766592" y="86660"/>
                  </a:lnTo>
                  <a:lnTo>
                    <a:pt x="1902484" y="0"/>
                  </a:lnTo>
                  <a:lnTo>
                    <a:pt x="2038375" y="43330"/>
                  </a:lnTo>
                  <a:lnTo>
                    <a:pt x="2174267" y="43330"/>
                  </a:lnTo>
                  <a:lnTo>
                    <a:pt x="2310159" y="43330"/>
                  </a:lnTo>
                  <a:lnTo>
                    <a:pt x="2446051" y="86660"/>
                  </a:lnTo>
                  <a:lnTo>
                    <a:pt x="2581942" y="86660"/>
                  </a:lnTo>
                  <a:lnTo>
                    <a:pt x="2717834" y="173320"/>
                  </a:lnTo>
                  <a:lnTo>
                    <a:pt x="2853726" y="476630"/>
                  </a:lnTo>
                  <a:lnTo>
                    <a:pt x="2989618" y="86660"/>
                  </a:lnTo>
                  <a:lnTo>
                    <a:pt x="3125509" y="303310"/>
                  </a:lnTo>
                  <a:lnTo>
                    <a:pt x="3261401" y="303310"/>
                  </a:lnTo>
                  <a:lnTo>
                    <a:pt x="3397293" y="25998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8316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6503"/>
              <a:ext cx="3397293" cy="1863191"/>
            </a:xfrm>
            <a:custGeom>
              <a:avLst/>
              <a:pathLst>
                <a:path w="3397293" h="1863191">
                  <a:moveTo>
                    <a:pt x="0" y="1863191"/>
                  </a:moveTo>
                  <a:lnTo>
                    <a:pt x="135891" y="1603211"/>
                  </a:lnTo>
                  <a:lnTo>
                    <a:pt x="271783" y="1516551"/>
                  </a:lnTo>
                  <a:lnTo>
                    <a:pt x="407675" y="1343231"/>
                  </a:lnTo>
                  <a:lnTo>
                    <a:pt x="543566" y="1169910"/>
                  </a:lnTo>
                  <a:lnTo>
                    <a:pt x="679458" y="866600"/>
                  </a:lnTo>
                  <a:lnTo>
                    <a:pt x="815350" y="433300"/>
                  </a:lnTo>
                  <a:lnTo>
                    <a:pt x="951242" y="303310"/>
                  </a:lnTo>
                  <a:lnTo>
                    <a:pt x="1087133" y="303310"/>
                  </a:lnTo>
                  <a:lnTo>
                    <a:pt x="1223025" y="259980"/>
                  </a:lnTo>
                  <a:lnTo>
                    <a:pt x="1358917" y="259980"/>
                  </a:lnTo>
                  <a:lnTo>
                    <a:pt x="1494809" y="216650"/>
                  </a:lnTo>
                  <a:lnTo>
                    <a:pt x="1630700" y="129990"/>
                  </a:lnTo>
                  <a:lnTo>
                    <a:pt x="1766592" y="259980"/>
                  </a:lnTo>
                  <a:lnTo>
                    <a:pt x="1902484" y="259980"/>
                  </a:lnTo>
                  <a:lnTo>
                    <a:pt x="2038375" y="129990"/>
                  </a:lnTo>
                  <a:lnTo>
                    <a:pt x="2174267" y="129990"/>
                  </a:lnTo>
                  <a:lnTo>
                    <a:pt x="2310159" y="86660"/>
                  </a:lnTo>
                  <a:lnTo>
                    <a:pt x="2446051" y="86660"/>
                  </a:lnTo>
                  <a:lnTo>
                    <a:pt x="2581942" y="86660"/>
                  </a:lnTo>
                  <a:lnTo>
                    <a:pt x="2717834" y="86660"/>
                  </a:lnTo>
                  <a:lnTo>
                    <a:pt x="2853726" y="0"/>
                  </a:lnTo>
                  <a:lnTo>
                    <a:pt x="2989618" y="0"/>
                  </a:lnTo>
                  <a:lnTo>
                    <a:pt x="3125509" y="0"/>
                  </a:lnTo>
                  <a:lnTo>
                    <a:pt x="3261401" y="8666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70505"/>
              <a:ext cx="0" cy="1889189"/>
            </a:xfrm>
            <a:custGeom>
              <a:avLst/>
              <a:pathLst>
                <a:path w="0" h="1889189">
                  <a:moveTo>
                    <a:pt x="0" y="18891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70505"/>
              <a:ext cx="0" cy="892598"/>
            </a:xfrm>
            <a:custGeom>
              <a:avLst/>
              <a:pathLst>
                <a:path w="0" h="892598">
                  <a:moveTo>
                    <a:pt x="0" y="8925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70505"/>
              <a:ext cx="0" cy="285978"/>
            </a:xfrm>
            <a:custGeom>
              <a:avLst/>
              <a:pathLst>
                <a:path w="0" h="285978">
                  <a:moveTo>
                    <a:pt x="0" y="28597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70505"/>
              <a:ext cx="0" cy="155988"/>
            </a:xfrm>
            <a:custGeom>
              <a:avLst/>
              <a:pathLst>
                <a:path w="0" h="155988">
                  <a:moveTo>
                    <a:pt x="0" y="1559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70505"/>
              <a:ext cx="0" cy="112658"/>
            </a:xfrm>
            <a:custGeom>
              <a:avLst/>
              <a:pathLst>
                <a:path w="0" h="112658">
                  <a:moveTo>
                    <a:pt x="0" y="1126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70505"/>
              <a:ext cx="0" cy="112658"/>
            </a:xfrm>
            <a:custGeom>
              <a:avLst/>
              <a:pathLst>
                <a:path w="0" h="112658">
                  <a:moveTo>
                    <a:pt x="0" y="11265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70505"/>
              <a:ext cx="0" cy="25998"/>
            </a:xfrm>
            <a:custGeom>
              <a:avLst/>
              <a:pathLst>
                <a:path w="0" h="25998">
                  <a:moveTo>
                    <a:pt x="0" y="259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96503"/>
              <a:ext cx="3397293" cy="1863191"/>
            </a:xfrm>
            <a:custGeom>
              <a:avLst/>
              <a:pathLst>
                <a:path w="3397293" h="1863191">
                  <a:moveTo>
                    <a:pt x="0" y="1863191"/>
                  </a:moveTo>
                  <a:lnTo>
                    <a:pt x="135891" y="1603211"/>
                  </a:lnTo>
                  <a:lnTo>
                    <a:pt x="271783" y="1516551"/>
                  </a:lnTo>
                  <a:lnTo>
                    <a:pt x="407675" y="1343231"/>
                  </a:lnTo>
                  <a:lnTo>
                    <a:pt x="543566" y="1169910"/>
                  </a:lnTo>
                  <a:lnTo>
                    <a:pt x="679458" y="866600"/>
                  </a:lnTo>
                  <a:lnTo>
                    <a:pt x="815350" y="433300"/>
                  </a:lnTo>
                  <a:lnTo>
                    <a:pt x="951242" y="303310"/>
                  </a:lnTo>
                  <a:lnTo>
                    <a:pt x="1087133" y="303310"/>
                  </a:lnTo>
                  <a:lnTo>
                    <a:pt x="1223025" y="259980"/>
                  </a:lnTo>
                  <a:lnTo>
                    <a:pt x="1358917" y="259980"/>
                  </a:lnTo>
                  <a:lnTo>
                    <a:pt x="1494809" y="216650"/>
                  </a:lnTo>
                  <a:lnTo>
                    <a:pt x="1630700" y="129990"/>
                  </a:lnTo>
                  <a:lnTo>
                    <a:pt x="1766592" y="259980"/>
                  </a:lnTo>
                  <a:lnTo>
                    <a:pt x="1902484" y="259980"/>
                  </a:lnTo>
                  <a:lnTo>
                    <a:pt x="2038375" y="129990"/>
                  </a:lnTo>
                  <a:lnTo>
                    <a:pt x="2174267" y="129990"/>
                  </a:lnTo>
                  <a:lnTo>
                    <a:pt x="2310159" y="86660"/>
                  </a:lnTo>
                  <a:lnTo>
                    <a:pt x="2446051" y="86660"/>
                  </a:lnTo>
                  <a:lnTo>
                    <a:pt x="2581942" y="86660"/>
                  </a:lnTo>
                  <a:lnTo>
                    <a:pt x="2717834" y="86660"/>
                  </a:lnTo>
                  <a:lnTo>
                    <a:pt x="2853726" y="0"/>
                  </a:lnTo>
                  <a:lnTo>
                    <a:pt x="2989618" y="0"/>
                  </a:lnTo>
                  <a:lnTo>
                    <a:pt x="3125509" y="0"/>
                  </a:lnTo>
                  <a:lnTo>
                    <a:pt x="3261401" y="8666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1405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5" name="tx95"/>
            <p:cNvSpPr/>
            <p:nvPr/>
          </p:nvSpPr>
          <p:spPr>
            <a:xfrm>
              <a:off x="6038783" y="211273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748386" y="211437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27845" y="2114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1127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127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114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873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41768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39642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53088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0976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643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310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97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56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78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36011"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22" name="tx122"/>
            <p:cNvSpPr/>
            <p:nvPr/>
          </p:nvSpPr>
          <p:spPr>
            <a:xfrm>
              <a:off x="7082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523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023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727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431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134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875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579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283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986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7153733" cy="114824"/>
            </a:xfrm>
            <a:prstGeom prst="rect">
              <a:avLst/>
            </a:prstGeom>
            <a:solidFill>
              <a:srgbClr val="1CABE2">
                <a:alpha val="80000"/>
              </a:srgbClr>
            </a:solidFill>
          </p:spPr>
          <p:txBody>
            <a:bodyPr/>
            <a:lstStyle/>
            <a:p/>
          </p:txBody>
        </p:sp>
        <p:sp>
          <p:nvSpPr>
            <p:cNvPr id="139" name="rc139"/>
            <p:cNvSpPr/>
            <p:nvPr/>
          </p:nvSpPr>
          <p:spPr>
            <a:xfrm>
              <a:off x="1317178" y="5600334"/>
              <a:ext cx="2343977"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79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450833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627871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7" name="tx147"/>
            <p:cNvSpPr/>
            <p:nvPr/>
          </p:nvSpPr>
          <p:spPr>
            <a:xfrm>
              <a:off x="79713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DPRK (99%) was 14 percentage points higher than the global average (85%) and 10 percentage points higher than the average across all EAPR countries (89%).
National DTP3 coverage was 2 percentage points higher than in 2019 (97%).
This equates to 3,000 un- and undervaccinated children in 2025 compared to 10,000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DTP3 coverage was 99% - this is 2 percentage points higher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DPRK ranked number 25 out of 27 countries for lowest DTP3 coverage (based on tied ranks).
DPRK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62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4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3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19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05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9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7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0197"/>
              <a:ext cx="239888" cy="721812"/>
            </a:xfrm>
            <a:prstGeom prst="rect">
              <a:avLst/>
            </a:prstGeom>
            <a:solidFill>
              <a:srgbClr val="80BD41">
                <a:alpha val="100000"/>
              </a:srgbClr>
            </a:solidFill>
          </p:spPr>
          <p:txBody>
            <a:bodyPr/>
            <a:lstStyle/>
            <a:p/>
          </p:txBody>
        </p:sp>
        <p:sp>
          <p:nvSpPr>
            <p:cNvPr id="25" name="rc25"/>
            <p:cNvSpPr/>
            <p:nvPr/>
          </p:nvSpPr>
          <p:spPr>
            <a:xfrm>
              <a:off x="1296273" y="2923040"/>
              <a:ext cx="239888" cy="567157"/>
            </a:xfrm>
            <a:prstGeom prst="rect">
              <a:avLst/>
            </a:prstGeom>
            <a:solidFill>
              <a:srgbClr val="1CABE2">
                <a:alpha val="100000"/>
              </a:srgbClr>
            </a:solidFill>
          </p:spPr>
          <p:txBody>
            <a:bodyPr/>
            <a:lstStyle/>
            <a:p/>
          </p:txBody>
        </p:sp>
        <p:sp>
          <p:nvSpPr>
            <p:cNvPr id="26" name="rc26"/>
            <p:cNvSpPr/>
            <p:nvPr/>
          </p:nvSpPr>
          <p:spPr>
            <a:xfrm>
              <a:off x="1562816" y="3436191"/>
              <a:ext cx="239888" cy="775818"/>
            </a:xfrm>
            <a:prstGeom prst="rect">
              <a:avLst/>
            </a:prstGeom>
            <a:solidFill>
              <a:srgbClr val="80BD41">
                <a:alpha val="100000"/>
              </a:srgbClr>
            </a:solidFill>
          </p:spPr>
          <p:txBody>
            <a:bodyPr/>
            <a:lstStyle/>
            <a:p/>
          </p:txBody>
        </p:sp>
        <p:sp>
          <p:nvSpPr>
            <p:cNvPr id="27" name="rc27"/>
            <p:cNvSpPr/>
            <p:nvPr/>
          </p:nvSpPr>
          <p:spPr>
            <a:xfrm>
              <a:off x="1562816" y="2960694"/>
              <a:ext cx="239888" cy="475497"/>
            </a:xfrm>
            <a:prstGeom prst="rect">
              <a:avLst/>
            </a:prstGeom>
            <a:solidFill>
              <a:srgbClr val="1CABE2">
                <a:alpha val="100000"/>
              </a:srgbClr>
            </a:solidFill>
          </p:spPr>
          <p:txBody>
            <a:bodyPr/>
            <a:lstStyle/>
            <a:p/>
          </p:txBody>
        </p:sp>
        <p:sp>
          <p:nvSpPr>
            <p:cNvPr id="28" name="rc28"/>
            <p:cNvSpPr/>
            <p:nvPr/>
          </p:nvSpPr>
          <p:spPr>
            <a:xfrm>
              <a:off x="1829360" y="3446679"/>
              <a:ext cx="239888" cy="765329"/>
            </a:xfrm>
            <a:prstGeom prst="rect">
              <a:avLst/>
            </a:prstGeom>
            <a:solidFill>
              <a:srgbClr val="80BD41">
                <a:alpha val="100000"/>
              </a:srgbClr>
            </a:solidFill>
          </p:spPr>
          <p:txBody>
            <a:bodyPr/>
            <a:lstStyle/>
            <a:p/>
          </p:txBody>
        </p:sp>
        <p:sp>
          <p:nvSpPr>
            <p:cNvPr id="29" name="rc29"/>
            <p:cNvSpPr/>
            <p:nvPr/>
          </p:nvSpPr>
          <p:spPr>
            <a:xfrm>
              <a:off x="1829360" y="3016198"/>
              <a:ext cx="239888" cy="430481"/>
            </a:xfrm>
            <a:prstGeom prst="rect">
              <a:avLst/>
            </a:prstGeom>
            <a:solidFill>
              <a:srgbClr val="1CABE2">
                <a:alpha val="100000"/>
              </a:srgbClr>
            </a:solidFill>
          </p:spPr>
          <p:txBody>
            <a:bodyPr/>
            <a:lstStyle/>
            <a:p/>
          </p:txBody>
        </p:sp>
        <p:sp>
          <p:nvSpPr>
            <p:cNvPr id="30" name="rc30"/>
            <p:cNvSpPr/>
            <p:nvPr/>
          </p:nvSpPr>
          <p:spPr>
            <a:xfrm>
              <a:off x="2095903" y="3414335"/>
              <a:ext cx="239888" cy="797674"/>
            </a:xfrm>
            <a:prstGeom prst="rect">
              <a:avLst/>
            </a:prstGeom>
            <a:solidFill>
              <a:srgbClr val="80BD41">
                <a:alpha val="100000"/>
              </a:srgbClr>
            </a:solidFill>
          </p:spPr>
          <p:txBody>
            <a:bodyPr/>
            <a:lstStyle/>
            <a:p/>
          </p:txBody>
        </p:sp>
        <p:sp>
          <p:nvSpPr>
            <p:cNvPr id="31" name="rc31"/>
            <p:cNvSpPr/>
            <p:nvPr/>
          </p:nvSpPr>
          <p:spPr>
            <a:xfrm>
              <a:off x="2095903" y="3038966"/>
              <a:ext cx="239888" cy="375368"/>
            </a:xfrm>
            <a:prstGeom prst="rect">
              <a:avLst/>
            </a:prstGeom>
            <a:solidFill>
              <a:srgbClr val="1CABE2">
                <a:alpha val="100000"/>
              </a:srgbClr>
            </a:solidFill>
          </p:spPr>
          <p:txBody>
            <a:bodyPr/>
            <a:lstStyle/>
            <a:p/>
          </p:txBody>
        </p:sp>
        <p:sp>
          <p:nvSpPr>
            <p:cNvPr id="32" name="rc32"/>
            <p:cNvSpPr/>
            <p:nvPr/>
          </p:nvSpPr>
          <p:spPr>
            <a:xfrm>
              <a:off x="2362446" y="3401175"/>
              <a:ext cx="239888" cy="810833"/>
            </a:xfrm>
            <a:prstGeom prst="rect">
              <a:avLst/>
            </a:prstGeom>
            <a:solidFill>
              <a:srgbClr val="80BD41">
                <a:alpha val="100000"/>
              </a:srgbClr>
            </a:solidFill>
          </p:spPr>
          <p:txBody>
            <a:bodyPr/>
            <a:lstStyle/>
            <a:p/>
          </p:txBody>
        </p:sp>
        <p:sp>
          <p:nvSpPr>
            <p:cNvPr id="33" name="rc33"/>
            <p:cNvSpPr/>
            <p:nvPr/>
          </p:nvSpPr>
          <p:spPr>
            <a:xfrm>
              <a:off x="2362446" y="3085838"/>
              <a:ext cx="239888" cy="315336"/>
            </a:xfrm>
            <a:prstGeom prst="rect">
              <a:avLst/>
            </a:prstGeom>
            <a:solidFill>
              <a:srgbClr val="1CABE2">
                <a:alpha val="100000"/>
              </a:srgbClr>
            </a:solidFill>
          </p:spPr>
          <p:txBody>
            <a:bodyPr/>
            <a:lstStyle/>
            <a:p/>
          </p:txBody>
        </p:sp>
        <p:sp>
          <p:nvSpPr>
            <p:cNvPr id="34" name="rc34"/>
            <p:cNvSpPr/>
            <p:nvPr/>
          </p:nvSpPr>
          <p:spPr>
            <a:xfrm>
              <a:off x="2628989" y="3359547"/>
              <a:ext cx="239888" cy="852461"/>
            </a:xfrm>
            <a:prstGeom prst="rect">
              <a:avLst/>
            </a:prstGeom>
            <a:solidFill>
              <a:srgbClr val="80BD41">
                <a:alpha val="100000"/>
              </a:srgbClr>
            </a:solidFill>
          </p:spPr>
          <p:txBody>
            <a:bodyPr/>
            <a:lstStyle/>
            <a:p/>
          </p:txBody>
        </p:sp>
        <p:sp>
          <p:nvSpPr>
            <p:cNvPr id="35" name="rc35"/>
            <p:cNvSpPr/>
            <p:nvPr/>
          </p:nvSpPr>
          <p:spPr>
            <a:xfrm>
              <a:off x="2628989" y="3132939"/>
              <a:ext cx="239888" cy="226608"/>
            </a:xfrm>
            <a:prstGeom prst="rect">
              <a:avLst/>
            </a:prstGeom>
            <a:solidFill>
              <a:srgbClr val="1CABE2">
                <a:alpha val="100000"/>
              </a:srgbClr>
            </a:solidFill>
          </p:spPr>
          <p:txBody>
            <a:bodyPr/>
            <a:lstStyle/>
            <a:p/>
          </p:txBody>
        </p:sp>
        <p:sp>
          <p:nvSpPr>
            <p:cNvPr id="36" name="rc36"/>
            <p:cNvSpPr/>
            <p:nvPr/>
          </p:nvSpPr>
          <p:spPr>
            <a:xfrm>
              <a:off x="2895532" y="3238018"/>
              <a:ext cx="239888" cy="973990"/>
            </a:xfrm>
            <a:prstGeom prst="rect">
              <a:avLst/>
            </a:prstGeom>
            <a:solidFill>
              <a:srgbClr val="80BD41">
                <a:alpha val="100000"/>
              </a:srgbClr>
            </a:solidFill>
          </p:spPr>
          <p:txBody>
            <a:bodyPr/>
            <a:lstStyle/>
            <a:p/>
          </p:txBody>
        </p:sp>
        <p:sp>
          <p:nvSpPr>
            <p:cNvPr id="37" name="rc37"/>
            <p:cNvSpPr/>
            <p:nvPr/>
          </p:nvSpPr>
          <p:spPr>
            <a:xfrm>
              <a:off x="2895532" y="3117629"/>
              <a:ext cx="239888" cy="120388"/>
            </a:xfrm>
            <a:prstGeom prst="rect">
              <a:avLst/>
            </a:prstGeom>
            <a:solidFill>
              <a:srgbClr val="1CABE2">
                <a:alpha val="100000"/>
              </a:srgbClr>
            </a:solidFill>
          </p:spPr>
          <p:txBody>
            <a:bodyPr/>
            <a:lstStyle/>
            <a:p/>
          </p:txBody>
        </p:sp>
        <p:sp>
          <p:nvSpPr>
            <p:cNvPr id="38" name="rc38"/>
            <p:cNvSpPr/>
            <p:nvPr/>
          </p:nvSpPr>
          <p:spPr>
            <a:xfrm>
              <a:off x="3162075" y="3211830"/>
              <a:ext cx="239888" cy="1000179"/>
            </a:xfrm>
            <a:prstGeom prst="rect">
              <a:avLst/>
            </a:prstGeom>
            <a:solidFill>
              <a:srgbClr val="80BD41">
                <a:alpha val="100000"/>
              </a:srgbClr>
            </a:solidFill>
          </p:spPr>
          <p:txBody>
            <a:bodyPr/>
            <a:lstStyle/>
            <a:p/>
          </p:txBody>
        </p:sp>
        <p:sp>
          <p:nvSpPr>
            <p:cNvPr id="39" name="rc39"/>
            <p:cNvSpPr/>
            <p:nvPr/>
          </p:nvSpPr>
          <p:spPr>
            <a:xfrm>
              <a:off x="3162075" y="3124861"/>
              <a:ext cx="239888" cy="86969"/>
            </a:xfrm>
            <a:prstGeom prst="rect">
              <a:avLst/>
            </a:prstGeom>
            <a:solidFill>
              <a:srgbClr val="1CABE2">
                <a:alpha val="100000"/>
              </a:srgbClr>
            </a:solidFill>
          </p:spPr>
          <p:txBody>
            <a:bodyPr/>
            <a:lstStyle/>
            <a:p/>
          </p:txBody>
        </p:sp>
        <p:sp>
          <p:nvSpPr>
            <p:cNvPr id="40" name="rc40"/>
            <p:cNvSpPr/>
            <p:nvPr/>
          </p:nvSpPr>
          <p:spPr>
            <a:xfrm>
              <a:off x="3428618" y="3201407"/>
              <a:ext cx="239888" cy="1010602"/>
            </a:xfrm>
            <a:prstGeom prst="rect">
              <a:avLst/>
            </a:prstGeom>
            <a:solidFill>
              <a:srgbClr val="80BD41">
                <a:alpha val="100000"/>
              </a:srgbClr>
            </a:solidFill>
          </p:spPr>
          <p:txBody>
            <a:bodyPr/>
            <a:lstStyle/>
            <a:p/>
          </p:txBody>
        </p:sp>
        <p:sp>
          <p:nvSpPr>
            <p:cNvPr id="41" name="rc41"/>
            <p:cNvSpPr/>
            <p:nvPr/>
          </p:nvSpPr>
          <p:spPr>
            <a:xfrm>
              <a:off x="3428618" y="3113525"/>
              <a:ext cx="239888" cy="87881"/>
            </a:xfrm>
            <a:prstGeom prst="rect">
              <a:avLst/>
            </a:prstGeom>
            <a:solidFill>
              <a:srgbClr val="1CABE2">
                <a:alpha val="100000"/>
              </a:srgbClr>
            </a:solidFill>
          </p:spPr>
          <p:txBody>
            <a:bodyPr/>
            <a:lstStyle/>
            <a:p/>
          </p:txBody>
        </p:sp>
        <p:sp>
          <p:nvSpPr>
            <p:cNvPr id="42" name="rc42"/>
            <p:cNvSpPr/>
            <p:nvPr/>
          </p:nvSpPr>
          <p:spPr>
            <a:xfrm>
              <a:off x="3695161" y="3223426"/>
              <a:ext cx="239888" cy="988583"/>
            </a:xfrm>
            <a:prstGeom prst="rect">
              <a:avLst/>
            </a:prstGeom>
            <a:solidFill>
              <a:srgbClr val="80BD41">
                <a:alpha val="100000"/>
              </a:srgbClr>
            </a:solidFill>
          </p:spPr>
          <p:txBody>
            <a:bodyPr/>
            <a:lstStyle/>
            <a:p/>
          </p:txBody>
        </p:sp>
        <p:sp>
          <p:nvSpPr>
            <p:cNvPr id="43" name="rc43"/>
            <p:cNvSpPr/>
            <p:nvPr/>
          </p:nvSpPr>
          <p:spPr>
            <a:xfrm>
              <a:off x="3695161" y="3149030"/>
              <a:ext cx="239888" cy="74396"/>
            </a:xfrm>
            <a:prstGeom prst="rect">
              <a:avLst/>
            </a:prstGeom>
            <a:solidFill>
              <a:srgbClr val="1CABE2">
                <a:alpha val="100000"/>
              </a:srgbClr>
            </a:solidFill>
          </p:spPr>
          <p:txBody>
            <a:bodyPr/>
            <a:lstStyle/>
            <a:p/>
          </p:txBody>
        </p:sp>
        <p:sp>
          <p:nvSpPr>
            <p:cNvPr id="44" name="rc44"/>
            <p:cNvSpPr/>
            <p:nvPr/>
          </p:nvSpPr>
          <p:spPr>
            <a:xfrm>
              <a:off x="3961705" y="3226325"/>
              <a:ext cx="239888" cy="985684"/>
            </a:xfrm>
            <a:prstGeom prst="rect">
              <a:avLst/>
            </a:prstGeom>
            <a:solidFill>
              <a:srgbClr val="80BD41">
                <a:alpha val="100000"/>
              </a:srgbClr>
            </a:solidFill>
          </p:spPr>
          <p:txBody>
            <a:bodyPr/>
            <a:lstStyle/>
            <a:p/>
          </p:txBody>
        </p:sp>
        <p:sp>
          <p:nvSpPr>
            <p:cNvPr id="45" name="rc45"/>
            <p:cNvSpPr/>
            <p:nvPr/>
          </p:nvSpPr>
          <p:spPr>
            <a:xfrm>
              <a:off x="3961705" y="3152124"/>
              <a:ext cx="239888" cy="74200"/>
            </a:xfrm>
            <a:prstGeom prst="rect">
              <a:avLst/>
            </a:prstGeom>
            <a:solidFill>
              <a:srgbClr val="1CABE2">
                <a:alpha val="100000"/>
              </a:srgbClr>
            </a:solidFill>
          </p:spPr>
          <p:txBody>
            <a:bodyPr/>
            <a:lstStyle/>
            <a:p/>
          </p:txBody>
        </p:sp>
        <p:sp>
          <p:nvSpPr>
            <p:cNvPr id="46" name="rc46"/>
            <p:cNvSpPr/>
            <p:nvPr/>
          </p:nvSpPr>
          <p:spPr>
            <a:xfrm>
              <a:off x="4228248" y="3211895"/>
              <a:ext cx="239888" cy="1000114"/>
            </a:xfrm>
            <a:prstGeom prst="rect">
              <a:avLst/>
            </a:prstGeom>
            <a:solidFill>
              <a:srgbClr val="80BD41">
                <a:alpha val="100000"/>
              </a:srgbClr>
            </a:solidFill>
          </p:spPr>
          <p:txBody>
            <a:bodyPr/>
            <a:lstStyle/>
            <a:p/>
          </p:txBody>
        </p:sp>
        <p:sp>
          <p:nvSpPr>
            <p:cNvPr id="47" name="rc47"/>
            <p:cNvSpPr/>
            <p:nvPr/>
          </p:nvSpPr>
          <p:spPr>
            <a:xfrm>
              <a:off x="4228248" y="3148052"/>
              <a:ext cx="239888" cy="63842"/>
            </a:xfrm>
            <a:prstGeom prst="rect">
              <a:avLst/>
            </a:prstGeom>
            <a:solidFill>
              <a:srgbClr val="1CABE2">
                <a:alpha val="100000"/>
              </a:srgbClr>
            </a:solidFill>
          </p:spPr>
          <p:txBody>
            <a:bodyPr/>
            <a:lstStyle/>
            <a:p/>
          </p:txBody>
        </p:sp>
        <p:sp>
          <p:nvSpPr>
            <p:cNvPr id="48" name="rc48"/>
            <p:cNvSpPr/>
            <p:nvPr/>
          </p:nvSpPr>
          <p:spPr>
            <a:xfrm>
              <a:off x="4494791" y="3181472"/>
              <a:ext cx="239888" cy="1030537"/>
            </a:xfrm>
            <a:prstGeom prst="rect">
              <a:avLst/>
            </a:prstGeom>
            <a:solidFill>
              <a:srgbClr val="80BD41">
                <a:alpha val="100000"/>
              </a:srgbClr>
            </a:solidFill>
          </p:spPr>
          <p:txBody>
            <a:bodyPr/>
            <a:lstStyle/>
            <a:p/>
          </p:txBody>
        </p:sp>
        <p:sp>
          <p:nvSpPr>
            <p:cNvPr id="49" name="rc49"/>
            <p:cNvSpPr/>
            <p:nvPr/>
          </p:nvSpPr>
          <p:spPr>
            <a:xfrm>
              <a:off x="4494791" y="3138541"/>
              <a:ext cx="239888" cy="42930"/>
            </a:xfrm>
            <a:prstGeom prst="rect">
              <a:avLst/>
            </a:prstGeom>
            <a:solidFill>
              <a:srgbClr val="1CABE2">
                <a:alpha val="100000"/>
              </a:srgbClr>
            </a:solidFill>
          </p:spPr>
          <p:txBody>
            <a:bodyPr/>
            <a:lstStyle/>
            <a:p/>
          </p:txBody>
        </p:sp>
        <p:sp>
          <p:nvSpPr>
            <p:cNvPr id="50" name="rc50"/>
            <p:cNvSpPr/>
            <p:nvPr/>
          </p:nvSpPr>
          <p:spPr>
            <a:xfrm>
              <a:off x="4761334" y="3204794"/>
              <a:ext cx="239888" cy="1007215"/>
            </a:xfrm>
            <a:prstGeom prst="rect">
              <a:avLst/>
            </a:prstGeom>
            <a:solidFill>
              <a:srgbClr val="80BD41">
                <a:alpha val="100000"/>
              </a:srgbClr>
            </a:solidFill>
          </p:spPr>
          <p:txBody>
            <a:bodyPr/>
            <a:lstStyle/>
            <a:p/>
          </p:txBody>
        </p:sp>
        <p:sp>
          <p:nvSpPr>
            <p:cNvPr id="51" name="rc51"/>
            <p:cNvSpPr/>
            <p:nvPr/>
          </p:nvSpPr>
          <p:spPr>
            <a:xfrm>
              <a:off x="4761334" y="3128997"/>
              <a:ext cx="239888" cy="75796"/>
            </a:xfrm>
            <a:prstGeom prst="rect">
              <a:avLst/>
            </a:prstGeom>
            <a:solidFill>
              <a:srgbClr val="1CABE2">
                <a:alpha val="100000"/>
              </a:srgbClr>
            </a:solidFill>
          </p:spPr>
          <p:txBody>
            <a:bodyPr/>
            <a:lstStyle/>
            <a:p/>
          </p:txBody>
        </p:sp>
        <p:sp>
          <p:nvSpPr>
            <p:cNvPr id="52" name="rc52"/>
            <p:cNvSpPr/>
            <p:nvPr/>
          </p:nvSpPr>
          <p:spPr>
            <a:xfrm>
              <a:off x="5027877" y="3194729"/>
              <a:ext cx="239888" cy="1017280"/>
            </a:xfrm>
            <a:prstGeom prst="rect">
              <a:avLst/>
            </a:prstGeom>
            <a:solidFill>
              <a:srgbClr val="80BD41">
                <a:alpha val="100000"/>
              </a:srgbClr>
            </a:solidFill>
          </p:spPr>
          <p:txBody>
            <a:bodyPr/>
            <a:lstStyle/>
            <a:p/>
          </p:txBody>
        </p:sp>
        <p:sp>
          <p:nvSpPr>
            <p:cNvPr id="53" name="rc53"/>
            <p:cNvSpPr/>
            <p:nvPr/>
          </p:nvSpPr>
          <p:spPr>
            <a:xfrm>
              <a:off x="5027877" y="3118151"/>
              <a:ext cx="239888" cy="76578"/>
            </a:xfrm>
            <a:prstGeom prst="rect">
              <a:avLst/>
            </a:prstGeom>
            <a:solidFill>
              <a:srgbClr val="1CABE2">
                <a:alpha val="100000"/>
              </a:srgbClr>
            </a:solidFill>
          </p:spPr>
          <p:txBody>
            <a:bodyPr/>
            <a:lstStyle/>
            <a:p/>
          </p:txBody>
        </p:sp>
        <p:sp>
          <p:nvSpPr>
            <p:cNvPr id="54" name="rc54"/>
            <p:cNvSpPr/>
            <p:nvPr/>
          </p:nvSpPr>
          <p:spPr>
            <a:xfrm>
              <a:off x="5294420" y="3154893"/>
              <a:ext cx="239888" cy="1057116"/>
            </a:xfrm>
            <a:prstGeom prst="rect">
              <a:avLst/>
            </a:prstGeom>
            <a:solidFill>
              <a:srgbClr val="80BD41">
                <a:alpha val="100000"/>
              </a:srgbClr>
            </a:solidFill>
          </p:spPr>
          <p:txBody>
            <a:bodyPr/>
            <a:lstStyle/>
            <a:p/>
          </p:txBody>
        </p:sp>
        <p:sp>
          <p:nvSpPr>
            <p:cNvPr id="55" name="rc55"/>
            <p:cNvSpPr/>
            <p:nvPr/>
          </p:nvSpPr>
          <p:spPr>
            <a:xfrm>
              <a:off x="5294420" y="3110854"/>
              <a:ext cx="239888" cy="44038"/>
            </a:xfrm>
            <a:prstGeom prst="rect">
              <a:avLst/>
            </a:prstGeom>
            <a:solidFill>
              <a:srgbClr val="1CABE2">
                <a:alpha val="100000"/>
              </a:srgbClr>
            </a:solidFill>
          </p:spPr>
          <p:txBody>
            <a:bodyPr/>
            <a:lstStyle/>
            <a:p/>
          </p:txBody>
        </p:sp>
        <p:sp>
          <p:nvSpPr>
            <p:cNvPr id="56" name="rc56"/>
            <p:cNvSpPr/>
            <p:nvPr/>
          </p:nvSpPr>
          <p:spPr>
            <a:xfrm>
              <a:off x="5560963" y="3146326"/>
              <a:ext cx="239888" cy="1065683"/>
            </a:xfrm>
            <a:prstGeom prst="rect">
              <a:avLst/>
            </a:prstGeom>
            <a:solidFill>
              <a:srgbClr val="80BD41">
                <a:alpha val="100000"/>
              </a:srgbClr>
            </a:solidFill>
          </p:spPr>
          <p:txBody>
            <a:bodyPr/>
            <a:lstStyle/>
            <a:p/>
          </p:txBody>
        </p:sp>
        <p:sp>
          <p:nvSpPr>
            <p:cNvPr id="57" name="rc57"/>
            <p:cNvSpPr/>
            <p:nvPr/>
          </p:nvSpPr>
          <p:spPr>
            <a:xfrm>
              <a:off x="5560963" y="3101929"/>
              <a:ext cx="239888" cy="44396"/>
            </a:xfrm>
            <a:prstGeom prst="rect">
              <a:avLst/>
            </a:prstGeom>
            <a:solidFill>
              <a:srgbClr val="1CABE2">
                <a:alpha val="100000"/>
              </a:srgbClr>
            </a:solidFill>
          </p:spPr>
          <p:txBody>
            <a:bodyPr/>
            <a:lstStyle/>
            <a:p/>
          </p:txBody>
        </p:sp>
        <p:sp>
          <p:nvSpPr>
            <p:cNvPr id="58" name="rc58"/>
            <p:cNvSpPr/>
            <p:nvPr/>
          </p:nvSpPr>
          <p:spPr>
            <a:xfrm>
              <a:off x="5827506" y="3127890"/>
              <a:ext cx="239888" cy="1084119"/>
            </a:xfrm>
            <a:prstGeom prst="rect">
              <a:avLst/>
            </a:prstGeom>
            <a:solidFill>
              <a:srgbClr val="80BD41">
                <a:alpha val="100000"/>
              </a:srgbClr>
            </a:solidFill>
          </p:spPr>
          <p:txBody>
            <a:bodyPr/>
            <a:lstStyle/>
            <a:p/>
          </p:txBody>
        </p:sp>
        <p:sp>
          <p:nvSpPr>
            <p:cNvPr id="59" name="rc59"/>
            <p:cNvSpPr/>
            <p:nvPr/>
          </p:nvSpPr>
          <p:spPr>
            <a:xfrm>
              <a:off x="5827506" y="3094372"/>
              <a:ext cx="239888" cy="33517"/>
            </a:xfrm>
            <a:prstGeom prst="rect">
              <a:avLst/>
            </a:prstGeom>
            <a:solidFill>
              <a:srgbClr val="1CABE2">
                <a:alpha val="100000"/>
              </a:srgbClr>
            </a:solidFill>
          </p:spPr>
          <p:txBody>
            <a:bodyPr/>
            <a:lstStyle/>
            <a:p/>
          </p:txBody>
        </p:sp>
        <p:sp>
          <p:nvSpPr>
            <p:cNvPr id="60" name="rc60"/>
            <p:cNvSpPr/>
            <p:nvPr/>
          </p:nvSpPr>
          <p:spPr>
            <a:xfrm>
              <a:off x="6094049" y="3126294"/>
              <a:ext cx="239888" cy="1085715"/>
            </a:xfrm>
            <a:prstGeom prst="rect">
              <a:avLst/>
            </a:prstGeom>
            <a:solidFill>
              <a:srgbClr val="80BD41">
                <a:alpha val="100000"/>
              </a:srgbClr>
            </a:solidFill>
          </p:spPr>
          <p:txBody>
            <a:bodyPr/>
            <a:lstStyle/>
            <a:p/>
          </p:txBody>
        </p:sp>
        <p:sp>
          <p:nvSpPr>
            <p:cNvPr id="61" name="rc61"/>
            <p:cNvSpPr/>
            <p:nvPr/>
          </p:nvSpPr>
          <p:spPr>
            <a:xfrm>
              <a:off x="6094049" y="3092711"/>
              <a:ext cx="239888" cy="33582"/>
            </a:xfrm>
            <a:prstGeom prst="rect">
              <a:avLst/>
            </a:prstGeom>
            <a:solidFill>
              <a:srgbClr val="1CABE2">
                <a:alpha val="100000"/>
              </a:srgbClr>
            </a:solidFill>
          </p:spPr>
          <p:txBody>
            <a:bodyPr/>
            <a:lstStyle/>
            <a:p/>
          </p:txBody>
        </p:sp>
        <p:sp>
          <p:nvSpPr>
            <p:cNvPr id="62" name="rc62"/>
            <p:cNvSpPr/>
            <p:nvPr/>
          </p:nvSpPr>
          <p:spPr>
            <a:xfrm>
              <a:off x="6360593" y="3123134"/>
              <a:ext cx="239888" cy="1088875"/>
            </a:xfrm>
            <a:prstGeom prst="rect">
              <a:avLst/>
            </a:prstGeom>
            <a:solidFill>
              <a:srgbClr val="80BD41">
                <a:alpha val="100000"/>
              </a:srgbClr>
            </a:solidFill>
          </p:spPr>
          <p:txBody>
            <a:bodyPr/>
            <a:lstStyle/>
            <a:p/>
          </p:txBody>
        </p:sp>
        <p:sp>
          <p:nvSpPr>
            <p:cNvPr id="63" name="rc63"/>
            <p:cNvSpPr/>
            <p:nvPr/>
          </p:nvSpPr>
          <p:spPr>
            <a:xfrm>
              <a:off x="6360593" y="3089454"/>
              <a:ext cx="239888" cy="33680"/>
            </a:xfrm>
            <a:prstGeom prst="rect">
              <a:avLst/>
            </a:prstGeom>
            <a:solidFill>
              <a:srgbClr val="1CABE2">
                <a:alpha val="100000"/>
              </a:srgbClr>
            </a:solidFill>
          </p:spPr>
          <p:txBody>
            <a:bodyPr/>
            <a:lstStyle/>
            <a:p/>
          </p:txBody>
        </p:sp>
        <p:sp>
          <p:nvSpPr>
            <p:cNvPr id="64" name="rc64"/>
            <p:cNvSpPr/>
            <p:nvPr/>
          </p:nvSpPr>
          <p:spPr>
            <a:xfrm>
              <a:off x="6627136" y="3119909"/>
              <a:ext cx="239888" cy="1092099"/>
            </a:xfrm>
            <a:prstGeom prst="rect">
              <a:avLst/>
            </a:prstGeom>
            <a:solidFill>
              <a:srgbClr val="80BD41">
                <a:alpha val="100000"/>
              </a:srgbClr>
            </a:solidFill>
          </p:spPr>
          <p:txBody>
            <a:bodyPr/>
            <a:lstStyle/>
            <a:p/>
          </p:txBody>
        </p:sp>
        <p:sp>
          <p:nvSpPr>
            <p:cNvPr id="65" name="rc65"/>
            <p:cNvSpPr/>
            <p:nvPr/>
          </p:nvSpPr>
          <p:spPr>
            <a:xfrm>
              <a:off x="6627136" y="3086131"/>
              <a:ext cx="239888" cy="33777"/>
            </a:xfrm>
            <a:prstGeom prst="rect">
              <a:avLst/>
            </a:prstGeom>
            <a:solidFill>
              <a:srgbClr val="1CABE2">
                <a:alpha val="100000"/>
              </a:srgbClr>
            </a:solidFill>
          </p:spPr>
          <p:txBody>
            <a:bodyPr/>
            <a:lstStyle/>
            <a:p/>
          </p:txBody>
        </p:sp>
        <p:sp>
          <p:nvSpPr>
            <p:cNvPr id="66" name="rc66"/>
            <p:cNvSpPr/>
            <p:nvPr/>
          </p:nvSpPr>
          <p:spPr>
            <a:xfrm>
              <a:off x="6893679" y="3103623"/>
              <a:ext cx="239888" cy="1108386"/>
            </a:xfrm>
            <a:prstGeom prst="rect">
              <a:avLst/>
            </a:prstGeom>
            <a:solidFill>
              <a:srgbClr val="80BD41">
                <a:alpha val="100000"/>
              </a:srgbClr>
            </a:solidFill>
          </p:spPr>
          <p:txBody>
            <a:bodyPr/>
            <a:lstStyle/>
            <a:p/>
          </p:txBody>
        </p:sp>
        <p:sp>
          <p:nvSpPr>
            <p:cNvPr id="67" name="rc67"/>
            <p:cNvSpPr/>
            <p:nvPr/>
          </p:nvSpPr>
          <p:spPr>
            <a:xfrm>
              <a:off x="6893679" y="3092418"/>
              <a:ext cx="239888" cy="11205"/>
            </a:xfrm>
            <a:prstGeom prst="rect">
              <a:avLst/>
            </a:prstGeom>
            <a:solidFill>
              <a:srgbClr val="1CABE2">
                <a:alpha val="100000"/>
              </a:srgbClr>
            </a:solidFill>
          </p:spPr>
          <p:txBody>
            <a:bodyPr/>
            <a:lstStyle/>
            <a:p/>
          </p:txBody>
        </p:sp>
        <p:sp>
          <p:nvSpPr>
            <p:cNvPr id="68" name="rc68"/>
            <p:cNvSpPr/>
            <p:nvPr/>
          </p:nvSpPr>
          <p:spPr>
            <a:xfrm>
              <a:off x="7160222" y="3109714"/>
              <a:ext cx="239888" cy="1102294"/>
            </a:xfrm>
            <a:prstGeom prst="rect">
              <a:avLst/>
            </a:prstGeom>
            <a:solidFill>
              <a:srgbClr val="80BD41">
                <a:alpha val="100000"/>
              </a:srgbClr>
            </a:solidFill>
          </p:spPr>
          <p:txBody>
            <a:bodyPr/>
            <a:lstStyle/>
            <a:p/>
          </p:txBody>
        </p:sp>
        <p:sp>
          <p:nvSpPr>
            <p:cNvPr id="69" name="rc69"/>
            <p:cNvSpPr/>
            <p:nvPr/>
          </p:nvSpPr>
          <p:spPr>
            <a:xfrm>
              <a:off x="7160222" y="3098574"/>
              <a:ext cx="239888" cy="11139"/>
            </a:xfrm>
            <a:prstGeom prst="rect">
              <a:avLst/>
            </a:prstGeom>
            <a:solidFill>
              <a:srgbClr val="1CABE2">
                <a:alpha val="100000"/>
              </a:srgbClr>
            </a:solidFill>
          </p:spPr>
          <p:txBody>
            <a:bodyPr/>
            <a:lstStyle/>
            <a:p/>
          </p:txBody>
        </p:sp>
        <p:sp>
          <p:nvSpPr>
            <p:cNvPr id="70" name="rc70"/>
            <p:cNvSpPr/>
            <p:nvPr/>
          </p:nvSpPr>
          <p:spPr>
            <a:xfrm>
              <a:off x="7426765" y="3123134"/>
              <a:ext cx="239888" cy="1088875"/>
            </a:xfrm>
            <a:prstGeom prst="rect">
              <a:avLst/>
            </a:prstGeom>
            <a:solidFill>
              <a:srgbClr val="80BD41">
                <a:alpha val="100000"/>
              </a:srgbClr>
            </a:solidFill>
          </p:spPr>
          <p:txBody>
            <a:bodyPr/>
            <a:lstStyle/>
            <a:p/>
          </p:txBody>
        </p:sp>
        <p:sp>
          <p:nvSpPr>
            <p:cNvPr id="71" name="rc71"/>
            <p:cNvSpPr/>
            <p:nvPr/>
          </p:nvSpPr>
          <p:spPr>
            <a:xfrm>
              <a:off x="7426765" y="3112125"/>
              <a:ext cx="239888" cy="11009"/>
            </a:xfrm>
            <a:prstGeom prst="rect">
              <a:avLst/>
            </a:prstGeom>
            <a:solidFill>
              <a:srgbClr val="1CABE2">
                <a:alpha val="100000"/>
              </a:srgbClr>
            </a:solidFill>
          </p:spPr>
          <p:txBody>
            <a:bodyPr/>
            <a:lstStyle/>
            <a:p/>
          </p:txBody>
        </p:sp>
        <p:sp>
          <p:nvSpPr>
            <p:cNvPr id="72" name="rc72"/>
            <p:cNvSpPr/>
            <p:nvPr/>
          </p:nvSpPr>
          <p:spPr>
            <a:xfrm>
              <a:off x="7693308" y="3148052"/>
              <a:ext cx="239888" cy="1063956"/>
            </a:xfrm>
            <a:prstGeom prst="rect">
              <a:avLst/>
            </a:prstGeom>
            <a:solidFill>
              <a:srgbClr val="80BD41">
                <a:alpha val="100000"/>
              </a:srgbClr>
            </a:solidFill>
          </p:spPr>
          <p:txBody>
            <a:bodyPr/>
            <a:lstStyle/>
            <a:p/>
          </p:txBody>
        </p:sp>
        <p:sp>
          <p:nvSpPr>
            <p:cNvPr id="73" name="rc73"/>
            <p:cNvSpPr/>
            <p:nvPr/>
          </p:nvSpPr>
          <p:spPr>
            <a:xfrm>
              <a:off x="7693308" y="3115154"/>
              <a:ext cx="239888" cy="32898"/>
            </a:xfrm>
            <a:prstGeom prst="rect">
              <a:avLst/>
            </a:prstGeom>
            <a:solidFill>
              <a:srgbClr val="1CABE2">
                <a:alpha val="100000"/>
              </a:srgbClr>
            </a:solidFill>
          </p:spPr>
          <p:txBody>
            <a:bodyPr/>
            <a:lstStyle/>
            <a:p/>
          </p:txBody>
        </p:sp>
        <p:sp>
          <p:nvSpPr>
            <p:cNvPr id="74" name="rc74"/>
            <p:cNvSpPr/>
            <p:nvPr/>
          </p:nvSpPr>
          <p:spPr>
            <a:xfrm>
              <a:off x="7959851" y="3144469"/>
              <a:ext cx="239888" cy="1067539"/>
            </a:xfrm>
            <a:prstGeom prst="rect">
              <a:avLst/>
            </a:prstGeom>
            <a:solidFill>
              <a:srgbClr val="80BD41">
                <a:alpha val="100000"/>
              </a:srgbClr>
            </a:solidFill>
          </p:spPr>
          <p:txBody>
            <a:bodyPr/>
            <a:lstStyle/>
            <a:p/>
          </p:txBody>
        </p:sp>
        <p:sp>
          <p:nvSpPr>
            <p:cNvPr id="75" name="rc75"/>
            <p:cNvSpPr/>
            <p:nvPr/>
          </p:nvSpPr>
          <p:spPr>
            <a:xfrm>
              <a:off x="7959851" y="3133688"/>
              <a:ext cx="239888" cy="10781"/>
            </a:xfrm>
            <a:prstGeom prst="rect">
              <a:avLst/>
            </a:prstGeom>
            <a:solidFill>
              <a:srgbClr val="1CABE2">
                <a:alpha val="100000"/>
              </a:srgbClr>
            </a:solidFill>
          </p:spPr>
          <p:txBody>
            <a:bodyPr/>
            <a:lstStyle/>
            <a:p/>
          </p:txBody>
        </p:sp>
        <p:sp>
          <p:nvSpPr>
            <p:cNvPr id="76" name="pl76"/>
            <p:cNvSpPr/>
            <p:nvPr/>
          </p:nvSpPr>
          <p:spPr>
            <a:xfrm>
              <a:off x="1416218" y="2085226"/>
              <a:ext cx="6663577" cy="923754"/>
            </a:xfrm>
            <a:custGeom>
              <a:avLst/>
              <a:pathLst>
                <a:path w="6663577" h="923754">
                  <a:moveTo>
                    <a:pt x="0" y="923754"/>
                  </a:moveTo>
                  <a:lnTo>
                    <a:pt x="266543" y="794858"/>
                  </a:lnTo>
                  <a:lnTo>
                    <a:pt x="533086" y="751893"/>
                  </a:lnTo>
                  <a:lnTo>
                    <a:pt x="799629" y="665962"/>
                  </a:lnTo>
                  <a:lnTo>
                    <a:pt x="1066172" y="580031"/>
                  </a:lnTo>
                  <a:lnTo>
                    <a:pt x="1332715" y="429653"/>
                  </a:lnTo>
                  <a:lnTo>
                    <a:pt x="1599258" y="214826"/>
                  </a:lnTo>
                  <a:lnTo>
                    <a:pt x="1865801" y="150378"/>
                  </a:lnTo>
                  <a:lnTo>
                    <a:pt x="2132344" y="150378"/>
                  </a:lnTo>
                  <a:lnTo>
                    <a:pt x="2398888" y="128895"/>
                  </a:lnTo>
                  <a:lnTo>
                    <a:pt x="2665431" y="128895"/>
                  </a:lnTo>
                  <a:lnTo>
                    <a:pt x="2931974" y="107413"/>
                  </a:lnTo>
                  <a:lnTo>
                    <a:pt x="3198517" y="64447"/>
                  </a:lnTo>
                  <a:lnTo>
                    <a:pt x="3465060" y="128895"/>
                  </a:lnTo>
                  <a:lnTo>
                    <a:pt x="3731603" y="128895"/>
                  </a:lnTo>
                  <a:lnTo>
                    <a:pt x="3998146" y="64447"/>
                  </a:lnTo>
                  <a:lnTo>
                    <a:pt x="4264689" y="64447"/>
                  </a:lnTo>
                  <a:lnTo>
                    <a:pt x="4531233" y="42965"/>
                  </a:lnTo>
                  <a:lnTo>
                    <a:pt x="4797776" y="42965"/>
                  </a:lnTo>
                  <a:lnTo>
                    <a:pt x="5064319" y="42965"/>
                  </a:lnTo>
                  <a:lnTo>
                    <a:pt x="5330862" y="42965"/>
                  </a:lnTo>
                  <a:lnTo>
                    <a:pt x="5597405" y="0"/>
                  </a:lnTo>
                  <a:lnTo>
                    <a:pt x="5863948" y="0"/>
                  </a:lnTo>
                  <a:lnTo>
                    <a:pt x="6130491" y="0"/>
                  </a:lnTo>
                  <a:lnTo>
                    <a:pt x="6397034" y="42965"/>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298664" y="2787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9" name="tx89"/>
            <p:cNvSpPr/>
            <p:nvPr/>
          </p:nvSpPr>
          <p:spPr>
            <a:xfrm>
              <a:off x="2631380" y="29969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90" name="tx90"/>
            <p:cNvSpPr/>
            <p:nvPr/>
          </p:nvSpPr>
          <p:spPr>
            <a:xfrm>
              <a:off x="3964096" y="3016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91" name="tx91"/>
            <p:cNvSpPr/>
            <p:nvPr/>
          </p:nvSpPr>
          <p:spPr>
            <a:xfrm>
              <a:off x="5296811" y="2974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92" name="tx92"/>
            <p:cNvSpPr/>
            <p:nvPr/>
          </p:nvSpPr>
          <p:spPr>
            <a:xfrm>
              <a:off x="6362984" y="29534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93" name="tx93"/>
            <p:cNvSpPr/>
            <p:nvPr/>
          </p:nvSpPr>
          <p:spPr>
            <a:xfrm>
              <a:off x="6629527" y="2950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4" name="tx94"/>
            <p:cNvSpPr/>
            <p:nvPr/>
          </p:nvSpPr>
          <p:spPr>
            <a:xfrm>
              <a:off x="6896070" y="2956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5" name="tx95"/>
            <p:cNvSpPr/>
            <p:nvPr/>
          </p:nvSpPr>
          <p:spPr>
            <a:xfrm>
              <a:off x="7162613" y="29626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6" name="tx96"/>
            <p:cNvSpPr/>
            <p:nvPr/>
          </p:nvSpPr>
          <p:spPr>
            <a:xfrm>
              <a:off x="7429156" y="2976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7" name="tx97"/>
            <p:cNvSpPr/>
            <p:nvPr/>
          </p:nvSpPr>
          <p:spPr>
            <a:xfrm>
              <a:off x="7695699" y="297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8" name="tx98"/>
            <p:cNvSpPr/>
            <p:nvPr/>
          </p:nvSpPr>
          <p:spPr>
            <a:xfrm>
              <a:off x="8001419" y="29977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99" name="pl99"/>
            <p:cNvSpPr/>
            <p:nvPr/>
          </p:nvSpPr>
          <p:spPr>
            <a:xfrm>
              <a:off x="1416218"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160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11" name="tx111"/>
            <p:cNvSpPr/>
            <p:nvPr/>
          </p:nvSpPr>
          <p:spPr>
            <a:xfrm>
              <a:off x="1298664" y="31727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174.1</a:t>
              </a:r>
            </a:p>
          </p:txBody>
        </p:sp>
        <p:sp>
          <p:nvSpPr>
            <p:cNvPr id="112" name="tx112"/>
            <p:cNvSpPr/>
            <p:nvPr/>
          </p:nvSpPr>
          <p:spPr>
            <a:xfrm>
              <a:off x="2631380" y="3750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261.7</a:t>
              </a:r>
            </a:p>
          </p:txBody>
        </p:sp>
        <p:sp>
          <p:nvSpPr>
            <p:cNvPr id="113" name="tx113"/>
            <p:cNvSpPr/>
            <p:nvPr/>
          </p:nvSpPr>
          <p:spPr>
            <a:xfrm>
              <a:off x="2657505" y="3211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14" name="tx114"/>
            <p:cNvSpPr/>
            <p:nvPr/>
          </p:nvSpPr>
          <p:spPr>
            <a:xfrm>
              <a:off x="3964096" y="36840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302.6</a:t>
              </a:r>
            </a:p>
          </p:txBody>
        </p:sp>
        <p:sp>
          <p:nvSpPr>
            <p:cNvPr id="115" name="tx115"/>
            <p:cNvSpPr/>
            <p:nvPr/>
          </p:nvSpPr>
          <p:spPr>
            <a:xfrm>
              <a:off x="3990221" y="3154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6" name="tx116"/>
            <p:cNvSpPr/>
            <p:nvPr/>
          </p:nvSpPr>
          <p:spPr>
            <a:xfrm>
              <a:off x="5296811" y="36483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324.5</a:t>
              </a:r>
            </a:p>
          </p:txBody>
        </p:sp>
        <p:sp>
          <p:nvSpPr>
            <p:cNvPr id="117" name="tx117"/>
            <p:cNvSpPr/>
            <p:nvPr/>
          </p:nvSpPr>
          <p:spPr>
            <a:xfrm>
              <a:off x="5322937" y="3097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8" name="tx118"/>
            <p:cNvSpPr/>
            <p:nvPr/>
          </p:nvSpPr>
          <p:spPr>
            <a:xfrm>
              <a:off x="6362984" y="3632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19" name="tx119"/>
            <p:cNvSpPr/>
            <p:nvPr/>
          </p:nvSpPr>
          <p:spPr>
            <a:xfrm>
              <a:off x="6389109" y="30712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0" name="tx120"/>
            <p:cNvSpPr/>
            <p:nvPr/>
          </p:nvSpPr>
          <p:spPr>
            <a:xfrm>
              <a:off x="6629527" y="36308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335.3</a:t>
              </a:r>
            </a:p>
          </p:txBody>
        </p:sp>
        <p:sp>
          <p:nvSpPr>
            <p:cNvPr id="121" name="tx121"/>
            <p:cNvSpPr/>
            <p:nvPr/>
          </p:nvSpPr>
          <p:spPr>
            <a:xfrm>
              <a:off x="6655652" y="3067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2" name="tx122"/>
            <p:cNvSpPr/>
            <p:nvPr/>
          </p:nvSpPr>
          <p:spPr>
            <a:xfrm>
              <a:off x="6896070" y="3622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23" name="tx123"/>
            <p:cNvSpPr/>
            <p:nvPr/>
          </p:nvSpPr>
          <p:spPr>
            <a:xfrm>
              <a:off x="6948321" y="30629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7162613" y="36257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25" name="tx125"/>
            <p:cNvSpPr/>
            <p:nvPr/>
          </p:nvSpPr>
          <p:spPr>
            <a:xfrm>
              <a:off x="7214864" y="30690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7429156" y="3632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7" name="tx127"/>
            <p:cNvSpPr/>
            <p:nvPr/>
          </p:nvSpPr>
          <p:spPr>
            <a:xfrm>
              <a:off x="7481407" y="30825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8" name="tx128"/>
            <p:cNvSpPr/>
            <p:nvPr/>
          </p:nvSpPr>
          <p:spPr>
            <a:xfrm>
              <a:off x="7695699" y="36449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326.6</a:t>
              </a:r>
            </a:p>
          </p:txBody>
        </p:sp>
        <p:sp>
          <p:nvSpPr>
            <p:cNvPr id="129" name="tx129"/>
            <p:cNvSpPr/>
            <p:nvPr/>
          </p:nvSpPr>
          <p:spPr>
            <a:xfrm>
              <a:off x="7721825" y="3096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0" name="tx130"/>
            <p:cNvSpPr/>
            <p:nvPr/>
          </p:nvSpPr>
          <p:spPr>
            <a:xfrm>
              <a:off x="7962242" y="36431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327.7</a:t>
              </a:r>
            </a:p>
          </p:txBody>
        </p:sp>
        <p:sp>
          <p:nvSpPr>
            <p:cNvPr id="131" name="tx131"/>
            <p:cNvSpPr/>
            <p:nvPr/>
          </p:nvSpPr>
          <p:spPr>
            <a:xfrm>
              <a:off x="8014493" y="31039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084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69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055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162" name="pl162"/>
            <p:cNvSpPr/>
            <p:nvPr/>
          </p:nvSpPr>
          <p:spPr>
            <a:xfrm>
              <a:off x="22501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79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56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734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040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118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95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377467" cy="124062"/>
            </a:xfrm>
            <a:prstGeom prst="rect">
              <a:avLst/>
            </a:prstGeom>
            <a:solidFill>
              <a:srgbClr val="80BD41">
                <a:alpha val="100000"/>
              </a:srgbClr>
            </a:solidFill>
          </p:spPr>
          <p:txBody>
            <a:bodyPr/>
            <a:lstStyle/>
            <a:p/>
          </p:txBody>
        </p:sp>
        <p:sp>
          <p:nvSpPr>
            <p:cNvPr id="174" name="rc174"/>
            <p:cNvSpPr/>
            <p:nvPr/>
          </p:nvSpPr>
          <p:spPr>
            <a:xfrm>
              <a:off x="7673741" y="5840557"/>
              <a:ext cx="197262" cy="124062"/>
            </a:xfrm>
            <a:prstGeom prst="rect">
              <a:avLst/>
            </a:prstGeom>
            <a:solidFill>
              <a:srgbClr val="1CABE2">
                <a:alpha val="100000"/>
              </a:srgbClr>
            </a:solidFill>
          </p:spPr>
          <p:txBody>
            <a:bodyPr/>
            <a:lstStyle/>
            <a:p/>
          </p:txBody>
        </p:sp>
        <p:sp>
          <p:nvSpPr>
            <p:cNvPr id="175" name="rc175"/>
            <p:cNvSpPr/>
            <p:nvPr/>
          </p:nvSpPr>
          <p:spPr>
            <a:xfrm>
              <a:off x="1296273" y="5685479"/>
              <a:ext cx="6231523" cy="124062"/>
            </a:xfrm>
            <a:prstGeom prst="rect">
              <a:avLst/>
            </a:prstGeom>
            <a:solidFill>
              <a:srgbClr val="80BD41">
                <a:alpha val="100000"/>
              </a:srgbClr>
            </a:solidFill>
          </p:spPr>
          <p:txBody>
            <a:bodyPr/>
            <a:lstStyle/>
            <a:p/>
          </p:txBody>
        </p:sp>
        <p:sp>
          <p:nvSpPr>
            <p:cNvPr id="176" name="rc176"/>
            <p:cNvSpPr/>
            <p:nvPr/>
          </p:nvSpPr>
          <p:spPr>
            <a:xfrm>
              <a:off x="7527797" y="5685479"/>
              <a:ext cx="192684" cy="124062"/>
            </a:xfrm>
            <a:prstGeom prst="rect">
              <a:avLst/>
            </a:prstGeom>
            <a:solidFill>
              <a:srgbClr val="1CABE2">
                <a:alpha val="100000"/>
              </a:srgbClr>
            </a:solidFill>
          </p:spPr>
          <p:txBody>
            <a:bodyPr/>
            <a:lstStyle/>
            <a:p/>
          </p:txBody>
        </p:sp>
        <p:sp>
          <p:nvSpPr>
            <p:cNvPr id="177" name="rc177"/>
            <p:cNvSpPr/>
            <p:nvPr/>
          </p:nvSpPr>
          <p:spPr>
            <a:xfrm>
              <a:off x="1296273" y="5530401"/>
              <a:ext cx="6252508" cy="124062"/>
            </a:xfrm>
            <a:prstGeom prst="rect">
              <a:avLst/>
            </a:prstGeom>
            <a:solidFill>
              <a:srgbClr val="80BD41">
                <a:alpha val="100000"/>
              </a:srgbClr>
            </a:solidFill>
          </p:spPr>
          <p:txBody>
            <a:bodyPr/>
            <a:lstStyle/>
            <a:p/>
          </p:txBody>
        </p:sp>
        <p:sp>
          <p:nvSpPr>
            <p:cNvPr id="178" name="rc178"/>
            <p:cNvSpPr/>
            <p:nvPr/>
          </p:nvSpPr>
          <p:spPr>
            <a:xfrm>
              <a:off x="7548782" y="5530401"/>
              <a:ext cx="63147" cy="124062"/>
            </a:xfrm>
            <a:prstGeom prst="rect">
              <a:avLst/>
            </a:prstGeom>
            <a:solidFill>
              <a:srgbClr val="1CABE2">
                <a:alpha val="100000"/>
              </a:srgbClr>
            </a:solidFill>
          </p:spPr>
          <p:txBody>
            <a:bodyPr/>
            <a:lstStyle/>
            <a:p/>
          </p:txBody>
        </p:sp>
        <p:sp>
          <p:nvSpPr>
            <p:cNvPr id="179" name="tx179"/>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80" name="tx180"/>
            <p:cNvSpPr/>
            <p:nvPr/>
          </p:nvSpPr>
          <p:spPr>
            <a:xfrm>
              <a:off x="7897010"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81" name="tx181"/>
            <p:cNvSpPr/>
            <p:nvPr/>
          </p:nvSpPr>
          <p:spPr>
            <a:xfrm>
              <a:off x="7831248" y="554924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82" name="tx182"/>
            <p:cNvSpPr/>
            <p:nvPr/>
          </p:nvSpPr>
          <p:spPr>
            <a:xfrm>
              <a:off x="4349368"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334.3</a:t>
              </a:r>
            </a:p>
          </p:txBody>
        </p:sp>
        <p:sp>
          <p:nvSpPr>
            <p:cNvPr id="183" name="tx183"/>
            <p:cNvSpPr/>
            <p:nvPr/>
          </p:nvSpPr>
          <p:spPr>
            <a:xfrm>
              <a:off x="766687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84" name="tx184"/>
            <p:cNvSpPr/>
            <p:nvPr/>
          </p:nvSpPr>
          <p:spPr>
            <a:xfrm>
              <a:off x="4276396"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326.6</a:t>
              </a:r>
            </a:p>
          </p:txBody>
        </p:sp>
        <p:sp>
          <p:nvSpPr>
            <p:cNvPr id="185" name="tx185"/>
            <p:cNvSpPr/>
            <p:nvPr/>
          </p:nvSpPr>
          <p:spPr>
            <a:xfrm>
              <a:off x="751864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6" name="tx186"/>
            <p:cNvSpPr/>
            <p:nvPr/>
          </p:nvSpPr>
          <p:spPr>
            <a:xfrm>
              <a:off x="4286889"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327.7</a:t>
              </a:r>
            </a:p>
          </p:txBody>
        </p:sp>
        <p:sp>
          <p:nvSpPr>
            <p:cNvPr id="187" name="tx187"/>
            <p:cNvSpPr/>
            <p:nvPr/>
          </p:nvSpPr>
          <p:spPr>
            <a:xfrm>
              <a:off x="7505007"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874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952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903026"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(97%).
The number of children vaccinated with DTP3 decreased 2%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18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015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612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7172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31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911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2923049"/>
              <a:ext cx="239399" cy="1288959"/>
            </a:xfrm>
            <a:prstGeom prst="rect">
              <a:avLst/>
            </a:prstGeom>
            <a:solidFill>
              <a:srgbClr val="E2231A">
                <a:alpha val="90196"/>
              </a:srgbClr>
            </a:solidFill>
          </p:spPr>
          <p:txBody>
            <a:bodyPr/>
            <a:lstStyle/>
            <a:p/>
          </p:txBody>
        </p:sp>
        <p:sp>
          <p:nvSpPr>
            <p:cNvPr id="24" name="rc24"/>
            <p:cNvSpPr/>
            <p:nvPr/>
          </p:nvSpPr>
          <p:spPr>
            <a:xfrm>
              <a:off x="1577053" y="3756984"/>
              <a:ext cx="239399" cy="455025"/>
            </a:xfrm>
            <a:prstGeom prst="rect">
              <a:avLst/>
            </a:prstGeom>
            <a:solidFill>
              <a:srgbClr val="E2231A">
                <a:alpha val="90196"/>
              </a:srgbClr>
            </a:solidFill>
          </p:spPr>
          <p:txBody>
            <a:bodyPr/>
            <a:lstStyle/>
            <a:p/>
          </p:txBody>
        </p:sp>
        <p:sp>
          <p:nvSpPr>
            <p:cNvPr id="25" name="rc25"/>
            <p:cNvSpPr/>
            <p:nvPr/>
          </p:nvSpPr>
          <p:spPr>
            <a:xfrm>
              <a:off x="1843053" y="4103305"/>
              <a:ext cx="239399" cy="108703"/>
            </a:xfrm>
            <a:prstGeom prst="rect">
              <a:avLst/>
            </a:prstGeom>
            <a:solidFill>
              <a:srgbClr val="E2231A">
                <a:alpha val="90196"/>
              </a:srgbClr>
            </a:solidFill>
          </p:spPr>
          <p:txBody>
            <a:bodyPr/>
            <a:lstStyle/>
            <a:p/>
          </p:txBody>
        </p:sp>
        <p:sp>
          <p:nvSpPr>
            <p:cNvPr id="26" name="rc26"/>
            <p:cNvSpPr/>
            <p:nvPr/>
          </p:nvSpPr>
          <p:spPr>
            <a:xfrm>
              <a:off x="2109053" y="3945402"/>
              <a:ext cx="239399" cy="266607"/>
            </a:xfrm>
            <a:prstGeom prst="rect">
              <a:avLst/>
            </a:prstGeom>
            <a:solidFill>
              <a:srgbClr val="E2231A">
                <a:alpha val="90196"/>
              </a:srgbClr>
            </a:solidFill>
          </p:spPr>
          <p:txBody>
            <a:bodyPr/>
            <a:lstStyle/>
            <a:p/>
          </p:txBody>
        </p:sp>
        <p:sp>
          <p:nvSpPr>
            <p:cNvPr id="27" name="rc27"/>
            <p:cNvSpPr/>
            <p:nvPr/>
          </p:nvSpPr>
          <p:spPr>
            <a:xfrm>
              <a:off x="2375052" y="3956062"/>
              <a:ext cx="239399" cy="255947"/>
            </a:xfrm>
            <a:prstGeom prst="rect">
              <a:avLst/>
            </a:prstGeom>
            <a:solidFill>
              <a:srgbClr val="E2231A">
                <a:alpha val="90196"/>
              </a:srgbClr>
            </a:solidFill>
          </p:spPr>
          <p:txBody>
            <a:bodyPr/>
            <a:lstStyle/>
            <a:p/>
          </p:txBody>
        </p:sp>
        <p:sp>
          <p:nvSpPr>
            <p:cNvPr id="28" name="rc28"/>
            <p:cNvSpPr/>
            <p:nvPr/>
          </p:nvSpPr>
          <p:spPr>
            <a:xfrm>
              <a:off x="2641052" y="4015818"/>
              <a:ext cx="239399" cy="196191"/>
            </a:xfrm>
            <a:prstGeom prst="rect">
              <a:avLst/>
            </a:prstGeom>
            <a:solidFill>
              <a:srgbClr val="E2231A">
                <a:alpha val="90196"/>
              </a:srgbClr>
            </a:solidFill>
          </p:spPr>
          <p:txBody>
            <a:bodyPr/>
            <a:lstStyle/>
            <a:p/>
          </p:txBody>
        </p:sp>
        <p:sp>
          <p:nvSpPr>
            <p:cNvPr id="29" name="rc29"/>
            <p:cNvSpPr/>
            <p:nvPr/>
          </p:nvSpPr>
          <p:spPr>
            <a:xfrm>
              <a:off x="2907052" y="4013035"/>
              <a:ext cx="239399" cy="198974"/>
            </a:xfrm>
            <a:prstGeom prst="rect">
              <a:avLst/>
            </a:prstGeom>
            <a:solidFill>
              <a:srgbClr val="E2231A">
                <a:alpha val="90196"/>
              </a:srgbClr>
            </a:solidFill>
          </p:spPr>
          <p:txBody>
            <a:bodyPr/>
            <a:lstStyle/>
            <a:p/>
          </p:txBody>
        </p:sp>
        <p:sp>
          <p:nvSpPr>
            <p:cNvPr id="30" name="rc30"/>
            <p:cNvSpPr/>
            <p:nvPr/>
          </p:nvSpPr>
          <p:spPr>
            <a:xfrm>
              <a:off x="3173051" y="4162588"/>
              <a:ext cx="239399" cy="49421"/>
            </a:xfrm>
            <a:prstGeom prst="rect">
              <a:avLst/>
            </a:prstGeom>
            <a:solidFill>
              <a:srgbClr val="E2231A">
                <a:alpha val="90196"/>
              </a:srgbClr>
            </a:solidFill>
          </p:spPr>
          <p:txBody>
            <a:bodyPr/>
            <a:lstStyle/>
            <a:p/>
          </p:txBody>
        </p:sp>
        <p:sp>
          <p:nvSpPr>
            <p:cNvPr id="31" name="rc31"/>
            <p:cNvSpPr/>
            <p:nvPr/>
          </p:nvSpPr>
          <p:spPr>
            <a:xfrm>
              <a:off x="3439051" y="4112144"/>
              <a:ext cx="239399" cy="99864"/>
            </a:xfrm>
            <a:prstGeom prst="rect">
              <a:avLst/>
            </a:prstGeom>
            <a:solidFill>
              <a:srgbClr val="E2231A">
                <a:alpha val="90196"/>
              </a:srgbClr>
            </a:solidFill>
          </p:spPr>
          <p:txBody>
            <a:bodyPr/>
            <a:lstStyle/>
            <a:p/>
          </p:txBody>
        </p:sp>
        <p:sp>
          <p:nvSpPr>
            <p:cNvPr id="32" name="rc32"/>
            <p:cNvSpPr/>
            <p:nvPr/>
          </p:nvSpPr>
          <p:spPr>
            <a:xfrm>
              <a:off x="3705050" y="4115372"/>
              <a:ext cx="239399" cy="96637"/>
            </a:xfrm>
            <a:prstGeom prst="rect">
              <a:avLst/>
            </a:prstGeom>
            <a:solidFill>
              <a:srgbClr val="E2231A">
                <a:alpha val="90196"/>
              </a:srgbClr>
            </a:solidFill>
          </p:spPr>
          <p:txBody>
            <a:bodyPr/>
            <a:lstStyle/>
            <a:p/>
          </p:txBody>
        </p:sp>
        <p:sp>
          <p:nvSpPr>
            <p:cNvPr id="33" name="rc33"/>
            <p:cNvSpPr/>
            <p:nvPr/>
          </p:nvSpPr>
          <p:spPr>
            <a:xfrm>
              <a:off x="3971050" y="4163831"/>
              <a:ext cx="239399" cy="48177"/>
            </a:xfrm>
            <a:prstGeom prst="rect">
              <a:avLst/>
            </a:prstGeom>
            <a:solidFill>
              <a:srgbClr val="E2231A">
                <a:alpha val="90196"/>
              </a:srgbClr>
            </a:solidFill>
          </p:spPr>
          <p:txBody>
            <a:bodyPr/>
            <a:lstStyle/>
            <a:p/>
          </p:txBody>
        </p:sp>
        <p:sp>
          <p:nvSpPr>
            <p:cNvPr id="34" name="rc34"/>
            <p:cNvSpPr/>
            <p:nvPr/>
          </p:nvSpPr>
          <p:spPr>
            <a:xfrm>
              <a:off x="4237050" y="4163654"/>
              <a:ext cx="239399" cy="48355"/>
            </a:xfrm>
            <a:prstGeom prst="rect">
              <a:avLst/>
            </a:prstGeom>
            <a:solidFill>
              <a:srgbClr val="E2231A">
                <a:alpha val="90196"/>
              </a:srgbClr>
            </a:solidFill>
          </p:spPr>
          <p:txBody>
            <a:bodyPr/>
            <a:lstStyle/>
            <a:p/>
          </p:txBody>
        </p:sp>
        <p:sp>
          <p:nvSpPr>
            <p:cNvPr id="35" name="rc35"/>
            <p:cNvSpPr/>
            <p:nvPr/>
          </p:nvSpPr>
          <p:spPr>
            <a:xfrm>
              <a:off x="4503049" y="4163209"/>
              <a:ext cx="239399" cy="48799"/>
            </a:xfrm>
            <a:prstGeom prst="rect">
              <a:avLst/>
            </a:prstGeom>
            <a:solidFill>
              <a:srgbClr val="E2231A">
                <a:alpha val="90196"/>
              </a:srgbClr>
            </a:solidFill>
          </p:spPr>
          <p:txBody>
            <a:bodyPr/>
            <a:lstStyle/>
            <a:p/>
          </p:txBody>
        </p:sp>
        <p:sp>
          <p:nvSpPr>
            <p:cNvPr id="36" name="rc36"/>
            <p:cNvSpPr/>
            <p:nvPr/>
          </p:nvSpPr>
          <p:spPr>
            <a:xfrm>
              <a:off x="4769049" y="4162780"/>
              <a:ext cx="239399" cy="49229"/>
            </a:xfrm>
            <a:prstGeom prst="rect">
              <a:avLst/>
            </a:prstGeom>
            <a:solidFill>
              <a:srgbClr val="E2231A">
                <a:alpha val="90196"/>
              </a:srgbClr>
            </a:solidFill>
          </p:spPr>
          <p:txBody>
            <a:bodyPr/>
            <a:lstStyle/>
            <a:p/>
          </p:txBody>
        </p:sp>
        <p:sp>
          <p:nvSpPr>
            <p:cNvPr id="37" name="rc37"/>
            <p:cNvSpPr/>
            <p:nvPr/>
          </p:nvSpPr>
          <p:spPr>
            <a:xfrm>
              <a:off x="5035049" y="4162291"/>
              <a:ext cx="239399" cy="49717"/>
            </a:xfrm>
            <a:prstGeom prst="rect">
              <a:avLst/>
            </a:prstGeom>
            <a:solidFill>
              <a:srgbClr val="E2231A">
                <a:alpha val="90196"/>
              </a:srgbClr>
            </a:solidFill>
          </p:spPr>
          <p:txBody>
            <a:bodyPr/>
            <a:lstStyle/>
            <a:p/>
          </p:txBody>
        </p:sp>
        <p:sp>
          <p:nvSpPr>
            <p:cNvPr id="38" name="rc38"/>
            <p:cNvSpPr/>
            <p:nvPr/>
          </p:nvSpPr>
          <p:spPr>
            <a:xfrm>
              <a:off x="5301048" y="4111907"/>
              <a:ext cx="239399" cy="100101"/>
            </a:xfrm>
            <a:prstGeom prst="rect">
              <a:avLst/>
            </a:prstGeom>
            <a:solidFill>
              <a:srgbClr val="E2231A">
                <a:alpha val="90196"/>
              </a:srgbClr>
            </a:solidFill>
          </p:spPr>
          <p:txBody>
            <a:bodyPr/>
            <a:lstStyle/>
            <a:p/>
          </p:txBody>
        </p:sp>
        <p:sp>
          <p:nvSpPr>
            <p:cNvPr id="39" name="rc39"/>
            <p:cNvSpPr/>
            <p:nvPr/>
          </p:nvSpPr>
          <p:spPr>
            <a:xfrm>
              <a:off x="5567048" y="4161551"/>
              <a:ext cx="239399" cy="50458"/>
            </a:xfrm>
            <a:prstGeom prst="rect">
              <a:avLst/>
            </a:prstGeom>
            <a:solidFill>
              <a:srgbClr val="E2231A">
                <a:alpha val="90196"/>
              </a:srgbClr>
            </a:solidFill>
          </p:spPr>
          <p:txBody>
            <a:bodyPr/>
            <a:lstStyle/>
            <a:p/>
          </p:txBody>
        </p:sp>
        <p:sp>
          <p:nvSpPr>
            <p:cNvPr id="40" name="rc40"/>
            <p:cNvSpPr/>
            <p:nvPr/>
          </p:nvSpPr>
          <p:spPr>
            <a:xfrm>
              <a:off x="5833047" y="4161211"/>
              <a:ext cx="239399" cy="50798"/>
            </a:xfrm>
            <a:prstGeom prst="rect">
              <a:avLst/>
            </a:prstGeom>
            <a:solidFill>
              <a:srgbClr val="E2231A">
                <a:alpha val="90196"/>
              </a:srgbClr>
            </a:solidFill>
          </p:spPr>
          <p:txBody>
            <a:bodyPr/>
            <a:lstStyle/>
            <a:p/>
          </p:txBody>
        </p:sp>
        <p:sp>
          <p:nvSpPr>
            <p:cNvPr id="41" name="rc41"/>
            <p:cNvSpPr/>
            <p:nvPr/>
          </p:nvSpPr>
          <p:spPr>
            <a:xfrm>
              <a:off x="6099047" y="4110264"/>
              <a:ext cx="239399" cy="101745"/>
            </a:xfrm>
            <a:prstGeom prst="rect">
              <a:avLst/>
            </a:prstGeom>
            <a:solidFill>
              <a:srgbClr val="E2231A">
                <a:alpha val="90196"/>
              </a:srgbClr>
            </a:solidFill>
          </p:spPr>
          <p:txBody>
            <a:bodyPr/>
            <a:lstStyle/>
            <a:p/>
          </p:txBody>
        </p:sp>
        <p:sp>
          <p:nvSpPr>
            <p:cNvPr id="42" name="rc42"/>
            <p:cNvSpPr/>
            <p:nvPr/>
          </p:nvSpPr>
          <p:spPr>
            <a:xfrm>
              <a:off x="6365047" y="4160989"/>
              <a:ext cx="239399" cy="51020"/>
            </a:xfrm>
            <a:prstGeom prst="rect">
              <a:avLst/>
            </a:prstGeom>
            <a:solidFill>
              <a:srgbClr val="E2231A">
                <a:alpha val="90196"/>
              </a:srgbClr>
            </a:solidFill>
          </p:spPr>
          <p:txBody>
            <a:bodyPr/>
            <a:lstStyle/>
            <a:p/>
          </p:txBody>
        </p:sp>
        <p:sp>
          <p:nvSpPr>
            <p:cNvPr id="43" name="rc43"/>
            <p:cNvSpPr/>
            <p:nvPr/>
          </p:nvSpPr>
          <p:spPr>
            <a:xfrm>
              <a:off x="6631046" y="4160840"/>
              <a:ext cx="239399" cy="51168"/>
            </a:xfrm>
            <a:prstGeom prst="rect">
              <a:avLst/>
            </a:prstGeom>
            <a:solidFill>
              <a:srgbClr val="E2231A">
                <a:alpha val="90196"/>
              </a:srgbClr>
            </a:solidFill>
          </p:spPr>
          <p:txBody>
            <a:bodyPr/>
            <a:lstStyle/>
            <a:p/>
          </p:txBody>
        </p:sp>
        <p:sp>
          <p:nvSpPr>
            <p:cNvPr id="44" name="rc44"/>
            <p:cNvSpPr/>
            <p:nvPr/>
          </p:nvSpPr>
          <p:spPr>
            <a:xfrm>
              <a:off x="6897046" y="4161122"/>
              <a:ext cx="239399" cy="50887"/>
            </a:xfrm>
            <a:prstGeom prst="rect">
              <a:avLst/>
            </a:prstGeom>
            <a:solidFill>
              <a:srgbClr val="E2231A">
                <a:alpha val="90196"/>
              </a:srgbClr>
            </a:solidFill>
          </p:spPr>
          <p:txBody>
            <a:bodyPr/>
            <a:lstStyle/>
            <a:p/>
          </p:txBody>
        </p:sp>
        <p:sp>
          <p:nvSpPr>
            <p:cNvPr id="45" name="rc45"/>
            <p:cNvSpPr/>
            <p:nvPr/>
          </p:nvSpPr>
          <p:spPr>
            <a:xfrm>
              <a:off x="7163045" y="4161403"/>
              <a:ext cx="239399" cy="50606"/>
            </a:xfrm>
            <a:prstGeom prst="rect">
              <a:avLst/>
            </a:prstGeom>
            <a:solidFill>
              <a:srgbClr val="E2231A">
                <a:alpha val="90196"/>
              </a:srgbClr>
            </a:solidFill>
          </p:spPr>
          <p:txBody>
            <a:bodyPr/>
            <a:lstStyle/>
            <a:p/>
          </p:txBody>
        </p:sp>
        <p:sp>
          <p:nvSpPr>
            <p:cNvPr id="46" name="rc46"/>
            <p:cNvSpPr/>
            <p:nvPr/>
          </p:nvSpPr>
          <p:spPr>
            <a:xfrm>
              <a:off x="7429045" y="4162010"/>
              <a:ext cx="239399" cy="49999"/>
            </a:xfrm>
            <a:prstGeom prst="rect">
              <a:avLst/>
            </a:prstGeom>
            <a:solidFill>
              <a:srgbClr val="E2231A">
                <a:alpha val="90196"/>
              </a:srgbClr>
            </a:solidFill>
          </p:spPr>
          <p:txBody>
            <a:bodyPr/>
            <a:lstStyle/>
            <a:p/>
          </p:txBody>
        </p:sp>
        <p:sp>
          <p:nvSpPr>
            <p:cNvPr id="47" name="rc47"/>
            <p:cNvSpPr/>
            <p:nvPr/>
          </p:nvSpPr>
          <p:spPr>
            <a:xfrm>
              <a:off x="7695045" y="4162158"/>
              <a:ext cx="239399" cy="49850"/>
            </a:xfrm>
            <a:prstGeom prst="rect">
              <a:avLst/>
            </a:prstGeom>
            <a:solidFill>
              <a:srgbClr val="E2231A">
                <a:alpha val="90196"/>
              </a:srgbClr>
            </a:solidFill>
          </p:spPr>
          <p:txBody>
            <a:bodyPr/>
            <a:lstStyle/>
            <a:p/>
          </p:txBody>
        </p:sp>
        <p:sp>
          <p:nvSpPr>
            <p:cNvPr id="48" name="rc48"/>
            <p:cNvSpPr/>
            <p:nvPr/>
          </p:nvSpPr>
          <p:spPr>
            <a:xfrm>
              <a:off x="7961044" y="4163002"/>
              <a:ext cx="239399" cy="49007"/>
            </a:xfrm>
            <a:prstGeom prst="rect">
              <a:avLst/>
            </a:prstGeom>
            <a:solidFill>
              <a:srgbClr val="E2231A">
                <a:alpha val="90196"/>
              </a:srgbClr>
            </a:solidFill>
          </p:spPr>
          <p:txBody>
            <a:bodyPr/>
            <a:lstStyle/>
            <a:p/>
          </p:txBody>
        </p:sp>
        <p:sp>
          <p:nvSpPr>
            <p:cNvPr id="49" name="rc49"/>
            <p:cNvSpPr/>
            <p:nvPr/>
          </p:nvSpPr>
          <p:spPr>
            <a:xfrm>
              <a:off x="3439051" y="2985204"/>
              <a:ext cx="239399" cy="1126940"/>
            </a:xfrm>
            <a:prstGeom prst="rect">
              <a:avLst/>
            </a:prstGeom>
            <a:solidFill>
              <a:srgbClr val="B3B3B3">
                <a:alpha val="90196"/>
              </a:srgbClr>
            </a:solidFill>
          </p:spPr>
          <p:txBody>
            <a:bodyPr/>
            <a:lstStyle/>
            <a:p/>
          </p:txBody>
        </p:sp>
        <p:sp>
          <p:nvSpPr>
            <p:cNvPr id="50" name="rc50"/>
            <p:cNvSpPr/>
            <p:nvPr/>
          </p:nvSpPr>
          <p:spPr>
            <a:xfrm>
              <a:off x="3705050" y="2980200"/>
              <a:ext cx="239399" cy="1135172"/>
            </a:xfrm>
            <a:prstGeom prst="rect">
              <a:avLst/>
            </a:prstGeom>
            <a:solidFill>
              <a:srgbClr val="B3B3B3">
                <a:alpha val="90196"/>
              </a:srgbClr>
            </a:solidFill>
          </p:spPr>
          <p:txBody>
            <a:bodyPr/>
            <a:lstStyle/>
            <a:p/>
          </p:txBody>
        </p:sp>
        <p:sp>
          <p:nvSpPr>
            <p:cNvPr id="51" name="rc51"/>
            <p:cNvSpPr/>
            <p:nvPr/>
          </p:nvSpPr>
          <p:spPr>
            <a:xfrm>
              <a:off x="3971050" y="3026779"/>
              <a:ext cx="239399" cy="1137052"/>
            </a:xfrm>
            <a:prstGeom prst="rect">
              <a:avLst/>
            </a:prstGeom>
            <a:solidFill>
              <a:srgbClr val="B3B3B3">
                <a:alpha val="90196"/>
              </a:srgbClr>
            </a:solidFill>
          </p:spPr>
          <p:txBody>
            <a:bodyPr/>
            <a:lstStyle/>
            <a:p/>
          </p:txBody>
        </p:sp>
        <p:sp>
          <p:nvSpPr>
            <p:cNvPr id="52" name="rc52"/>
            <p:cNvSpPr/>
            <p:nvPr/>
          </p:nvSpPr>
          <p:spPr>
            <a:xfrm>
              <a:off x="4237050" y="3039482"/>
              <a:ext cx="239399" cy="1124171"/>
            </a:xfrm>
            <a:prstGeom prst="rect">
              <a:avLst/>
            </a:prstGeom>
            <a:solidFill>
              <a:srgbClr val="B3B3B3">
                <a:alpha val="90196"/>
              </a:srgbClr>
            </a:solidFill>
          </p:spPr>
          <p:txBody>
            <a:bodyPr/>
            <a:lstStyle/>
            <a:p/>
          </p:txBody>
        </p:sp>
        <p:sp>
          <p:nvSpPr>
            <p:cNvPr id="53" name="rc53"/>
            <p:cNvSpPr/>
            <p:nvPr/>
          </p:nvSpPr>
          <p:spPr>
            <a:xfrm>
              <a:off x="4503049" y="3060003"/>
              <a:ext cx="239399" cy="1103206"/>
            </a:xfrm>
            <a:prstGeom prst="rect">
              <a:avLst/>
            </a:prstGeom>
            <a:solidFill>
              <a:srgbClr val="B3B3B3">
                <a:alpha val="90196"/>
              </a:srgbClr>
            </a:solidFill>
          </p:spPr>
          <p:txBody>
            <a:bodyPr/>
            <a:lstStyle/>
            <a:p/>
          </p:txBody>
        </p:sp>
        <p:sp>
          <p:nvSpPr>
            <p:cNvPr id="54" name="rc54"/>
            <p:cNvSpPr/>
            <p:nvPr/>
          </p:nvSpPr>
          <p:spPr>
            <a:xfrm>
              <a:off x="4769049" y="3059085"/>
              <a:ext cx="239399" cy="1103695"/>
            </a:xfrm>
            <a:prstGeom prst="rect">
              <a:avLst/>
            </a:prstGeom>
            <a:solidFill>
              <a:srgbClr val="B3B3B3">
                <a:alpha val="90196"/>
              </a:srgbClr>
            </a:solidFill>
          </p:spPr>
          <p:txBody>
            <a:bodyPr/>
            <a:lstStyle/>
            <a:p/>
          </p:txBody>
        </p:sp>
        <p:sp>
          <p:nvSpPr>
            <p:cNvPr id="55" name="rc55"/>
            <p:cNvSpPr/>
            <p:nvPr/>
          </p:nvSpPr>
          <p:spPr>
            <a:xfrm>
              <a:off x="5035049" y="3051401"/>
              <a:ext cx="239399" cy="1110890"/>
            </a:xfrm>
            <a:prstGeom prst="rect">
              <a:avLst/>
            </a:prstGeom>
            <a:solidFill>
              <a:srgbClr val="B3B3B3">
                <a:alpha val="90196"/>
              </a:srgbClr>
            </a:solidFill>
          </p:spPr>
          <p:txBody>
            <a:bodyPr/>
            <a:lstStyle/>
            <a:p/>
          </p:txBody>
        </p:sp>
        <p:sp>
          <p:nvSpPr>
            <p:cNvPr id="56" name="rc56"/>
            <p:cNvSpPr/>
            <p:nvPr/>
          </p:nvSpPr>
          <p:spPr>
            <a:xfrm>
              <a:off x="5301048" y="3480012"/>
              <a:ext cx="239399" cy="631894"/>
            </a:xfrm>
            <a:prstGeom prst="rect">
              <a:avLst/>
            </a:prstGeom>
            <a:solidFill>
              <a:srgbClr val="B3B3B3">
                <a:alpha val="90196"/>
              </a:srgbClr>
            </a:solidFill>
          </p:spPr>
          <p:txBody>
            <a:bodyPr/>
            <a:lstStyle/>
            <a:p/>
          </p:txBody>
        </p:sp>
        <p:sp>
          <p:nvSpPr>
            <p:cNvPr id="57" name="rc57"/>
            <p:cNvSpPr/>
            <p:nvPr/>
          </p:nvSpPr>
          <p:spPr>
            <a:xfrm>
              <a:off x="5567048" y="4113477"/>
              <a:ext cx="239399" cy="48074"/>
            </a:xfrm>
            <a:prstGeom prst="rect">
              <a:avLst/>
            </a:prstGeom>
            <a:solidFill>
              <a:srgbClr val="B3B3B3">
                <a:alpha val="90196"/>
              </a:srgbClr>
            </a:solidFill>
          </p:spPr>
          <p:txBody>
            <a:bodyPr/>
            <a:lstStyle/>
            <a:p/>
          </p:txBody>
        </p:sp>
        <p:sp>
          <p:nvSpPr>
            <p:cNvPr id="58" name="rc58"/>
            <p:cNvSpPr/>
            <p:nvPr/>
          </p:nvSpPr>
          <p:spPr>
            <a:xfrm>
              <a:off x="5833047" y="4112633"/>
              <a:ext cx="239399" cy="48577"/>
            </a:xfrm>
            <a:prstGeom prst="rect">
              <a:avLst/>
            </a:prstGeom>
            <a:solidFill>
              <a:srgbClr val="B3B3B3">
                <a:alpha val="90196"/>
              </a:srgbClr>
            </a:solidFill>
          </p:spPr>
          <p:txBody>
            <a:bodyPr/>
            <a:lstStyle/>
            <a:p/>
          </p:txBody>
        </p:sp>
        <p:sp>
          <p:nvSpPr>
            <p:cNvPr id="59" name="rc59"/>
            <p:cNvSpPr/>
            <p:nvPr/>
          </p:nvSpPr>
          <p:spPr>
            <a:xfrm>
              <a:off x="6365047" y="4111108"/>
              <a:ext cx="239399" cy="49880"/>
            </a:xfrm>
            <a:prstGeom prst="rect">
              <a:avLst/>
            </a:prstGeom>
            <a:solidFill>
              <a:srgbClr val="B3B3B3">
                <a:alpha val="90196"/>
              </a:srgbClr>
            </a:solidFill>
          </p:spPr>
          <p:txBody>
            <a:bodyPr/>
            <a:lstStyle/>
            <a:p/>
          </p:txBody>
        </p:sp>
        <p:sp>
          <p:nvSpPr>
            <p:cNvPr id="60" name="rc60"/>
            <p:cNvSpPr/>
            <p:nvPr/>
          </p:nvSpPr>
          <p:spPr>
            <a:xfrm>
              <a:off x="7163045" y="4161077"/>
              <a:ext cx="239399" cy="325"/>
            </a:xfrm>
            <a:prstGeom prst="rect">
              <a:avLst/>
            </a:prstGeom>
            <a:solidFill>
              <a:srgbClr val="B3B3B3">
                <a:alpha val="90196"/>
              </a:srgbClr>
            </a:solidFill>
          </p:spPr>
          <p:txBody>
            <a:bodyPr/>
            <a:lstStyle/>
            <a:p/>
          </p:txBody>
        </p:sp>
        <p:sp>
          <p:nvSpPr>
            <p:cNvPr id="61" name="rc61"/>
            <p:cNvSpPr/>
            <p:nvPr/>
          </p:nvSpPr>
          <p:spPr>
            <a:xfrm>
              <a:off x="7429045" y="4161151"/>
              <a:ext cx="239399" cy="858"/>
            </a:xfrm>
            <a:prstGeom prst="rect">
              <a:avLst/>
            </a:prstGeom>
            <a:solidFill>
              <a:srgbClr val="B3B3B3">
                <a:alpha val="90196"/>
              </a:srgbClr>
            </a:solidFill>
          </p:spPr>
          <p:txBody>
            <a:bodyPr/>
            <a:lstStyle/>
            <a:p/>
          </p:txBody>
        </p:sp>
        <p:sp>
          <p:nvSpPr>
            <p:cNvPr id="62" name="rc62"/>
            <p:cNvSpPr/>
            <p:nvPr/>
          </p:nvSpPr>
          <p:spPr>
            <a:xfrm>
              <a:off x="7695045" y="4161433"/>
              <a:ext cx="239399" cy="725"/>
            </a:xfrm>
            <a:prstGeom prst="rect">
              <a:avLst/>
            </a:prstGeom>
            <a:solidFill>
              <a:srgbClr val="B3B3B3">
                <a:alpha val="90196"/>
              </a:srgbClr>
            </a:solidFill>
          </p:spPr>
          <p:txBody>
            <a:bodyPr/>
            <a:lstStyle/>
            <a:p/>
          </p:txBody>
        </p:sp>
        <p:sp>
          <p:nvSpPr>
            <p:cNvPr id="63" name="rc63"/>
            <p:cNvSpPr/>
            <p:nvPr/>
          </p:nvSpPr>
          <p:spPr>
            <a:xfrm>
              <a:off x="7961044" y="4161877"/>
              <a:ext cx="239399" cy="1125"/>
            </a:xfrm>
            <a:prstGeom prst="rect">
              <a:avLst/>
            </a:prstGeom>
            <a:solidFill>
              <a:srgbClr val="B3B3B3">
                <a:alpha val="90196"/>
              </a:srgbClr>
            </a:solidFill>
          </p:spPr>
          <p:txBody>
            <a:bodyPr/>
            <a:lstStyle/>
            <a:p/>
          </p:txBody>
        </p:sp>
        <p:sp>
          <p:nvSpPr>
            <p:cNvPr id="64" name="pl64"/>
            <p:cNvSpPr/>
            <p:nvPr/>
          </p:nvSpPr>
          <p:spPr>
            <a:xfrm>
              <a:off x="1430754" y="2085226"/>
              <a:ext cx="6649990" cy="451135"/>
            </a:xfrm>
            <a:custGeom>
              <a:avLst/>
              <a:pathLst>
                <a:path w="6649990" h="451135">
                  <a:moveTo>
                    <a:pt x="0" y="451135"/>
                  </a:moveTo>
                  <a:lnTo>
                    <a:pt x="265999" y="150378"/>
                  </a:lnTo>
                  <a:lnTo>
                    <a:pt x="531999" y="21482"/>
                  </a:lnTo>
                  <a:lnTo>
                    <a:pt x="797998" y="85930"/>
                  </a:lnTo>
                  <a:lnTo>
                    <a:pt x="1063998" y="85930"/>
                  </a:lnTo>
                  <a:lnTo>
                    <a:pt x="1329998" y="64447"/>
                  </a:lnTo>
                  <a:lnTo>
                    <a:pt x="1595997" y="64447"/>
                  </a:lnTo>
                  <a:lnTo>
                    <a:pt x="1861997" y="0"/>
                  </a:lnTo>
                  <a:lnTo>
                    <a:pt x="2127996" y="21482"/>
                  </a:lnTo>
                  <a:lnTo>
                    <a:pt x="2393996" y="21482"/>
                  </a:lnTo>
                  <a:lnTo>
                    <a:pt x="2659996" y="0"/>
                  </a:lnTo>
                  <a:lnTo>
                    <a:pt x="2925995" y="0"/>
                  </a:lnTo>
                  <a:lnTo>
                    <a:pt x="3191995" y="0"/>
                  </a:lnTo>
                  <a:lnTo>
                    <a:pt x="3457995" y="0"/>
                  </a:lnTo>
                  <a:lnTo>
                    <a:pt x="3723994" y="0"/>
                  </a:lnTo>
                  <a:lnTo>
                    <a:pt x="3989994" y="21482"/>
                  </a:lnTo>
                  <a:lnTo>
                    <a:pt x="4255993" y="0"/>
                  </a:lnTo>
                  <a:lnTo>
                    <a:pt x="4521993" y="0"/>
                  </a:lnTo>
                  <a:lnTo>
                    <a:pt x="4787993" y="21482"/>
                  </a:lnTo>
                  <a:lnTo>
                    <a:pt x="5053992" y="0"/>
                  </a:lnTo>
                  <a:lnTo>
                    <a:pt x="5319992" y="0"/>
                  </a:lnTo>
                  <a:lnTo>
                    <a:pt x="5585991" y="0"/>
                  </a:lnTo>
                  <a:lnTo>
                    <a:pt x="5851991" y="0"/>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65" name="pl65"/>
            <p:cNvSpPr/>
            <p:nvPr/>
          </p:nvSpPr>
          <p:spPr>
            <a:xfrm>
              <a:off x="3558751" y="2085226"/>
              <a:ext cx="4521993" cy="515583"/>
            </a:xfrm>
            <a:custGeom>
              <a:avLst/>
              <a:pathLst>
                <a:path w="4521993" h="515583">
                  <a:moveTo>
                    <a:pt x="0" y="515583"/>
                  </a:moveTo>
                  <a:lnTo>
                    <a:pt x="265999" y="515583"/>
                  </a:lnTo>
                  <a:lnTo>
                    <a:pt x="531999" y="494101"/>
                  </a:lnTo>
                  <a:lnTo>
                    <a:pt x="797998" y="494101"/>
                  </a:lnTo>
                  <a:lnTo>
                    <a:pt x="1063998" y="494101"/>
                  </a:lnTo>
                  <a:lnTo>
                    <a:pt x="1329998" y="494101"/>
                  </a:lnTo>
                  <a:lnTo>
                    <a:pt x="1595997" y="494101"/>
                  </a:lnTo>
                  <a:lnTo>
                    <a:pt x="1861997" y="300757"/>
                  </a:lnTo>
                  <a:lnTo>
                    <a:pt x="2127996" y="21482"/>
                  </a:lnTo>
                  <a:lnTo>
                    <a:pt x="2393996" y="21482"/>
                  </a:lnTo>
                  <a:lnTo>
                    <a:pt x="2659996" y="0"/>
                  </a:lnTo>
                  <a:lnTo>
                    <a:pt x="2925995" y="21482"/>
                  </a:lnTo>
                  <a:lnTo>
                    <a:pt x="3191995" y="0"/>
                  </a:lnTo>
                  <a:lnTo>
                    <a:pt x="3457995" y="0"/>
                  </a:lnTo>
                  <a:lnTo>
                    <a:pt x="3723994" y="0"/>
                  </a:lnTo>
                  <a:lnTo>
                    <a:pt x="3989994" y="0"/>
                  </a:lnTo>
                  <a:lnTo>
                    <a:pt x="4255993" y="0"/>
                  </a:lnTo>
                  <a:lnTo>
                    <a:pt x="4521993" y="0"/>
                  </a:lnTo>
                </a:path>
              </a:pathLst>
            </a:custGeom>
            <a:ln w="27101" cap="flat">
              <a:solidFill>
                <a:srgbClr val="FFA500">
                  <a:alpha val="100000"/>
                </a:srgbClr>
              </a:solidFill>
              <a:prstDash val="solid"/>
              <a:round/>
            </a:ln>
          </p:spPr>
          <p:txBody>
            <a:bodyPr/>
            <a:lstStyle/>
            <a:p/>
          </p:txBody>
        </p:sp>
        <p:sp>
          <p:nvSpPr>
            <p:cNvPr id="66" name="tx66"/>
            <p:cNvSpPr/>
            <p:nvPr/>
          </p:nvSpPr>
          <p:spPr>
            <a:xfrm>
              <a:off x="1360416"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7" name="tx67"/>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8" name="tx68"/>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4020412"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0" name="tx70"/>
            <p:cNvSpPr/>
            <p:nvPr/>
          </p:nvSpPr>
          <p:spPr>
            <a:xfrm>
              <a:off x="535041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1" name="tx71"/>
            <p:cNvSpPr/>
            <p:nvPr/>
          </p:nvSpPr>
          <p:spPr>
            <a:xfrm>
              <a:off x="5350410"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2" name="tx72"/>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414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4" name="tx74"/>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6680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6" name="tx76"/>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6946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7212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7744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801040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8010406"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1325260" y="35270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87" name="tx87"/>
            <p:cNvSpPr/>
            <p:nvPr/>
          </p:nvSpPr>
          <p:spPr>
            <a:xfrm>
              <a:off x="2655258" y="40734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88" name="tx88"/>
            <p:cNvSpPr/>
            <p:nvPr/>
          </p:nvSpPr>
          <p:spPr>
            <a:xfrm>
              <a:off x="4015401" y="41474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9" name="tx89"/>
            <p:cNvSpPr/>
            <p:nvPr/>
          </p:nvSpPr>
          <p:spPr>
            <a:xfrm>
              <a:off x="5345399" y="41215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0" name="tx90"/>
            <p:cNvSpPr/>
            <p:nvPr/>
          </p:nvSpPr>
          <p:spPr>
            <a:xfrm>
              <a:off x="6409398" y="41460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6675397" y="41459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2" name="tx92"/>
            <p:cNvSpPr/>
            <p:nvPr/>
          </p:nvSpPr>
          <p:spPr>
            <a:xfrm>
              <a:off x="6941397" y="41460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7207396" y="41462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7473396" y="41465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5" name="tx95"/>
            <p:cNvSpPr/>
            <p:nvPr/>
          </p:nvSpPr>
          <p:spPr>
            <a:xfrm>
              <a:off x="7739396" y="41465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8005395" y="41470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3985256" y="35548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76.8</a:t>
              </a:r>
            </a:p>
          </p:txBody>
        </p:sp>
        <p:sp>
          <p:nvSpPr>
            <p:cNvPr id="98" name="tx98"/>
            <p:cNvSpPr/>
            <p:nvPr/>
          </p:nvSpPr>
          <p:spPr>
            <a:xfrm>
              <a:off x="5315254" y="375684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99" name="tx99"/>
            <p:cNvSpPr/>
            <p:nvPr/>
          </p:nvSpPr>
          <p:spPr>
            <a:xfrm>
              <a:off x="6409398" y="40955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3995806" y="292054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80.1</a:t>
              </a:r>
            </a:p>
          </p:txBody>
        </p:sp>
        <p:sp>
          <p:nvSpPr>
            <p:cNvPr id="101" name="tx101"/>
            <p:cNvSpPr/>
            <p:nvPr/>
          </p:nvSpPr>
          <p:spPr>
            <a:xfrm>
              <a:off x="5325804" y="337377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49.4</a:t>
              </a:r>
            </a:p>
          </p:txBody>
        </p:sp>
        <p:sp>
          <p:nvSpPr>
            <p:cNvPr id="102" name="tx102"/>
            <p:cNvSpPr/>
            <p:nvPr/>
          </p:nvSpPr>
          <p:spPr>
            <a:xfrm>
              <a:off x="6416932" y="400487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3" name="tx103"/>
            <p:cNvSpPr/>
            <p:nvPr/>
          </p:nvSpPr>
          <p:spPr>
            <a:xfrm>
              <a:off x="7214931" y="405479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4" name="tx104"/>
            <p:cNvSpPr/>
            <p:nvPr/>
          </p:nvSpPr>
          <p:spPr>
            <a:xfrm>
              <a:off x="7480931" y="405486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5" name="tx105"/>
            <p:cNvSpPr/>
            <p:nvPr/>
          </p:nvSpPr>
          <p:spPr>
            <a:xfrm>
              <a:off x="7746931" y="40551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6" name="tx106"/>
            <p:cNvSpPr/>
            <p:nvPr/>
          </p:nvSpPr>
          <p:spPr>
            <a:xfrm>
              <a:off x="8012930" y="405559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7" name="tx10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55386" y="34196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9" name="tx109"/>
            <p:cNvSpPr/>
            <p:nvPr/>
          </p:nvSpPr>
          <p:spPr>
            <a:xfrm>
              <a:off x="577692" y="26793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0" name="tx110"/>
            <p:cNvSpPr/>
            <p:nvPr/>
          </p:nvSpPr>
          <p:spPr>
            <a:xfrm>
              <a:off x="577692" y="19390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686533" y="5080163"/>
              <a:ext cx="201456" cy="201456"/>
            </a:xfrm>
            <a:prstGeom prst="rect">
              <a:avLst/>
            </a:prstGeom>
            <a:solidFill>
              <a:srgbClr val="E2231A">
                <a:alpha val="90196"/>
              </a:srgbClr>
            </a:solidFill>
          </p:spPr>
          <p:txBody>
            <a:bodyPr/>
            <a:lstStyle/>
            <a:p/>
          </p:txBody>
        </p:sp>
        <p:sp>
          <p:nvSpPr>
            <p:cNvPr id="134" name="rc134"/>
            <p:cNvSpPr/>
            <p:nvPr/>
          </p:nvSpPr>
          <p:spPr>
            <a:xfrm>
              <a:off x="5650692" y="5080163"/>
              <a:ext cx="201456" cy="201456"/>
            </a:xfrm>
            <a:prstGeom prst="rect">
              <a:avLst/>
            </a:prstGeom>
            <a:solidFill>
              <a:srgbClr val="B3B3B3">
                <a:alpha val="90196"/>
              </a:srgbClr>
            </a:solidFill>
          </p:spPr>
          <p:txBody>
            <a:bodyPr/>
            <a:lstStyle/>
            <a:p/>
          </p:txBody>
        </p:sp>
        <p:sp>
          <p:nvSpPr>
            <p:cNvPr id="135" name="tx13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966584" y="1594448"/>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139" name="pl139"/>
            <p:cNvSpPr/>
            <p:nvPr/>
          </p:nvSpPr>
          <p:spPr>
            <a:xfrm>
              <a:off x="23219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3438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3656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3874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3328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3547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3765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11054" y="5840557"/>
              <a:ext cx="3483615" cy="124062"/>
            </a:xfrm>
            <a:prstGeom prst="rect">
              <a:avLst/>
            </a:prstGeom>
            <a:solidFill>
              <a:srgbClr val="E2231A">
                <a:alpha val="90196"/>
              </a:srgbClr>
            </a:solidFill>
          </p:spPr>
          <p:txBody>
            <a:bodyPr/>
            <a:lstStyle/>
            <a:p/>
          </p:txBody>
        </p:sp>
        <p:sp>
          <p:nvSpPr>
            <p:cNvPr id="151" name="rc151"/>
            <p:cNvSpPr/>
            <p:nvPr/>
          </p:nvSpPr>
          <p:spPr>
            <a:xfrm>
              <a:off x="1311054" y="5685479"/>
              <a:ext cx="3403752" cy="124062"/>
            </a:xfrm>
            <a:prstGeom prst="rect">
              <a:avLst/>
            </a:prstGeom>
            <a:solidFill>
              <a:srgbClr val="E2231A">
                <a:alpha val="90196"/>
              </a:srgbClr>
            </a:solidFill>
          </p:spPr>
          <p:txBody>
            <a:bodyPr/>
            <a:lstStyle/>
            <a:p/>
          </p:txBody>
        </p:sp>
        <p:sp>
          <p:nvSpPr>
            <p:cNvPr id="152" name="rc152"/>
            <p:cNvSpPr/>
            <p:nvPr/>
          </p:nvSpPr>
          <p:spPr>
            <a:xfrm>
              <a:off x="1311054" y="5530401"/>
              <a:ext cx="3346130" cy="124062"/>
            </a:xfrm>
            <a:prstGeom prst="rect">
              <a:avLst/>
            </a:prstGeom>
            <a:solidFill>
              <a:srgbClr val="E2231A">
                <a:alpha val="90196"/>
              </a:srgbClr>
            </a:solidFill>
          </p:spPr>
          <p:txBody>
            <a:bodyPr/>
            <a:lstStyle/>
            <a:p/>
          </p:txBody>
        </p:sp>
        <p:sp>
          <p:nvSpPr>
            <p:cNvPr id="153" name="rc153"/>
            <p:cNvSpPr/>
            <p:nvPr/>
          </p:nvSpPr>
          <p:spPr>
            <a:xfrm>
              <a:off x="4794669" y="5840557"/>
              <a:ext cx="3405774" cy="124062"/>
            </a:xfrm>
            <a:prstGeom prst="rect">
              <a:avLst/>
            </a:prstGeom>
            <a:solidFill>
              <a:srgbClr val="B3B3B3">
                <a:alpha val="90196"/>
              </a:srgbClr>
            </a:solidFill>
          </p:spPr>
          <p:txBody>
            <a:bodyPr/>
            <a:lstStyle/>
            <a:p/>
          </p:txBody>
        </p:sp>
        <p:sp>
          <p:nvSpPr>
            <p:cNvPr id="154" name="rc154"/>
            <p:cNvSpPr/>
            <p:nvPr/>
          </p:nvSpPr>
          <p:spPr>
            <a:xfrm>
              <a:off x="4714807" y="5685479"/>
              <a:ext cx="49534" cy="124062"/>
            </a:xfrm>
            <a:prstGeom prst="rect">
              <a:avLst/>
            </a:prstGeom>
            <a:solidFill>
              <a:srgbClr val="B3B3B3">
                <a:alpha val="90196"/>
              </a:srgbClr>
            </a:solidFill>
          </p:spPr>
          <p:txBody>
            <a:bodyPr/>
            <a:lstStyle/>
            <a:p/>
          </p:txBody>
        </p:sp>
        <p:sp>
          <p:nvSpPr>
            <p:cNvPr id="155" name="rc155"/>
            <p:cNvSpPr/>
            <p:nvPr/>
          </p:nvSpPr>
          <p:spPr>
            <a:xfrm>
              <a:off x="4657185" y="5530401"/>
              <a:ext cx="76829" cy="124062"/>
            </a:xfrm>
            <a:prstGeom prst="rect">
              <a:avLst/>
            </a:prstGeom>
            <a:solidFill>
              <a:srgbClr val="B3B3B3">
                <a:alpha val="90196"/>
              </a:srgbClr>
            </a:solidFill>
          </p:spPr>
          <p:txBody>
            <a:bodyPr/>
            <a:lstStyle/>
            <a:p/>
          </p:txBody>
        </p:sp>
        <p:sp>
          <p:nvSpPr>
            <p:cNvPr id="156" name="tx156"/>
            <p:cNvSpPr/>
            <p:nvPr/>
          </p:nvSpPr>
          <p:spPr>
            <a:xfrm>
              <a:off x="8280816"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57" name="tx157"/>
            <p:cNvSpPr/>
            <p:nvPr/>
          </p:nvSpPr>
          <p:spPr>
            <a:xfrm>
              <a:off x="4844714"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58" name="tx158"/>
            <p:cNvSpPr/>
            <p:nvPr/>
          </p:nvSpPr>
          <p:spPr>
            <a:xfrm>
              <a:off x="481438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59" name="tx159"/>
            <p:cNvSpPr/>
            <p:nvPr/>
          </p:nvSpPr>
          <p:spPr>
            <a:xfrm>
              <a:off x="2972489"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0" name="tx160"/>
            <p:cNvSpPr/>
            <p:nvPr/>
          </p:nvSpPr>
          <p:spPr>
            <a:xfrm>
              <a:off x="293255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1" name="tx161"/>
            <p:cNvSpPr/>
            <p:nvPr/>
          </p:nvSpPr>
          <p:spPr>
            <a:xfrm>
              <a:off x="2903747"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62" name="tx162"/>
            <p:cNvSpPr/>
            <p:nvPr/>
          </p:nvSpPr>
          <p:spPr>
            <a:xfrm>
              <a:off x="641718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3" name="tx163"/>
            <p:cNvSpPr/>
            <p:nvPr/>
          </p:nvSpPr>
          <p:spPr>
            <a:xfrm>
              <a:off x="4625438"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4581464"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24744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5269280"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1" name="tx171"/>
            <p:cNvSpPr/>
            <p:nvPr/>
          </p:nvSpPr>
          <p:spPr>
            <a:xfrm>
              <a:off x="7291111"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2" name="tx17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3,000 children missed their routine first dose of measles vaccine.
MCV2 is typically administered to children between 18 months and five years old. MCV2 coverage remained constant at 99%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3,000 children without any protection against measles. MCV2 coverage also remained constant at 99%</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459298"/>
                  </a:moveTo>
                  <a:lnTo>
                    <a:pt x="135891" y="153099"/>
                  </a:lnTo>
                  <a:lnTo>
                    <a:pt x="271783" y="21871"/>
                  </a:lnTo>
                  <a:lnTo>
                    <a:pt x="407675" y="87485"/>
                  </a:lnTo>
                  <a:lnTo>
                    <a:pt x="543566" y="87485"/>
                  </a:lnTo>
                  <a:lnTo>
                    <a:pt x="679458" y="65614"/>
                  </a:lnTo>
                  <a:lnTo>
                    <a:pt x="815350" y="65614"/>
                  </a:lnTo>
                  <a:lnTo>
                    <a:pt x="951242" y="0"/>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0"/>
                  </a:lnTo>
                  <a:lnTo>
                    <a:pt x="2446051" y="21871"/>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459298"/>
                  </a:moveTo>
                  <a:lnTo>
                    <a:pt x="135891" y="153099"/>
                  </a:lnTo>
                  <a:lnTo>
                    <a:pt x="271783" y="21871"/>
                  </a:lnTo>
                  <a:lnTo>
                    <a:pt x="407675" y="87485"/>
                  </a:lnTo>
                  <a:lnTo>
                    <a:pt x="543566" y="87485"/>
                  </a:lnTo>
                  <a:lnTo>
                    <a:pt x="679458" y="65614"/>
                  </a:lnTo>
                  <a:lnTo>
                    <a:pt x="815350" y="65614"/>
                  </a:lnTo>
                  <a:lnTo>
                    <a:pt x="951242" y="0"/>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0"/>
                  </a:lnTo>
                  <a:lnTo>
                    <a:pt x="2446051" y="21871"/>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459298"/>
                  </a:moveTo>
                  <a:lnTo>
                    <a:pt x="135891" y="153099"/>
                  </a:lnTo>
                  <a:lnTo>
                    <a:pt x="271783" y="21871"/>
                  </a:lnTo>
                  <a:lnTo>
                    <a:pt x="407675" y="87485"/>
                  </a:lnTo>
                  <a:lnTo>
                    <a:pt x="543566" y="87485"/>
                  </a:lnTo>
                  <a:lnTo>
                    <a:pt x="679458" y="65614"/>
                  </a:lnTo>
                  <a:lnTo>
                    <a:pt x="815350" y="65614"/>
                  </a:lnTo>
                  <a:lnTo>
                    <a:pt x="951242" y="0"/>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0"/>
                  </a:lnTo>
                  <a:lnTo>
                    <a:pt x="2446051" y="21871"/>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2466" y="1403693"/>
              <a:ext cx="24142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DPRK, 2000-2025</a:t>
              </a:r>
            </a:p>
          </p:txBody>
        </p:sp>
        <p:sp>
          <p:nvSpPr>
            <p:cNvPr id="63" name="pl63"/>
            <p:cNvSpPr/>
            <p:nvPr/>
          </p:nvSpPr>
          <p:spPr>
            <a:xfrm>
              <a:off x="5267799" y="36291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37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87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02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2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49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2622"/>
              <a:ext cx="3397293" cy="1507072"/>
            </a:xfrm>
            <a:custGeom>
              <a:avLst/>
              <a:pathLst>
                <a:path w="3397293" h="1507072">
                  <a:moveTo>
                    <a:pt x="0" y="1507072"/>
                  </a:moveTo>
                  <a:lnTo>
                    <a:pt x="135891" y="502357"/>
                  </a:lnTo>
                  <a:lnTo>
                    <a:pt x="271783" y="71765"/>
                  </a:lnTo>
                  <a:lnTo>
                    <a:pt x="407675" y="287061"/>
                  </a:lnTo>
                  <a:lnTo>
                    <a:pt x="543566" y="287061"/>
                  </a:lnTo>
                  <a:lnTo>
                    <a:pt x="679458" y="215296"/>
                  </a:lnTo>
                  <a:lnTo>
                    <a:pt x="815350" y="215296"/>
                  </a:lnTo>
                  <a:lnTo>
                    <a:pt x="951242" y="0"/>
                  </a:lnTo>
                  <a:lnTo>
                    <a:pt x="1087133" y="71765"/>
                  </a:lnTo>
                  <a:lnTo>
                    <a:pt x="1223025" y="71765"/>
                  </a:lnTo>
                  <a:lnTo>
                    <a:pt x="1358917" y="0"/>
                  </a:lnTo>
                  <a:lnTo>
                    <a:pt x="1494809" y="0"/>
                  </a:lnTo>
                  <a:lnTo>
                    <a:pt x="1630700" y="0"/>
                  </a:lnTo>
                  <a:lnTo>
                    <a:pt x="1766592" y="0"/>
                  </a:lnTo>
                  <a:lnTo>
                    <a:pt x="1902484" y="0"/>
                  </a:lnTo>
                  <a:lnTo>
                    <a:pt x="2038375" y="71765"/>
                  </a:lnTo>
                  <a:lnTo>
                    <a:pt x="2174267" y="0"/>
                  </a:lnTo>
                  <a:lnTo>
                    <a:pt x="2310159" y="0"/>
                  </a:lnTo>
                  <a:lnTo>
                    <a:pt x="2446051" y="71765"/>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52622"/>
              <a:ext cx="3397293" cy="1076480"/>
            </a:xfrm>
            <a:custGeom>
              <a:avLst/>
              <a:pathLst>
                <a:path w="3397293" h="1076480">
                  <a:moveTo>
                    <a:pt x="0" y="1076480"/>
                  </a:moveTo>
                  <a:lnTo>
                    <a:pt x="135891" y="1004715"/>
                  </a:lnTo>
                  <a:lnTo>
                    <a:pt x="271783" y="1004715"/>
                  </a:lnTo>
                  <a:lnTo>
                    <a:pt x="407675" y="932949"/>
                  </a:lnTo>
                  <a:lnTo>
                    <a:pt x="543566" y="789419"/>
                  </a:lnTo>
                  <a:lnTo>
                    <a:pt x="679458" y="645888"/>
                  </a:lnTo>
                  <a:lnTo>
                    <a:pt x="815350" y="502357"/>
                  </a:lnTo>
                  <a:lnTo>
                    <a:pt x="951242" y="502357"/>
                  </a:lnTo>
                  <a:lnTo>
                    <a:pt x="1087133" y="358826"/>
                  </a:lnTo>
                  <a:lnTo>
                    <a:pt x="1223025" y="215296"/>
                  </a:lnTo>
                  <a:lnTo>
                    <a:pt x="1358917" y="143530"/>
                  </a:lnTo>
                  <a:lnTo>
                    <a:pt x="1494809" y="143530"/>
                  </a:lnTo>
                  <a:lnTo>
                    <a:pt x="1630700" y="143530"/>
                  </a:lnTo>
                  <a:lnTo>
                    <a:pt x="1766592" y="143530"/>
                  </a:lnTo>
                  <a:lnTo>
                    <a:pt x="1902484" y="143530"/>
                  </a:lnTo>
                  <a:lnTo>
                    <a:pt x="2038375" y="143530"/>
                  </a:lnTo>
                  <a:lnTo>
                    <a:pt x="2174267" y="71765"/>
                  </a:lnTo>
                  <a:lnTo>
                    <a:pt x="2310159" y="71765"/>
                  </a:lnTo>
                  <a:lnTo>
                    <a:pt x="2446051" y="0"/>
                  </a:lnTo>
                  <a:lnTo>
                    <a:pt x="2581942" y="0"/>
                  </a:lnTo>
                  <a:lnTo>
                    <a:pt x="2717834" y="215296"/>
                  </a:lnTo>
                  <a:lnTo>
                    <a:pt x="2853726" y="358826"/>
                  </a:lnTo>
                  <a:lnTo>
                    <a:pt x="2989618" y="215296"/>
                  </a:lnTo>
                  <a:lnTo>
                    <a:pt x="3125509" y="215296"/>
                  </a:lnTo>
                  <a:lnTo>
                    <a:pt x="3261401" y="143530"/>
                  </a:lnTo>
                  <a:lnTo>
                    <a:pt x="3397293" y="14353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80856"/>
              <a:ext cx="3397293" cy="861184"/>
            </a:xfrm>
            <a:custGeom>
              <a:avLst/>
              <a:pathLst>
                <a:path w="3397293" h="861184">
                  <a:moveTo>
                    <a:pt x="0" y="861184"/>
                  </a:moveTo>
                  <a:lnTo>
                    <a:pt x="135891" y="861184"/>
                  </a:lnTo>
                  <a:lnTo>
                    <a:pt x="271783" y="861184"/>
                  </a:lnTo>
                  <a:lnTo>
                    <a:pt x="407675" y="789419"/>
                  </a:lnTo>
                  <a:lnTo>
                    <a:pt x="543566" y="645888"/>
                  </a:lnTo>
                  <a:lnTo>
                    <a:pt x="679458" y="645888"/>
                  </a:lnTo>
                  <a:lnTo>
                    <a:pt x="815350" y="358826"/>
                  </a:lnTo>
                  <a:lnTo>
                    <a:pt x="951242" y="430592"/>
                  </a:lnTo>
                  <a:lnTo>
                    <a:pt x="1087133" y="215296"/>
                  </a:lnTo>
                  <a:lnTo>
                    <a:pt x="1223025" y="143530"/>
                  </a:lnTo>
                  <a:lnTo>
                    <a:pt x="1358917" y="143530"/>
                  </a:lnTo>
                  <a:lnTo>
                    <a:pt x="1494809" y="71765"/>
                  </a:lnTo>
                  <a:lnTo>
                    <a:pt x="1630700" y="71765"/>
                  </a:lnTo>
                  <a:lnTo>
                    <a:pt x="1766592" y="0"/>
                  </a:lnTo>
                  <a:lnTo>
                    <a:pt x="1902484" y="71765"/>
                  </a:lnTo>
                  <a:lnTo>
                    <a:pt x="2038375" y="71765"/>
                  </a:lnTo>
                  <a:lnTo>
                    <a:pt x="2174267" y="0"/>
                  </a:lnTo>
                  <a:lnTo>
                    <a:pt x="2310159" y="0"/>
                  </a:lnTo>
                  <a:lnTo>
                    <a:pt x="2446051" y="0"/>
                  </a:lnTo>
                  <a:lnTo>
                    <a:pt x="2581942" y="71765"/>
                  </a:lnTo>
                  <a:lnTo>
                    <a:pt x="2717834" y="287061"/>
                  </a:lnTo>
                  <a:lnTo>
                    <a:pt x="2853726" y="645888"/>
                  </a:lnTo>
                  <a:lnTo>
                    <a:pt x="2989618" y="215296"/>
                  </a:lnTo>
                  <a:lnTo>
                    <a:pt x="3125509" y="502357"/>
                  </a:lnTo>
                  <a:lnTo>
                    <a:pt x="3261401" y="430592"/>
                  </a:lnTo>
                  <a:lnTo>
                    <a:pt x="3397293" y="43059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526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2622"/>
              <a:ext cx="3397293" cy="1507072"/>
            </a:xfrm>
            <a:custGeom>
              <a:avLst/>
              <a:pathLst>
                <a:path w="3397293" h="1507072">
                  <a:moveTo>
                    <a:pt x="0" y="1507072"/>
                  </a:moveTo>
                  <a:lnTo>
                    <a:pt x="135891" y="502357"/>
                  </a:lnTo>
                  <a:lnTo>
                    <a:pt x="271783" y="71765"/>
                  </a:lnTo>
                  <a:lnTo>
                    <a:pt x="407675" y="287061"/>
                  </a:lnTo>
                  <a:lnTo>
                    <a:pt x="543566" y="287061"/>
                  </a:lnTo>
                  <a:lnTo>
                    <a:pt x="679458" y="215296"/>
                  </a:lnTo>
                  <a:lnTo>
                    <a:pt x="815350" y="215296"/>
                  </a:lnTo>
                  <a:lnTo>
                    <a:pt x="951242" y="0"/>
                  </a:lnTo>
                  <a:lnTo>
                    <a:pt x="1087133" y="71765"/>
                  </a:lnTo>
                  <a:lnTo>
                    <a:pt x="1223025" y="71765"/>
                  </a:lnTo>
                  <a:lnTo>
                    <a:pt x="1358917" y="0"/>
                  </a:lnTo>
                  <a:lnTo>
                    <a:pt x="1494809" y="0"/>
                  </a:lnTo>
                  <a:lnTo>
                    <a:pt x="1630700" y="0"/>
                  </a:lnTo>
                  <a:lnTo>
                    <a:pt x="1766592" y="0"/>
                  </a:lnTo>
                  <a:lnTo>
                    <a:pt x="1902484" y="0"/>
                  </a:lnTo>
                  <a:lnTo>
                    <a:pt x="2038375" y="71765"/>
                  </a:lnTo>
                  <a:lnTo>
                    <a:pt x="2174267" y="0"/>
                  </a:lnTo>
                  <a:lnTo>
                    <a:pt x="2310159" y="0"/>
                  </a:lnTo>
                  <a:lnTo>
                    <a:pt x="2446051" y="71765"/>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66032"/>
              <a:ext cx="0" cy="1693662"/>
            </a:xfrm>
            <a:custGeom>
              <a:avLst/>
              <a:pathLst>
                <a:path w="0" h="1693662">
                  <a:moveTo>
                    <a:pt x="0" y="169366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66032"/>
              <a:ext cx="0" cy="401886"/>
            </a:xfrm>
            <a:custGeom>
              <a:avLst/>
              <a:pathLst>
                <a:path w="0" h="401886">
                  <a:moveTo>
                    <a:pt x="0" y="4018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66032"/>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6603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66032"/>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66032"/>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66032"/>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2622"/>
              <a:ext cx="3397293" cy="1507072"/>
            </a:xfrm>
            <a:custGeom>
              <a:avLst/>
              <a:pathLst>
                <a:path w="3397293" h="1507072">
                  <a:moveTo>
                    <a:pt x="0" y="1507072"/>
                  </a:moveTo>
                  <a:lnTo>
                    <a:pt x="135891" y="502357"/>
                  </a:lnTo>
                  <a:lnTo>
                    <a:pt x="271783" y="71765"/>
                  </a:lnTo>
                  <a:lnTo>
                    <a:pt x="407675" y="287061"/>
                  </a:lnTo>
                  <a:lnTo>
                    <a:pt x="543566" y="287061"/>
                  </a:lnTo>
                  <a:lnTo>
                    <a:pt x="679458" y="215296"/>
                  </a:lnTo>
                  <a:lnTo>
                    <a:pt x="815350" y="215296"/>
                  </a:lnTo>
                  <a:lnTo>
                    <a:pt x="951242" y="0"/>
                  </a:lnTo>
                  <a:lnTo>
                    <a:pt x="1087133" y="71765"/>
                  </a:lnTo>
                  <a:lnTo>
                    <a:pt x="1223025" y="71765"/>
                  </a:lnTo>
                  <a:lnTo>
                    <a:pt x="1358917" y="0"/>
                  </a:lnTo>
                  <a:lnTo>
                    <a:pt x="1494809" y="0"/>
                  </a:lnTo>
                  <a:lnTo>
                    <a:pt x="1630700" y="0"/>
                  </a:lnTo>
                  <a:lnTo>
                    <a:pt x="1766592" y="0"/>
                  </a:lnTo>
                  <a:lnTo>
                    <a:pt x="1902484" y="0"/>
                  </a:lnTo>
                  <a:lnTo>
                    <a:pt x="2038375" y="71765"/>
                  </a:lnTo>
                  <a:lnTo>
                    <a:pt x="2174267" y="0"/>
                  </a:lnTo>
                  <a:lnTo>
                    <a:pt x="2310159" y="0"/>
                  </a:lnTo>
                  <a:lnTo>
                    <a:pt x="2446051" y="71765"/>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982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1" name="tx91"/>
            <p:cNvSpPr/>
            <p:nvPr/>
          </p:nvSpPr>
          <p:spPr>
            <a:xfrm>
              <a:off x="6068928" y="22968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66436"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22982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657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723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9358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181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00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28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68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156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8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36011" y="499238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16" name="tx116"/>
            <p:cNvSpPr/>
            <p:nvPr/>
          </p:nvSpPr>
          <p:spPr>
            <a:xfrm>
              <a:off x="7082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4523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79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041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288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534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418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664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11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7153717" cy="114824"/>
            </a:xfrm>
            <a:prstGeom prst="rect">
              <a:avLst/>
            </a:prstGeom>
            <a:solidFill>
              <a:srgbClr val="E2231A">
                <a:alpha val="80000"/>
              </a:srgbClr>
            </a:solidFill>
          </p:spPr>
          <p:txBody>
            <a:bodyPr/>
            <a:lstStyle/>
            <a:p/>
          </p:txBody>
        </p:sp>
        <p:sp>
          <p:nvSpPr>
            <p:cNvPr id="132" name="rc132"/>
            <p:cNvSpPr/>
            <p:nvPr/>
          </p:nvSpPr>
          <p:spPr>
            <a:xfrm>
              <a:off x="1317178" y="5600334"/>
              <a:ext cx="7032611"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9224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168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415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DPRK (99%) was 15 percentage points higher than the global average (84%) and 10 percentage points higher than the average across all EAPR countries (89%).
National MCV1 coverage was the same as in 2019 (99%).
This equates to 3,000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MCV1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DPRK ranked number 25 out of 27 countries for lowest MCV1 coverage (based on tied ranks).
DPRK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9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1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3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54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01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22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4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61874"/>
              <a:ext cx="239888" cy="1046147"/>
            </a:xfrm>
            <a:prstGeom prst="rect">
              <a:avLst/>
            </a:prstGeom>
            <a:solidFill>
              <a:srgbClr val="80BD41">
                <a:alpha val="100000"/>
              </a:srgbClr>
            </a:solidFill>
          </p:spPr>
          <p:txBody>
            <a:bodyPr/>
            <a:lstStyle/>
            <a:p/>
          </p:txBody>
        </p:sp>
        <p:sp>
          <p:nvSpPr>
            <p:cNvPr id="25" name="rc25"/>
            <p:cNvSpPr/>
            <p:nvPr/>
          </p:nvSpPr>
          <p:spPr>
            <a:xfrm>
              <a:off x="1296273" y="2966800"/>
              <a:ext cx="239888" cy="295074"/>
            </a:xfrm>
            <a:prstGeom prst="rect">
              <a:avLst/>
            </a:prstGeom>
            <a:solidFill>
              <a:srgbClr val="E2231A">
                <a:alpha val="100000"/>
              </a:srgbClr>
            </a:solidFill>
          </p:spPr>
          <p:txBody>
            <a:bodyPr/>
            <a:lstStyle/>
            <a:p/>
          </p:txBody>
        </p:sp>
        <p:sp>
          <p:nvSpPr>
            <p:cNvPr id="26" name="rc26"/>
            <p:cNvSpPr/>
            <p:nvPr/>
          </p:nvSpPr>
          <p:spPr>
            <a:xfrm>
              <a:off x="1562816" y="3110134"/>
              <a:ext cx="239888" cy="1197887"/>
            </a:xfrm>
            <a:prstGeom prst="rect">
              <a:avLst/>
            </a:prstGeom>
            <a:solidFill>
              <a:srgbClr val="80BD41">
                <a:alpha val="100000"/>
              </a:srgbClr>
            </a:solidFill>
          </p:spPr>
          <p:txBody>
            <a:bodyPr/>
            <a:lstStyle/>
            <a:p/>
          </p:txBody>
        </p:sp>
        <p:sp>
          <p:nvSpPr>
            <p:cNvPr id="27" name="rc27"/>
            <p:cNvSpPr/>
            <p:nvPr/>
          </p:nvSpPr>
          <p:spPr>
            <a:xfrm>
              <a:off x="1562816" y="3005980"/>
              <a:ext cx="239888" cy="104153"/>
            </a:xfrm>
            <a:prstGeom prst="rect">
              <a:avLst/>
            </a:prstGeom>
            <a:solidFill>
              <a:srgbClr val="E2231A">
                <a:alpha val="100000"/>
              </a:srgbClr>
            </a:solidFill>
          </p:spPr>
          <p:txBody>
            <a:bodyPr/>
            <a:lstStyle/>
            <a:p/>
          </p:txBody>
        </p:sp>
        <p:sp>
          <p:nvSpPr>
            <p:cNvPr id="28" name="rc28"/>
            <p:cNvSpPr/>
            <p:nvPr/>
          </p:nvSpPr>
          <p:spPr>
            <a:xfrm>
              <a:off x="1829360" y="3088612"/>
              <a:ext cx="239888" cy="1219409"/>
            </a:xfrm>
            <a:prstGeom prst="rect">
              <a:avLst/>
            </a:prstGeom>
            <a:solidFill>
              <a:srgbClr val="80BD41">
                <a:alpha val="100000"/>
              </a:srgbClr>
            </a:solidFill>
          </p:spPr>
          <p:txBody>
            <a:bodyPr/>
            <a:lstStyle/>
            <a:p/>
          </p:txBody>
        </p:sp>
        <p:sp>
          <p:nvSpPr>
            <p:cNvPr id="29" name="rc29"/>
            <p:cNvSpPr/>
            <p:nvPr/>
          </p:nvSpPr>
          <p:spPr>
            <a:xfrm>
              <a:off x="1829360" y="3063734"/>
              <a:ext cx="239888" cy="24877"/>
            </a:xfrm>
            <a:prstGeom prst="rect">
              <a:avLst/>
            </a:prstGeom>
            <a:solidFill>
              <a:srgbClr val="E2231A">
                <a:alpha val="100000"/>
              </a:srgbClr>
            </a:solidFill>
          </p:spPr>
          <p:txBody>
            <a:bodyPr/>
            <a:lstStyle/>
            <a:p/>
          </p:txBody>
        </p:sp>
        <p:sp>
          <p:nvSpPr>
            <p:cNvPr id="30" name="rc30"/>
            <p:cNvSpPr/>
            <p:nvPr/>
          </p:nvSpPr>
          <p:spPr>
            <a:xfrm>
              <a:off x="2095903" y="3148467"/>
              <a:ext cx="239888" cy="1159553"/>
            </a:xfrm>
            <a:prstGeom prst="rect">
              <a:avLst/>
            </a:prstGeom>
            <a:solidFill>
              <a:srgbClr val="80BD41">
                <a:alpha val="100000"/>
              </a:srgbClr>
            </a:solidFill>
          </p:spPr>
          <p:txBody>
            <a:bodyPr/>
            <a:lstStyle/>
            <a:p/>
          </p:txBody>
        </p:sp>
        <p:sp>
          <p:nvSpPr>
            <p:cNvPr id="31" name="rc31"/>
            <p:cNvSpPr/>
            <p:nvPr/>
          </p:nvSpPr>
          <p:spPr>
            <a:xfrm>
              <a:off x="2095903" y="3087426"/>
              <a:ext cx="239888" cy="61041"/>
            </a:xfrm>
            <a:prstGeom prst="rect">
              <a:avLst/>
            </a:prstGeom>
            <a:solidFill>
              <a:srgbClr val="E2231A">
                <a:alpha val="100000"/>
              </a:srgbClr>
            </a:solidFill>
          </p:spPr>
          <p:txBody>
            <a:bodyPr/>
            <a:lstStyle/>
            <a:p/>
          </p:txBody>
        </p:sp>
        <p:sp>
          <p:nvSpPr>
            <p:cNvPr id="32" name="rc32"/>
            <p:cNvSpPr/>
            <p:nvPr/>
          </p:nvSpPr>
          <p:spPr>
            <a:xfrm>
              <a:off x="2362446" y="3194833"/>
              <a:ext cx="239888" cy="1113187"/>
            </a:xfrm>
            <a:prstGeom prst="rect">
              <a:avLst/>
            </a:prstGeom>
            <a:solidFill>
              <a:srgbClr val="80BD41">
                <a:alpha val="100000"/>
              </a:srgbClr>
            </a:solidFill>
          </p:spPr>
          <p:txBody>
            <a:bodyPr/>
            <a:lstStyle/>
            <a:p/>
          </p:txBody>
        </p:sp>
        <p:sp>
          <p:nvSpPr>
            <p:cNvPr id="33" name="rc33"/>
            <p:cNvSpPr/>
            <p:nvPr/>
          </p:nvSpPr>
          <p:spPr>
            <a:xfrm>
              <a:off x="2362446" y="3136232"/>
              <a:ext cx="239888" cy="58601"/>
            </a:xfrm>
            <a:prstGeom prst="rect">
              <a:avLst/>
            </a:prstGeom>
            <a:solidFill>
              <a:srgbClr val="E2231A">
                <a:alpha val="100000"/>
              </a:srgbClr>
            </a:solidFill>
          </p:spPr>
          <p:txBody>
            <a:bodyPr/>
            <a:lstStyle/>
            <a:p/>
          </p:txBody>
        </p:sp>
        <p:sp>
          <p:nvSpPr>
            <p:cNvPr id="34" name="rc34"/>
            <p:cNvSpPr/>
            <p:nvPr/>
          </p:nvSpPr>
          <p:spPr>
            <a:xfrm>
              <a:off x="2628989" y="3230116"/>
              <a:ext cx="239888" cy="1077905"/>
            </a:xfrm>
            <a:prstGeom prst="rect">
              <a:avLst/>
            </a:prstGeom>
            <a:solidFill>
              <a:srgbClr val="80BD41">
                <a:alpha val="100000"/>
              </a:srgbClr>
            </a:solidFill>
          </p:spPr>
          <p:txBody>
            <a:bodyPr/>
            <a:lstStyle/>
            <a:p/>
          </p:txBody>
        </p:sp>
        <p:sp>
          <p:nvSpPr>
            <p:cNvPr id="35" name="rc35"/>
            <p:cNvSpPr/>
            <p:nvPr/>
          </p:nvSpPr>
          <p:spPr>
            <a:xfrm>
              <a:off x="2628989" y="3185208"/>
              <a:ext cx="239888" cy="44908"/>
            </a:xfrm>
            <a:prstGeom prst="rect">
              <a:avLst/>
            </a:prstGeom>
            <a:solidFill>
              <a:srgbClr val="E2231A">
                <a:alpha val="100000"/>
              </a:srgbClr>
            </a:solidFill>
          </p:spPr>
          <p:txBody>
            <a:bodyPr/>
            <a:lstStyle/>
            <a:p/>
          </p:txBody>
        </p:sp>
        <p:sp>
          <p:nvSpPr>
            <p:cNvPr id="36" name="rc36"/>
            <p:cNvSpPr/>
            <p:nvPr/>
          </p:nvSpPr>
          <p:spPr>
            <a:xfrm>
              <a:off x="2895532" y="3214830"/>
              <a:ext cx="239888" cy="1093190"/>
            </a:xfrm>
            <a:prstGeom prst="rect">
              <a:avLst/>
            </a:prstGeom>
            <a:solidFill>
              <a:srgbClr val="80BD41">
                <a:alpha val="100000"/>
              </a:srgbClr>
            </a:solidFill>
          </p:spPr>
          <p:txBody>
            <a:bodyPr/>
            <a:lstStyle/>
            <a:p/>
          </p:txBody>
        </p:sp>
        <p:sp>
          <p:nvSpPr>
            <p:cNvPr id="37" name="rc37"/>
            <p:cNvSpPr/>
            <p:nvPr/>
          </p:nvSpPr>
          <p:spPr>
            <a:xfrm>
              <a:off x="2895532" y="3169278"/>
              <a:ext cx="239888" cy="45552"/>
            </a:xfrm>
            <a:prstGeom prst="rect">
              <a:avLst/>
            </a:prstGeom>
            <a:solidFill>
              <a:srgbClr val="E2231A">
                <a:alpha val="100000"/>
              </a:srgbClr>
            </a:solidFill>
          </p:spPr>
          <p:txBody>
            <a:bodyPr/>
            <a:lstStyle/>
            <a:p/>
          </p:txBody>
        </p:sp>
        <p:sp>
          <p:nvSpPr>
            <p:cNvPr id="38" name="rc38"/>
            <p:cNvSpPr/>
            <p:nvPr/>
          </p:nvSpPr>
          <p:spPr>
            <a:xfrm>
              <a:off x="3162075" y="3188088"/>
              <a:ext cx="239888" cy="1119932"/>
            </a:xfrm>
            <a:prstGeom prst="rect">
              <a:avLst/>
            </a:prstGeom>
            <a:solidFill>
              <a:srgbClr val="80BD41">
                <a:alpha val="100000"/>
              </a:srgbClr>
            </a:solidFill>
          </p:spPr>
          <p:txBody>
            <a:bodyPr/>
            <a:lstStyle/>
            <a:p/>
          </p:txBody>
        </p:sp>
        <p:sp>
          <p:nvSpPr>
            <p:cNvPr id="39" name="rc39"/>
            <p:cNvSpPr/>
            <p:nvPr/>
          </p:nvSpPr>
          <p:spPr>
            <a:xfrm>
              <a:off x="3162075" y="3176768"/>
              <a:ext cx="239888" cy="11320"/>
            </a:xfrm>
            <a:prstGeom prst="rect">
              <a:avLst/>
            </a:prstGeom>
            <a:solidFill>
              <a:srgbClr val="E2231A">
                <a:alpha val="100000"/>
              </a:srgbClr>
            </a:solidFill>
          </p:spPr>
          <p:txBody>
            <a:bodyPr/>
            <a:lstStyle/>
            <a:p/>
          </p:txBody>
        </p:sp>
        <p:sp>
          <p:nvSpPr>
            <p:cNvPr id="40" name="rc40"/>
            <p:cNvSpPr/>
            <p:nvPr/>
          </p:nvSpPr>
          <p:spPr>
            <a:xfrm>
              <a:off x="3428618" y="3187885"/>
              <a:ext cx="239888" cy="1120136"/>
            </a:xfrm>
            <a:prstGeom prst="rect">
              <a:avLst/>
            </a:prstGeom>
            <a:solidFill>
              <a:srgbClr val="80BD41">
                <a:alpha val="100000"/>
              </a:srgbClr>
            </a:solidFill>
          </p:spPr>
          <p:txBody>
            <a:bodyPr/>
            <a:lstStyle/>
            <a:p/>
          </p:txBody>
        </p:sp>
        <p:sp>
          <p:nvSpPr>
            <p:cNvPr id="41" name="rc41"/>
            <p:cNvSpPr/>
            <p:nvPr/>
          </p:nvSpPr>
          <p:spPr>
            <a:xfrm>
              <a:off x="3428618" y="3165041"/>
              <a:ext cx="239888" cy="22844"/>
            </a:xfrm>
            <a:prstGeom prst="rect">
              <a:avLst/>
            </a:prstGeom>
            <a:solidFill>
              <a:srgbClr val="E2231A">
                <a:alpha val="100000"/>
              </a:srgbClr>
            </a:solidFill>
          </p:spPr>
          <p:txBody>
            <a:bodyPr/>
            <a:lstStyle/>
            <a:p/>
          </p:txBody>
        </p:sp>
        <p:sp>
          <p:nvSpPr>
            <p:cNvPr id="42" name="rc42"/>
            <p:cNvSpPr/>
            <p:nvPr/>
          </p:nvSpPr>
          <p:spPr>
            <a:xfrm>
              <a:off x="3695161" y="3224049"/>
              <a:ext cx="239888" cy="1083972"/>
            </a:xfrm>
            <a:prstGeom prst="rect">
              <a:avLst/>
            </a:prstGeom>
            <a:solidFill>
              <a:srgbClr val="80BD41">
                <a:alpha val="100000"/>
              </a:srgbClr>
            </a:solidFill>
          </p:spPr>
          <p:txBody>
            <a:bodyPr/>
            <a:lstStyle/>
            <a:p/>
          </p:txBody>
        </p:sp>
        <p:sp>
          <p:nvSpPr>
            <p:cNvPr id="43" name="rc43"/>
            <p:cNvSpPr/>
            <p:nvPr/>
          </p:nvSpPr>
          <p:spPr>
            <a:xfrm>
              <a:off x="3695161" y="3201917"/>
              <a:ext cx="239888" cy="22132"/>
            </a:xfrm>
            <a:prstGeom prst="rect">
              <a:avLst/>
            </a:prstGeom>
            <a:solidFill>
              <a:srgbClr val="E2231A">
                <a:alpha val="100000"/>
              </a:srgbClr>
            </a:solidFill>
          </p:spPr>
          <p:txBody>
            <a:bodyPr/>
            <a:lstStyle/>
            <a:p/>
          </p:txBody>
        </p:sp>
        <p:sp>
          <p:nvSpPr>
            <p:cNvPr id="44" name="rc44"/>
            <p:cNvSpPr/>
            <p:nvPr/>
          </p:nvSpPr>
          <p:spPr>
            <a:xfrm>
              <a:off x="3961705" y="3216220"/>
              <a:ext cx="239888" cy="1091801"/>
            </a:xfrm>
            <a:prstGeom prst="rect">
              <a:avLst/>
            </a:prstGeom>
            <a:solidFill>
              <a:srgbClr val="80BD41">
                <a:alpha val="100000"/>
              </a:srgbClr>
            </a:solidFill>
          </p:spPr>
          <p:txBody>
            <a:bodyPr/>
            <a:lstStyle/>
            <a:p/>
          </p:txBody>
        </p:sp>
        <p:sp>
          <p:nvSpPr>
            <p:cNvPr id="45" name="rc45"/>
            <p:cNvSpPr/>
            <p:nvPr/>
          </p:nvSpPr>
          <p:spPr>
            <a:xfrm>
              <a:off x="3961705" y="3205205"/>
              <a:ext cx="239888" cy="11015"/>
            </a:xfrm>
            <a:prstGeom prst="rect">
              <a:avLst/>
            </a:prstGeom>
            <a:solidFill>
              <a:srgbClr val="E2231A">
                <a:alpha val="100000"/>
              </a:srgbClr>
            </a:solidFill>
          </p:spPr>
          <p:txBody>
            <a:bodyPr/>
            <a:lstStyle/>
            <a:p/>
          </p:txBody>
        </p:sp>
        <p:sp>
          <p:nvSpPr>
            <p:cNvPr id="46" name="rc46"/>
            <p:cNvSpPr/>
            <p:nvPr/>
          </p:nvSpPr>
          <p:spPr>
            <a:xfrm>
              <a:off x="4228248" y="3212017"/>
              <a:ext cx="239888" cy="1096004"/>
            </a:xfrm>
            <a:prstGeom prst="rect">
              <a:avLst/>
            </a:prstGeom>
            <a:solidFill>
              <a:srgbClr val="80BD41">
                <a:alpha val="100000"/>
              </a:srgbClr>
            </a:solidFill>
          </p:spPr>
          <p:txBody>
            <a:bodyPr/>
            <a:lstStyle/>
            <a:p/>
          </p:txBody>
        </p:sp>
        <p:sp>
          <p:nvSpPr>
            <p:cNvPr id="47" name="rc47"/>
            <p:cNvSpPr/>
            <p:nvPr/>
          </p:nvSpPr>
          <p:spPr>
            <a:xfrm>
              <a:off x="4228248" y="3200934"/>
              <a:ext cx="239888" cy="11083"/>
            </a:xfrm>
            <a:prstGeom prst="rect">
              <a:avLst/>
            </a:prstGeom>
            <a:solidFill>
              <a:srgbClr val="E2231A">
                <a:alpha val="100000"/>
              </a:srgbClr>
            </a:solidFill>
          </p:spPr>
          <p:txBody>
            <a:bodyPr/>
            <a:lstStyle/>
            <a:p/>
          </p:txBody>
        </p:sp>
        <p:sp>
          <p:nvSpPr>
            <p:cNvPr id="48" name="rc48"/>
            <p:cNvSpPr/>
            <p:nvPr/>
          </p:nvSpPr>
          <p:spPr>
            <a:xfrm>
              <a:off x="4494791" y="3202222"/>
              <a:ext cx="239888" cy="1105799"/>
            </a:xfrm>
            <a:prstGeom prst="rect">
              <a:avLst/>
            </a:prstGeom>
            <a:solidFill>
              <a:srgbClr val="80BD41">
                <a:alpha val="100000"/>
              </a:srgbClr>
            </a:solidFill>
          </p:spPr>
          <p:txBody>
            <a:bodyPr/>
            <a:lstStyle/>
            <a:p/>
          </p:txBody>
        </p:sp>
        <p:sp>
          <p:nvSpPr>
            <p:cNvPr id="49" name="rc49"/>
            <p:cNvSpPr/>
            <p:nvPr/>
          </p:nvSpPr>
          <p:spPr>
            <a:xfrm>
              <a:off x="4494791" y="3191037"/>
              <a:ext cx="239888" cy="11184"/>
            </a:xfrm>
            <a:prstGeom prst="rect">
              <a:avLst/>
            </a:prstGeom>
            <a:solidFill>
              <a:srgbClr val="E2231A">
                <a:alpha val="100000"/>
              </a:srgbClr>
            </a:solidFill>
          </p:spPr>
          <p:txBody>
            <a:bodyPr/>
            <a:lstStyle/>
            <a:p/>
          </p:txBody>
        </p:sp>
        <p:sp>
          <p:nvSpPr>
            <p:cNvPr id="50" name="rc50"/>
            <p:cNvSpPr/>
            <p:nvPr/>
          </p:nvSpPr>
          <p:spPr>
            <a:xfrm>
              <a:off x="4761334" y="3192325"/>
              <a:ext cx="239888" cy="1115696"/>
            </a:xfrm>
            <a:prstGeom prst="rect">
              <a:avLst/>
            </a:prstGeom>
            <a:solidFill>
              <a:srgbClr val="80BD41">
                <a:alpha val="100000"/>
              </a:srgbClr>
            </a:solidFill>
          </p:spPr>
          <p:txBody>
            <a:bodyPr/>
            <a:lstStyle/>
            <a:p/>
          </p:txBody>
        </p:sp>
        <p:sp>
          <p:nvSpPr>
            <p:cNvPr id="51" name="rc51"/>
            <p:cNvSpPr/>
            <p:nvPr/>
          </p:nvSpPr>
          <p:spPr>
            <a:xfrm>
              <a:off x="4761334" y="3181039"/>
              <a:ext cx="239888" cy="11286"/>
            </a:xfrm>
            <a:prstGeom prst="rect">
              <a:avLst/>
            </a:prstGeom>
            <a:solidFill>
              <a:srgbClr val="E2231A">
                <a:alpha val="100000"/>
              </a:srgbClr>
            </a:solidFill>
          </p:spPr>
          <p:txBody>
            <a:bodyPr/>
            <a:lstStyle/>
            <a:p/>
          </p:txBody>
        </p:sp>
        <p:sp>
          <p:nvSpPr>
            <p:cNvPr id="52" name="rc52"/>
            <p:cNvSpPr/>
            <p:nvPr/>
          </p:nvSpPr>
          <p:spPr>
            <a:xfrm>
              <a:off x="5027877" y="3181208"/>
              <a:ext cx="239888" cy="1126813"/>
            </a:xfrm>
            <a:prstGeom prst="rect">
              <a:avLst/>
            </a:prstGeom>
            <a:solidFill>
              <a:srgbClr val="80BD41">
                <a:alpha val="100000"/>
              </a:srgbClr>
            </a:solidFill>
          </p:spPr>
          <p:txBody>
            <a:bodyPr/>
            <a:lstStyle/>
            <a:p/>
          </p:txBody>
        </p:sp>
        <p:sp>
          <p:nvSpPr>
            <p:cNvPr id="53" name="rc53"/>
            <p:cNvSpPr/>
            <p:nvPr/>
          </p:nvSpPr>
          <p:spPr>
            <a:xfrm>
              <a:off x="5027877" y="3169820"/>
              <a:ext cx="239888" cy="11388"/>
            </a:xfrm>
            <a:prstGeom prst="rect">
              <a:avLst/>
            </a:prstGeom>
            <a:solidFill>
              <a:srgbClr val="E2231A">
                <a:alpha val="100000"/>
              </a:srgbClr>
            </a:solidFill>
          </p:spPr>
          <p:txBody>
            <a:bodyPr/>
            <a:lstStyle/>
            <a:p/>
          </p:txBody>
        </p:sp>
        <p:sp>
          <p:nvSpPr>
            <p:cNvPr id="54" name="rc54"/>
            <p:cNvSpPr/>
            <p:nvPr/>
          </p:nvSpPr>
          <p:spPr>
            <a:xfrm>
              <a:off x="5294420" y="3185106"/>
              <a:ext cx="239888" cy="1122915"/>
            </a:xfrm>
            <a:prstGeom prst="rect">
              <a:avLst/>
            </a:prstGeom>
            <a:solidFill>
              <a:srgbClr val="80BD41">
                <a:alpha val="100000"/>
              </a:srgbClr>
            </a:solidFill>
          </p:spPr>
          <p:txBody>
            <a:bodyPr/>
            <a:lstStyle/>
            <a:p/>
          </p:txBody>
        </p:sp>
        <p:sp>
          <p:nvSpPr>
            <p:cNvPr id="55" name="rc55"/>
            <p:cNvSpPr/>
            <p:nvPr/>
          </p:nvSpPr>
          <p:spPr>
            <a:xfrm>
              <a:off x="5294420" y="3162194"/>
              <a:ext cx="239888" cy="22911"/>
            </a:xfrm>
            <a:prstGeom prst="rect">
              <a:avLst/>
            </a:prstGeom>
            <a:solidFill>
              <a:srgbClr val="E2231A">
                <a:alpha val="100000"/>
              </a:srgbClr>
            </a:solidFill>
          </p:spPr>
          <p:txBody>
            <a:bodyPr/>
            <a:lstStyle/>
            <a:p/>
          </p:txBody>
        </p:sp>
        <p:sp>
          <p:nvSpPr>
            <p:cNvPr id="56" name="rc56"/>
            <p:cNvSpPr/>
            <p:nvPr/>
          </p:nvSpPr>
          <p:spPr>
            <a:xfrm>
              <a:off x="5560963" y="3164499"/>
              <a:ext cx="239888" cy="1143522"/>
            </a:xfrm>
            <a:prstGeom prst="rect">
              <a:avLst/>
            </a:prstGeom>
            <a:solidFill>
              <a:srgbClr val="80BD41">
                <a:alpha val="100000"/>
              </a:srgbClr>
            </a:solidFill>
          </p:spPr>
          <p:txBody>
            <a:bodyPr/>
            <a:lstStyle/>
            <a:p/>
          </p:txBody>
        </p:sp>
        <p:sp>
          <p:nvSpPr>
            <p:cNvPr id="57" name="rc57"/>
            <p:cNvSpPr/>
            <p:nvPr/>
          </p:nvSpPr>
          <p:spPr>
            <a:xfrm>
              <a:off x="5560963" y="3152941"/>
              <a:ext cx="239888" cy="11557"/>
            </a:xfrm>
            <a:prstGeom prst="rect">
              <a:avLst/>
            </a:prstGeom>
            <a:solidFill>
              <a:srgbClr val="E2231A">
                <a:alpha val="100000"/>
              </a:srgbClr>
            </a:solidFill>
          </p:spPr>
          <p:txBody>
            <a:bodyPr/>
            <a:lstStyle/>
            <a:p/>
          </p:txBody>
        </p:sp>
        <p:sp>
          <p:nvSpPr>
            <p:cNvPr id="58" name="rc58"/>
            <p:cNvSpPr/>
            <p:nvPr/>
          </p:nvSpPr>
          <p:spPr>
            <a:xfrm>
              <a:off x="5827506" y="3156703"/>
              <a:ext cx="239888" cy="1151317"/>
            </a:xfrm>
            <a:prstGeom prst="rect">
              <a:avLst/>
            </a:prstGeom>
            <a:solidFill>
              <a:srgbClr val="80BD41">
                <a:alpha val="100000"/>
              </a:srgbClr>
            </a:solidFill>
          </p:spPr>
          <p:txBody>
            <a:bodyPr/>
            <a:lstStyle/>
            <a:p/>
          </p:txBody>
        </p:sp>
        <p:sp>
          <p:nvSpPr>
            <p:cNvPr id="59" name="rc59"/>
            <p:cNvSpPr/>
            <p:nvPr/>
          </p:nvSpPr>
          <p:spPr>
            <a:xfrm>
              <a:off x="5827506" y="3145078"/>
              <a:ext cx="239888" cy="11625"/>
            </a:xfrm>
            <a:prstGeom prst="rect">
              <a:avLst/>
            </a:prstGeom>
            <a:solidFill>
              <a:srgbClr val="E2231A">
                <a:alpha val="100000"/>
              </a:srgbClr>
            </a:solidFill>
          </p:spPr>
          <p:txBody>
            <a:bodyPr/>
            <a:lstStyle/>
            <a:p/>
          </p:txBody>
        </p:sp>
        <p:sp>
          <p:nvSpPr>
            <p:cNvPr id="60" name="rc60"/>
            <p:cNvSpPr/>
            <p:nvPr/>
          </p:nvSpPr>
          <p:spPr>
            <a:xfrm>
              <a:off x="6094049" y="3166668"/>
              <a:ext cx="239888" cy="1141353"/>
            </a:xfrm>
            <a:prstGeom prst="rect">
              <a:avLst/>
            </a:prstGeom>
            <a:solidFill>
              <a:srgbClr val="80BD41">
                <a:alpha val="100000"/>
              </a:srgbClr>
            </a:solidFill>
          </p:spPr>
          <p:txBody>
            <a:bodyPr/>
            <a:lstStyle/>
            <a:p/>
          </p:txBody>
        </p:sp>
        <p:sp>
          <p:nvSpPr>
            <p:cNvPr id="61" name="rc61"/>
            <p:cNvSpPr/>
            <p:nvPr/>
          </p:nvSpPr>
          <p:spPr>
            <a:xfrm>
              <a:off x="6094049" y="3143383"/>
              <a:ext cx="239888" cy="23284"/>
            </a:xfrm>
            <a:prstGeom prst="rect">
              <a:avLst/>
            </a:prstGeom>
            <a:solidFill>
              <a:srgbClr val="E2231A">
                <a:alpha val="100000"/>
              </a:srgbClr>
            </a:solidFill>
          </p:spPr>
          <p:txBody>
            <a:bodyPr/>
            <a:lstStyle/>
            <a:p/>
          </p:txBody>
        </p:sp>
        <p:sp>
          <p:nvSpPr>
            <p:cNvPr id="62" name="rc62"/>
            <p:cNvSpPr/>
            <p:nvPr/>
          </p:nvSpPr>
          <p:spPr>
            <a:xfrm>
              <a:off x="6360593" y="3151619"/>
              <a:ext cx="239888" cy="1156401"/>
            </a:xfrm>
            <a:prstGeom prst="rect">
              <a:avLst/>
            </a:prstGeom>
            <a:solidFill>
              <a:srgbClr val="80BD41">
                <a:alpha val="100000"/>
              </a:srgbClr>
            </a:solidFill>
          </p:spPr>
          <p:txBody>
            <a:bodyPr/>
            <a:lstStyle/>
            <a:p/>
          </p:txBody>
        </p:sp>
        <p:sp>
          <p:nvSpPr>
            <p:cNvPr id="63" name="rc63"/>
            <p:cNvSpPr/>
            <p:nvPr/>
          </p:nvSpPr>
          <p:spPr>
            <a:xfrm>
              <a:off x="6360593" y="3139926"/>
              <a:ext cx="239888" cy="11693"/>
            </a:xfrm>
            <a:prstGeom prst="rect">
              <a:avLst/>
            </a:prstGeom>
            <a:solidFill>
              <a:srgbClr val="E2231A">
                <a:alpha val="100000"/>
              </a:srgbClr>
            </a:solidFill>
          </p:spPr>
          <p:txBody>
            <a:bodyPr/>
            <a:lstStyle/>
            <a:p/>
          </p:txBody>
        </p:sp>
        <p:sp>
          <p:nvSpPr>
            <p:cNvPr id="64" name="rc64"/>
            <p:cNvSpPr/>
            <p:nvPr/>
          </p:nvSpPr>
          <p:spPr>
            <a:xfrm>
              <a:off x="6627136" y="3148230"/>
              <a:ext cx="239888" cy="1159791"/>
            </a:xfrm>
            <a:prstGeom prst="rect">
              <a:avLst/>
            </a:prstGeom>
            <a:solidFill>
              <a:srgbClr val="80BD41">
                <a:alpha val="100000"/>
              </a:srgbClr>
            </a:solidFill>
          </p:spPr>
          <p:txBody>
            <a:bodyPr/>
            <a:lstStyle/>
            <a:p/>
          </p:txBody>
        </p:sp>
        <p:sp>
          <p:nvSpPr>
            <p:cNvPr id="65" name="rc65"/>
            <p:cNvSpPr/>
            <p:nvPr/>
          </p:nvSpPr>
          <p:spPr>
            <a:xfrm>
              <a:off x="6627136" y="3136503"/>
              <a:ext cx="239888" cy="11727"/>
            </a:xfrm>
            <a:prstGeom prst="rect">
              <a:avLst/>
            </a:prstGeom>
            <a:solidFill>
              <a:srgbClr val="E2231A">
                <a:alpha val="100000"/>
              </a:srgbClr>
            </a:solidFill>
          </p:spPr>
          <p:txBody>
            <a:bodyPr/>
            <a:lstStyle/>
            <a:p/>
          </p:txBody>
        </p:sp>
        <p:sp>
          <p:nvSpPr>
            <p:cNvPr id="66" name="rc66"/>
            <p:cNvSpPr/>
            <p:nvPr/>
          </p:nvSpPr>
          <p:spPr>
            <a:xfrm>
              <a:off x="6893679" y="3154704"/>
              <a:ext cx="239888" cy="1153317"/>
            </a:xfrm>
            <a:prstGeom prst="rect">
              <a:avLst/>
            </a:prstGeom>
            <a:solidFill>
              <a:srgbClr val="80BD41">
                <a:alpha val="100000"/>
              </a:srgbClr>
            </a:solidFill>
          </p:spPr>
          <p:txBody>
            <a:bodyPr/>
            <a:lstStyle/>
            <a:p/>
          </p:txBody>
        </p:sp>
        <p:sp>
          <p:nvSpPr>
            <p:cNvPr id="67" name="rc67"/>
            <p:cNvSpPr/>
            <p:nvPr/>
          </p:nvSpPr>
          <p:spPr>
            <a:xfrm>
              <a:off x="6893679" y="3143044"/>
              <a:ext cx="239888" cy="11659"/>
            </a:xfrm>
            <a:prstGeom prst="rect">
              <a:avLst/>
            </a:prstGeom>
            <a:solidFill>
              <a:srgbClr val="E2231A">
                <a:alpha val="100000"/>
              </a:srgbClr>
            </a:solidFill>
          </p:spPr>
          <p:txBody>
            <a:bodyPr/>
            <a:lstStyle/>
            <a:p/>
          </p:txBody>
        </p:sp>
        <p:sp>
          <p:nvSpPr>
            <p:cNvPr id="68" name="rc68"/>
            <p:cNvSpPr/>
            <p:nvPr/>
          </p:nvSpPr>
          <p:spPr>
            <a:xfrm>
              <a:off x="7160222" y="3161042"/>
              <a:ext cx="239888" cy="1146979"/>
            </a:xfrm>
            <a:prstGeom prst="rect">
              <a:avLst/>
            </a:prstGeom>
            <a:solidFill>
              <a:srgbClr val="80BD41">
                <a:alpha val="100000"/>
              </a:srgbClr>
            </a:solidFill>
          </p:spPr>
          <p:txBody>
            <a:bodyPr/>
            <a:lstStyle/>
            <a:p/>
          </p:txBody>
        </p:sp>
        <p:sp>
          <p:nvSpPr>
            <p:cNvPr id="69" name="rc69"/>
            <p:cNvSpPr/>
            <p:nvPr/>
          </p:nvSpPr>
          <p:spPr>
            <a:xfrm>
              <a:off x="7160222" y="3149450"/>
              <a:ext cx="239888" cy="11591"/>
            </a:xfrm>
            <a:prstGeom prst="rect">
              <a:avLst/>
            </a:prstGeom>
            <a:solidFill>
              <a:srgbClr val="E2231A">
                <a:alpha val="100000"/>
              </a:srgbClr>
            </a:solidFill>
          </p:spPr>
          <p:txBody>
            <a:bodyPr/>
            <a:lstStyle/>
            <a:p/>
          </p:txBody>
        </p:sp>
        <p:sp>
          <p:nvSpPr>
            <p:cNvPr id="70" name="rc70"/>
            <p:cNvSpPr/>
            <p:nvPr/>
          </p:nvSpPr>
          <p:spPr>
            <a:xfrm>
              <a:off x="7426765" y="3175006"/>
              <a:ext cx="239888" cy="1133015"/>
            </a:xfrm>
            <a:prstGeom prst="rect">
              <a:avLst/>
            </a:prstGeom>
            <a:solidFill>
              <a:srgbClr val="80BD41">
                <a:alpha val="100000"/>
              </a:srgbClr>
            </a:solidFill>
          </p:spPr>
          <p:txBody>
            <a:bodyPr/>
            <a:lstStyle/>
            <a:p/>
          </p:txBody>
        </p:sp>
        <p:sp>
          <p:nvSpPr>
            <p:cNvPr id="71" name="rc71"/>
            <p:cNvSpPr/>
            <p:nvPr/>
          </p:nvSpPr>
          <p:spPr>
            <a:xfrm>
              <a:off x="7426765" y="3163550"/>
              <a:ext cx="239888" cy="11455"/>
            </a:xfrm>
            <a:prstGeom prst="rect">
              <a:avLst/>
            </a:prstGeom>
            <a:solidFill>
              <a:srgbClr val="E2231A">
                <a:alpha val="100000"/>
              </a:srgbClr>
            </a:solidFill>
          </p:spPr>
          <p:txBody>
            <a:bodyPr/>
            <a:lstStyle/>
            <a:p/>
          </p:txBody>
        </p:sp>
        <p:sp>
          <p:nvSpPr>
            <p:cNvPr id="72" name="rc72"/>
            <p:cNvSpPr/>
            <p:nvPr/>
          </p:nvSpPr>
          <p:spPr>
            <a:xfrm>
              <a:off x="7693308" y="3178090"/>
              <a:ext cx="239888" cy="1129931"/>
            </a:xfrm>
            <a:prstGeom prst="rect">
              <a:avLst/>
            </a:prstGeom>
            <a:solidFill>
              <a:srgbClr val="80BD41">
                <a:alpha val="100000"/>
              </a:srgbClr>
            </a:solidFill>
          </p:spPr>
          <p:txBody>
            <a:bodyPr/>
            <a:lstStyle/>
            <a:p/>
          </p:txBody>
        </p:sp>
        <p:sp>
          <p:nvSpPr>
            <p:cNvPr id="73" name="rc73"/>
            <p:cNvSpPr/>
            <p:nvPr/>
          </p:nvSpPr>
          <p:spPr>
            <a:xfrm>
              <a:off x="7693308" y="3166668"/>
              <a:ext cx="239888" cy="11422"/>
            </a:xfrm>
            <a:prstGeom prst="rect">
              <a:avLst/>
            </a:prstGeom>
            <a:solidFill>
              <a:srgbClr val="E2231A">
                <a:alpha val="100000"/>
              </a:srgbClr>
            </a:solidFill>
          </p:spPr>
          <p:txBody>
            <a:bodyPr/>
            <a:lstStyle/>
            <a:p/>
          </p:txBody>
        </p:sp>
        <p:sp>
          <p:nvSpPr>
            <p:cNvPr id="74" name="rc74"/>
            <p:cNvSpPr/>
            <p:nvPr/>
          </p:nvSpPr>
          <p:spPr>
            <a:xfrm>
              <a:off x="7959851" y="3197206"/>
              <a:ext cx="239888" cy="1110815"/>
            </a:xfrm>
            <a:prstGeom prst="rect">
              <a:avLst/>
            </a:prstGeom>
            <a:solidFill>
              <a:srgbClr val="80BD41">
                <a:alpha val="100000"/>
              </a:srgbClr>
            </a:solidFill>
          </p:spPr>
          <p:txBody>
            <a:bodyPr/>
            <a:lstStyle/>
            <a:p/>
          </p:txBody>
        </p:sp>
        <p:sp>
          <p:nvSpPr>
            <p:cNvPr id="75" name="rc75"/>
            <p:cNvSpPr/>
            <p:nvPr/>
          </p:nvSpPr>
          <p:spPr>
            <a:xfrm>
              <a:off x="7959851" y="3185987"/>
              <a:ext cx="239888" cy="11218"/>
            </a:xfrm>
            <a:prstGeom prst="rect">
              <a:avLst/>
            </a:prstGeom>
            <a:solidFill>
              <a:srgbClr val="E2231A">
                <a:alpha val="100000"/>
              </a:srgbClr>
            </a:solidFill>
          </p:spPr>
          <p:txBody>
            <a:bodyPr/>
            <a:lstStyle/>
            <a:p/>
          </p:txBody>
        </p:sp>
        <p:sp>
          <p:nvSpPr>
            <p:cNvPr id="76" name="pl76"/>
            <p:cNvSpPr/>
            <p:nvPr/>
          </p:nvSpPr>
          <p:spPr>
            <a:xfrm>
              <a:off x="1416218" y="2095023"/>
              <a:ext cx="6663577" cy="469423"/>
            </a:xfrm>
            <a:custGeom>
              <a:avLst/>
              <a:pathLst>
                <a:path w="6663577" h="469423">
                  <a:moveTo>
                    <a:pt x="0" y="469423"/>
                  </a:moveTo>
                  <a:lnTo>
                    <a:pt x="266543" y="156474"/>
                  </a:lnTo>
                  <a:lnTo>
                    <a:pt x="533086" y="22353"/>
                  </a:lnTo>
                  <a:lnTo>
                    <a:pt x="799629" y="89414"/>
                  </a:lnTo>
                  <a:lnTo>
                    <a:pt x="1066172" y="89414"/>
                  </a:lnTo>
                  <a:lnTo>
                    <a:pt x="1332715" y="67060"/>
                  </a:lnTo>
                  <a:lnTo>
                    <a:pt x="1599258" y="67060"/>
                  </a:lnTo>
                  <a:lnTo>
                    <a:pt x="1865801" y="0"/>
                  </a:lnTo>
                  <a:lnTo>
                    <a:pt x="2132344" y="22353"/>
                  </a:lnTo>
                  <a:lnTo>
                    <a:pt x="2398888" y="22353"/>
                  </a:lnTo>
                  <a:lnTo>
                    <a:pt x="2665431" y="0"/>
                  </a:lnTo>
                  <a:lnTo>
                    <a:pt x="2931974" y="0"/>
                  </a:lnTo>
                  <a:lnTo>
                    <a:pt x="3198517" y="0"/>
                  </a:lnTo>
                  <a:lnTo>
                    <a:pt x="3465060" y="0"/>
                  </a:lnTo>
                  <a:lnTo>
                    <a:pt x="3731603" y="0"/>
                  </a:lnTo>
                  <a:lnTo>
                    <a:pt x="3998146" y="22353"/>
                  </a:lnTo>
                  <a:lnTo>
                    <a:pt x="4264689" y="0"/>
                  </a:lnTo>
                  <a:lnTo>
                    <a:pt x="4531233" y="0"/>
                  </a:lnTo>
                  <a:lnTo>
                    <a:pt x="4797776" y="22353"/>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298664" y="2830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9" name="tx89"/>
            <p:cNvSpPr/>
            <p:nvPr/>
          </p:nvSpPr>
          <p:spPr>
            <a:xfrm>
              <a:off x="2631380" y="3049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90" name="tx90"/>
            <p:cNvSpPr/>
            <p:nvPr/>
          </p:nvSpPr>
          <p:spPr>
            <a:xfrm>
              <a:off x="3964096" y="3069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91" name="tx91"/>
            <p:cNvSpPr/>
            <p:nvPr/>
          </p:nvSpPr>
          <p:spPr>
            <a:xfrm>
              <a:off x="5296811" y="3026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92" name="tx92"/>
            <p:cNvSpPr/>
            <p:nvPr/>
          </p:nvSpPr>
          <p:spPr>
            <a:xfrm>
              <a:off x="6362984" y="30039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93" name="tx93"/>
            <p:cNvSpPr/>
            <p:nvPr/>
          </p:nvSpPr>
          <p:spPr>
            <a:xfrm>
              <a:off x="6629527" y="3000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4" name="tx94"/>
            <p:cNvSpPr/>
            <p:nvPr/>
          </p:nvSpPr>
          <p:spPr>
            <a:xfrm>
              <a:off x="6896070" y="30071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5" name="tx95"/>
            <p:cNvSpPr/>
            <p:nvPr/>
          </p:nvSpPr>
          <p:spPr>
            <a:xfrm>
              <a:off x="7162613" y="3013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6" name="tx96"/>
            <p:cNvSpPr/>
            <p:nvPr/>
          </p:nvSpPr>
          <p:spPr>
            <a:xfrm>
              <a:off x="7429156" y="30276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7" name="tx97"/>
            <p:cNvSpPr/>
            <p:nvPr/>
          </p:nvSpPr>
          <p:spPr>
            <a:xfrm>
              <a:off x="7695699" y="30307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8" name="tx98"/>
            <p:cNvSpPr/>
            <p:nvPr/>
          </p:nvSpPr>
          <p:spPr>
            <a:xfrm>
              <a:off x="8001419" y="30500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99" name="pl99"/>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498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308.7</a:t>
              </a:r>
            </a:p>
          </p:txBody>
        </p:sp>
        <p:sp>
          <p:nvSpPr>
            <p:cNvPr id="111" name="tx111"/>
            <p:cNvSpPr/>
            <p:nvPr/>
          </p:nvSpPr>
          <p:spPr>
            <a:xfrm>
              <a:off x="1324790" y="3079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12" name="tx112"/>
            <p:cNvSpPr/>
            <p:nvPr/>
          </p:nvSpPr>
          <p:spPr>
            <a:xfrm>
              <a:off x="2670557" y="373397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3" name="tx113"/>
            <p:cNvSpPr/>
            <p:nvPr/>
          </p:nvSpPr>
          <p:spPr>
            <a:xfrm>
              <a:off x="2657505" y="3172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4" name="tx114"/>
            <p:cNvSpPr/>
            <p:nvPr/>
          </p:nvSpPr>
          <p:spPr>
            <a:xfrm>
              <a:off x="3964096" y="3727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322.1</a:t>
              </a:r>
            </a:p>
          </p:txBody>
        </p:sp>
        <p:sp>
          <p:nvSpPr>
            <p:cNvPr id="115" name="tx115"/>
            <p:cNvSpPr/>
            <p:nvPr/>
          </p:nvSpPr>
          <p:spPr>
            <a:xfrm>
              <a:off x="4016347" y="31756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6" name="tx116"/>
            <p:cNvSpPr/>
            <p:nvPr/>
          </p:nvSpPr>
          <p:spPr>
            <a:xfrm>
              <a:off x="5296811" y="37114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17" name="tx117"/>
            <p:cNvSpPr/>
            <p:nvPr/>
          </p:nvSpPr>
          <p:spPr>
            <a:xfrm>
              <a:off x="5349062" y="31386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8" name="tx118"/>
            <p:cNvSpPr/>
            <p:nvPr/>
          </p:nvSpPr>
          <p:spPr>
            <a:xfrm>
              <a:off x="6362984" y="36947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341.2</a:t>
              </a:r>
            </a:p>
          </p:txBody>
        </p:sp>
        <p:sp>
          <p:nvSpPr>
            <p:cNvPr id="119" name="tx119"/>
            <p:cNvSpPr/>
            <p:nvPr/>
          </p:nvSpPr>
          <p:spPr>
            <a:xfrm>
              <a:off x="6415235" y="31106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6629527" y="3693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342.2</a:t>
              </a:r>
            </a:p>
          </p:txBody>
        </p:sp>
        <p:sp>
          <p:nvSpPr>
            <p:cNvPr id="121" name="tx121"/>
            <p:cNvSpPr/>
            <p:nvPr/>
          </p:nvSpPr>
          <p:spPr>
            <a:xfrm>
              <a:off x="6681778" y="31072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2" name="tx122"/>
            <p:cNvSpPr/>
            <p:nvPr/>
          </p:nvSpPr>
          <p:spPr>
            <a:xfrm>
              <a:off x="6896070" y="3696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23" name="tx123"/>
            <p:cNvSpPr/>
            <p:nvPr/>
          </p:nvSpPr>
          <p:spPr>
            <a:xfrm>
              <a:off x="6948321" y="31137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7162613" y="3699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25" name="tx125"/>
            <p:cNvSpPr/>
            <p:nvPr/>
          </p:nvSpPr>
          <p:spPr>
            <a:xfrm>
              <a:off x="7214864" y="31201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7429156" y="3706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7" name="tx127"/>
            <p:cNvSpPr/>
            <p:nvPr/>
          </p:nvSpPr>
          <p:spPr>
            <a:xfrm>
              <a:off x="7481407" y="31341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8" name="tx128"/>
            <p:cNvSpPr/>
            <p:nvPr/>
          </p:nvSpPr>
          <p:spPr>
            <a:xfrm>
              <a:off x="7695699" y="3707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333.4</a:t>
              </a:r>
            </a:p>
          </p:txBody>
        </p:sp>
        <p:sp>
          <p:nvSpPr>
            <p:cNvPr id="129" name="tx129"/>
            <p:cNvSpPr/>
            <p:nvPr/>
          </p:nvSpPr>
          <p:spPr>
            <a:xfrm>
              <a:off x="7747950" y="31372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0" name="tx130"/>
            <p:cNvSpPr/>
            <p:nvPr/>
          </p:nvSpPr>
          <p:spPr>
            <a:xfrm>
              <a:off x="7962242" y="3717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327.7</a:t>
              </a:r>
            </a:p>
          </p:txBody>
        </p:sp>
        <p:sp>
          <p:nvSpPr>
            <p:cNvPr id="131" name="tx131"/>
            <p:cNvSpPr/>
            <p:nvPr/>
          </p:nvSpPr>
          <p:spPr>
            <a:xfrm>
              <a:off x="8014493" y="31565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80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9001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223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162" name="pl162"/>
            <p:cNvSpPr/>
            <p:nvPr/>
          </p:nvSpPr>
          <p:spPr>
            <a:xfrm>
              <a:off x="225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56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734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040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118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95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09103" cy="129091"/>
            </a:xfrm>
            <a:prstGeom prst="rect">
              <a:avLst/>
            </a:prstGeom>
            <a:solidFill>
              <a:srgbClr val="80BD41">
                <a:alpha val="100000"/>
              </a:srgbClr>
            </a:solidFill>
          </p:spPr>
          <p:txBody>
            <a:bodyPr/>
            <a:lstStyle/>
            <a:p/>
          </p:txBody>
        </p:sp>
        <p:sp>
          <p:nvSpPr>
            <p:cNvPr id="174" name="rc174"/>
            <p:cNvSpPr/>
            <p:nvPr/>
          </p:nvSpPr>
          <p:spPr>
            <a:xfrm>
              <a:off x="7805376" y="5954972"/>
              <a:ext cx="65817" cy="129091"/>
            </a:xfrm>
            <a:prstGeom prst="rect">
              <a:avLst/>
            </a:prstGeom>
            <a:solidFill>
              <a:srgbClr val="E2231A">
                <a:alpha val="100000"/>
              </a:srgbClr>
            </a:solidFill>
          </p:spPr>
          <p:txBody>
            <a:bodyPr/>
            <a:lstStyle/>
            <a:p/>
          </p:txBody>
        </p:sp>
        <p:sp>
          <p:nvSpPr>
            <p:cNvPr id="175" name="rc175"/>
            <p:cNvSpPr/>
            <p:nvPr/>
          </p:nvSpPr>
          <p:spPr>
            <a:xfrm>
              <a:off x="1296273" y="5793607"/>
              <a:ext cx="6360106" cy="129091"/>
            </a:xfrm>
            <a:prstGeom prst="rect">
              <a:avLst/>
            </a:prstGeom>
            <a:solidFill>
              <a:srgbClr val="80BD41">
                <a:alpha val="100000"/>
              </a:srgbClr>
            </a:solidFill>
          </p:spPr>
          <p:txBody>
            <a:bodyPr/>
            <a:lstStyle/>
            <a:p/>
          </p:txBody>
        </p:sp>
        <p:sp>
          <p:nvSpPr>
            <p:cNvPr id="176" name="rc176"/>
            <p:cNvSpPr/>
            <p:nvPr/>
          </p:nvSpPr>
          <p:spPr>
            <a:xfrm>
              <a:off x="7656380" y="5793607"/>
              <a:ext cx="64291" cy="129091"/>
            </a:xfrm>
            <a:prstGeom prst="rect">
              <a:avLst/>
            </a:prstGeom>
            <a:solidFill>
              <a:srgbClr val="E2231A">
                <a:alpha val="100000"/>
              </a:srgbClr>
            </a:solidFill>
          </p:spPr>
          <p:txBody>
            <a:bodyPr/>
            <a:lstStyle/>
            <a:p/>
          </p:txBody>
        </p:sp>
        <p:sp>
          <p:nvSpPr>
            <p:cNvPr id="177" name="rc177"/>
            <p:cNvSpPr/>
            <p:nvPr/>
          </p:nvSpPr>
          <p:spPr>
            <a:xfrm>
              <a:off x="1296273" y="5632243"/>
              <a:ext cx="6252508" cy="129091"/>
            </a:xfrm>
            <a:prstGeom prst="rect">
              <a:avLst/>
            </a:prstGeom>
            <a:solidFill>
              <a:srgbClr val="80BD41">
                <a:alpha val="100000"/>
              </a:srgbClr>
            </a:solidFill>
          </p:spPr>
          <p:txBody>
            <a:bodyPr/>
            <a:lstStyle/>
            <a:p/>
          </p:txBody>
        </p:sp>
        <p:sp>
          <p:nvSpPr>
            <p:cNvPr id="178" name="rc178"/>
            <p:cNvSpPr/>
            <p:nvPr/>
          </p:nvSpPr>
          <p:spPr>
            <a:xfrm>
              <a:off x="7548782" y="5632243"/>
              <a:ext cx="63147" cy="129091"/>
            </a:xfrm>
            <a:prstGeom prst="rect">
              <a:avLst/>
            </a:prstGeom>
            <a:solidFill>
              <a:srgbClr val="E2231A">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80" name="tx180"/>
            <p:cNvSpPr/>
            <p:nvPr/>
          </p:nvSpPr>
          <p:spPr>
            <a:xfrm>
              <a:off x="7897010"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81" name="tx181"/>
            <p:cNvSpPr/>
            <p:nvPr/>
          </p:nvSpPr>
          <p:spPr>
            <a:xfrm>
              <a:off x="7831248" y="56535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82" name="tx182"/>
            <p:cNvSpPr/>
            <p:nvPr/>
          </p:nvSpPr>
          <p:spPr>
            <a:xfrm>
              <a:off x="441518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341.2</a:t>
              </a:r>
            </a:p>
          </p:txBody>
        </p:sp>
        <p:sp>
          <p:nvSpPr>
            <p:cNvPr id="183" name="tx183"/>
            <p:cNvSpPr/>
            <p:nvPr/>
          </p:nvSpPr>
          <p:spPr>
            <a:xfrm>
              <a:off x="7762937"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4" name="tx184"/>
            <p:cNvSpPr/>
            <p:nvPr/>
          </p:nvSpPr>
          <p:spPr>
            <a:xfrm>
              <a:off x="4340688"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333.4</a:t>
              </a:r>
            </a:p>
          </p:txBody>
        </p:sp>
        <p:sp>
          <p:nvSpPr>
            <p:cNvPr id="185" name="tx185"/>
            <p:cNvSpPr/>
            <p:nvPr/>
          </p:nvSpPr>
          <p:spPr>
            <a:xfrm>
              <a:off x="761317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6" name="tx186"/>
            <p:cNvSpPr/>
            <p:nvPr/>
          </p:nvSpPr>
          <p:spPr>
            <a:xfrm>
              <a:off x="4286889"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327.7</a:t>
              </a:r>
            </a:p>
          </p:txBody>
        </p:sp>
        <p:sp>
          <p:nvSpPr>
            <p:cNvPr id="187" name="tx187"/>
            <p:cNvSpPr/>
            <p:nvPr/>
          </p:nvSpPr>
          <p:spPr>
            <a:xfrm>
              <a:off x="7505007"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874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952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90302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4%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32871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17522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02172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490545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75196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59847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99839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75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5305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303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71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505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6238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3971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70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9437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717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4903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2636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0369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83595" y="4905456"/>
              <a:ext cx="429597" cy="0"/>
            </a:xfrm>
            <a:prstGeom prst="rect">
              <a:avLst/>
            </a:prstGeom>
            <a:solidFill>
              <a:srgbClr val="1CABE2">
                <a:alpha val="100000"/>
              </a:srgbClr>
            </a:solidFill>
          </p:spPr>
          <p:txBody>
            <a:bodyPr/>
            <a:lstStyle/>
            <a:p/>
          </p:txBody>
        </p:sp>
        <p:sp>
          <p:nvSpPr>
            <p:cNvPr id="25" name="rc25"/>
            <p:cNvSpPr/>
            <p:nvPr/>
          </p:nvSpPr>
          <p:spPr>
            <a:xfrm>
              <a:off x="1260927" y="3982663"/>
              <a:ext cx="429597" cy="922792"/>
            </a:xfrm>
            <a:prstGeom prst="rect">
              <a:avLst/>
            </a:prstGeom>
            <a:solidFill>
              <a:srgbClr val="1CABE2">
                <a:alpha val="100000"/>
              </a:srgbClr>
            </a:solidFill>
          </p:spPr>
          <p:txBody>
            <a:bodyPr/>
            <a:lstStyle/>
            <a:p/>
          </p:txBody>
        </p:sp>
        <p:sp>
          <p:nvSpPr>
            <p:cNvPr id="26" name="rc26"/>
            <p:cNvSpPr/>
            <p:nvPr/>
          </p:nvSpPr>
          <p:spPr>
            <a:xfrm>
              <a:off x="1738258" y="4905456"/>
              <a:ext cx="429597" cy="0"/>
            </a:xfrm>
            <a:prstGeom prst="rect">
              <a:avLst/>
            </a:prstGeom>
            <a:solidFill>
              <a:srgbClr val="1CABE2">
                <a:alpha val="100000"/>
              </a:srgbClr>
            </a:solidFill>
          </p:spPr>
          <p:txBody>
            <a:bodyPr/>
            <a:lstStyle/>
            <a:p/>
          </p:txBody>
        </p:sp>
        <p:sp>
          <p:nvSpPr>
            <p:cNvPr id="27" name="rc27"/>
            <p:cNvSpPr/>
            <p:nvPr/>
          </p:nvSpPr>
          <p:spPr>
            <a:xfrm>
              <a:off x="2215589" y="4905456"/>
              <a:ext cx="429597" cy="0"/>
            </a:xfrm>
            <a:prstGeom prst="rect">
              <a:avLst/>
            </a:prstGeom>
            <a:solidFill>
              <a:srgbClr val="1CABE2">
                <a:alpha val="100000"/>
              </a:srgbClr>
            </a:solidFill>
          </p:spPr>
          <p:txBody>
            <a:bodyPr/>
            <a:lstStyle/>
            <a:p/>
          </p:txBody>
        </p:sp>
        <p:sp>
          <p:nvSpPr>
            <p:cNvPr id="28" name="rc28"/>
            <p:cNvSpPr/>
            <p:nvPr/>
          </p:nvSpPr>
          <p:spPr>
            <a:xfrm>
              <a:off x="2692920" y="4905456"/>
              <a:ext cx="429597" cy="0"/>
            </a:xfrm>
            <a:prstGeom prst="rect">
              <a:avLst/>
            </a:prstGeom>
            <a:solidFill>
              <a:srgbClr val="1CABE2">
                <a:alpha val="100000"/>
              </a:srgbClr>
            </a:solidFill>
          </p:spPr>
          <p:txBody>
            <a:bodyPr/>
            <a:lstStyle/>
            <a:p/>
          </p:txBody>
        </p:sp>
        <p:sp>
          <p:nvSpPr>
            <p:cNvPr id="29" name="rc29"/>
            <p:cNvSpPr/>
            <p:nvPr/>
          </p:nvSpPr>
          <p:spPr>
            <a:xfrm>
              <a:off x="3170251" y="4905456"/>
              <a:ext cx="429597" cy="0"/>
            </a:xfrm>
            <a:prstGeom prst="rect">
              <a:avLst/>
            </a:prstGeom>
            <a:solidFill>
              <a:srgbClr val="1CABE2">
                <a:alpha val="100000"/>
              </a:srgbClr>
            </a:solidFill>
          </p:spPr>
          <p:txBody>
            <a:bodyPr/>
            <a:lstStyle/>
            <a:p/>
          </p:txBody>
        </p:sp>
        <p:sp>
          <p:nvSpPr>
            <p:cNvPr id="30" name="rc30"/>
            <p:cNvSpPr/>
            <p:nvPr/>
          </p:nvSpPr>
          <p:spPr>
            <a:xfrm>
              <a:off x="3647582" y="4905456"/>
              <a:ext cx="429597" cy="0"/>
            </a:xfrm>
            <a:prstGeom prst="rect">
              <a:avLst/>
            </a:prstGeom>
            <a:solidFill>
              <a:srgbClr val="1CABE2">
                <a:alpha val="100000"/>
              </a:srgbClr>
            </a:solidFill>
          </p:spPr>
          <p:txBody>
            <a:bodyPr/>
            <a:lstStyle/>
            <a:p/>
          </p:txBody>
        </p:sp>
        <p:sp>
          <p:nvSpPr>
            <p:cNvPr id="31" name="rc31"/>
            <p:cNvSpPr/>
            <p:nvPr/>
          </p:nvSpPr>
          <p:spPr>
            <a:xfrm>
              <a:off x="4124913" y="4905456"/>
              <a:ext cx="429597" cy="0"/>
            </a:xfrm>
            <a:prstGeom prst="rect">
              <a:avLst/>
            </a:prstGeom>
            <a:solidFill>
              <a:srgbClr val="1CABE2">
                <a:alpha val="100000"/>
              </a:srgbClr>
            </a:solidFill>
          </p:spPr>
          <p:txBody>
            <a:bodyPr/>
            <a:lstStyle/>
            <a:p/>
          </p:txBody>
        </p:sp>
        <p:sp>
          <p:nvSpPr>
            <p:cNvPr id="32" name="rc32"/>
            <p:cNvSpPr/>
            <p:nvPr/>
          </p:nvSpPr>
          <p:spPr>
            <a:xfrm>
              <a:off x="4602244" y="4905456"/>
              <a:ext cx="429597" cy="0"/>
            </a:xfrm>
            <a:prstGeom prst="rect">
              <a:avLst/>
            </a:prstGeom>
            <a:solidFill>
              <a:srgbClr val="1CABE2">
                <a:alpha val="100000"/>
              </a:srgbClr>
            </a:solidFill>
          </p:spPr>
          <p:txBody>
            <a:bodyPr/>
            <a:lstStyle/>
            <a:p/>
          </p:txBody>
        </p:sp>
        <p:sp>
          <p:nvSpPr>
            <p:cNvPr id="33" name="rc33"/>
            <p:cNvSpPr/>
            <p:nvPr/>
          </p:nvSpPr>
          <p:spPr>
            <a:xfrm>
              <a:off x="5079575" y="4905456"/>
              <a:ext cx="429597" cy="0"/>
            </a:xfrm>
            <a:prstGeom prst="rect">
              <a:avLst/>
            </a:prstGeom>
            <a:solidFill>
              <a:srgbClr val="1CABE2">
                <a:alpha val="100000"/>
              </a:srgbClr>
            </a:solidFill>
          </p:spPr>
          <p:txBody>
            <a:bodyPr/>
            <a:lstStyle/>
            <a:p/>
          </p:txBody>
        </p:sp>
        <p:sp>
          <p:nvSpPr>
            <p:cNvPr id="34" name="rc34"/>
            <p:cNvSpPr/>
            <p:nvPr/>
          </p:nvSpPr>
          <p:spPr>
            <a:xfrm>
              <a:off x="5556906" y="4905456"/>
              <a:ext cx="429597" cy="0"/>
            </a:xfrm>
            <a:prstGeom prst="rect">
              <a:avLst/>
            </a:prstGeom>
            <a:solidFill>
              <a:srgbClr val="1CABE2">
                <a:alpha val="100000"/>
              </a:srgbClr>
            </a:solidFill>
          </p:spPr>
          <p:txBody>
            <a:bodyPr/>
            <a:lstStyle/>
            <a:p/>
          </p:txBody>
        </p:sp>
        <p:sp>
          <p:nvSpPr>
            <p:cNvPr id="35" name="rc35"/>
            <p:cNvSpPr/>
            <p:nvPr/>
          </p:nvSpPr>
          <p:spPr>
            <a:xfrm>
              <a:off x="6034237" y="4905456"/>
              <a:ext cx="429597" cy="0"/>
            </a:xfrm>
            <a:prstGeom prst="rect">
              <a:avLst/>
            </a:prstGeom>
            <a:solidFill>
              <a:srgbClr val="1CABE2">
                <a:alpha val="100000"/>
              </a:srgbClr>
            </a:solidFill>
          </p:spPr>
          <p:txBody>
            <a:bodyPr/>
            <a:lstStyle/>
            <a:p/>
          </p:txBody>
        </p:sp>
        <p:sp>
          <p:nvSpPr>
            <p:cNvPr id="36" name="rc36"/>
            <p:cNvSpPr/>
            <p:nvPr/>
          </p:nvSpPr>
          <p:spPr>
            <a:xfrm>
              <a:off x="6511569" y="4905456"/>
              <a:ext cx="429597" cy="0"/>
            </a:xfrm>
            <a:prstGeom prst="rect">
              <a:avLst/>
            </a:prstGeom>
            <a:solidFill>
              <a:srgbClr val="1CABE2">
                <a:alpha val="100000"/>
              </a:srgbClr>
            </a:solidFill>
          </p:spPr>
          <p:txBody>
            <a:bodyPr/>
            <a:lstStyle/>
            <a:p/>
          </p:txBody>
        </p:sp>
        <p:sp>
          <p:nvSpPr>
            <p:cNvPr id="37" name="rc37"/>
            <p:cNvSpPr/>
            <p:nvPr/>
          </p:nvSpPr>
          <p:spPr>
            <a:xfrm>
              <a:off x="6988900" y="4905456"/>
              <a:ext cx="429597" cy="0"/>
            </a:xfrm>
            <a:prstGeom prst="rect">
              <a:avLst/>
            </a:prstGeom>
            <a:solidFill>
              <a:srgbClr val="1CABE2">
                <a:alpha val="100000"/>
              </a:srgbClr>
            </a:solidFill>
          </p:spPr>
          <p:txBody>
            <a:bodyPr/>
            <a:lstStyle/>
            <a:p/>
          </p:txBody>
        </p:sp>
        <p:sp>
          <p:nvSpPr>
            <p:cNvPr id="38" name="pl38"/>
            <p:cNvSpPr/>
            <p:nvPr/>
          </p:nvSpPr>
          <p:spPr>
            <a:xfrm>
              <a:off x="998394" y="1860241"/>
              <a:ext cx="6205304" cy="30759"/>
            </a:xfrm>
            <a:custGeom>
              <a:avLst/>
              <a:pathLst>
                <a:path w="6205304" h="30759">
                  <a:moveTo>
                    <a:pt x="0" y="0"/>
                  </a:moveTo>
                  <a:lnTo>
                    <a:pt x="477331" y="0"/>
                  </a:lnTo>
                  <a:lnTo>
                    <a:pt x="954662" y="0"/>
                  </a:lnTo>
                  <a:lnTo>
                    <a:pt x="1431993" y="30759"/>
                  </a:lnTo>
                  <a:lnTo>
                    <a:pt x="1909324" y="0"/>
                  </a:lnTo>
                  <a:lnTo>
                    <a:pt x="2386655" y="0"/>
                  </a:lnTo>
                  <a:lnTo>
                    <a:pt x="2863986" y="30759"/>
                  </a:lnTo>
                  <a:lnTo>
                    <a:pt x="3341317" y="0"/>
                  </a:lnTo>
                  <a:lnTo>
                    <a:pt x="3818648" y="0"/>
                  </a:lnTo>
                  <a:lnTo>
                    <a:pt x="4295979" y="0"/>
                  </a:lnTo>
                  <a:lnTo>
                    <a:pt x="4773310" y="0"/>
                  </a:lnTo>
                  <a:lnTo>
                    <a:pt x="5250642" y="0"/>
                  </a:lnTo>
                  <a:lnTo>
                    <a:pt x="5727973" y="0"/>
                  </a:lnTo>
                  <a:lnTo>
                    <a:pt x="6205304" y="0"/>
                  </a:lnTo>
                </a:path>
              </a:pathLst>
            </a:custGeom>
            <a:ln w="27101" cap="flat">
              <a:solidFill>
                <a:srgbClr val="00833D">
                  <a:alpha val="100000"/>
                </a:srgbClr>
              </a:solidFill>
              <a:prstDash val="solid"/>
              <a:round/>
            </a:ln>
          </p:spPr>
          <p:txBody>
            <a:bodyPr/>
            <a:lstStyle/>
            <a:p/>
          </p:txBody>
        </p:sp>
        <p:sp>
          <p:nvSpPr>
            <p:cNvPr id="39" name="pl39"/>
            <p:cNvSpPr/>
            <p:nvPr/>
          </p:nvSpPr>
          <p:spPr>
            <a:xfrm>
              <a:off x="998394" y="1860241"/>
              <a:ext cx="6205304" cy="707474"/>
            </a:xfrm>
            <a:custGeom>
              <a:avLst/>
              <a:pathLst>
                <a:path w="6205304" h="707474">
                  <a:moveTo>
                    <a:pt x="0" y="707474"/>
                  </a:moveTo>
                  <a:lnTo>
                    <a:pt x="477331" y="707474"/>
                  </a:lnTo>
                  <a:lnTo>
                    <a:pt x="954662" y="707474"/>
                  </a:lnTo>
                  <a:lnTo>
                    <a:pt x="1431993" y="430636"/>
                  </a:lnTo>
                  <a:lnTo>
                    <a:pt x="1909324" y="30759"/>
                  </a:lnTo>
                  <a:lnTo>
                    <a:pt x="2386655" y="30759"/>
                  </a:lnTo>
                  <a:lnTo>
                    <a:pt x="2863986" y="0"/>
                  </a:lnTo>
                  <a:lnTo>
                    <a:pt x="3341317" y="30759"/>
                  </a:lnTo>
                  <a:lnTo>
                    <a:pt x="3818648" y="0"/>
                  </a:lnTo>
                  <a:lnTo>
                    <a:pt x="4295979" y="0"/>
                  </a:lnTo>
                  <a:lnTo>
                    <a:pt x="4773310" y="0"/>
                  </a:lnTo>
                  <a:lnTo>
                    <a:pt x="5250642" y="0"/>
                  </a:lnTo>
                  <a:lnTo>
                    <a:pt x="5727973" y="0"/>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2536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536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2536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225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1442566" y="385282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0" name="tx70"/>
            <p:cNvSpPr/>
            <p:nvPr/>
          </p:nvSpPr>
          <p:spPr>
            <a:xfrm>
              <a:off x="1919897"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39722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874559"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51891"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829222"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306553"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4783884"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261215"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5738546"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215877"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69320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7170539"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pl82"/>
            <p:cNvSpPr/>
            <p:nvPr/>
          </p:nvSpPr>
          <p:spPr>
            <a:xfrm>
              <a:off x="7221210" y="1863768"/>
              <a:ext cx="641093" cy="129130"/>
            </a:xfrm>
            <a:custGeom>
              <a:avLst/>
              <a:pathLst>
                <a:path w="641093" h="129130">
                  <a:moveTo>
                    <a:pt x="641093" y="129130"/>
                  </a:moveTo>
                  <a:lnTo>
                    <a:pt x="0" y="0"/>
                  </a:lnTo>
                </a:path>
              </a:pathLst>
            </a:custGeom>
          </p:spPr>
          <p:txBody>
            <a:bodyPr/>
            <a:lstStyle/>
            <a:p/>
          </p:txBody>
        </p:sp>
        <p:sp>
          <p:nvSpPr>
            <p:cNvPr id="83" name="pl83"/>
            <p:cNvSpPr/>
            <p:nvPr/>
          </p:nvSpPr>
          <p:spPr>
            <a:xfrm>
              <a:off x="7215077" y="1867076"/>
              <a:ext cx="647226" cy="388790"/>
            </a:xfrm>
            <a:custGeom>
              <a:avLst/>
              <a:pathLst>
                <a:path w="647226" h="388790">
                  <a:moveTo>
                    <a:pt x="647226" y="388790"/>
                  </a:moveTo>
                  <a:lnTo>
                    <a:pt x="0" y="0"/>
                  </a:lnTo>
                </a:path>
              </a:pathLst>
            </a:custGeom>
          </p:spPr>
          <p:txBody>
            <a:bodyPr/>
            <a:lstStyle/>
            <a:p/>
          </p:txBody>
        </p:sp>
        <p:sp>
          <p:nvSpPr>
            <p:cNvPr id="84" name="pg84"/>
            <p:cNvSpPr/>
            <p:nvPr/>
          </p:nvSpPr>
          <p:spPr>
            <a:xfrm>
              <a:off x="7793724" y="19120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9531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6" name="pg86"/>
            <p:cNvSpPr/>
            <p:nvPr/>
          </p:nvSpPr>
          <p:spPr>
            <a:xfrm>
              <a:off x="7793724" y="21796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2207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8" name="rc88"/>
            <p:cNvSpPr/>
            <p:nvPr/>
          </p:nvSpPr>
          <p:spPr>
            <a:xfrm>
              <a:off x="711996" y="1578789"/>
              <a:ext cx="7923696" cy="3485079"/>
            </a:xfrm>
            <a:prstGeom prst="rect">
              <a:avLst/>
            </a:prstGeom>
            <a:ln w="13550" cap="rnd">
              <a:solidFill>
                <a:srgbClr val="BEBEBE">
                  <a:alpha val="100000"/>
                </a:srgbClr>
              </a:solidFill>
              <a:prstDash val="solid"/>
              <a:round/>
            </a:ln>
          </p:spPr>
          <p:txBody>
            <a:bodyPr/>
            <a:lstStyle/>
            <a:p/>
          </p:txBody>
        </p:sp>
        <p:sp>
          <p:nvSpPr>
            <p:cNvPr id="89" name="tx89"/>
            <p:cNvSpPr/>
            <p:nvPr/>
          </p:nvSpPr>
          <p:spPr>
            <a:xfrm>
              <a:off x="578734"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7045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8103" y="25510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85617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3347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1083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28816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76549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42826"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2015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19748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6748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2685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04181"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081481"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2904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6147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41005" y="5900002"/>
              <a:ext cx="201456" cy="201456"/>
            </a:xfrm>
            <a:prstGeom prst="rect">
              <a:avLst/>
            </a:prstGeom>
            <a:solidFill>
              <a:srgbClr val="1CABE2">
                <a:alpha val="100000"/>
              </a:srgbClr>
            </a:solidFill>
          </p:spPr>
          <p:txBody>
            <a:bodyPr/>
            <a:lstStyle/>
            <a:p/>
          </p:txBody>
        </p:sp>
        <p:sp>
          <p:nvSpPr>
            <p:cNvPr id="126" name="tx126"/>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05467" y="1334104"/>
              <a:ext cx="5336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DPRK,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DPRK. In the same year, MCV1 coverage was 99% and MCV2 coverage was 99%.
The number of cases in 2025 was the same as in 2024 (n=0).
The highest number of measles cases was reported in 2013 (n=8). In this year, MCV1 coverage was 99%.
DPRK has not reported any measles cases over the last 5 years (2021-2025).
DPRK reported measles vaccine stockouts in 2021, 2022, 2023, and 2024.
There were measles-containing vaccine supplementary immunization activities/campaigns in 2024.</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reported no confirmed measles cases, while MCV1 coverage was 99% and MCV2 coverage was 99%.</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1521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208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265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43220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6680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7737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87937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850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521641"/>
              <a:ext cx="3485499" cy="357734"/>
            </a:xfrm>
            <a:custGeom>
              <a:avLst/>
              <a:pathLst>
                <a:path w="3485499" h="357734">
                  <a:moveTo>
                    <a:pt x="0" y="0"/>
                  </a:moveTo>
                  <a:lnTo>
                    <a:pt x="139419" y="268301"/>
                  </a:lnTo>
                  <a:lnTo>
                    <a:pt x="278839" y="268301"/>
                  </a:lnTo>
                  <a:lnTo>
                    <a:pt x="418259" y="223584"/>
                  </a:lnTo>
                  <a:lnTo>
                    <a:pt x="557679" y="178867"/>
                  </a:lnTo>
                  <a:lnTo>
                    <a:pt x="697099" y="134150"/>
                  </a:lnTo>
                  <a:lnTo>
                    <a:pt x="836519" y="268301"/>
                  </a:lnTo>
                  <a:lnTo>
                    <a:pt x="975939" y="313018"/>
                  </a:lnTo>
                  <a:lnTo>
                    <a:pt x="1115359" y="313018"/>
                  </a:lnTo>
                  <a:lnTo>
                    <a:pt x="1254779" y="313018"/>
                  </a:lnTo>
                  <a:lnTo>
                    <a:pt x="1394199" y="313018"/>
                  </a:lnTo>
                  <a:lnTo>
                    <a:pt x="1533619" y="313018"/>
                  </a:lnTo>
                  <a:lnTo>
                    <a:pt x="1673039" y="313018"/>
                  </a:lnTo>
                  <a:lnTo>
                    <a:pt x="1812459" y="313018"/>
                  </a:lnTo>
                  <a:lnTo>
                    <a:pt x="1951879" y="313018"/>
                  </a:lnTo>
                  <a:lnTo>
                    <a:pt x="2091299" y="313018"/>
                  </a:lnTo>
                  <a:lnTo>
                    <a:pt x="2230719" y="313018"/>
                  </a:lnTo>
                  <a:lnTo>
                    <a:pt x="2370139" y="313018"/>
                  </a:lnTo>
                  <a:lnTo>
                    <a:pt x="2509559" y="268301"/>
                  </a:lnTo>
                  <a:lnTo>
                    <a:pt x="2648979" y="313018"/>
                  </a:lnTo>
                  <a:lnTo>
                    <a:pt x="2788399" y="313018"/>
                  </a:lnTo>
                  <a:lnTo>
                    <a:pt x="2927819" y="357734"/>
                  </a:lnTo>
                  <a:lnTo>
                    <a:pt x="3067239" y="357734"/>
                  </a:lnTo>
                  <a:lnTo>
                    <a:pt x="3206659" y="357734"/>
                  </a:lnTo>
                  <a:lnTo>
                    <a:pt x="3346079" y="268301"/>
                  </a:lnTo>
                  <a:lnTo>
                    <a:pt x="3485499" y="357734"/>
                  </a:lnTo>
                </a:path>
              </a:pathLst>
            </a:custGeom>
            <a:ln w="27101" cap="flat">
              <a:solidFill>
                <a:srgbClr val="0058AB">
                  <a:alpha val="80000"/>
                </a:srgbClr>
              </a:solidFill>
              <a:prstDash val="solid"/>
              <a:round/>
            </a:ln>
          </p:spPr>
          <p:txBody>
            <a:bodyPr/>
            <a:lstStyle/>
            <a:p/>
          </p:txBody>
        </p:sp>
        <p:sp>
          <p:nvSpPr>
            <p:cNvPr id="21" name="pl21"/>
            <p:cNvSpPr/>
            <p:nvPr/>
          </p:nvSpPr>
          <p:spPr>
            <a:xfrm>
              <a:off x="979796" y="2298057"/>
              <a:ext cx="3485499" cy="402451"/>
            </a:xfrm>
            <a:custGeom>
              <a:avLst/>
              <a:pathLst>
                <a:path w="3485499" h="402451">
                  <a:moveTo>
                    <a:pt x="0" y="0"/>
                  </a:moveTo>
                  <a:lnTo>
                    <a:pt x="139419" y="44716"/>
                  </a:lnTo>
                  <a:lnTo>
                    <a:pt x="278839" y="0"/>
                  </a:lnTo>
                  <a:lnTo>
                    <a:pt x="418259" y="89433"/>
                  </a:lnTo>
                  <a:lnTo>
                    <a:pt x="557679" y="134150"/>
                  </a:lnTo>
                  <a:lnTo>
                    <a:pt x="697099" y="89433"/>
                  </a:lnTo>
                  <a:lnTo>
                    <a:pt x="836519" y="134150"/>
                  </a:lnTo>
                  <a:lnTo>
                    <a:pt x="975939" y="134150"/>
                  </a:lnTo>
                  <a:lnTo>
                    <a:pt x="1115359" y="223584"/>
                  </a:lnTo>
                  <a:lnTo>
                    <a:pt x="1254779" y="268301"/>
                  </a:lnTo>
                  <a:lnTo>
                    <a:pt x="1394199" y="313018"/>
                  </a:lnTo>
                  <a:lnTo>
                    <a:pt x="1533619" y="313018"/>
                  </a:lnTo>
                  <a:lnTo>
                    <a:pt x="1673039" y="313018"/>
                  </a:lnTo>
                  <a:lnTo>
                    <a:pt x="1812459" y="313018"/>
                  </a:lnTo>
                  <a:lnTo>
                    <a:pt x="1951879" y="357734"/>
                  </a:lnTo>
                  <a:lnTo>
                    <a:pt x="2091299" y="357734"/>
                  </a:lnTo>
                  <a:lnTo>
                    <a:pt x="2230719" y="357734"/>
                  </a:lnTo>
                  <a:lnTo>
                    <a:pt x="2370139" y="357734"/>
                  </a:lnTo>
                  <a:lnTo>
                    <a:pt x="2509559" y="402451"/>
                  </a:lnTo>
                  <a:lnTo>
                    <a:pt x="2648979" y="402451"/>
                  </a:lnTo>
                  <a:lnTo>
                    <a:pt x="2788399" y="357734"/>
                  </a:lnTo>
                  <a:lnTo>
                    <a:pt x="2927819" y="313018"/>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22" name="pl22"/>
            <p:cNvSpPr/>
            <p:nvPr/>
          </p:nvSpPr>
          <p:spPr>
            <a:xfrm>
              <a:off x="979796" y="2432208"/>
              <a:ext cx="3485499" cy="402451"/>
            </a:xfrm>
            <a:custGeom>
              <a:avLst/>
              <a:pathLst>
                <a:path w="3485499" h="402451">
                  <a:moveTo>
                    <a:pt x="0" y="0"/>
                  </a:moveTo>
                  <a:lnTo>
                    <a:pt x="139419" y="44716"/>
                  </a:lnTo>
                  <a:lnTo>
                    <a:pt x="278839" y="0"/>
                  </a:lnTo>
                  <a:lnTo>
                    <a:pt x="418259" y="44716"/>
                  </a:lnTo>
                  <a:lnTo>
                    <a:pt x="557679" y="89433"/>
                  </a:lnTo>
                  <a:lnTo>
                    <a:pt x="697099" y="89433"/>
                  </a:lnTo>
                  <a:lnTo>
                    <a:pt x="836519" y="134150"/>
                  </a:lnTo>
                  <a:lnTo>
                    <a:pt x="975939" y="178867"/>
                  </a:lnTo>
                  <a:lnTo>
                    <a:pt x="1115359" y="268301"/>
                  </a:lnTo>
                  <a:lnTo>
                    <a:pt x="1254779" y="357734"/>
                  </a:lnTo>
                  <a:lnTo>
                    <a:pt x="1394199" y="357734"/>
                  </a:lnTo>
                  <a:lnTo>
                    <a:pt x="1533619" y="357734"/>
                  </a:lnTo>
                  <a:lnTo>
                    <a:pt x="1673039" y="402451"/>
                  </a:lnTo>
                  <a:lnTo>
                    <a:pt x="1812459" y="313018"/>
                  </a:lnTo>
                  <a:lnTo>
                    <a:pt x="1951879" y="357734"/>
                  </a:lnTo>
                  <a:lnTo>
                    <a:pt x="2091299" y="357734"/>
                  </a:lnTo>
                  <a:lnTo>
                    <a:pt x="2230719" y="357734"/>
                  </a:lnTo>
                  <a:lnTo>
                    <a:pt x="2370139" y="357734"/>
                  </a:lnTo>
                  <a:lnTo>
                    <a:pt x="2509559" y="357734"/>
                  </a:lnTo>
                  <a:lnTo>
                    <a:pt x="2648979" y="357734"/>
                  </a:lnTo>
                  <a:lnTo>
                    <a:pt x="2788399" y="357734"/>
                  </a:lnTo>
                  <a:lnTo>
                    <a:pt x="2927819" y="313018"/>
                  </a:lnTo>
                  <a:lnTo>
                    <a:pt x="3067239" y="357734"/>
                  </a:lnTo>
                  <a:lnTo>
                    <a:pt x="3206659" y="313018"/>
                  </a:lnTo>
                  <a:lnTo>
                    <a:pt x="3346079" y="313018"/>
                  </a:lnTo>
                  <a:lnTo>
                    <a:pt x="3485499" y="357734"/>
                  </a:lnTo>
                </a:path>
              </a:pathLst>
            </a:custGeom>
            <a:ln w="27101" cap="flat">
              <a:solidFill>
                <a:srgbClr val="00833D">
                  <a:alpha val="80000"/>
                </a:srgbClr>
              </a:solidFill>
              <a:prstDash val="solid"/>
              <a:round/>
            </a:ln>
          </p:spPr>
          <p:txBody>
            <a:bodyPr/>
            <a:lstStyle/>
            <a:p/>
          </p:txBody>
        </p:sp>
        <p:sp>
          <p:nvSpPr>
            <p:cNvPr id="23" name="pl23"/>
            <p:cNvSpPr/>
            <p:nvPr/>
          </p:nvSpPr>
          <p:spPr>
            <a:xfrm>
              <a:off x="979796" y="2521641"/>
              <a:ext cx="3485499" cy="357734"/>
            </a:xfrm>
            <a:custGeom>
              <a:avLst/>
              <a:pathLst>
                <a:path w="3485499" h="357734">
                  <a:moveTo>
                    <a:pt x="0" y="0"/>
                  </a:moveTo>
                  <a:lnTo>
                    <a:pt x="139419" y="268301"/>
                  </a:lnTo>
                  <a:lnTo>
                    <a:pt x="278839" y="268301"/>
                  </a:lnTo>
                  <a:lnTo>
                    <a:pt x="418259" y="223584"/>
                  </a:lnTo>
                  <a:lnTo>
                    <a:pt x="557679" y="178867"/>
                  </a:lnTo>
                  <a:lnTo>
                    <a:pt x="697099" y="134150"/>
                  </a:lnTo>
                  <a:lnTo>
                    <a:pt x="836519" y="268301"/>
                  </a:lnTo>
                  <a:lnTo>
                    <a:pt x="975939" y="313018"/>
                  </a:lnTo>
                  <a:lnTo>
                    <a:pt x="1115359" y="313018"/>
                  </a:lnTo>
                  <a:lnTo>
                    <a:pt x="1254779" y="313018"/>
                  </a:lnTo>
                  <a:lnTo>
                    <a:pt x="1394199" y="313018"/>
                  </a:lnTo>
                  <a:lnTo>
                    <a:pt x="1533619" y="313018"/>
                  </a:lnTo>
                  <a:lnTo>
                    <a:pt x="1673039" y="313018"/>
                  </a:lnTo>
                  <a:lnTo>
                    <a:pt x="1812459" y="313018"/>
                  </a:lnTo>
                  <a:lnTo>
                    <a:pt x="1951879" y="313018"/>
                  </a:lnTo>
                  <a:lnTo>
                    <a:pt x="2091299" y="313018"/>
                  </a:lnTo>
                  <a:lnTo>
                    <a:pt x="2230719" y="313018"/>
                  </a:lnTo>
                  <a:lnTo>
                    <a:pt x="2370139" y="313018"/>
                  </a:lnTo>
                  <a:lnTo>
                    <a:pt x="2509559" y="268301"/>
                  </a:lnTo>
                  <a:lnTo>
                    <a:pt x="2648979" y="313018"/>
                  </a:lnTo>
                  <a:lnTo>
                    <a:pt x="2788399" y="313018"/>
                  </a:lnTo>
                  <a:lnTo>
                    <a:pt x="2927819" y="357734"/>
                  </a:lnTo>
                  <a:lnTo>
                    <a:pt x="3067239" y="357734"/>
                  </a:lnTo>
                  <a:lnTo>
                    <a:pt x="3206659" y="357734"/>
                  </a:lnTo>
                  <a:lnTo>
                    <a:pt x="3346079" y="268301"/>
                  </a:lnTo>
                  <a:lnTo>
                    <a:pt x="3485499" y="357734"/>
                  </a:lnTo>
                </a:path>
              </a:pathLst>
            </a:custGeom>
            <a:ln w="43362" cap="flat">
              <a:solidFill>
                <a:srgbClr val="000000">
                  <a:alpha val="100000"/>
                </a:srgbClr>
              </a:solidFill>
              <a:prstDash val="solid"/>
              <a:round/>
            </a:ln>
          </p:spPr>
          <p:txBody>
            <a:bodyPr/>
            <a:lstStyle/>
            <a:p/>
          </p:txBody>
        </p:sp>
        <p:sp>
          <p:nvSpPr>
            <p:cNvPr id="24" name="pl24"/>
            <p:cNvSpPr/>
            <p:nvPr/>
          </p:nvSpPr>
          <p:spPr>
            <a:xfrm>
              <a:off x="979796" y="2521641"/>
              <a:ext cx="3485499" cy="357734"/>
            </a:xfrm>
            <a:custGeom>
              <a:avLst/>
              <a:pathLst>
                <a:path w="3485499" h="357734">
                  <a:moveTo>
                    <a:pt x="0" y="0"/>
                  </a:moveTo>
                  <a:lnTo>
                    <a:pt x="139419" y="268301"/>
                  </a:lnTo>
                  <a:lnTo>
                    <a:pt x="278839" y="268301"/>
                  </a:lnTo>
                  <a:lnTo>
                    <a:pt x="418259" y="223584"/>
                  </a:lnTo>
                  <a:lnTo>
                    <a:pt x="557679" y="178867"/>
                  </a:lnTo>
                  <a:lnTo>
                    <a:pt x="697099" y="134150"/>
                  </a:lnTo>
                  <a:lnTo>
                    <a:pt x="836519" y="268301"/>
                  </a:lnTo>
                  <a:lnTo>
                    <a:pt x="975939" y="313018"/>
                  </a:lnTo>
                  <a:lnTo>
                    <a:pt x="1115359" y="313018"/>
                  </a:lnTo>
                  <a:lnTo>
                    <a:pt x="1254779" y="313018"/>
                  </a:lnTo>
                  <a:lnTo>
                    <a:pt x="1394199" y="313018"/>
                  </a:lnTo>
                  <a:lnTo>
                    <a:pt x="1533619" y="313018"/>
                  </a:lnTo>
                  <a:lnTo>
                    <a:pt x="1673039" y="313018"/>
                  </a:lnTo>
                  <a:lnTo>
                    <a:pt x="1812459" y="313018"/>
                  </a:lnTo>
                  <a:lnTo>
                    <a:pt x="1951879" y="313018"/>
                  </a:lnTo>
                  <a:lnTo>
                    <a:pt x="2091299" y="313018"/>
                  </a:lnTo>
                  <a:lnTo>
                    <a:pt x="2230719" y="313018"/>
                  </a:lnTo>
                  <a:lnTo>
                    <a:pt x="2370139" y="313018"/>
                  </a:lnTo>
                  <a:lnTo>
                    <a:pt x="2509559" y="268301"/>
                  </a:lnTo>
                  <a:lnTo>
                    <a:pt x="2648979" y="313018"/>
                  </a:lnTo>
                  <a:lnTo>
                    <a:pt x="2788399" y="313018"/>
                  </a:lnTo>
                  <a:lnTo>
                    <a:pt x="2927819" y="357734"/>
                  </a:lnTo>
                  <a:lnTo>
                    <a:pt x="3067239" y="357734"/>
                  </a:lnTo>
                  <a:lnTo>
                    <a:pt x="3206659" y="357734"/>
                  </a:lnTo>
                  <a:lnTo>
                    <a:pt x="3346079" y="268301"/>
                  </a:lnTo>
                  <a:lnTo>
                    <a:pt x="3485499" y="357734"/>
                  </a:lnTo>
                </a:path>
              </a:pathLst>
            </a:custGeom>
            <a:ln w="27101" cap="flat">
              <a:solidFill>
                <a:srgbClr val="0058AB">
                  <a:alpha val="100000"/>
                </a:srgbClr>
              </a:solidFill>
              <a:prstDash val="solid"/>
              <a:round/>
            </a:ln>
          </p:spPr>
          <p:txBody>
            <a:bodyPr/>
            <a:lstStyle/>
            <a:p/>
          </p:txBody>
        </p:sp>
        <p:sp>
          <p:nvSpPr>
            <p:cNvPr id="25" name="pl25"/>
            <p:cNvSpPr/>
            <p:nvPr/>
          </p:nvSpPr>
          <p:spPr>
            <a:xfrm>
              <a:off x="805521" y="287937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38749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252164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270050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270050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270050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2655792"/>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23209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23497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18408" y="24550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24851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15507" y="26339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26640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12607" y="26339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26640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70287" y="26339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26640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67387" y="25892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261928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6807" y="26786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7074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261672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27508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577692" y="462541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a:off x="577692" y="373107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679323" y="283673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15755" y="19424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5514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5514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019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6436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22247" y="6122543"/>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6" name="tx66"/>
            <p:cNvSpPr/>
            <p:nvPr/>
          </p:nvSpPr>
          <p:spPr>
            <a:xfrm>
              <a:off x="266901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146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11521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2208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3265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43220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6680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7737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87937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850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834659"/>
              <a:ext cx="3485499" cy="2325276"/>
            </a:xfrm>
            <a:custGeom>
              <a:avLst/>
              <a:pathLst>
                <a:path w="3485499" h="2325276">
                  <a:moveTo>
                    <a:pt x="0" y="1296788"/>
                  </a:moveTo>
                  <a:lnTo>
                    <a:pt x="139419" y="2101692"/>
                  </a:lnTo>
                  <a:lnTo>
                    <a:pt x="278839" y="2325276"/>
                  </a:lnTo>
                  <a:lnTo>
                    <a:pt x="418259" y="1654523"/>
                  </a:lnTo>
                  <a:lnTo>
                    <a:pt x="557679" y="1252072"/>
                  </a:lnTo>
                  <a:lnTo>
                    <a:pt x="697099" y="760186"/>
                  </a:lnTo>
                  <a:lnTo>
                    <a:pt x="836519" y="268301"/>
                  </a:lnTo>
                  <a:lnTo>
                    <a:pt x="975939" y="313018"/>
                  </a:lnTo>
                  <a:lnTo>
                    <a:pt x="1115359" y="268301"/>
                  </a:lnTo>
                  <a:lnTo>
                    <a:pt x="1254779" y="223584"/>
                  </a:lnTo>
                  <a:lnTo>
                    <a:pt x="1394199" y="268301"/>
                  </a:lnTo>
                  <a:lnTo>
                    <a:pt x="1533619" y="223584"/>
                  </a:lnTo>
                  <a:lnTo>
                    <a:pt x="1673039" y="134150"/>
                  </a:lnTo>
                  <a:lnTo>
                    <a:pt x="1812459" y="268301"/>
                  </a:lnTo>
                  <a:lnTo>
                    <a:pt x="1951879" y="268301"/>
                  </a:lnTo>
                  <a:lnTo>
                    <a:pt x="2091299" y="89433"/>
                  </a:lnTo>
                  <a:lnTo>
                    <a:pt x="2230719" y="134150"/>
                  </a:lnTo>
                  <a:lnTo>
                    <a:pt x="2370139" y="89433"/>
                  </a:lnTo>
                  <a:lnTo>
                    <a:pt x="2509559" y="0"/>
                  </a:lnTo>
                  <a:lnTo>
                    <a:pt x="2648979" y="89433"/>
                  </a:lnTo>
                  <a:lnTo>
                    <a:pt x="2788399" y="89433"/>
                  </a:lnTo>
                  <a:lnTo>
                    <a:pt x="2927819" y="44716"/>
                  </a:lnTo>
                  <a:lnTo>
                    <a:pt x="3067239" y="44716"/>
                  </a:lnTo>
                  <a:lnTo>
                    <a:pt x="3206659" y="44716"/>
                  </a:lnTo>
                  <a:lnTo>
                    <a:pt x="3346079" y="44716"/>
                  </a:lnTo>
                  <a:lnTo>
                    <a:pt x="3485499" y="44716"/>
                  </a:lnTo>
                </a:path>
              </a:pathLst>
            </a:custGeom>
            <a:ln w="27101" cap="flat">
              <a:solidFill>
                <a:srgbClr val="0058AB">
                  <a:alpha val="80000"/>
                </a:srgbClr>
              </a:solidFill>
              <a:prstDash val="solid"/>
              <a:round/>
            </a:ln>
          </p:spPr>
          <p:txBody>
            <a:bodyPr/>
            <a:lstStyle/>
            <a:p/>
          </p:txBody>
        </p:sp>
        <p:sp>
          <p:nvSpPr>
            <p:cNvPr id="85" name="pl85"/>
            <p:cNvSpPr/>
            <p:nvPr/>
          </p:nvSpPr>
          <p:spPr>
            <a:xfrm>
              <a:off x="5345047" y="2253340"/>
              <a:ext cx="3485499" cy="402451"/>
            </a:xfrm>
            <a:custGeom>
              <a:avLst/>
              <a:pathLst>
                <a:path w="3485499" h="402451">
                  <a:moveTo>
                    <a:pt x="0" y="0"/>
                  </a:moveTo>
                  <a:lnTo>
                    <a:pt x="139419" y="44716"/>
                  </a:lnTo>
                  <a:lnTo>
                    <a:pt x="278839" y="44716"/>
                  </a:lnTo>
                  <a:lnTo>
                    <a:pt x="418259" y="89433"/>
                  </a:lnTo>
                  <a:lnTo>
                    <a:pt x="557679" y="134150"/>
                  </a:lnTo>
                  <a:lnTo>
                    <a:pt x="697099" y="134150"/>
                  </a:lnTo>
                  <a:lnTo>
                    <a:pt x="836519" y="178867"/>
                  </a:lnTo>
                  <a:lnTo>
                    <a:pt x="975939" y="223584"/>
                  </a:lnTo>
                  <a:lnTo>
                    <a:pt x="1115359" y="268301"/>
                  </a:lnTo>
                  <a:lnTo>
                    <a:pt x="1254779" y="313018"/>
                  </a:lnTo>
                  <a:lnTo>
                    <a:pt x="1394199" y="357734"/>
                  </a:lnTo>
                  <a:lnTo>
                    <a:pt x="1533619" y="357734"/>
                  </a:lnTo>
                  <a:lnTo>
                    <a:pt x="1673039" y="357734"/>
                  </a:lnTo>
                  <a:lnTo>
                    <a:pt x="1812459" y="357734"/>
                  </a:lnTo>
                  <a:lnTo>
                    <a:pt x="1951879" y="357734"/>
                  </a:lnTo>
                  <a:lnTo>
                    <a:pt x="2091299" y="402451"/>
                  </a:lnTo>
                  <a:lnTo>
                    <a:pt x="2230719" y="357734"/>
                  </a:lnTo>
                  <a:lnTo>
                    <a:pt x="2370139" y="357734"/>
                  </a:lnTo>
                  <a:lnTo>
                    <a:pt x="2509559" y="402451"/>
                  </a:lnTo>
                  <a:lnTo>
                    <a:pt x="2648979" y="402451"/>
                  </a:lnTo>
                  <a:lnTo>
                    <a:pt x="2788399" y="402451"/>
                  </a:lnTo>
                  <a:lnTo>
                    <a:pt x="2927819" y="357734"/>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86" name="pl86"/>
            <p:cNvSpPr/>
            <p:nvPr/>
          </p:nvSpPr>
          <p:spPr>
            <a:xfrm>
              <a:off x="5345047" y="2432208"/>
              <a:ext cx="3485499" cy="447168"/>
            </a:xfrm>
            <a:custGeom>
              <a:avLst/>
              <a:pathLst>
                <a:path w="3485499" h="447168">
                  <a:moveTo>
                    <a:pt x="0" y="0"/>
                  </a:moveTo>
                  <a:lnTo>
                    <a:pt x="139419" y="44716"/>
                  </a:lnTo>
                  <a:lnTo>
                    <a:pt x="278839" y="89433"/>
                  </a:lnTo>
                  <a:lnTo>
                    <a:pt x="418259" y="44716"/>
                  </a:lnTo>
                  <a:lnTo>
                    <a:pt x="557679" y="134150"/>
                  </a:lnTo>
                  <a:lnTo>
                    <a:pt x="697099" y="134150"/>
                  </a:lnTo>
                  <a:lnTo>
                    <a:pt x="836519" y="223584"/>
                  </a:lnTo>
                  <a:lnTo>
                    <a:pt x="975939" y="178867"/>
                  </a:lnTo>
                  <a:lnTo>
                    <a:pt x="1115359" y="268301"/>
                  </a:lnTo>
                  <a:lnTo>
                    <a:pt x="1254779" y="313018"/>
                  </a:lnTo>
                  <a:lnTo>
                    <a:pt x="1394199" y="357734"/>
                  </a:lnTo>
                  <a:lnTo>
                    <a:pt x="1533619" y="357734"/>
                  </a:lnTo>
                  <a:lnTo>
                    <a:pt x="1673039" y="313018"/>
                  </a:lnTo>
                  <a:lnTo>
                    <a:pt x="1812459" y="357734"/>
                  </a:lnTo>
                  <a:lnTo>
                    <a:pt x="1951879" y="357734"/>
                  </a:lnTo>
                  <a:lnTo>
                    <a:pt x="2091299" y="402451"/>
                  </a:lnTo>
                  <a:lnTo>
                    <a:pt x="2230719" y="402451"/>
                  </a:lnTo>
                  <a:lnTo>
                    <a:pt x="2370139" y="402451"/>
                  </a:lnTo>
                  <a:lnTo>
                    <a:pt x="2509559" y="447168"/>
                  </a:lnTo>
                  <a:lnTo>
                    <a:pt x="2648979" y="402451"/>
                  </a:lnTo>
                  <a:lnTo>
                    <a:pt x="2788399" y="357734"/>
                  </a:lnTo>
                  <a:lnTo>
                    <a:pt x="2927819" y="402451"/>
                  </a:lnTo>
                  <a:lnTo>
                    <a:pt x="3067239" y="357734"/>
                  </a:lnTo>
                  <a:lnTo>
                    <a:pt x="3206659" y="313018"/>
                  </a:lnTo>
                  <a:lnTo>
                    <a:pt x="3346079" y="402451"/>
                  </a:lnTo>
                  <a:lnTo>
                    <a:pt x="3485499" y="357734"/>
                  </a:lnTo>
                </a:path>
              </a:pathLst>
            </a:custGeom>
            <a:ln w="27101" cap="flat">
              <a:solidFill>
                <a:srgbClr val="00833D">
                  <a:alpha val="80000"/>
                </a:srgbClr>
              </a:solidFill>
              <a:prstDash val="solid"/>
              <a:round/>
            </a:ln>
          </p:spPr>
          <p:txBody>
            <a:bodyPr/>
            <a:lstStyle/>
            <a:p/>
          </p:txBody>
        </p:sp>
        <p:sp>
          <p:nvSpPr>
            <p:cNvPr id="87" name="pl87"/>
            <p:cNvSpPr/>
            <p:nvPr/>
          </p:nvSpPr>
          <p:spPr>
            <a:xfrm>
              <a:off x="5345047" y="2834659"/>
              <a:ext cx="3485499" cy="2325276"/>
            </a:xfrm>
            <a:custGeom>
              <a:avLst/>
              <a:pathLst>
                <a:path w="3485499" h="2325276">
                  <a:moveTo>
                    <a:pt x="0" y="1296788"/>
                  </a:moveTo>
                  <a:lnTo>
                    <a:pt x="139419" y="2101692"/>
                  </a:lnTo>
                  <a:lnTo>
                    <a:pt x="278839" y="2325276"/>
                  </a:lnTo>
                  <a:lnTo>
                    <a:pt x="418259" y="1654523"/>
                  </a:lnTo>
                  <a:lnTo>
                    <a:pt x="557679" y="1252072"/>
                  </a:lnTo>
                  <a:lnTo>
                    <a:pt x="697099" y="760186"/>
                  </a:lnTo>
                  <a:lnTo>
                    <a:pt x="836519" y="268301"/>
                  </a:lnTo>
                  <a:lnTo>
                    <a:pt x="975939" y="313018"/>
                  </a:lnTo>
                  <a:lnTo>
                    <a:pt x="1115359" y="268301"/>
                  </a:lnTo>
                  <a:lnTo>
                    <a:pt x="1254779" y="223584"/>
                  </a:lnTo>
                  <a:lnTo>
                    <a:pt x="1394199" y="268301"/>
                  </a:lnTo>
                  <a:lnTo>
                    <a:pt x="1533619" y="223584"/>
                  </a:lnTo>
                  <a:lnTo>
                    <a:pt x="1673039" y="134150"/>
                  </a:lnTo>
                  <a:lnTo>
                    <a:pt x="1812459" y="268301"/>
                  </a:lnTo>
                  <a:lnTo>
                    <a:pt x="1951879" y="268301"/>
                  </a:lnTo>
                  <a:lnTo>
                    <a:pt x="2091299" y="89433"/>
                  </a:lnTo>
                  <a:lnTo>
                    <a:pt x="2230719" y="134150"/>
                  </a:lnTo>
                  <a:lnTo>
                    <a:pt x="2370139" y="89433"/>
                  </a:lnTo>
                  <a:lnTo>
                    <a:pt x="2509559" y="0"/>
                  </a:lnTo>
                  <a:lnTo>
                    <a:pt x="2648979" y="89433"/>
                  </a:lnTo>
                  <a:lnTo>
                    <a:pt x="2788399" y="89433"/>
                  </a:lnTo>
                  <a:lnTo>
                    <a:pt x="2927819" y="44716"/>
                  </a:lnTo>
                  <a:lnTo>
                    <a:pt x="3067239" y="44716"/>
                  </a:lnTo>
                  <a:lnTo>
                    <a:pt x="3206659" y="44716"/>
                  </a:lnTo>
                  <a:lnTo>
                    <a:pt x="3346079" y="44716"/>
                  </a:lnTo>
                  <a:lnTo>
                    <a:pt x="3485499" y="44716"/>
                  </a:lnTo>
                </a:path>
              </a:pathLst>
            </a:custGeom>
            <a:ln w="43362" cap="flat">
              <a:solidFill>
                <a:srgbClr val="000000">
                  <a:alpha val="100000"/>
                </a:srgbClr>
              </a:solidFill>
              <a:prstDash val="solid"/>
              <a:round/>
            </a:ln>
          </p:spPr>
          <p:txBody>
            <a:bodyPr/>
            <a:lstStyle/>
            <a:p/>
          </p:txBody>
        </p:sp>
        <p:sp>
          <p:nvSpPr>
            <p:cNvPr id="88" name="pl88"/>
            <p:cNvSpPr/>
            <p:nvPr/>
          </p:nvSpPr>
          <p:spPr>
            <a:xfrm>
              <a:off x="5345047" y="2834659"/>
              <a:ext cx="3485499" cy="2325276"/>
            </a:xfrm>
            <a:custGeom>
              <a:avLst/>
              <a:pathLst>
                <a:path w="3485499" h="2325276">
                  <a:moveTo>
                    <a:pt x="0" y="1296788"/>
                  </a:moveTo>
                  <a:lnTo>
                    <a:pt x="139419" y="2101692"/>
                  </a:lnTo>
                  <a:lnTo>
                    <a:pt x="278839" y="2325276"/>
                  </a:lnTo>
                  <a:lnTo>
                    <a:pt x="418259" y="1654523"/>
                  </a:lnTo>
                  <a:lnTo>
                    <a:pt x="557679" y="1252072"/>
                  </a:lnTo>
                  <a:lnTo>
                    <a:pt x="697099" y="760186"/>
                  </a:lnTo>
                  <a:lnTo>
                    <a:pt x="836519" y="268301"/>
                  </a:lnTo>
                  <a:lnTo>
                    <a:pt x="975939" y="313018"/>
                  </a:lnTo>
                  <a:lnTo>
                    <a:pt x="1115359" y="268301"/>
                  </a:lnTo>
                  <a:lnTo>
                    <a:pt x="1254779" y="223584"/>
                  </a:lnTo>
                  <a:lnTo>
                    <a:pt x="1394199" y="268301"/>
                  </a:lnTo>
                  <a:lnTo>
                    <a:pt x="1533619" y="223584"/>
                  </a:lnTo>
                  <a:lnTo>
                    <a:pt x="1673039" y="134150"/>
                  </a:lnTo>
                  <a:lnTo>
                    <a:pt x="1812459" y="268301"/>
                  </a:lnTo>
                  <a:lnTo>
                    <a:pt x="1951879" y="268301"/>
                  </a:lnTo>
                  <a:lnTo>
                    <a:pt x="2091299" y="89433"/>
                  </a:lnTo>
                  <a:lnTo>
                    <a:pt x="2230719" y="134150"/>
                  </a:lnTo>
                  <a:lnTo>
                    <a:pt x="2370139" y="89433"/>
                  </a:lnTo>
                  <a:lnTo>
                    <a:pt x="2509559" y="0"/>
                  </a:lnTo>
                  <a:lnTo>
                    <a:pt x="2648979" y="89433"/>
                  </a:lnTo>
                  <a:lnTo>
                    <a:pt x="2788399" y="89433"/>
                  </a:lnTo>
                  <a:lnTo>
                    <a:pt x="2927819" y="44716"/>
                  </a:lnTo>
                  <a:lnTo>
                    <a:pt x="3067239" y="44716"/>
                  </a:lnTo>
                  <a:lnTo>
                    <a:pt x="3206659" y="44716"/>
                  </a:lnTo>
                  <a:lnTo>
                    <a:pt x="3346079" y="44716"/>
                  </a:lnTo>
                  <a:lnTo>
                    <a:pt x="3485499" y="44716"/>
                  </a:lnTo>
                </a:path>
              </a:pathLst>
            </a:custGeom>
            <a:ln w="27101" cap="flat">
              <a:solidFill>
                <a:srgbClr val="0058AB">
                  <a:alpha val="100000"/>
                </a:srgbClr>
              </a:solidFill>
              <a:prstDash val="solid"/>
              <a:round/>
            </a:ln>
          </p:spPr>
          <p:txBody>
            <a:bodyPr/>
            <a:lstStyle/>
            <a:p/>
          </p:txBody>
        </p:sp>
        <p:sp>
          <p:nvSpPr>
            <p:cNvPr id="89" name="pl89"/>
            <p:cNvSpPr/>
            <p:nvPr/>
          </p:nvSpPr>
          <p:spPr>
            <a:xfrm>
              <a:off x="5170772" y="287937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997298"/>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460695"/>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2968810"/>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2789943"/>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2789943"/>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41577" y="3930732"/>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71930" y="3959554"/>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9" name="pg99"/>
            <p:cNvSpPr/>
            <p:nvPr/>
          </p:nvSpPr>
          <p:spPr>
            <a:xfrm>
              <a:off x="5938677" y="3394129"/>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69030" y="3422951"/>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1" name="pg101"/>
            <p:cNvSpPr/>
            <p:nvPr/>
          </p:nvSpPr>
          <p:spPr>
            <a:xfrm>
              <a:off x="6663912" y="29022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94265" y="2932350"/>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361012" y="27233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1365" y="275343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18692" y="27233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49045" y="275343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32638" y="26786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27074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26786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7074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2570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27508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4942943" y="462541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4" name="tx114"/>
            <p:cNvSpPr/>
            <p:nvPr/>
          </p:nvSpPr>
          <p:spPr>
            <a:xfrm>
              <a:off x="4942943" y="373107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5044574" y="283673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81006" y="19424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2039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2039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6716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2961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7498" y="6122543"/>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30" name="tx130"/>
            <p:cNvSpPr/>
            <p:nvPr/>
          </p:nvSpPr>
          <p:spPr>
            <a:xfrm>
              <a:off x="703426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96718"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DPRK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DPRK,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91956"/>
            </a:xfrm>
            <a:custGeom>
              <a:avLst/>
              <a:pathLst>
                <a:path w="2135265" h="291956">
                  <a:moveTo>
                    <a:pt x="0" y="291956"/>
                  </a:moveTo>
                  <a:lnTo>
                    <a:pt x="85410" y="236345"/>
                  </a:lnTo>
                  <a:lnTo>
                    <a:pt x="170821" y="41708"/>
                  </a:lnTo>
                  <a:lnTo>
                    <a:pt x="256231" y="152929"/>
                  </a:lnTo>
                  <a:lnTo>
                    <a:pt x="341642" y="55610"/>
                  </a:lnTo>
                  <a:lnTo>
                    <a:pt x="427053" y="69513"/>
                  </a:lnTo>
                  <a:lnTo>
                    <a:pt x="512463" y="41708"/>
                  </a:lnTo>
                  <a:lnTo>
                    <a:pt x="597874" y="41708"/>
                  </a:lnTo>
                  <a:lnTo>
                    <a:pt x="683284" y="27805"/>
                  </a:lnTo>
                  <a:lnTo>
                    <a:pt x="768695" y="13902"/>
                  </a:lnTo>
                  <a:lnTo>
                    <a:pt x="854106" y="13902"/>
                  </a:lnTo>
                  <a:lnTo>
                    <a:pt x="939516" y="13902"/>
                  </a:lnTo>
                  <a:lnTo>
                    <a:pt x="1024927" y="13902"/>
                  </a:lnTo>
                  <a:lnTo>
                    <a:pt x="1110337" y="13902"/>
                  </a:lnTo>
                  <a:lnTo>
                    <a:pt x="1195748" y="13902"/>
                  </a:lnTo>
                  <a:lnTo>
                    <a:pt x="1281159" y="27805"/>
                  </a:lnTo>
                  <a:lnTo>
                    <a:pt x="1366569" y="27805"/>
                  </a:lnTo>
                  <a:lnTo>
                    <a:pt x="1451980" y="13902"/>
                  </a:lnTo>
                  <a:lnTo>
                    <a:pt x="1537390" y="41708"/>
                  </a:lnTo>
                  <a:lnTo>
                    <a:pt x="1622801" y="41708"/>
                  </a:lnTo>
                  <a:lnTo>
                    <a:pt x="1708212" y="0"/>
                  </a:lnTo>
                  <a:lnTo>
                    <a:pt x="1793622" y="5561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368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1376364"/>
            </a:xfrm>
            <a:custGeom>
              <a:avLst/>
              <a:pathLst>
                <a:path w="854106" h="1376364">
                  <a:moveTo>
                    <a:pt x="0" y="250248"/>
                  </a:moveTo>
                  <a:lnTo>
                    <a:pt x="85410" y="653425"/>
                  </a:lnTo>
                  <a:lnTo>
                    <a:pt x="170821" y="1376364"/>
                  </a:lnTo>
                  <a:lnTo>
                    <a:pt x="256231" y="472690"/>
                  </a:lnTo>
                  <a:lnTo>
                    <a:pt x="341642" y="13902"/>
                  </a:lnTo>
                  <a:lnTo>
                    <a:pt x="427053" y="13902"/>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639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53621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4584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1618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528301"/>
            </a:xfrm>
            <a:custGeom>
              <a:avLst/>
              <a:pathLst>
                <a:path w="2135265" h="528301">
                  <a:moveTo>
                    <a:pt x="0" y="528301"/>
                  </a:moveTo>
                  <a:lnTo>
                    <a:pt x="85410" y="500496"/>
                  </a:lnTo>
                  <a:lnTo>
                    <a:pt x="170821" y="472690"/>
                  </a:lnTo>
                  <a:lnTo>
                    <a:pt x="256231" y="403177"/>
                  </a:lnTo>
                  <a:lnTo>
                    <a:pt x="341642" y="333664"/>
                  </a:lnTo>
                  <a:lnTo>
                    <a:pt x="427053" y="222442"/>
                  </a:lnTo>
                  <a:lnTo>
                    <a:pt x="512463" y="111221"/>
                  </a:lnTo>
                  <a:lnTo>
                    <a:pt x="597874" y="83416"/>
                  </a:lnTo>
                  <a:lnTo>
                    <a:pt x="683284" y="83416"/>
                  </a:lnTo>
                  <a:lnTo>
                    <a:pt x="768695" y="69513"/>
                  </a:lnTo>
                  <a:lnTo>
                    <a:pt x="854106" y="69513"/>
                  </a:lnTo>
                  <a:lnTo>
                    <a:pt x="939516" y="55610"/>
                  </a:lnTo>
                  <a:lnTo>
                    <a:pt x="1024927" y="27805"/>
                  </a:lnTo>
                  <a:lnTo>
                    <a:pt x="1110337" y="69513"/>
                  </a:lnTo>
                  <a:lnTo>
                    <a:pt x="1195748" y="69513"/>
                  </a:lnTo>
                  <a:lnTo>
                    <a:pt x="1281159" y="27805"/>
                  </a:lnTo>
                  <a:lnTo>
                    <a:pt x="1366569" y="27805"/>
                  </a:lnTo>
                  <a:lnTo>
                    <a:pt x="1451980" y="13902"/>
                  </a:lnTo>
                  <a:lnTo>
                    <a:pt x="1537390" y="0"/>
                  </a:lnTo>
                  <a:lnTo>
                    <a:pt x="1622801" y="13902"/>
                  </a:lnTo>
                  <a:lnTo>
                    <a:pt x="1708212" y="13902"/>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5196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473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291956"/>
            </a:xfrm>
            <a:custGeom>
              <a:avLst/>
              <a:pathLst>
                <a:path w="2135265" h="291956">
                  <a:moveTo>
                    <a:pt x="0" y="291956"/>
                  </a:moveTo>
                  <a:lnTo>
                    <a:pt x="85410" y="97318"/>
                  </a:lnTo>
                  <a:lnTo>
                    <a:pt x="170821" y="13902"/>
                  </a:lnTo>
                  <a:lnTo>
                    <a:pt x="256231" y="55610"/>
                  </a:lnTo>
                  <a:lnTo>
                    <a:pt x="341642" y="55610"/>
                  </a:lnTo>
                  <a:lnTo>
                    <a:pt x="427053" y="41708"/>
                  </a:lnTo>
                  <a:lnTo>
                    <a:pt x="512463" y="41708"/>
                  </a:lnTo>
                  <a:lnTo>
                    <a:pt x="597874" y="0"/>
                  </a:lnTo>
                  <a:lnTo>
                    <a:pt x="683284" y="13902"/>
                  </a:lnTo>
                  <a:lnTo>
                    <a:pt x="768695" y="13902"/>
                  </a:lnTo>
                  <a:lnTo>
                    <a:pt x="854106" y="0"/>
                  </a:lnTo>
                  <a:lnTo>
                    <a:pt x="939516" y="0"/>
                  </a:lnTo>
                  <a:lnTo>
                    <a:pt x="1024927" y="0"/>
                  </a:lnTo>
                  <a:lnTo>
                    <a:pt x="1110337" y="0"/>
                  </a:lnTo>
                  <a:lnTo>
                    <a:pt x="1195748" y="0"/>
                  </a:lnTo>
                  <a:lnTo>
                    <a:pt x="1281159" y="13902"/>
                  </a:lnTo>
                  <a:lnTo>
                    <a:pt x="1366569" y="0"/>
                  </a:lnTo>
                  <a:lnTo>
                    <a:pt x="1451980" y="0"/>
                  </a:lnTo>
                  <a:lnTo>
                    <a:pt x="1537390" y="13902"/>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571127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4" name="pt184"/>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86" name="tx186"/>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tx188"/>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597814"/>
            </a:xfrm>
            <a:custGeom>
              <a:avLst/>
              <a:pathLst>
                <a:path w="2135265" h="597814">
                  <a:moveTo>
                    <a:pt x="0" y="597814"/>
                  </a:moveTo>
                  <a:lnTo>
                    <a:pt x="85410" y="514398"/>
                  </a:lnTo>
                  <a:lnTo>
                    <a:pt x="170821" y="486593"/>
                  </a:lnTo>
                  <a:lnTo>
                    <a:pt x="256231" y="430982"/>
                  </a:lnTo>
                  <a:lnTo>
                    <a:pt x="341642" y="375372"/>
                  </a:lnTo>
                  <a:lnTo>
                    <a:pt x="427053" y="278053"/>
                  </a:lnTo>
                  <a:lnTo>
                    <a:pt x="512463" y="139026"/>
                  </a:lnTo>
                  <a:lnTo>
                    <a:pt x="597874" y="97318"/>
                  </a:lnTo>
                  <a:lnTo>
                    <a:pt x="683284" y="97318"/>
                  </a:lnTo>
                  <a:lnTo>
                    <a:pt x="768695" y="83416"/>
                  </a:lnTo>
                  <a:lnTo>
                    <a:pt x="854106" y="83416"/>
                  </a:lnTo>
                  <a:lnTo>
                    <a:pt x="939516" y="69513"/>
                  </a:lnTo>
                  <a:lnTo>
                    <a:pt x="1024927" y="41708"/>
                  </a:lnTo>
                  <a:lnTo>
                    <a:pt x="1110337" y="83416"/>
                  </a:lnTo>
                  <a:lnTo>
                    <a:pt x="1195748" y="83416"/>
                  </a:lnTo>
                  <a:lnTo>
                    <a:pt x="1281159" y="41708"/>
                  </a:lnTo>
                  <a:lnTo>
                    <a:pt x="1366569" y="41708"/>
                  </a:lnTo>
                  <a:lnTo>
                    <a:pt x="1451980" y="27805"/>
                  </a:lnTo>
                  <a:lnTo>
                    <a:pt x="1537390" y="27805"/>
                  </a:lnTo>
                  <a:lnTo>
                    <a:pt x="1622801" y="27805"/>
                  </a:lnTo>
                  <a:lnTo>
                    <a:pt x="1708212" y="27805"/>
                  </a:lnTo>
                  <a:lnTo>
                    <a:pt x="1793622" y="0"/>
                  </a:lnTo>
                  <a:lnTo>
                    <a:pt x="1879033" y="0"/>
                  </a:lnTo>
                  <a:lnTo>
                    <a:pt x="1964443" y="0"/>
                  </a:lnTo>
                  <a:lnTo>
                    <a:pt x="2049854" y="27805"/>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6169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5427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327764" y="4003836"/>
              <a:ext cx="1451980" cy="333664"/>
            </a:xfrm>
            <a:custGeom>
              <a:avLst/>
              <a:pathLst>
                <a:path w="1451980" h="333664">
                  <a:moveTo>
                    <a:pt x="0" y="333664"/>
                  </a:moveTo>
                  <a:lnTo>
                    <a:pt x="85410" y="333664"/>
                  </a:lnTo>
                  <a:lnTo>
                    <a:pt x="170821" y="319761"/>
                  </a:lnTo>
                  <a:lnTo>
                    <a:pt x="256231" y="319761"/>
                  </a:lnTo>
                  <a:lnTo>
                    <a:pt x="341642" y="319761"/>
                  </a:lnTo>
                  <a:lnTo>
                    <a:pt x="427053" y="319761"/>
                  </a:lnTo>
                  <a:lnTo>
                    <a:pt x="512463" y="319761"/>
                  </a:lnTo>
                  <a:lnTo>
                    <a:pt x="597874" y="194637"/>
                  </a:lnTo>
                  <a:lnTo>
                    <a:pt x="683284" y="13902"/>
                  </a:lnTo>
                  <a:lnTo>
                    <a:pt x="768695" y="13902"/>
                  </a:lnTo>
                  <a:lnTo>
                    <a:pt x="854106" y="0"/>
                  </a:lnTo>
                  <a:lnTo>
                    <a:pt x="939516" y="13902"/>
                  </a:lnTo>
                  <a:lnTo>
                    <a:pt x="1024927" y="0"/>
                  </a:lnTo>
                  <a:lnTo>
                    <a:pt x="1110337" y="0"/>
                  </a:lnTo>
                  <a:lnTo>
                    <a:pt x="1195748" y="0"/>
                  </a:lnTo>
                  <a:lnTo>
                    <a:pt x="1281159" y="0"/>
                  </a:lnTo>
                  <a:lnTo>
                    <a:pt x="1366569" y="0"/>
                  </a:lnTo>
                  <a:lnTo>
                    <a:pt x="1451980" y="0"/>
                  </a:lnTo>
                </a:path>
              </a:pathLst>
            </a:custGeom>
            <a:ln w="27101" cap="flat">
              <a:solidFill>
                <a:srgbClr val="1CABE2">
                  <a:alpha val="100000"/>
                </a:srgbClr>
              </a:solidFill>
              <a:prstDash val="solid"/>
              <a:round/>
            </a:ln>
          </p:spPr>
          <p:txBody>
            <a:bodyPr/>
            <a:lstStyle/>
            <a:p/>
          </p:txBody>
        </p:sp>
        <p:sp>
          <p:nvSpPr>
            <p:cNvPr id="259" name="pt259"/>
            <p:cNvSpPr/>
            <p:nvPr/>
          </p:nvSpPr>
          <p:spPr>
            <a:xfrm>
              <a:off x="7309713"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480534"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651355"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0784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33464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420051"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8505461"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8590872"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67628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7175834"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78" name="tx278"/>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0" name="tx280"/>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2" name="tx28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3" name="tx283"/>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4" name="tx28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5" name="tx28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6" name="tx28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7" name="tx28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9" name="tx30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0" name="tx31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1" name="tx31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2" name="tx31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3" name="tx31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4" name="tx31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tx3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4" name="tx3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5" name="tx325"/>
            <p:cNvSpPr/>
            <p:nvPr/>
          </p:nvSpPr>
          <p:spPr>
            <a:xfrm>
              <a:off x="2443802" y="1330710"/>
              <a:ext cx="49482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DPRK, 2000-2025</a:t>
              </a:r>
            </a:p>
          </p:txBody>
        </p:sp>
        <p:sp>
          <p:nvSpPr>
            <p:cNvPr id="326" name="tx32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7" name="tx32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(99%).
Compared to 2019, coverage of 5 vaccines increased (BCG, DTP1, DTP3, IPV1 and MCV2) and one vaccine remained constant (MCV1).
Compared to 2024, coverage of 5 vaccines remained constant (BCG, DTP1, IPV1, MCV1 and MCV2) and one vaccine increased (DTP3).</a:t>
            </a:r>
          </a:p>
        </p:txBody>
      </p:sp>
      <p:sp>
        <p:nvSpPr>
          <p:cNvPr id="3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DPRK had the same coverage (99%).</a:t>
            </a:r>
          </a:p>
        </p:txBody>
      </p:sp>
      <p:grpSp xmlns:pic="http://schemas.openxmlformats.org/drawingml/2006/picture">
        <p:nvGrpSpPr>
          <p:cNvPr id="330" name=""/>
          <p:cNvGrpSpPr/>
          <p:nvPr/>
        </p:nvGrpSpPr>
        <p:grpSpPr>
          <a:xfrm>
            <a:off x="292608" y="1097280"/>
            <a:ext cx="8595360" cy="28575"/>
            <a:chOff x="292608" y="1097280"/>
            <a:chExt cx="8595360" cy="28575"/>
          </a:xfrm>
        </p:grpSpPr>
        <p:sp>
          <p:nvSpPr>
            <p:cNvPr id="3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040333"/>
            </a:xfrm>
            <a:custGeom>
              <a:avLst/>
              <a:pathLst>
                <a:path w="6518190" h="2040333">
                  <a:moveTo>
                    <a:pt x="0" y="2040333"/>
                  </a:moveTo>
                  <a:lnTo>
                    <a:pt x="260727" y="1755635"/>
                  </a:lnTo>
                  <a:lnTo>
                    <a:pt x="521455" y="1660736"/>
                  </a:lnTo>
                  <a:lnTo>
                    <a:pt x="782182" y="1470937"/>
                  </a:lnTo>
                  <a:lnTo>
                    <a:pt x="1042910" y="1281139"/>
                  </a:lnTo>
                  <a:lnTo>
                    <a:pt x="1303638" y="948992"/>
                  </a:lnTo>
                  <a:lnTo>
                    <a:pt x="1564365" y="474496"/>
                  </a:lnTo>
                  <a:lnTo>
                    <a:pt x="1825093" y="332147"/>
                  </a:lnTo>
                  <a:lnTo>
                    <a:pt x="2085820" y="332147"/>
                  </a:lnTo>
                  <a:lnTo>
                    <a:pt x="2346548" y="284697"/>
                  </a:lnTo>
                  <a:lnTo>
                    <a:pt x="2607276" y="284697"/>
                  </a:lnTo>
                  <a:lnTo>
                    <a:pt x="2868003" y="237248"/>
                  </a:lnTo>
                  <a:lnTo>
                    <a:pt x="3128731" y="142348"/>
                  </a:lnTo>
                  <a:lnTo>
                    <a:pt x="3389458" y="284697"/>
                  </a:lnTo>
                  <a:lnTo>
                    <a:pt x="3650186" y="284697"/>
                  </a:lnTo>
                  <a:lnTo>
                    <a:pt x="3910914" y="142348"/>
                  </a:lnTo>
                  <a:lnTo>
                    <a:pt x="4171641" y="142348"/>
                  </a:lnTo>
                  <a:lnTo>
                    <a:pt x="4432369" y="94899"/>
                  </a:lnTo>
                  <a:lnTo>
                    <a:pt x="4693096" y="94899"/>
                  </a:lnTo>
                  <a:lnTo>
                    <a:pt x="4953824" y="94899"/>
                  </a:lnTo>
                  <a:lnTo>
                    <a:pt x="5214552" y="94899"/>
                  </a:lnTo>
                  <a:lnTo>
                    <a:pt x="5475279" y="0"/>
                  </a:lnTo>
                  <a:lnTo>
                    <a:pt x="5736007" y="0"/>
                  </a:lnTo>
                  <a:lnTo>
                    <a:pt x="5996734" y="0"/>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3416372"/>
            </a:xfrm>
            <a:custGeom>
              <a:avLst/>
              <a:pathLst>
                <a:path w="5736007" h="3416372">
                  <a:moveTo>
                    <a:pt x="0" y="3416372"/>
                  </a:moveTo>
                  <a:lnTo>
                    <a:pt x="260727" y="47449"/>
                  </a:lnTo>
                  <a:lnTo>
                    <a:pt x="521455" y="332147"/>
                  </a:lnTo>
                  <a:lnTo>
                    <a:pt x="782182" y="142348"/>
                  </a:lnTo>
                  <a:lnTo>
                    <a:pt x="1042910" y="332147"/>
                  </a:lnTo>
                  <a:lnTo>
                    <a:pt x="1303638" y="332147"/>
                  </a:lnTo>
                  <a:lnTo>
                    <a:pt x="1564365" y="284697"/>
                  </a:lnTo>
                  <a:lnTo>
                    <a:pt x="1825093" y="284697"/>
                  </a:lnTo>
                  <a:lnTo>
                    <a:pt x="2085820" y="237248"/>
                  </a:lnTo>
                  <a:lnTo>
                    <a:pt x="2346548" y="142348"/>
                  </a:lnTo>
                  <a:lnTo>
                    <a:pt x="2607276" y="284697"/>
                  </a:lnTo>
                  <a:lnTo>
                    <a:pt x="2868003" y="284697"/>
                  </a:lnTo>
                  <a:lnTo>
                    <a:pt x="3128731" y="142348"/>
                  </a:lnTo>
                  <a:lnTo>
                    <a:pt x="3389458" y="142348"/>
                  </a:lnTo>
                  <a:lnTo>
                    <a:pt x="3650186" y="94899"/>
                  </a:lnTo>
                  <a:lnTo>
                    <a:pt x="3910914" y="94899"/>
                  </a:lnTo>
                  <a:lnTo>
                    <a:pt x="4171641" y="94899"/>
                  </a:lnTo>
                  <a:lnTo>
                    <a:pt x="4432369" y="94899"/>
                  </a:lnTo>
                  <a:lnTo>
                    <a:pt x="4693096" y="0"/>
                  </a:lnTo>
                  <a:lnTo>
                    <a:pt x="4953824" y="0"/>
                  </a:lnTo>
                  <a:lnTo>
                    <a:pt x="5214552" y="0"/>
                  </a:lnTo>
                  <a:lnTo>
                    <a:pt x="5475279" y="94899"/>
                  </a:lnTo>
                  <a:lnTo>
                    <a:pt x="5736007" y="0"/>
                  </a:lnTo>
                </a:path>
              </a:pathLst>
            </a:custGeom>
            <a:ln w="27101" cap="flat">
              <a:solidFill>
                <a:srgbClr val="80BD41">
                  <a:alpha val="100000"/>
                </a:srgbClr>
              </a:solidFill>
              <a:prstDash val="solid"/>
              <a:round/>
            </a:ln>
          </p:spPr>
          <p:txBody>
            <a:bodyPr/>
            <a:lstStyle/>
            <a:p/>
          </p:txBody>
        </p:sp>
        <p:sp>
          <p:nvSpPr>
            <p:cNvPr id="40" name="pl40"/>
            <p:cNvSpPr/>
            <p:nvPr/>
          </p:nvSpPr>
          <p:spPr>
            <a:xfrm>
              <a:off x="4263986" y="930799"/>
              <a:ext cx="3389458" cy="3179123"/>
            </a:xfrm>
            <a:custGeom>
              <a:avLst/>
              <a:pathLst>
                <a:path w="3389458" h="3179123">
                  <a:moveTo>
                    <a:pt x="0" y="3179123"/>
                  </a:moveTo>
                  <a:lnTo>
                    <a:pt x="260727" y="284697"/>
                  </a:lnTo>
                  <a:lnTo>
                    <a:pt x="521455" y="284697"/>
                  </a:lnTo>
                  <a:lnTo>
                    <a:pt x="782182" y="142348"/>
                  </a:lnTo>
                  <a:lnTo>
                    <a:pt x="1042910" y="142348"/>
                  </a:lnTo>
                  <a:lnTo>
                    <a:pt x="1303638" y="94899"/>
                  </a:lnTo>
                  <a:lnTo>
                    <a:pt x="1564365" y="94899"/>
                  </a:lnTo>
                  <a:lnTo>
                    <a:pt x="1825093" y="94899"/>
                  </a:lnTo>
                  <a:lnTo>
                    <a:pt x="2085820" y="94899"/>
                  </a:lnTo>
                  <a:lnTo>
                    <a:pt x="2346548" y="0"/>
                  </a:lnTo>
                  <a:lnTo>
                    <a:pt x="2607276" y="0"/>
                  </a:lnTo>
                  <a:lnTo>
                    <a:pt x="2868003" y="0"/>
                  </a:lnTo>
                  <a:lnTo>
                    <a:pt x="3128731" y="94899"/>
                  </a:lnTo>
                  <a:lnTo>
                    <a:pt x="3389458"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4697511"/>
            </a:xfrm>
            <a:custGeom>
              <a:avLst/>
              <a:pathLst>
                <a:path w="2607276" h="4697511">
                  <a:moveTo>
                    <a:pt x="0" y="854093"/>
                  </a:moveTo>
                  <a:lnTo>
                    <a:pt x="260727" y="2230131"/>
                  </a:lnTo>
                  <a:lnTo>
                    <a:pt x="521455" y="4697511"/>
                  </a:lnTo>
                  <a:lnTo>
                    <a:pt x="782182" y="1613286"/>
                  </a:lnTo>
                  <a:lnTo>
                    <a:pt x="1042910" y="47449"/>
                  </a:lnTo>
                  <a:lnTo>
                    <a:pt x="1303638" y="47449"/>
                  </a:lnTo>
                  <a:lnTo>
                    <a:pt x="1564365" y="0"/>
                  </a:lnTo>
                  <a:lnTo>
                    <a:pt x="1825093" y="0"/>
                  </a:lnTo>
                  <a:lnTo>
                    <a:pt x="2085820" y="0"/>
                  </a:lnTo>
                  <a:lnTo>
                    <a:pt x="2346548" y="0"/>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930799"/>
              <a:ext cx="6518190" cy="996441"/>
            </a:xfrm>
            <a:custGeom>
              <a:avLst/>
              <a:pathLst>
                <a:path w="6518190" h="996441">
                  <a:moveTo>
                    <a:pt x="0" y="996441"/>
                  </a:moveTo>
                  <a:lnTo>
                    <a:pt x="260727" y="332147"/>
                  </a:lnTo>
                  <a:lnTo>
                    <a:pt x="521455" y="47449"/>
                  </a:lnTo>
                  <a:lnTo>
                    <a:pt x="782182" y="189798"/>
                  </a:lnTo>
                  <a:lnTo>
                    <a:pt x="1042910" y="189798"/>
                  </a:lnTo>
                  <a:lnTo>
                    <a:pt x="1303638" y="142348"/>
                  </a:lnTo>
                  <a:lnTo>
                    <a:pt x="1564365" y="142348"/>
                  </a:lnTo>
                  <a:lnTo>
                    <a:pt x="1825093" y="0"/>
                  </a:lnTo>
                  <a:lnTo>
                    <a:pt x="2085820" y="47449"/>
                  </a:lnTo>
                  <a:lnTo>
                    <a:pt x="2346548" y="47449"/>
                  </a:lnTo>
                  <a:lnTo>
                    <a:pt x="2607276" y="0"/>
                  </a:lnTo>
                  <a:lnTo>
                    <a:pt x="2868003" y="0"/>
                  </a:lnTo>
                  <a:lnTo>
                    <a:pt x="3128731" y="0"/>
                  </a:lnTo>
                  <a:lnTo>
                    <a:pt x="3389458" y="0"/>
                  </a:lnTo>
                  <a:lnTo>
                    <a:pt x="3650186" y="0"/>
                  </a:lnTo>
                  <a:lnTo>
                    <a:pt x="3910914" y="47449"/>
                  </a:lnTo>
                  <a:lnTo>
                    <a:pt x="4171641" y="0"/>
                  </a:lnTo>
                  <a:lnTo>
                    <a:pt x="4432369" y="0"/>
                  </a:lnTo>
                  <a:lnTo>
                    <a:pt x="4693096" y="47449"/>
                  </a:lnTo>
                  <a:lnTo>
                    <a:pt x="4953824" y="0"/>
                  </a:lnTo>
                  <a:lnTo>
                    <a:pt x="5214552" y="0"/>
                  </a:lnTo>
                  <a:lnTo>
                    <a:pt x="5475279" y="0"/>
                  </a:lnTo>
                  <a:lnTo>
                    <a:pt x="5736007" y="0"/>
                  </a:lnTo>
                  <a:lnTo>
                    <a:pt x="5996734" y="0"/>
                  </a:lnTo>
                  <a:lnTo>
                    <a:pt x="6257462" y="0"/>
                  </a:lnTo>
                  <a:lnTo>
                    <a:pt x="6518190" y="0"/>
                  </a:lnTo>
                </a:path>
              </a:pathLst>
            </a:custGeom>
            <a:ln w="27101" cap="flat">
              <a:solidFill>
                <a:srgbClr val="E31A1C">
                  <a:alpha val="100000"/>
                </a:srgbClr>
              </a:solidFill>
              <a:prstDash val="solid"/>
              <a:round/>
            </a:ln>
          </p:spPr>
          <p:txBody>
            <a:bodyPr/>
            <a:lstStyle/>
            <a:p/>
          </p:txBody>
        </p:sp>
        <p:sp>
          <p:nvSpPr>
            <p:cNvPr id="43" name="pl43"/>
            <p:cNvSpPr/>
            <p:nvPr/>
          </p:nvSpPr>
          <p:spPr>
            <a:xfrm>
              <a:off x="3221076" y="930799"/>
              <a:ext cx="4432369" cy="1138790"/>
            </a:xfrm>
            <a:custGeom>
              <a:avLst/>
              <a:pathLst>
                <a:path w="4432369" h="1138790">
                  <a:moveTo>
                    <a:pt x="0" y="1138790"/>
                  </a:moveTo>
                  <a:lnTo>
                    <a:pt x="260727" y="1138790"/>
                  </a:lnTo>
                  <a:lnTo>
                    <a:pt x="521455" y="1091341"/>
                  </a:lnTo>
                  <a:lnTo>
                    <a:pt x="782182" y="1091341"/>
                  </a:lnTo>
                  <a:lnTo>
                    <a:pt x="1042910" y="1091341"/>
                  </a:lnTo>
                  <a:lnTo>
                    <a:pt x="1303638" y="1091341"/>
                  </a:lnTo>
                  <a:lnTo>
                    <a:pt x="1564365" y="1091341"/>
                  </a:lnTo>
                  <a:lnTo>
                    <a:pt x="1825093" y="664294"/>
                  </a:lnTo>
                  <a:lnTo>
                    <a:pt x="2085820" y="47449"/>
                  </a:lnTo>
                  <a:lnTo>
                    <a:pt x="2346548" y="47449"/>
                  </a:lnTo>
                  <a:lnTo>
                    <a:pt x="2607276" y="0"/>
                  </a:lnTo>
                  <a:lnTo>
                    <a:pt x="2868003" y="47449"/>
                  </a:lnTo>
                  <a:lnTo>
                    <a:pt x="3128731" y="0"/>
                  </a:lnTo>
                  <a:lnTo>
                    <a:pt x="3389458" y="0"/>
                  </a:lnTo>
                  <a:lnTo>
                    <a:pt x="3650186" y="0"/>
                  </a:lnTo>
                  <a:lnTo>
                    <a:pt x="3910914" y="0"/>
                  </a:lnTo>
                  <a:lnTo>
                    <a:pt x="4171641" y="0"/>
                  </a:lnTo>
                  <a:lnTo>
                    <a:pt x="4432369" y="0"/>
                  </a:lnTo>
                </a:path>
              </a:pathLst>
            </a:custGeom>
            <a:ln w="27101" cap="flat">
              <a:solidFill>
                <a:srgbClr val="FF7F00">
                  <a:alpha val="100000"/>
                </a:srgbClr>
              </a:solidFill>
              <a:prstDash val="solid"/>
              <a:round/>
            </a:ln>
          </p:spPr>
          <p:txBody>
            <a:bodyPr/>
            <a:lstStyle/>
            <a:p/>
          </p:txBody>
        </p:sp>
        <p:sp>
          <p:nvSpPr>
            <p:cNvPr id="44" name="pl44"/>
            <p:cNvSpPr/>
            <p:nvPr/>
          </p:nvSpPr>
          <p:spPr>
            <a:xfrm>
              <a:off x="6349807" y="930799"/>
              <a:ext cx="1303638" cy="0"/>
            </a:xfrm>
            <a:custGeom>
              <a:avLst/>
              <a:pathLst>
                <a:path w="1303638" h="0">
                  <a:moveTo>
                    <a:pt x="0" y="0"/>
                  </a:moveTo>
                  <a:lnTo>
                    <a:pt x="260727" y="0"/>
                  </a:lnTo>
                  <a:lnTo>
                    <a:pt x="521455" y="0"/>
                  </a:lnTo>
                  <a:lnTo>
                    <a:pt x="782182" y="0"/>
                  </a:lnTo>
                  <a:lnTo>
                    <a:pt x="1042910" y="0"/>
                  </a:lnTo>
                  <a:lnTo>
                    <a:pt x="1303638" y="0"/>
                  </a:lnTo>
                </a:path>
              </a:pathLst>
            </a:custGeom>
            <a:ln w="27101" cap="flat">
              <a:solidFill>
                <a:srgbClr val="FFC20E">
                  <a:alpha val="100000"/>
                </a:srgbClr>
              </a:solidFill>
              <a:prstDash val="solid"/>
              <a:round/>
            </a:ln>
          </p:spPr>
          <p:txBody>
            <a:bodyPr/>
            <a:lstStyle/>
            <a:p/>
          </p:txBody>
        </p:sp>
        <p:sp>
          <p:nvSpPr>
            <p:cNvPr id="45" name="pl45"/>
            <p:cNvSpPr/>
            <p:nvPr/>
          </p:nvSpPr>
          <p:spPr>
            <a:xfrm>
              <a:off x="7670673" y="779846"/>
              <a:ext cx="712272" cy="147387"/>
            </a:xfrm>
            <a:custGeom>
              <a:avLst/>
              <a:pathLst>
                <a:path w="712272" h="147387">
                  <a:moveTo>
                    <a:pt x="712272" y="0"/>
                  </a:moveTo>
                  <a:lnTo>
                    <a:pt x="0" y="147387"/>
                  </a:lnTo>
                </a:path>
              </a:pathLst>
            </a:custGeom>
          </p:spPr>
          <p:txBody>
            <a:bodyPr/>
            <a:lstStyle/>
            <a:p/>
          </p:txBody>
        </p:sp>
        <p:sp>
          <p:nvSpPr>
            <p:cNvPr id="46" name="pl46"/>
            <p:cNvSpPr/>
            <p:nvPr/>
          </p:nvSpPr>
          <p:spPr>
            <a:xfrm>
              <a:off x="7658680" y="941698"/>
              <a:ext cx="669903" cy="1394670"/>
            </a:xfrm>
            <a:custGeom>
              <a:avLst/>
              <a:pathLst>
                <a:path w="669903" h="1394670">
                  <a:moveTo>
                    <a:pt x="669903" y="1394670"/>
                  </a:moveTo>
                  <a:lnTo>
                    <a:pt x="0" y="0"/>
                  </a:lnTo>
                </a:path>
              </a:pathLst>
            </a:custGeom>
          </p:spPr>
          <p:txBody>
            <a:bodyPr/>
            <a:lstStyle/>
            <a:p/>
          </p:txBody>
        </p:sp>
        <p:sp>
          <p:nvSpPr>
            <p:cNvPr id="47" name="pl47"/>
            <p:cNvSpPr/>
            <p:nvPr/>
          </p:nvSpPr>
          <p:spPr>
            <a:xfrm>
              <a:off x="7671186" y="933173"/>
              <a:ext cx="765908" cy="102519"/>
            </a:xfrm>
            <a:custGeom>
              <a:avLst/>
              <a:pathLst>
                <a:path w="765908" h="102519">
                  <a:moveTo>
                    <a:pt x="765908" y="102519"/>
                  </a:moveTo>
                  <a:lnTo>
                    <a:pt x="0" y="0"/>
                  </a:lnTo>
                </a:path>
              </a:pathLst>
            </a:custGeom>
          </p:spPr>
          <p:txBody>
            <a:bodyPr/>
            <a:lstStyle/>
            <a:p/>
          </p:txBody>
        </p:sp>
        <p:sp>
          <p:nvSpPr>
            <p:cNvPr id="48" name="pl48"/>
            <p:cNvSpPr/>
            <p:nvPr/>
          </p:nvSpPr>
          <p:spPr>
            <a:xfrm>
              <a:off x="7660497" y="941287"/>
              <a:ext cx="764528" cy="1137011"/>
            </a:xfrm>
            <a:custGeom>
              <a:avLst/>
              <a:pathLst>
                <a:path w="764528" h="1137011">
                  <a:moveTo>
                    <a:pt x="764528" y="1137011"/>
                  </a:moveTo>
                  <a:lnTo>
                    <a:pt x="0" y="0"/>
                  </a:lnTo>
                </a:path>
              </a:pathLst>
            </a:custGeom>
          </p:spPr>
          <p:txBody>
            <a:bodyPr/>
            <a:lstStyle/>
            <a:p/>
          </p:txBody>
        </p:sp>
        <p:sp>
          <p:nvSpPr>
            <p:cNvPr id="49" name="pl49"/>
            <p:cNvSpPr/>
            <p:nvPr/>
          </p:nvSpPr>
          <p:spPr>
            <a:xfrm>
              <a:off x="7661548" y="940984"/>
              <a:ext cx="697312" cy="876478"/>
            </a:xfrm>
            <a:custGeom>
              <a:avLst/>
              <a:pathLst>
                <a:path w="697312" h="876478">
                  <a:moveTo>
                    <a:pt x="697312" y="876478"/>
                  </a:moveTo>
                  <a:lnTo>
                    <a:pt x="0" y="0"/>
                  </a:lnTo>
                </a:path>
              </a:pathLst>
            </a:custGeom>
          </p:spPr>
          <p:txBody>
            <a:bodyPr/>
            <a:lstStyle/>
            <a:p/>
          </p:txBody>
        </p:sp>
        <p:sp>
          <p:nvSpPr>
            <p:cNvPr id="50" name="pl50"/>
            <p:cNvSpPr/>
            <p:nvPr/>
          </p:nvSpPr>
          <p:spPr>
            <a:xfrm>
              <a:off x="7663990" y="940062"/>
              <a:ext cx="694870" cy="610366"/>
            </a:xfrm>
            <a:custGeom>
              <a:avLst/>
              <a:pathLst>
                <a:path w="694870" h="610366">
                  <a:moveTo>
                    <a:pt x="694870" y="610366"/>
                  </a:moveTo>
                  <a:lnTo>
                    <a:pt x="0" y="0"/>
                  </a:lnTo>
                </a:path>
              </a:pathLst>
            </a:custGeom>
          </p:spPr>
          <p:txBody>
            <a:bodyPr/>
            <a:lstStyle/>
            <a:p/>
          </p:txBody>
        </p:sp>
        <p:sp>
          <p:nvSpPr>
            <p:cNvPr id="51" name="pl51"/>
            <p:cNvSpPr/>
            <p:nvPr/>
          </p:nvSpPr>
          <p:spPr>
            <a:xfrm>
              <a:off x="7666943" y="938404"/>
              <a:ext cx="625487" cy="352408"/>
            </a:xfrm>
            <a:custGeom>
              <a:avLst/>
              <a:pathLst>
                <a:path w="625487" h="352408">
                  <a:moveTo>
                    <a:pt x="625487" y="352408"/>
                  </a:moveTo>
                  <a:lnTo>
                    <a:pt x="0" y="0"/>
                  </a:lnTo>
                </a:path>
              </a:pathLst>
            </a:custGeom>
          </p:spPr>
          <p:txBody>
            <a:bodyPr/>
            <a:lstStyle/>
            <a:p/>
          </p:txBody>
        </p:sp>
        <p:sp>
          <p:nvSpPr>
            <p:cNvPr id="52" name="pg52"/>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3" name="tx53"/>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4" name="pg54"/>
            <p:cNvSpPr/>
            <p:nvPr/>
          </p:nvSpPr>
          <p:spPr>
            <a:xfrm>
              <a:off x="8260004" y="225648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5" name="tx55"/>
            <p:cNvSpPr/>
            <p:nvPr/>
          </p:nvSpPr>
          <p:spPr>
            <a:xfrm>
              <a:off x="8282864" y="227933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6" name="pg56"/>
            <p:cNvSpPr/>
            <p:nvPr/>
          </p:nvSpPr>
          <p:spPr>
            <a:xfrm>
              <a:off x="8368515" y="95301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7" name="tx57"/>
            <p:cNvSpPr/>
            <p:nvPr/>
          </p:nvSpPr>
          <p:spPr>
            <a:xfrm>
              <a:off x="8391375" y="99455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8" name="pg58"/>
            <p:cNvSpPr/>
            <p:nvPr/>
          </p:nvSpPr>
          <p:spPr>
            <a:xfrm>
              <a:off x="8356446" y="19990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04055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0" name="pg60"/>
            <p:cNvSpPr/>
            <p:nvPr/>
          </p:nvSpPr>
          <p:spPr>
            <a:xfrm>
              <a:off x="8290281" y="17393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13141" y="17808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2" name="pg62"/>
            <p:cNvSpPr/>
            <p:nvPr/>
          </p:nvSpPr>
          <p:spPr>
            <a:xfrm>
              <a:off x="8290281" y="14733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15148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4" name="pg64"/>
            <p:cNvSpPr/>
            <p:nvPr/>
          </p:nvSpPr>
          <p:spPr>
            <a:xfrm>
              <a:off x="8223851" y="12145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246711" y="125609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Rubella: 99%</a:t>
              </a:r>
            </a:p>
          </p:txBody>
        </p:sp>
        <p:sp>
          <p:nvSpPr>
            <p:cNvPr id="66" name="pl6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7" name="rc67"/>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8" name="tx68"/>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0" name="tx70"/>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1" name="tx71"/>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 name="tx72"/>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 name="tx73"/>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 name="tx74"/>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5" name="tx75"/>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 name="tx76"/>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7" name="tx77"/>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 name="tx78"/>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9" name="tx79"/>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1" name="tx81"/>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2" name="tx82"/>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3" name="tx83"/>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5" name="tx85"/>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6" name="tx86"/>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7" name="tx87"/>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8" name="tx88"/>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9" name="tx89"/>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0" name="tx9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tx91"/>
            <p:cNvSpPr/>
            <p:nvPr/>
          </p:nvSpPr>
          <p:spPr>
            <a:xfrm>
              <a:off x="3509603" y="401416"/>
              <a:ext cx="2812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DPRK, 2000-2025</a:t>
              </a:r>
            </a:p>
          </p:txBody>
        </p:sp>
        <p:sp>
          <p:nvSpPr>
            <p:cNvPr id="92" name="tx9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3" name="tx9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2025, all childhood vaccines in the schedule had achieved 99% coverage.
Coverage of 5 vaccines increased (DTP3, HEPB3, HIB3, IPV1 and MCV2) and 1 vaccine was the same (MCV1) as in 2019.
Coverage of 3 vaccines increased (DTP3, HEPB3 and HIB3) and 4 vaccines were the same (IPV1, MCV1, MCV2 and RUBELLA) as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498263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48002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397741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4748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4696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196699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4643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96178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348905" y="961781"/>
              <a:ext cx="290202" cy="0"/>
            </a:xfrm>
            <a:custGeom>
              <a:avLst/>
              <a:pathLst>
                <a:path w="290202" h="0">
                  <a:moveTo>
                    <a:pt x="0" y="0"/>
                  </a:moveTo>
                  <a:lnTo>
                    <a:pt x="72550" y="0"/>
                  </a:lnTo>
                  <a:lnTo>
                    <a:pt x="290202" y="0"/>
                  </a:lnTo>
                  <a:lnTo>
                    <a:pt x="290202" y="0"/>
                  </a:lnTo>
                  <a:lnTo>
                    <a:pt x="290202" y="0"/>
                  </a:lnTo>
                  <a:lnTo>
                    <a:pt x="290202" y="0"/>
                  </a:lnTo>
                  <a:lnTo>
                    <a:pt x="290202" y="0"/>
                  </a:lnTo>
                </a:path>
              </a:pathLst>
            </a:custGeom>
            <a:ln w="116535" cap="flat">
              <a:solidFill>
                <a:srgbClr val="E8E8E8">
                  <a:alpha val="100000"/>
                </a:srgbClr>
              </a:solidFill>
              <a:prstDash val="solid"/>
              <a:round/>
            </a:ln>
          </p:spPr>
          <p:txBody>
            <a:bodyPr/>
            <a:lstStyle/>
            <a:p/>
          </p:txBody>
        </p:sp>
        <p:sp>
          <p:nvSpPr>
            <p:cNvPr id="19" name="pl19"/>
            <p:cNvSpPr/>
            <p:nvPr/>
          </p:nvSpPr>
          <p:spPr>
            <a:xfrm>
              <a:off x="8566556" y="1464387"/>
              <a:ext cx="72550" cy="0"/>
            </a:xfrm>
            <a:custGeom>
              <a:avLst/>
              <a:pathLst>
                <a:path w="72550" h="0">
                  <a:moveTo>
                    <a:pt x="0" y="0"/>
                  </a:moveTo>
                  <a:lnTo>
                    <a:pt x="0" y="0"/>
                  </a:lnTo>
                  <a:lnTo>
                    <a:pt x="72550" y="0"/>
                  </a:lnTo>
                  <a:lnTo>
                    <a:pt x="72550" y="0"/>
                  </a:lnTo>
                  <a:lnTo>
                    <a:pt x="72550" y="0"/>
                  </a:lnTo>
                  <a:lnTo>
                    <a:pt x="72550" y="0"/>
                  </a:lnTo>
                  <a:lnTo>
                    <a:pt x="72550" y="0"/>
                  </a:lnTo>
                </a:path>
              </a:pathLst>
            </a:custGeom>
            <a:ln w="116535" cap="flat">
              <a:solidFill>
                <a:srgbClr val="E8E8E8">
                  <a:alpha val="100000"/>
                </a:srgbClr>
              </a:solidFill>
              <a:prstDash val="solid"/>
              <a:round/>
            </a:ln>
          </p:spPr>
          <p:txBody>
            <a:bodyPr/>
            <a:lstStyle/>
            <a:p/>
          </p:txBody>
        </p:sp>
        <p:sp>
          <p:nvSpPr>
            <p:cNvPr id="20" name="pl20"/>
            <p:cNvSpPr/>
            <p:nvPr/>
          </p:nvSpPr>
          <p:spPr>
            <a:xfrm>
              <a:off x="8494006" y="1966994"/>
              <a:ext cx="145101" cy="0"/>
            </a:xfrm>
            <a:custGeom>
              <a:avLst/>
              <a:pathLst>
                <a:path w="145101" h="0">
                  <a:moveTo>
                    <a:pt x="0" y="0"/>
                  </a:moveTo>
                  <a:lnTo>
                    <a:pt x="0" y="0"/>
                  </a:ln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1" name="pl21"/>
            <p:cNvSpPr/>
            <p:nvPr/>
          </p:nvSpPr>
          <p:spPr>
            <a:xfrm>
              <a:off x="8494006" y="2469600"/>
              <a:ext cx="145101" cy="0"/>
            </a:xfrm>
            <a:custGeom>
              <a:avLst/>
              <a:pathLst>
                <a:path w="145101" h="0">
                  <a:moveTo>
                    <a:pt x="0" y="0"/>
                  </a:moveTo>
                  <a:lnTo>
                    <a:pt x="0" y="0"/>
                  </a:ln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2" name="pl22"/>
            <p:cNvSpPr/>
            <p:nvPr/>
          </p:nvSpPr>
          <p:spPr>
            <a:xfrm>
              <a:off x="1456598" y="2972206"/>
              <a:ext cx="7182508" cy="0"/>
            </a:xfrm>
            <a:custGeom>
              <a:avLst/>
              <a:pathLst>
                <a:path w="7182508" h="0">
                  <a:moveTo>
                    <a:pt x="0" y="0"/>
                  </a:moveTo>
                  <a:lnTo>
                    <a:pt x="2394169" y="0"/>
                  </a:lnTo>
                  <a:lnTo>
                    <a:pt x="3627529" y="0"/>
                  </a:lnTo>
                  <a:lnTo>
                    <a:pt x="7182508" y="0"/>
                  </a:lnTo>
                  <a:lnTo>
                    <a:pt x="7182508" y="0"/>
                  </a:lnTo>
                  <a:lnTo>
                    <a:pt x="7182508" y="0"/>
                  </a:lnTo>
                  <a:lnTo>
                    <a:pt x="7182508" y="0"/>
                  </a:lnTo>
                </a:path>
              </a:pathLst>
            </a:custGeom>
            <a:ln w="116535" cap="flat">
              <a:solidFill>
                <a:srgbClr val="E8E8E8">
                  <a:alpha val="100000"/>
                </a:srgbClr>
              </a:solidFill>
              <a:prstDash val="solid"/>
              <a:round/>
            </a:ln>
          </p:spPr>
          <p:txBody>
            <a:bodyPr/>
            <a:lstStyle/>
            <a:p/>
          </p:txBody>
        </p:sp>
        <p:sp>
          <p:nvSpPr>
            <p:cNvPr id="23" name="pl23"/>
            <p:cNvSpPr/>
            <p:nvPr/>
          </p:nvSpPr>
          <p:spPr>
            <a:xfrm>
              <a:off x="8494006" y="3474813"/>
              <a:ext cx="145101" cy="0"/>
            </a:xfrm>
            <a:custGeom>
              <a:avLst/>
              <a:pathLst>
                <a:path w="145101" h="0">
                  <a:moveTo>
                    <a:pt x="0" y="0"/>
                  </a:moveTo>
                  <a:lnTo>
                    <a:pt x="0" y="0"/>
                  </a:ln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4" name="pl24"/>
            <p:cNvSpPr/>
            <p:nvPr/>
          </p:nvSpPr>
          <p:spPr>
            <a:xfrm>
              <a:off x="8566556" y="3977419"/>
              <a:ext cx="72550" cy="0"/>
            </a:xfrm>
            <a:custGeom>
              <a:avLst/>
              <a:pathLst>
                <a:path w="72550" h="0">
                  <a:moveTo>
                    <a:pt x="0" y="0"/>
                  </a:moveTo>
                  <a:lnTo>
                    <a:pt x="0" y="0"/>
                  </a:lnTo>
                  <a:lnTo>
                    <a:pt x="72550" y="0"/>
                  </a:lnTo>
                  <a:lnTo>
                    <a:pt x="72550" y="0"/>
                  </a:lnTo>
                  <a:lnTo>
                    <a:pt x="72550" y="0"/>
                  </a:lnTo>
                  <a:lnTo>
                    <a:pt x="72550" y="0"/>
                  </a:lnTo>
                  <a:lnTo>
                    <a:pt x="72550" y="0"/>
                  </a:lnTo>
                </a:path>
              </a:pathLst>
            </a:custGeom>
            <a:ln w="116535" cap="flat">
              <a:solidFill>
                <a:srgbClr val="E8E8E8">
                  <a:alpha val="100000"/>
                </a:srgbClr>
              </a:solidFill>
              <a:prstDash val="solid"/>
              <a:round/>
            </a:ln>
          </p:spPr>
          <p:txBody>
            <a:bodyPr/>
            <a:lstStyle/>
            <a:p/>
          </p:txBody>
        </p:sp>
        <p:sp>
          <p:nvSpPr>
            <p:cNvPr id="25" name="pl25"/>
            <p:cNvSpPr/>
            <p:nvPr/>
          </p:nvSpPr>
          <p:spPr>
            <a:xfrm>
              <a:off x="8639107" y="448002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566556" y="4982632"/>
              <a:ext cx="72550" cy="0"/>
            </a:xfrm>
            <a:custGeom>
              <a:avLst/>
              <a:pathLst>
                <a:path w="72550" h="0">
                  <a:moveTo>
                    <a:pt x="0" y="0"/>
                  </a:moveTo>
                  <a:lnTo>
                    <a:pt x="72550" y="0"/>
                  </a:lnTo>
                  <a:lnTo>
                    <a:pt x="72550" y="0"/>
                  </a:lnTo>
                  <a:lnTo>
                    <a:pt x="72550" y="0"/>
                  </a:lnTo>
                  <a:lnTo>
                    <a:pt x="72550" y="0"/>
                  </a:lnTo>
                  <a:lnTo>
                    <a:pt x="72550" y="0"/>
                  </a:lnTo>
                  <a:lnTo>
                    <a:pt x="72550" y="0"/>
                  </a:lnTo>
                </a:path>
              </a:pathLst>
            </a:custGeom>
            <a:ln w="116535" cap="flat">
              <a:solidFill>
                <a:srgbClr val="E8E8E8">
                  <a:alpha val="100000"/>
                </a:srgbClr>
              </a:solidFill>
              <a:prstDash val="solid"/>
              <a:round/>
            </a:ln>
          </p:spPr>
          <p:txBody>
            <a:bodyPr/>
            <a:lstStyle/>
            <a:p/>
          </p:txBody>
        </p:sp>
        <p:sp>
          <p:nvSpPr>
            <p:cNvPr id="27" name="pt27"/>
            <p:cNvSpPr/>
            <p:nvPr/>
          </p:nvSpPr>
          <p:spPr>
            <a:xfrm>
              <a:off x="841695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46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34440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46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46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46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46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205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205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460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460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460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460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460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8950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8950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460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460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460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8950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460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8950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8950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460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460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460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8950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460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46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46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46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07962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14520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8462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46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8950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8950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460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460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460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8950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460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205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205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46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46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46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46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46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460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205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460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58687"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6339"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6339"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378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6339"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6339"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1238"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1238"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76339"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123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123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6339"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633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378800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633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1238"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1238"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6339"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3789"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6339"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633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633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6339"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633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3789"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633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633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72514" y="490213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8" name="tx118"/>
            <p:cNvSpPr/>
            <p:nvPr/>
          </p:nvSpPr>
          <p:spPr>
            <a:xfrm>
              <a:off x="572514"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19" name="tx119"/>
            <p:cNvSpPr/>
            <p:nvPr/>
          </p:nvSpPr>
          <p:spPr>
            <a:xfrm>
              <a:off x="673284" y="390047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0" name="tx120"/>
            <p:cNvSpPr/>
            <p:nvPr/>
          </p:nvSpPr>
          <p:spPr>
            <a:xfrm>
              <a:off x="691664" y="339576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1" name="tx121"/>
            <p:cNvSpPr/>
            <p:nvPr/>
          </p:nvSpPr>
          <p:spPr>
            <a:xfrm>
              <a:off x="508103" y="286293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22" name="tx122"/>
            <p:cNvSpPr/>
            <p:nvPr/>
          </p:nvSpPr>
          <p:spPr>
            <a:xfrm>
              <a:off x="5264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3" name="tx123"/>
            <p:cNvSpPr/>
            <p:nvPr/>
          </p:nvSpPr>
          <p:spPr>
            <a:xfrm>
              <a:off x="609194"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4" name="tx124"/>
            <p:cNvSpPr/>
            <p:nvPr/>
          </p:nvSpPr>
          <p:spPr>
            <a:xfrm>
              <a:off x="609194"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5" name="tx125"/>
            <p:cNvSpPr/>
            <p:nvPr/>
          </p:nvSpPr>
          <p:spPr>
            <a:xfrm>
              <a:off x="6734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93845" y="398022"/>
              <a:ext cx="30936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DPRK,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(98%) and 2024 (99%). DTP1 coverage remained the same in 2025 (99%) compared to 2024, and was higher than in 2019. In 2019-2025, DTP1 coverage was at it's lowest level in 2019 and 2020 (98%).
In 2024, 1 vaccine had lower coverage than in 2019.
In 2025, 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246853"/>
            </a:xfrm>
            <a:custGeom>
              <a:avLst/>
              <a:pathLst>
                <a:path w="6481656" h="1246853">
                  <a:moveTo>
                    <a:pt x="0" y="1246853"/>
                  </a:moveTo>
                  <a:lnTo>
                    <a:pt x="259266" y="1072873"/>
                  </a:lnTo>
                  <a:lnTo>
                    <a:pt x="518532" y="1014880"/>
                  </a:lnTo>
                  <a:lnTo>
                    <a:pt x="777798" y="898894"/>
                  </a:lnTo>
                  <a:lnTo>
                    <a:pt x="1037065" y="782907"/>
                  </a:lnTo>
                  <a:lnTo>
                    <a:pt x="1296331" y="579931"/>
                  </a:lnTo>
                  <a:lnTo>
                    <a:pt x="1555597" y="289965"/>
                  </a:lnTo>
                  <a:lnTo>
                    <a:pt x="1814863" y="202976"/>
                  </a:lnTo>
                  <a:lnTo>
                    <a:pt x="2074130" y="202976"/>
                  </a:lnTo>
                  <a:lnTo>
                    <a:pt x="2333396" y="173979"/>
                  </a:lnTo>
                  <a:lnTo>
                    <a:pt x="2592662" y="173979"/>
                  </a:lnTo>
                  <a:lnTo>
                    <a:pt x="2851928" y="144982"/>
                  </a:lnTo>
                  <a:lnTo>
                    <a:pt x="3111195" y="86989"/>
                  </a:lnTo>
                  <a:lnTo>
                    <a:pt x="3370461" y="173979"/>
                  </a:lnTo>
                  <a:lnTo>
                    <a:pt x="3629727" y="173979"/>
                  </a:lnTo>
                  <a:lnTo>
                    <a:pt x="3888994" y="86989"/>
                  </a:lnTo>
                  <a:lnTo>
                    <a:pt x="4148260" y="86989"/>
                  </a:lnTo>
                  <a:lnTo>
                    <a:pt x="4407526" y="57993"/>
                  </a:lnTo>
                  <a:lnTo>
                    <a:pt x="4666792" y="57993"/>
                  </a:lnTo>
                  <a:lnTo>
                    <a:pt x="4926059" y="57993"/>
                  </a:lnTo>
                  <a:lnTo>
                    <a:pt x="5185325" y="57993"/>
                  </a:lnTo>
                  <a:lnTo>
                    <a:pt x="5444591" y="0"/>
                  </a:lnTo>
                  <a:lnTo>
                    <a:pt x="5703857" y="0"/>
                  </a:lnTo>
                  <a:lnTo>
                    <a:pt x="5963124" y="0"/>
                  </a:lnTo>
                  <a:lnTo>
                    <a:pt x="6222390" y="57993"/>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3513149" y="2128987"/>
              <a:ext cx="4407526" cy="695918"/>
            </a:xfrm>
            <a:custGeom>
              <a:avLst/>
              <a:pathLst>
                <a:path w="4407526" h="695918">
                  <a:moveTo>
                    <a:pt x="0" y="695918"/>
                  </a:moveTo>
                  <a:lnTo>
                    <a:pt x="259266" y="695918"/>
                  </a:lnTo>
                  <a:lnTo>
                    <a:pt x="518532" y="666921"/>
                  </a:lnTo>
                  <a:lnTo>
                    <a:pt x="777798" y="666921"/>
                  </a:lnTo>
                  <a:lnTo>
                    <a:pt x="1037065" y="666921"/>
                  </a:lnTo>
                  <a:lnTo>
                    <a:pt x="1296331" y="666921"/>
                  </a:lnTo>
                  <a:lnTo>
                    <a:pt x="1555597" y="666921"/>
                  </a:lnTo>
                  <a:lnTo>
                    <a:pt x="1814863" y="405952"/>
                  </a:lnTo>
                  <a:lnTo>
                    <a:pt x="2074130" y="28996"/>
                  </a:lnTo>
                  <a:lnTo>
                    <a:pt x="2333396" y="28996"/>
                  </a:lnTo>
                  <a:lnTo>
                    <a:pt x="2592662" y="0"/>
                  </a:lnTo>
                  <a:lnTo>
                    <a:pt x="2851928" y="28996"/>
                  </a:lnTo>
                  <a:lnTo>
                    <a:pt x="3111195" y="0"/>
                  </a:lnTo>
                  <a:lnTo>
                    <a:pt x="3370461" y="0"/>
                  </a:lnTo>
                  <a:lnTo>
                    <a:pt x="3629727" y="0"/>
                  </a:lnTo>
                  <a:lnTo>
                    <a:pt x="3888994" y="0"/>
                  </a:lnTo>
                  <a:lnTo>
                    <a:pt x="4148260" y="0"/>
                  </a:lnTo>
                  <a:lnTo>
                    <a:pt x="4407526"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0906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3374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3474772" y="27865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29048" y="2135721"/>
              <a:ext cx="250893" cy="201776"/>
            </a:xfrm>
            <a:custGeom>
              <a:avLst/>
              <a:pathLst>
                <a:path w="250893" h="201776">
                  <a:moveTo>
                    <a:pt x="250893" y="201776"/>
                  </a:moveTo>
                  <a:lnTo>
                    <a:pt x="0" y="0"/>
                  </a:lnTo>
                </a:path>
              </a:pathLst>
            </a:custGeom>
          </p:spPr>
          <p:txBody>
            <a:bodyPr/>
            <a:lstStyle/>
            <a:p/>
          </p:txBody>
        </p:sp>
        <p:sp>
          <p:nvSpPr>
            <p:cNvPr id="35" name="pl35"/>
            <p:cNvSpPr/>
            <p:nvPr/>
          </p:nvSpPr>
          <p:spPr>
            <a:xfrm>
              <a:off x="7938962" y="2094160"/>
              <a:ext cx="240979" cy="32370"/>
            </a:xfrm>
            <a:custGeom>
              <a:avLst/>
              <a:pathLst>
                <a:path w="240979" h="32370">
                  <a:moveTo>
                    <a:pt x="240979" y="0"/>
                  </a:moveTo>
                  <a:lnTo>
                    <a:pt x="0" y="32370"/>
                  </a:lnTo>
                </a:path>
              </a:pathLst>
            </a:custGeom>
          </p:spPr>
          <p:txBody>
            <a:bodyPr/>
            <a:lstStyle/>
            <a:p/>
          </p:txBody>
        </p:sp>
        <p:sp>
          <p:nvSpPr>
            <p:cNvPr id="36" name="pg36"/>
            <p:cNvSpPr/>
            <p:nvPr/>
          </p:nvSpPr>
          <p:spPr>
            <a:xfrm>
              <a:off x="8111362" y="227490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3157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38" name="pg38"/>
            <p:cNvSpPr/>
            <p:nvPr/>
          </p:nvSpPr>
          <p:spPr>
            <a:xfrm>
              <a:off x="8111362" y="20008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0416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99%</a:t>
              </a:r>
            </a:p>
          </p:txBody>
        </p:sp>
        <p:sp>
          <p:nvSpPr>
            <p:cNvPr id="40" name="pg40"/>
            <p:cNvSpPr/>
            <p:nvPr/>
          </p:nvSpPr>
          <p:spPr>
            <a:xfrm>
              <a:off x="1142623" y="33538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8343" y="33976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56</a:t>
              </a:r>
            </a:p>
          </p:txBody>
        </p:sp>
        <p:sp>
          <p:nvSpPr>
            <p:cNvPr id="42" name="pg42"/>
            <p:cNvSpPr/>
            <p:nvPr/>
          </p:nvSpPr>
          <p:spPr>
            <a:xfrm>
              <a:off x="3215035" y="28036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3260755" y="28489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58813" y="170591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DPRK has 2 out of the 4 SDG vaccines.
In 2025, DPRK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DPRK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2 percentage points from 97% in 2024 to 99% in 2025.
• There were there were approximately the same number of zero-dose children in 2025. This leaves 3,000 children without vaccination, vulnerable to vaccine-preventable diseases and a further &lt;100 with incomplete protection.
• DPRK accounted for 0.2% of zero-dose children in East Asia and the Pacific (EAPR) and &lt;0.1% of zero-dose children globally.
• MCV1 coverage remained constant at 99% between 2024 and 2025. There were 3,000 children who missed out on the first measles vaccination.
• MCV2 coverage remained constant at 99%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DPRK,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DPRK.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P7TF5XRZ5TZD-1674051314-8146</_dlc_DocId>
    <_dlc_DocIdUrl xmlns="5ce71423-0d49-4a04-8822-86064e799dcd">
      <Url>https://unicef.sharepoint.com/teams/DAPM-DataComm/_layouts/15/DocIdRedir.aspx?ID=P7TF5XRZ5TZD-1674051314-8146</Url>
      <Description>P7TF5XRZ5TZD-1674051314-8146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883CEF6-F6A2-42A3-9F3B-D95C35A724A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c47ada31-776c-497f-8f46-0684dfdb8b6e</vt:lpwstr>
  </property>
</Properties>
</file>