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b25a2f12a38c7e0bc28728e29a9eaa9e4a365f1.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6cd00230ab802c0c0d739be7d7f9cb49658fff2.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179b99e70364e7678ab925a662cfc5f196ece41.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0"/>
            </a:xfrm>
            <a:custGeom>
              <a:avLst/>
              <a:pathLst>
                <a:path w="6481656" h="0">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99513"/>
            </a:xfrm>
            <a:custGeom>
              <a:avLst/>
              <a:pathLst>
                <a:path w="6481656" h="199513">
                  <a:moveTo>
                    <a:pt x="0" y="39902"/>
                  </a:moveTo>
                  <a:lnTo>
                    <a:pt x="259266" y="39902"/>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39902"/>
                  </a:lnTo>
                  <a:lnTo>
                    <a:pt x="3888994" y="39902"/>
                  </a:lnTo>
                  <a:lnTo>
                    <a:pt x="4148260" y="39902"/>
                  </a:lnTo>
                  <a:lnTo>
                    <a:pt x="4407526" y="119708"/>
                  </a:lnTo>
                  <a:lnTo>
                    <a:pt x="4666792" y="159610"/>
                  </a:lnTo>
                  <a:lnTo>
                    <a:pt x="4926059" y="159610"/>
                  </a:lnTo>
                  <a:lnTo>
                    <a:pt x="5185325" y="199513"/>
                  </a:lnTo>
                  <a:lnTo>
                    <a:pt x="5444591" y="199513"/>
                  </a:lnTo>
                  <a:lnTo>
                    <a:pt x="5703857" y="199513"/>
                  </a:lnTo>
                  <a:lnTo>
                    <a:pt x="5963124" y="159610"/>
                  </a:lnTo>
                  <a:lnTo>
                    <a:pt x="6222390" y="199513"/>
                  </a:lnTo>
                  <a:lnTo>
                    <a:pt x="6481656" y="199513"/>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319221"/>
            </a:xfrm>
            <a:custGeom>
              <a:avLst/>
              <a:pathLst>
                <a:path w="6481656" h="319221">
                  <a:moveTo>
                    <a:pt x="0" y="79805"/>
                  </a:moveTo>
                  <a:lnTo>
                    <a:pt x="259266" y="79805"/>
                  </a:lnTo>
                  <a:lnTo>
                    <a:pt x="518532" y="39902"/>
                  </a:lnTo>
                  <a:lnTo>
                    <a:pt x="777798" y="79805"/>
                  </a:lnTo>
                  <a:lnTo>
                    <a:pt x="1037065" y="79805"/>
                  </a:lnTo>
                  <a:lnTo>
                    <a:pt x="1296331" y="39902"/>
                  </a:lnTo>
                  <a:lnTo>
                    <a:pt x="1555597" y="0"/>
                  </a:lnTo>
                  <a:lnTo>
                    <a:pt x="1814863" y="39902"/>
                  </a:lnTo>
                  <a:lnTo>
                    <a:pt x="2074130" y="39902"/>
                  </a:lnTo>
                  <a:lnTo>
                    <a:pt x="2333396" y="39902"/>
                  </a:lnTo>
                  <a:lnTo>
                    <a:pt x="2592662" y="39902"/>
                  </a:lnTo>
                  <a:lnTo>
                    <a:pt x="2851928" y="39902"/>
                  </a:lnTo>
                  <a:lnTo>
                    <a:pt x="3111195" y="39902"/>
                  </a:lnTo>
                  <a:lnTo>
                    <a:pt x="3370461" y="39902"/>
                  </a:lnTo>
                  <a:lnTo>
                    <a:pt x="3629727" y="79805"/>
                  </a:lnTo>
                  <a:lnTo>
                    <a:pt x="3888994" y="119708"/>
                  </a:lnTo>
                  <a:lnTo>
                    <a:pt x="4148260" y="119708"/>
                  </a:lnTo>
                  <a:lnTo>
                    <a:pt x="4407526" y="199513"/>
                  </a:lnTo>
                  <a:lnTo>
                    <a:pt x="4666792" y="239416"/>
                  </a:lnTo>
                  <a:lnTo>
                    <a:pt x="4926059" y="239416"/>
                  </a:lnTo>
                  <a:lnTo>
                    <a:pt x="5185325" y="279319"/>
                  </a:lnTo>
                  <a:lnTo>
                    <a:pt x="5444591" y="319221"/>
                  </a:lnTo>
                  <a:lnTo>
                    <a:pt x="5703857" y="319221"/>
                  </a:lnTo>
                  <a:lnTo>
                    <a:pt x="5963124" y="279319"/>
                  </a:lnTo>
                  <a:lnTo>
                    <a:pt x="6222390" y="279319"/>
                  </a:lnTo>
                  <a:lnTo>
                    <a:pt x="6481656" y="319221"/>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798054"/>
            </a:xfrm>
            <a:custGeom>
              <a:avLst/>
              <a:pathLst>
                <a:path w="6481656" h="798054">
                  <a:moveTo>
                    <a:pt x="0" y="119708"/>
                  </a:moveTo>
                  <a:lnTo>
                    <a:pt x="259266" y="119708"/>
                  </a:lnTo>
                  <a:lnTo>
                    <a:pt x="518532" y="79805"/>
                  </a:lnTo>
                  <a:lnTo>
                    <a:pt x="777798" y="79805"/>
                  </a:lnTo>
                  <a:lnTo>
                    <a:pt x="1037065" y="119708"/>
                  </a:lnTo>
                  <a:lnTo>
                    <a:pt x="1296331" y="359124"/>
                  </a:lnTo>
                  <a:lnTo>
                    <a:pt x="1555597" y="0"/>
                  </a:lnTo>
                  <a:lnTo>
                    <a:pt x="1814863" y="39902"/>
                  </a:lnTo>
                  <a:lnTo>
                    <a:pt x="2074130" y="79805"/>
                  </a:lnTo>
                  <a:lnTo>
                    <a:pt x="2333396" y="159610"/>
                  </a:lnTo>
                  <a:lnTo>
                    <a:pt x="2592662" y="199513"/>
                  </a:lnTo>
                  <a:lnTo>
                    <a:pt x="2851928" y="159610"/>
                  </a:lnTo>
                  <a:lnTo>
                    <a:pt x="3111195" y="159610"/>
                  </a:lnTo>
                  <a:lnTo>
                    <a:pt x="3370461" y="239416"/>
                  </a:lnTo>
                  <a:lnTo>
                    <a:pt x="3629727" y="159610"/>
                  </a:lnTo>
                  <a:lnTo>
                    <a:pt x="3888994" y="199513"/>
                  </a:lnTo>
                  <a:lnTo>
                    <a:pt x="4148260" y="239416"/>
                  </a:lnTo>
                  <a:lnTo>
                    <a:pt x="4407526" y="239416"/>
                  </a:lnTo>
                  <a:lnTo>
                    <a:pt x="4666792" y="279319"/>
                  </a:lnTo>
                  <a:lnTo>
                    <a:pt x="4926059" y="319221"/>
                  </a:lnTo>
                  <a:lnTo>
                    <a:pt x="5185325" y="518735"/>
                  </a:lnTo>
                  <a:lnTo>
                    <a:pt x="5444591" y="518735"/>
                  </a:lnTo>
                  <a:lnTo>
                    <a:pt x="5703857" y="518735"/>
                  </a:lnTo>
                  <a:lnTo>
                    <a:pt x="5963124" y="798054"/>
                  </a:lnTo>
                  <a:lnTo>
                    <a:pt x="6222390" y="678346"/>
                  </a:lnTo>
                  <a:lnTo>
                    <a:pt x="6481656" y="63844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6002" y="1216519"/>
              <a:ext cx="243939" cy="96057"/>
            </a:xfrm>
            <a:custGeom>
              <a:avLst/>
              <a:pathLst>
                <a:path w="243939" h="96057">
                  <a:moveTo>
                    <a:pt x="243939" y="0"/>
                  </a:moveTo>
                  <a:lnTo>
                    <a:pt x="0" y="96057"/>
                  </a:lnTo>
                </a:path>
              </a:pathLst>
            </a:custGeom>
          </p:spPr>
          <p:txBody>
            <a:bodyPr/>
            <a:lstStyle/>
            <a:p/>
          </p:txBody>
        </p:sp>
        <p:sp>
          <p:nvSpPr>
            <p:cNvPr id="42" name="pl42"/>
            <p:cNvSpPr/>
            <p:nvPr/>
          </p:nvSpPr>
          <p:spPr>
            <a:xfrm>
              <a:off x="7938465" y="1475311"/>
              <a:ext cx="241476" cy="39876"/>
            </a:xfrm>
            <a:custGeom>
              <a:avLst/>
              <a:pathLst>
                <a:path w="241476" h="39876">
                  <a:moveTo>
                    <a:pt x="241476" y="0"/>
                  </a:moveTo>
                  <a:lnTo>
                    <a:pt x="0" y="39876"/>
                  </a:lnTo>
                </a:path>
              </a:pathLst>
            </a:custGeom>
          </p:spPr>
          <p:txBody>
            <a:bodyPr/>
            <a:lstStyle/>
            <a:p/>
          </p:txBody>
        </p:sp>
        <p:sp>
          <p:nvSpPr>
            <p:cNvPr id="43" name="pl43"/>
            <p:cNvSpPr/>
            <p:nvPr/>
          </p:nvSpPr>
          <p:spPr>
            <a:xfrm>
              <a:off x="7936410" y="1643501"/>
              <a:ext cx="243532" cy="87712"/>
            </a:xfrm>
            <a:custGeom>
              <a:avLst/>
              <a:pathLst>
                <a:path w="243532" h="87712">
                  <a:moveTo>
                    <a:pt x="243532" y="87712"/>
                  </a:moveTo>
                  <a:lnTo>
                    <a:pt x="0" y="0"/>
                  </a:lnTo>
                </a:path>
              </a:pathLst>
            </a:custGeom>
          </p:spPr>
          <p:txBody>
            <a:bodyPr/>
            <a:lstStyle/>
            <a:p/>
          </p:txBody>
        </p:sp>
        <p:sp>
          <p:nvSpPr>
            <p:cNvPr id="44" name="pl44"/>
            <p:cNvSpPr/>
            <p:nvPr/>
          </p:nvSpPr>
          <p:spPr>
            <a:xfrm>
              <a:off x="7937835" y="1961074"/>
              <a:ext cx="242107" cy="56688"/>
            </a:xfrm>
            <a:custGeom>
              <a:avLst/>
              <a:pathLst>
                <a:path w="242107" h="56688">
                  <a:moveTo>
                    <a:pt x="242107" y="56688"/>
                  </a:moveTo>
                  <a:lnTo>
                    <a:pt x="0" y="0"/>
                  </a:lnTo>
                </a:path>
              </a:pathLst>
            </a:custGeom>
          </p:spPr>
          <p:txBody>
            <a:bodyPr/>
            <a:lstStyle/>
            <a:p/>
          </p:txBody>
        </p:sp>
        <p:sp>
          <p:nvSpPr>
            <p:cNvPr id="45" name="pg45"/>
            <p:cNvSpPr/>
            <p:nvPr/>
          </p:nvSpPr>
          <p:spPr>
            <a:xfrm>
              <a:off x="8111362" y="110706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479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38250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42334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49" name="pg49"/>
            <p:cNvSpPr/>
            <p:nvPr/>
          </p:nvSpPr>
          <p:spPr>
            <a:xfrm>
              <a:off x="8111362" y="16570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6979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51" name="pg51"/>
            <p:cNvSpPr/>
            <p:nvPr/>
          </p:nvSpPr>
          <p:spPr>
            <a:xfrm>
              <a:off x="8111362" y="19323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7318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010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Poland,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91%.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1 vaccines increased coverage, 1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245756"/>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3575720"/>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1245756"/>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5164331"/>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4105257"/>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4634794"/>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3969931"/>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2474647"/>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(94%)</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(86%)</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(91%)</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(83%)</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(89%)</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pol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85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35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85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035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410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0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10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00152"/>
              <a:ext cx="239888" cy="215844"/>
            </a:xfrm>
            <a:prstGeom prst="rect">
              <a:avLst/>
            </a:prstGeom>
            <a:solidFill>
              <a:srgbClr val="1CABE2">
                <a:alpha val="85098"/>
              </a:srgbClr>
            </a:solidFill>
          </p:spPr>
          <p:txBody>
            <a:bodyPr/>
            <a:lstStyle/>
            <a:p/>
          </p:txBody>
        </p:sp>
        <p:sp>
          <p:nvSpPr>
            <p:cNvPr id="25" name="rc25"/>
            <p:cNvSpPr/>
            <p:nvPr/>
          </p:nvSpPr>
          <p:spPr>
            <a:xfrm>
              <a:off x="1562816" y="3905557"/>
              <a:ext cx="239888" cy="210439"/>
            </a:xfrm>
            <a:prstGeom prst="rect">
              <a:avLst/>
            </a:prstGeom>
            <a:solidFill>
              <a:srgbClr val="1CABE2">
                <a:alpha val="85098"/>
              </a:srgbClr>
            </a:solidFill>
          </p:spPr>
          <p:txBody>
            <a:bodyPr/>
            <a:lstStyle/>
            <a:p/>
          </p:txBody>
        </p:sp>
        <p:sp>
          <p:nvSpPr>
            <p:cNvPr id="26" name="rc26"/>
            <p:cNvSpPr/>
            <p:nvPr/>
          </p:nvSpPr>
          <p:spPr>
            <a:xfrm>
              <a:off x="1829360" y="3913089"/>
              <a:ext cx="239888" cy="202907"/>
            </a:xfrm>
            <a:prstGeom prst="rect">
              <a:avLst/>
            </a:prstGeom>
            <a:solidFill>
              <a:srgbClr val="1CABE2">
                <a:alpha val="85098"/>
              </a:srgbClr>
            </a:solidFill>
          </p:spPr>
          <p:txBody>
            <a:bodyPr/>
            <a:lstStyle/>
            <a:p/>
          </p:txBody>
        </p:sp>
        <p:sp>
          <p:nvSpPr>
            <p:cNvPr id="27" name="rc27"/>
            <p:cNvSpPr/>
            <p:nvPr/>
          </p:nvSpPr>
          <p:spPr>
            <a:xfrm>
              <a:off x="2095903" y="3914872"/>
              <a:ext cx="239888" cy="201125"/>
            </a:xfrm>
            <a:prstGeom prst="rect">
              <a:avLst/>
            </a:prstGeom>
            <a:solidFill>
              <a:srgbClr val="1CABE2">
                <a:alpha val="85098"/>
              </a:srgbClr>
            </a:solidFill>
          </p:spPr>
          <p:txBody>
            <a:bodyPr/>
            <a:lstStyle/>
            <a:p/>
          </p:txBody>
        </p:sp>
        <p:sp>
          <p:nvSpPr>
            <p:cNvPr id="28" name="rc28"/>
            <p:cNvSpPr/>
            <p:nvPr/>
          </p:nvSpPr>
          <p:spPr>
            <a:xfrm>
              <a:off x="2362446" y="3912169"/>
              <a:ext cx="239888" cy="203827"/>
            </a:xfrm>
            <a:prstGeom prst="rect">
              <a:avLst/>
            </a:prstGeom>
            <a:solidFill>
              <a:srgbClr val="1CABE2">
                <a:alpha val="85098"/>
              </a:srgbClr>
            </a:solidFill>
          </p:spPr>
          <p:txBody>
            <a:bodyPr/>
            <a:lstStyle/>
            <a:p/>
          </p:txBody>
        </p:sp>
        <p:sp>
          <p:nvSpPr>
            <p:cNvPr id="29" name="rc29"/>
            <p:cNvSpPr/>
            <p:nvPr/>
          </p:nvSpPr>
          <p:spPr>
            <a:xfrm>
              <a:off x="2628989" y="3907570"/>
              <a:ext cx="239888" cy="208427"/>
            </a:xfrm>
            <a:prstGeom prst="rect">
              <a:avLst/>
            </a:prstGeom>
            <a:solidFill>
              <a:srgbClr val="1CABE2">
                <a:alpha val="85098"/>
              </a:srgbClr>
            </a:solidFill>
          </p:spPr>
          <p:txBody>
            <a:bodyPr/>
            <a:lstStyle/>
            <a:p/>
          </p:txBody>
        </p:sp>
        <p:sp>
          <p:nvSpPr>
            <p:cNvPr id="30" name="rc30"/>
            <p:cNvSpPr/>
            <p:nvPr/>
          </p:nvSpPr>
          <p:spPr>
            <a:xfrm>
              <a:off x="2895532" y="3901762"/>
              <a:ext cx="239888" cy="214234"/>
            </a:xfrm>
            <a:prstGeom prst="rect">
              <a:avLst/>
            </a:prstGeom>
            <a:solidFill>
              <a:srgbClr val="1CABE2">
                <a:alpha val="85098"/>
              </a:srgbClr>
            </a:solidFill>
          </p:spPr>
          <p:txBody>
            <a:bodyPr/>
            <a:lstStyle/>
            <a:p/>
          </p:txBody>
        </p:sp>
        <p:sp>
          <p:nvSpPr>
            <p:cNvPr id="31" name="rc31"/>
            <p:cNvSpPr/>
            <p:nvPr/>
          </p:nvSpPr>
          <p:spPr>
            <a:xfrm>
              <a:off x="3162075" y="3893885"/>
              <a:ext cx="239888" cy="222111"/>
            </a:xfrm>
            <a:prstGeom prst="rect">
              <a:avLst/>
            </a:prstGeom>
            <a:solidFill>
              <a:srgbClr val="1CABE2">
                <a:alpha val="85098"/>
              </a:srgbClr>
            </a:solidFill>
          </p:spPr>
          <p:txBody>
            <a:bodyPr/>
            <a:lstStyle/>
            <a:p/>
          </p:txBody>
        </p:sp>
        <p:sp>
          <p:nvSpPr>
            <p:cNvPr id="32" name="rc32"/>
            <p:cNvSpPr/>
            <p:nvPr/>
          </p:nvSpPr>
          <p:spPr>
            <a:xfrm>
              <a:off x="3428618" y="3880431"/>
              <a:ext cx="239888" cy="235566"/>
            </a:xfrm>
            <a:prstGeom prst="rect">
              <a:avLst/>
            </a:prstGeom>
            <a:solidFill>
              <a:srgbClr val="1CABE2">
                <a:alpha val="85098"/>
              </a:srgbClr>
            </a:solidFill>
          </p:spPr>
          <p:txBody>
            <a:bodyPr/>
            <a:lstStyle/>
            <a:p/>
          </p:txBody>
        </p:sp>
        <p:sp>
          <p:nvSpPr>
            <p:cNvPr id="33" name="rc33"/>
            <p:cNvSpPr/>
            <p:nvPr/>
          </p:nvSpPr>
          <p:spPr>
            <a:xfrm>
              <a:off x="3695161" y="3877614"/>
              <a:ext cx="239888" cy="238383"/>
            </a:xfrm>
            <a:prstGeom prst="rect">
              <a:avLst/>
            </a:prstGeom>
            <a:solidFill>
              <a:srgbClr val="1CABE2">
                <a:alpha val="85098"/>
              </a:srgbClr>
            </a:solidFill>
          </p:spPr>
          <p:txBody>
            <a:bodyPr/>
            <a:lstStyle/>
            <a:p/>
          </p:txBody>
        </p:sp>
        <p:sp>
          <p:nvSpPr>
            <p:cNvPr id="34" name="rc34"/>
            <p:cNvSpPr/>
            <p:nvPr/>
          </p:nvSpPr>
          <p:spPr>
            <a:xfrm>
              <a:off x="3961705" y="3874336"/>
              <a:ext cx="239888" cy="241660"/>
            </a:xfrm>
            <a:prstGeom prst="rect">
              <a:avLst/>
            </a:prstGeom>
            <a:solidFill>
              <a:srgbClr val="1CABE2">
                <a:alpha val="85098"/>
              </a:srgbClr>
            </a:solidFill>
          </p:spPr>
          <p:txBody>
            <a:bodyPr/>
            <a:lstStyle/>
            <a:p/>
          </p:txBody>
        </p:sp>
        <p:sp>
          <p:nvSpPr>
            <p:cNvPr id="35" name="rc35"/>
            <p:cNvSpPr/>
            <p:nvPr/>
          </p:nvSpPr>
          <p:spPr>
            <a:xfrm>
              <a:off x="4228248" y="3888193"/>
              <a:ext cx="239888" cy="227804"/>
            </a:xfrm>
            <a:prstGeom prst="rect">
              <a:avLst/>
            </a:prstGeom>
            <a:solidFill>
              <a:srgbClr val="1CABE2">
                <a:alpha val="85098"/>
              </a:srgbClr>
            </a:solidFill>
          </p:spPr>
          <p:txBody>
            <a:bodyPr/>
            <a:lstStyle/>
            <a:p/>
          </p:txBody>
        </p:sp>
        <p:sp>
          <p:nvSpPr>
            <p:cNvPr id="36" name="rc36"/>
            <p:cNvSpPr/>
            <p:nvPr/>
          </p:nvSpPr>
          <p:spPr>
            <a:xfrm>
              <a:off x="4494791" y="3891355"/>
              <a:ext cx="239888" cy="224641"/>
            </a:xfrm>
            <a:prstGeom prst="rect">
              <a:avLst/>
            </a:prstGeom>
            <a:solidFill>
              <a:srgbClr val="1CABE2">
                <a:alpha val="85098"/>
              </a:srgbClr>
            </a:solidFill>
          </p:spPr>
          <p:txBody>
            <a:bodyPr/>
            <a:lstStyle/>
            <a:p/>
          </p:txBody>
        </p:sp>
        <p:sp>
          <p:nvSpPr>
            <p:cNvPr id="37" name="rc37"/>
            <p:cNvSpPr/>
            <p:nvPr/>
          </p:nvSpPr>
          <p:spPr>
            <a:xfrm>
              <a:off x="4761334" y="3899118"/>
              <a:ext cx="239888" cy="216879"/>
            </a:xfrm>
            <a:prstGeom prst="rect">
              <a:avLst/>
            </a:prstGeom>
            <a:solidFill>
              <a:srgbClr val="1CABE2">
                <a:alpha val="85098"/>
              </a:srgbClr>
            </a:solidFill>
          </p:spPr>
          <p:txBody>
            <a:bodyPr/>
            <a:lstStyle/>
            <a:p/>
          </p:txBody>
        </p:sp>
        <p:sp>
          <p:nvSpPr>
            <p:cNvPr id="38" name="rc38"/>
            <p:cNvSpPr/>
            <p:nvPr/>
          </p:nvSpPr>
          <p:spPr>
            <a:xfrm>
              <a:off x="5027877" y="3896875"/>
              <a:ext cx="239888" cy="219122"/>
            </a:xfrm>
            <a:prstGeom prst="rect">
              <a:avLst/>
            </a:prstGeom>
            <a:solidFill>
              <a:srgbClr val="1CABE2">
                <a:alpha val="85098"/>
              </a:srgbClr>
            </a:solidFill>
          </p:spPr>
          <p:txBody>
            <a:bodyPr/>
            <a:lstStyle/>
            <a:p/>
          </p:txBody>
        </p:sp>
        <p:sp>
          <p:nvSpPr>
            <p:cNvPr id="39" name="rc39"/>
            <p:cNvSpPr/>
            <p:nvPr/>
          </p:nvSpPr>
          <p:spPr>
            <a:xfrm>
              <a:off x="5294420" y="3898485"/>
              <a:ext cx="239888" cy="217512"/>
            </a:xfrm>
            <a:prstGeom prst="rect">
              <a:avLst/>
            </a:prstGeom>
            <a:solidFill>
              <a:srgbClr val="1CABE2">
                <a:alpha val="85098"/>
              </a:srgbClr>
            </a:solidFill>
          </p:spPr>
          <p:txBody>
            <a:bodyPr/>
            <a:lstStyle/>
            <a:p/>
          </p:txBody>
        </p:sp>
        <p:sp>
          <p:nvSpPr>
            <p:cNvPr id="40" name="rc40"/>
            <p:cNvSpPr/>
            <p:nvPr/>
          </p:nvSpPr>
          <p:spPr>
            <a:xfrm>
              <a:off x="5560963" y="3891183"/>
              <a:ext cx="239888" cy="224814"/>
            </a:xfrm>
            <a:prstGeom prst="rect">
              <a:avLst/>
            </a:prstGeom>
            <a:solidFill>
              <a:srgbClr val="1CABE2">
                <a:alpha val="85098"/>
              </a:srgbClr>
            </a:solidFill>
          </p:spPr>
          <p:txBody>
            <a:bodyPr/>
            <a:lstStyle/>
            <a:p/>
          </p:txBody>
        </p:sp>
        <p:sp>
          <p:nvSpPr>
            <p:cNvPr id="41" name="rc41"/>
            <p:cNvSpPr/>
            <p:nvPr/>
          </p:nvSpPr>
          <p:spPr>
            <a:xfrm>
              <a:off x="5827506" y="3881638"/>
              <a:ext cx="239888" cy="234358"/>
            </a:xfrm>
            <a:prstGeom prst="rect">
              <a:avLst/>
            </a:prstGeom>
            <a:solidFill>
              <a:srgbClr val="1CABE2">
                <a:alpha val="85098"/>
              </a:srgbClr>
            </a:solidFill>
          </p:spPr>
          <p:txBody>
            <a:bodyPr/>
            <a:lstStyle/>
            <a:p/>
          </p:txBody>
        </p:sp>
        <p:sp>
          <p:nvSpPr>
            <p:cNvPr id="42" name="rc42"/>
            <p:cNvSpPr/>
            <p:nvPr/>
          </p:nvSpPr>
          <p:spPr>
            <a:xfrm>
              <a:off x="6094049" y="3891010"/>
              <a:ext cx="239888" cy="224986"/>
            </a:xfrm>
            <a:prstGeom prst="rect">
              <a:avLst/>
            </a:prstGeom>
            <a:solidFill>
              <a:srgbClr val="1CABE2">
                <a:alpha val="85098"/>
              </a:srgbClr>
            </a:solidFill>
          </p:spPr>
          <p:txBody>
            <a:bodyPr/>
            <a:lstStyle/>
            <a:p/>
          </p:txBody>
        </p:sp>
        <p:sp>
          <p:nvSpPr>
            <p:cNvPr id="43" name="rc43"/>
            <p:cNvSpPr/>
            <p:nvPr/>
          </p:nvSpPr>
          <p:spPr>
            <a:xfrm>
              <a:off x="6360593" y="3896933"/>
              <a:ext cx="239888" cy="219064"/>
            </a:xfrm>
            <a:prstGeom prst="rect">
              <a:avLst/>
            </a:prstGeom>
            <a:solidFill>
              <a:srgbClr val="1CABE2">
                <a:alpha val="85098"/>
              </a:srgbClr>
            </a:solidFill>
          </p:spPr>
          <p:txBody>
            <a:bodyPr/>
            <a:lstStyle/>
            <a:p/>
          </p:txBody>
        </p:sp>
        <p:sp>
          <p:nvSpPr>
            <p:cNvPr id="44" name="rc44"/>
            <p:cNvSpPr/>
            <p:nvPr/>
          </p:nvSpPr>
          <p:spPr>
            <a:xfrm>
              <a:off x="6627136" y="3909870"/>
              <a:ext cx="239888" cy="206127"/>
            </a:xfrm>
            <a:prstGeom prst="rect">
              <a:avLst/>
            </a:prstGeom>
            <a:solidFill>
              <a:srgbClr val="1CABE2">
                <a:alpha val="85098"/>
              </a:srgbClr>
            </a:solidFill>
          </p:spPr>
          <p:txBody>
            <a:bodyPr/>
            <a:lstStyle/>
            <a:p/>
          </p:txBody>
        </p:sp>
        <p:sp>
          <p:nvSpPr>
            <p:cNvPr id="45" name="rc45"/>
            <p:cNvSpPr/>
            <p:nvPr/>
          </p:nvSpPr>
          <p:spPr>
            <a:xfrm>
              <a:off x="6893679" y="3924186"/>
              <a:ext cx="239888" cy="191810"/>
            </a:xfrm>
            <a:prstGeom prst="rect">
              <a:avLst/>
            </a:prstGeom>
            <a:solidFill>
              <a:srgbClr val="1CABE2">
                <a:alpha val="85098"/>
              </a:srgbClr>
            </a:solidFill>
          </p:spPr>
          <p:txBody>
            <a:bodyPr/>
            <a:lstStyle/>
            <a:p/>
          </p:txBody>
        </p:sp>
        <p:sp>
          <p:nvSpPr>
            <p:cNvPr id="46" name="rc46"/>
            <p:cNvSpPr/>
            <p:nvPr/>
          </p:nvSpPr>
          <p:spPr>
            <a:xfrm>
              <a:off x="7160222" y="3938158"/>
              <a:ext cx="239888" cy="177838"/>
            </a:xfrm>
            <a:prstGeom prst="rect">
              <a:avLst/>
            </a:prstGeom>
            <a:solidFill>
              <a:srgbClr val="1CABE2">
                <a:alpha val="85098"/>
              </a:srgbClr>
            </a:solidFill>
          </p:spPr>
          <p:txBody>
            <a:bodyPr/>
            <a:lstStyle/>
            <a:p/>
          </p:txBody>
        </p:sp>
        <p:sp>
          <p:nvSpPr>
            <p:cNvPr id="47" name="rc47"/>
            <p:cNvSpPr/>
            <p:nvPr/>
          </p:nvSpPr>
          <p:spPr>
            <a:xfrm>
              <a:off x="7426765" y="3933731"/>
              <a:ext cx="239888" cy="182266"/>
            </a:xfrm>
            <a:prstGeom prst="rect">
              <a:avLst/>
            </a:prstGeom>
            <a:solidFill>
              <a:srgbClr val="1CABE2">
                <a:alpha val="85098"/>
              </a:srgbClr>
            </a:solidFill>
          </p:spPr>
          <p:txBody>
            <a:bodyPr/>
            <a:lstStyle/>
            <a:p/>
          </p:txBody>
        </p:sp>
        <p:sp>
          <p:nvSpPr>
            <p:cNvPr id="48" name="rc48"/>
            <p:cNvSpPr/>
            <p:nvPr/>
          </p:nvSpPr>
          <p:spPr>
            <a:xfrm>
              <a:off x="7693308" y="3938503"/>
              <a:ext cx="239888" cy="177494"/>
            </a:xfrm>
            <a:prstGeom prst="rect">
              <a:avLst/>
            </a:prstGeom>
            <a:solidFill>
              <a:srgbClr val="1CABE2">
                <a:alpha val="85098"/>
              </a:srgbClr>
            </a:solidFill>
          </p:spPr>
          <p:txBody>
            <a:bodyPr/>
            <a:lstStyle/>
            <a:p/>
          </p:txBody>
        </p:sp>
        <p:sp>
          <p:nvSpPr>
            <p:cNvPr id="49" name="rc49"/>
            <p:cNvSpPr/>
            <p:nvPr/>
          </p:nvSpPr>
          <p:spPr>
            <a:xfrm>
              <a:off x="7959851" y="3945460"/>
              <a:ext cx="239888" cy="170536"/>
            </a:xfrm>
            <a:prstGeom prst="rect">
              <a:avLst/>
            </a:prstGeom>
            <a:solidFill>
              <a:srgbClr val="1CABE2">
                <a:alpha val="85098"/>
              </a:srgbClr>
            </a:solidFill>
          </p:spPr>
          <p:txBody>
            <a:bodyPr/>
            <a:lstStyle/>
            <a:p/>
          </p:txBody>
        </p:sp>
        <p:sp>
          <p:nvSpPr>
            <p:cNvPr id="50" name="rc50"/>
            <p:cNvSpPr/>
            <p:nvPr/>
          </p:nvSpPr>
          <p:spPr>
            <a:xfrm>
              <a:off x="1296273" y="3684365"/>
              <a:ext cx="239888" cy="215787"/>
            </a:xfrm>
            <a:prstGeom prst="rect">
              <a:avLst/>
            </a:prstGeom>
            <a:solidFill>
              <a:srgbClr val="B3B3B3">
                <a:alpha val="85098"/>
              </a:srgbClr>
            </a:solidFill>
          </p:spPr>
          <p:txBody>
            <a:bodyPr/>
            <a:lstStyle/>
            <a:p/>
          </p:txBody>
        </p:sp>
        <p:sp>
          <p:nvSpPr>
            <p:cNvPr id="51" name="rc51"/>
            <p:cNvSpPr/>
            <p:nvPr/>
          </p:nvSpPr>
          <p:spPr>
            <a:xfrm>
              <a:off x="1562816" y="3695175"/>
              <a:ext cx="239888" cy="210382"/>
            </a:xfrm>
            <a:prstGeom prst="rect">
              <a:avLst/>
            </a:prstGeom>
            <a:solidFill>
              <a:srgbClr val="B3B3B3">
                <a:alpha val="85098"/>
              </a:srgbClr>
            </a:solidFill>
          </p:spPr>
          <p:txBody>
            <a:bodyPr/>
            <a:lstStyle/>
            <a:p/>
          </p:txBody>
        </p:sp>
        <p:sp>
          <p:nvSpPr>
            <p:cNvPr id="52" name="rc52"/>
            <p:cNvSpPr/>
            <p:nvPr/>
          </p:nvSpPr>
          <p:spPr>
            <a:xfrm>
              <a:off x="1829360" y="3913089"/>
              <a:ext cx="239888" cy="0"/>
            </a:xfrm>
            <a:prstGeom prst="rect">
              <a:avLst/>
            </a:prstGeom>
            <a:solidFill>
              <a:srgbClr val="B3B3B3">
                <a:alpha val="85098"/>
              </a:srgbClr>
            </a:solidFill>
          </p:spPr>
          <p:txBody>
            <a:bodyPr/>
            <a:lstStyle/>
            <a:p/>
          </p:txBody>
        </p:sp>
        <p:sp>
          <p:nvSpPr>
            <p:cNvPr id="53" name="rc53"/>
            <p:cNvSpPr/>
            <p:nvPr/>
          </p:nvSpPr>
          <p:spPr>
            <a:xfrm>
              <a:off x="2095903" y="3914872"/>
              <a:ext cx="239888" cy="0"/>
            </a:xfrm>
            <a:prstGeom prst="rect">
              <a:avLst/>
            </a:prstGeom>
            <a:solidFill>
              <a:srgbClr val="B3B3B3">
                <a:alpha val="85098"/>
              </a:srgbClr>
            </a:solidFill>
          </p:spPr>
          <p:txBody>
            <a:bodyPr/>
            <a:lstStyle/>
            <a:p/>
          </p:txBody>
        </p:sp>
        <p:sp>
          <p:nvSpPr>
            <p:cNvPr id="54" name="rc54"/>
            <p:cNvSpPr/>
            <p:nvPr/>
          </p:nvSpPr>
          <p:spPr>
            <a:xfrm>
              <a:off x="2362446" y="3912169"/>
              <a:ext cx="239888" cy="0"/>
            </a:xfrm>
            <a:prstGeom prst="rect">
              <a:avLst/>
            </a:prstGeom>
            <a:solidFill>
              <a:srgbClr val="B3B3B3">
                <a:alpha val="85098"/>
              </a:srgbClr>
            </a:solidFill>
          </p:spPr>
          <p:txBody>
            <a:bodyPr/>
            <a:lstStyle/>
            <a:p/>
          </p:txBody>
        </p:sp>
        <p:sp>
          <p:nvSpPr>
            <p:cNvPr id="55" name="rc55"/>
            <p:cNvSpPr/>
            <p:nvPr/>
          </p:nvSpPr>
          <p:spPr>
            <a:xfrm>
              <a:off x="2628989" y="3907570"/>
              <a:ext cx="239888" cy="0"/>
            </a:xfrm>
            <a:prstGeom prst="rect">
              <a:avLst/>
            </a:prstGeom>
            <a:solidFill>
              <a:srgbClr val="B3B3B3">
                <a:alpha val="85098"/>
              </a:srgbClr>
            </a:solidFill>
          </p:spPr>
          <p:txBody>
            <a:bodyPr/>
            <a:lstStyle/>
            <a:p/>
          </p:txBody>
        </p:sp>
        <p:sp>
          <p:nvSpPr>
            <p:cNvPr id="56" name="rc56"/>
            <p:cNvSpPr/>
            <p:nvPr/>
          </p:nvSpPr>
          <p:spPr>
            <a:xfrm>
              <a:off x="2895532" y="3901762"/>
              <a:ext cx="239888" cy="0"/>
            </a:xfrm>
            <a:prstGeom prst="rect">
              <a:avLst/>
            </a:prstGeom>
            <a:solidFill>
              <a:srgbClr val="B3B3B3">
                <a:alpha val="85098"/>
              </a:srgbClr>
            </a:solidFill>
          </p:spPr>
          <p:txBody>
            <a:bodyPr/>
            <a:lstStyle/>
            <a:p/>
          </p:txBody>
        </p:sp>
        <p:sp>
          <p:nvSpPr>
            <p:cNvPr id="57" name="rc57"/>
            <p:cNvSpPr/>
            <p:nvPr/>
          </p:nvSpPr>
          <p:spPr>
            <a:xfrm>
              <a:off x="3162075" y="3893885"/>
              <a:ext cx="239888" cy="0"/>
            </a:xfrm>
            <a:prstGeom prst="rect">
              <a:avLst/>
            </a:prstGeom>
            <a:solidFill>
              <a:srgbClr val="B3B3B3">
                <a:alpha val="85098"/>
              </a:srgbClr>
            </a:solidFill>
          </p:spPr>
          <p:txBody>
            <a:bodyPr/>
            <a:lstStyle/>
            <a:p/>
          </p:txBody>
        </p:sp>
        <p:sp>
          <p:nvSpPr>
            <p:cNvPr id="58" name="rc58"/>
            <p:cNvSpPr/>
            <p:nvPr/>
          </p:nvSpPr>
          <p:spPr>
            <a:xfrm>
              <a:off x="3428618" y="3880431"/>
              <a:ext cx="239888" cy="0"/>
            </a:xfrm>
            <a:prstGeom prst="rect">
              <a:avLst/>
            </a:prstGeom>
            <a:solidFill>
              <a:srgbClr val="B3B3B3">
                <a:alpha val="85098"/>
              </a:srgbClr>
            </a:solidFill>
          </p:spPr>
          <p:txBody>
            <a:bodyPr/>
            <a:lstStyle/>
            <a:p/>
          </p:txBody>
        </p:sp>
        <p:sp>
          <p:nvSpPr>
            <p:cNvPr id="59" name="rc59"/>
            <p:cNvSpPr/>
            <p:nvPr/>
          </p:nvSpPr>
          <p:spPr>
            <a:xfrm>
              <a:off x="3695161" y="3877614"/>
              <a:ext cx="239888" cy="0"/>
            </a:xfrm>
            <a:prstGeom prst="rect">
              <a:avLst/>
            </a:prstGeom>
            <a:solidFill>
              <a:srgbClr val="B3B3B3">
                <a:alpha val="85098"/>
              </a:srgbClr>
            </a:solidFill>
          </p:spPr>
          <p:txBody>
            <a:bodyPr/>
            <a:lstStyle/>
            <a:p/>
          </p:txBody>
        </p:sp>
        <p:sp>
          <p:nvSpPr>
            <p:cNvPr id="60" name="rc60"/>
            <p:cNvSpPr/>
            <p:nvPr/>
          </p:nvSpPr>
          <p:spPr>
            <a:xfrm>
              <a:off x="3961705" y="3874336"/>
              <a:ext cx="239888" cy="0"/>
            </a:xfrm>
            <a:prstGeom prst="rect">
              <a:avLst/>
            </a:prstGeom>
            <a:solidFill>
              <a:srgbClr val="B3B3B3">
                <a:alpha val="85098"/>
              </a:srgbClr>
            </a:solidFill>
          </p:spPr>
          <p:txBody>
            <a:bodyPr/>
            <a:lstStyle/>
            <a:p/>
          </p:txBody>
        </p:sp>
        <p:sp>
          <p:nvSpPr>
            <p:cNvPr id="61" name="rc61"/>
            <p:cNvSpPr/>
            <p:nvPr/>
          </p:nvSpPr>
          <p:spPr>
            <a:xfrm>
              <a:off x="4228248" y="3888193"/>
              <a:ext cx="239888" cy="0"/>
            </a:xfrm>
            <a:prstGeom prst="rect">
              <a:avLst/>
            </a:prstGeom>
            <a:solidFill>
              <a:srgbClr val="B3B3B3">
                <a:alpha val="85098"/>
              </a:srgbClr>
            </a:solidFill>
          </p:spPr>
          <p:txBody>
            <a:bodyPr/>
            <a:lstStyle/>
            <a:p/>
          </p:txBody>
        </p:sp>
        <p:sp>
          <p:nvSpPr>
            <p:cNvPr id="62" name="rc62"/>
            <p:cNvSpPr/>
            <p:nvPr/>
          </p:nvSpPr>
          <p:spPr>
            <a:xfrm>
              <a:off x="4494791" y="3891355"/>
              <a:ext cx="239888" cy="0"/>
            </a:xfrm>
            <a:prstGeom prst="rect">
              <a:avLst/>
            </a:prstGeom>
            <a:solidFill>
              <a:srgbClr val="B3B3B3">
                <a:alpha val="85098"/>
              </a:srgbClr>
            </a:solidFill>
          </p:spPr>
          <p:txBody>
            <a:bodyPr/>
            <a:lstStyle/>
            <a:p/>
          </p:txBody>
        </p:sp>
        <p:sp>
          <p:nvSpPr>
            <p:cNvPr id="63" name="rc63"/>
            <p:cNvSpPr/>
            <p:nvPr/>
          </p:nvSpPr>
          <p:spPr>
            <a:xfrm>
              <a:off x="4761334" y="3899118"/>
              <a:ext cx="239888" cy="0"/>
            </a:xfrm>
            <a:prstGeom prst="rect">
              <a:avLst/>
            </a:prstGeom>
            <a:solidFill>
              <a:srgbClr val="B3B3B3">
                <a:alpha val="85098"/>
              </a:srgbClr>
            </a:solidFill>
          </p:spPr>
          <p:txBody>
            <a:bodyPr/>
            <a:lstStyle/>
            <a:p/>
          </p:txBody>
        </p:sp>
        <p:sp>
          <p:nvSpPr>
            <p:cNvPr id="64" name="rc64"/>
            <p:cNvSpPr/>
            <p:nvPr/>
          </p:nvSpPr>
          <p:spPr>
            <a:xfrm>
              <a:off x="5027877" y="3677696"/>
              <a:ext cx="239888" cy="219179"/>
            </a:xfrm>
            <a:prstGeom prst="rect">
              <a:avLst/>
            </a:prstGeom>
            <a:solidFill>
              <a:srgbClr val="B3B3B3">
                <a:alpha val="85098"/>
              </a:srgbClr>
            </a:solidFill>
          </p:spPr>
          <p:txBody>
            <a:bodyPr/>
            <a:lstStyle/>
            <a:p/>
          </p:txBody>
        </p:sp>
        <p:sp>
          <p:nvSpPr>
            <p:cNvPr id="65" name="rc65"/>
            <p:cNvSpPr/>
            <p:nvPr/>
          </p:nvSpPr>
          <p:spPr>
            <a:xfrm>
              <a:off x="5294420" y="3681030"/>
              <a:ext cx="239888" cy="217454"/>
            </a:xfrm>
            <a:prstGeom prst="rect">
              <a:avLst/>
            </a:prstGeom>
            <a:solidFill>
              <a:srgbClr val="B3B3B3">
                <a:alpha val="85098"/>
              </a:srgbClr>
            </a:solidFill>
          </p:spPr>
          <p:txBody>
            <a:bodyPr/>
            <a:lstStyle/>
            <a:p/>
          </p:txBody>
        </p:sp>
        <p:sp>
          <p:nvSpPr>
            <p:cNvPr id="66" name="rc66"/>
            <p:cNvSpPr/>
            <p:nvPr/>
          </p:nvSpPr>
          <p:spPr>
            <a:xfrm>
              <a:off x="5560963" y="3666369"/>
              <a:ext cx="239888" cy="224814"/>
            </a:xfrm>
            <a:prstGeom prst="rect">
              <a:avLst/>
            </a:prstGeom>
            <a:solidFill>
              <a:srgbClr val="B3B3B3">
                <a:alpha val="85098"/>
              </a:srgbClr>
            </a:solidFill>
          </p:spPr>
          <p:txBody>
            <a:bodyPr/>
            <a:lstStyle/>
            <a:p/>
          </p:txBody>
        </p:sp>
        <p:sp>
          <p:nvSpPr>
            <p:cNvPr id="67" name="rc67"/>
            <p:cNvSpPr/>
            <p:nvPr/>
          </p:nvSpPr>
          <p:spPr>
            <a:xfrm>
              <a:off x="5827506" y="3178505"/>
              <a:ext cx="239888" cy="703133"/>
            </a:xfrm>
            <a:prstGeom prst="rect">
              <a:avLst/>
            </a:prstGeom>
            <a:solidFill>
              <a:srgbClr val="B3B3B3">
                <a:alpha val="85098"/>
              </a:srgbClr>
            </a:solidFill>
          </p:spPr>
          <p:txBody>
            <a:bodyPr/>
            <a:lstStyle/>
            <a:p/>
          </p:txBody>
        </p:sp>
        <p:sp>
          <p:nvSpPr>
            <p:cNvPr id="68" name="rc68"/>
            <p:cNvSpPr/>
            <p:nvPr/>
          </p:nvSpPr>
          <p:spPr>
            <a:xfrm>
              <a:off x="6094049" y="2991006"/>
              <a:ext cx="239888" cy="900004"/>
            </a:xfrm>
            <a:prstGeom prst="rect">
              <a:avLst/>
            </a:prstGeom>
            <a:solidFill>
              <a:srgbClr val="B3B3B3">
                <a:alpha val="85098"/>
              </a:srgbClr>
            </a:solidFill>
          </p:spPr>
          <p:txBody>
            <a:bodyPr/>
            <a:lstStyle/>
            <a:p/>
          </p:txBody>
        </p:sp>
        <p:sp>
          <p:nvSpPr>
            <p:cNvPr id="69" name="rc69"/>
            <p:cNvSpPr/>
            <p:nvPr/>
          </p:nvSpPr>
          <p:spPr>
            <a:xfrm>
              <a:off x="6360593" y="3020790"/>
              <a:ext cx="239888" cy="876143"/>
            </a:xfrm>
            <a:prstGeom prst="rect">
              <a:avLst/>
            </a:prstGeom>
            <a:solidFill>
              <a:srgbClr val="B3B3B3">
                <a:alpha val="85098"/>
              </a:srgbClr>
            </a:solidFill>
          </p:spPr>
          <p:txBody>
            <a:bodyPr/>
            <a:lstStyle/>
            <a:p/>
          </p:txBody>
        </p:sp>
        <p:sp>
          <p:nvSpPr>
            <p:cNvPr id="70" name="rc70"/>
            <p:cNvSpPr/>
            <p:nvPr/>
          </p:nvSpPr>
          <p:spPr>
            <a:xfrm>
              <a:off x="6627136" y="2879289"/>
              <a:ext cx="239888" cy="1030580"/>
            </a:xfrm>
            <a:prstGeom prst="rect">
              <a:avLst/>
            </a:prstGeom>
            <a:solidFill>
              <a:srgbClr val="B3B3B3">
                <a:alpha val="85098"/>
              </a:srgbClr>
            </a:solidFill>
          </p:spPr>
          <p:txBody>
            <a:bodyPr/>
            <a:lstStyle/>
            <a:p/>
          </p:txBody>
        </p:sp>
        <p:sp>
          <p:nvSpPr>
            <p:cNvPr id="71" name="rc71"/>
            <p:cNvSpPr/>
            <p:nvPr/>
          </p:nvSpPr>
          <p:spPr>
            <a:xfrm>
              <a:off x="6893679" y="2965017"/>
              <a:ext cx="239888" cy="959169"/>
            </a:xfrm>
            <a:prstGeom prst="rect">
              <a:avLst/>
            </a:prstGeom>
            <a:solidFill>
              <a:srgbClr val="B3B3B3">
                <a:alpha val="85098"/>
              </a:srgbClr>
            </a:solidFill>
          </p:spPr>
          <p:txBody>
            <a:bodyPr/>
            <a:lstStyle/>
            <a:p/>
          </p:txBody>
        </p:sp>
        <p:sp>
          <p:nvSpPr>
            <p:cNvPr id="72" name="rc72"/>
            <p:cNvSpPr/>
            <p:nvPr/>
          </p:nvSpPr>
          <p:spPr>
            <a:xfrm>
              <a:off x="7160222" y="3048848"/>
              <a:ext cx="239888" cy="889309"/>
            </a:xfrm>
            <a:prstGeom prst="rect">
              <a:avLst/>
            </a:prstGeom>
            <a:solidFill>
              <a:srgbClr val="B3B3B3">
                <a:alpha val="85098"/>
              </a:srgbClr>
            </a:solidFill>
          </p:spPr>
          <p:txBody>
            <a:bodyPr/>
            <a:lstStyle/>
            <a:p/>
          </p:txBody>
        </p:sp>
        <p:sp>
          <p:nvSpPr>
            <p:cNvPr id="73" name="rc73"/>
            <p:cNvSpPr/>
            <p:nvPr/>
          </p:nvSpPr>
          <p:spPr>
            <a:xfrm>
              <a:off x="7426765" y="3204551"/>
              <a:ext cx="239888" cy="729180"/>
            </a:xfrm>
            <a:prstGeom prst="rect">
              <a:avLst/>
            </a:prstGeom>
            <a:solidFill>
              <a:srgbClr val="B3B3B3">
                <a:alpha val="85098"/>
              </a:srgbClr>
            </a:solidFill>
          </p:spPr>
          <p:txBody>
            <a:bodyPr/>
            <a:lstStyle/>
            <a:p/>
          </p:txBody>
        </p:sp>
        <p:sp>
          <p:nvSpPr>
            <p:cNvPr id="74" name="rc74"/>
            <p:cNvSpPr/>
            <p:nvPr/>
          </p:nvSpPr>
          <p:spPr>
            <a:xfrm>
              <a:off x="7693308" y="3050861"/>
              <a:ext cx="239888" cy="887642"/>
            </a:xfrm>
            <a:prstGeom prst="rect">
              <a:avLst/>
            </a:prstGeom>
            <a:solidFill>
              <a:srgbClr val="B3B3B3">
                <a:alpha val="85098"/>
              </a:srgbClr>
            </a:solidFill>
          </p:spPr>
          <p:txBody>
            <a:bodyPr/>
            <a:lstStyle/>
            <a:p/>
          </p:txBody>
        </p:sp>
        <p:sp>
          <p:nvSpPr>
            <p:cNvPr id="75" name="rc75"/>
            <p:cNvSpPr/>
            <p:nvPr/>
          </p:nvSpPr>
          <p:spPr>
            <a:xfrm>
              <a:off x="7959851" y="3092834"/>
              <a:ext cx="239888" cy="852626"/>
            </a:xfrm>
            <a:prstGeom prst="rect">
              <a:avLst/>
            </a:prstGeom>
            <a:solidFill>
              <a:srgbClr val="B3B3B3">
                <a:alpha val="85098"/>
              </a:srgbClr>
            </a:solidFill>
          </p:spPr>
          <p:txBody>
            <a:bodyPr/>
            <a:lstStyle/>
            <a:p/>
          </p:txBody>
        </p:sp>
        <p:sp>
          <p:nvSpPr>
            <p:cNvPr id="76" name="pl76"/>
            <p:cNvSpPr/>
            <p:nvPr/>
          </p:nvSpPr>
          <p:spPr>
            <a:xfrm>
              <a:off x="1416218" y="2075428"/>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103059"/>
            </a:xfrm>
            <a:custGeom>
              <a:avLst/>
              <a:pathLst>
                <a:path w="6663577" h="103059">
                  <a:moveTo>
                    <a:pt x="0" y="20611"/>
                  </a:moveTo>
                  <a:lnTo>
                    <a:pt x="266543" y="20611"/>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20611"/>
                  </a:lnTo>
                  <a:lnTo>
                    <a:pt x="3998146" y="20611"/>
                  </a:lnTo>
                  <a:lnTo>
                    <a:pt x="4264689" y="20611"/>
                  </a:lnTo>
                  <a:lnTo>
                    <a:pt x="4531233" y="61835"/>
                  </a:lnTo>
                  <a:lnTo>
                    <a:pt x="4797776" y="82447"/>
                  </a:lnTo>
                  <a:lnTo>
                    <a:pt x="5064319" y="82447"/>
                  </a:lnTo>
                  <a:lnTo>
                    <a:pt x="5330862" y="103059"/>
                  </a:lnTo>
                  <a:lnTo>
                    <a:pt x="5597405" y="103059"/>
                  </a:lnTo>
                  <a:lnTo>
                    <a:pt x="5863948" y="103059"/>
                  </a:lnTo>
                  <a:lnTo>
                    <a:pt x="6130491" y="82447"/>
                  </a:lnTo>
                  <a:lnTo>
                    <a:pt x="6397034" y="103059"/>
                  </a:lnTo>
                  <a:lnTo>
                    <a:pt x="6663577" y="103059"/>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535407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642024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668679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6953334"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6" name="tx96"/>
            <p:cNvSpPr/>
            <p:nvPr/>
          </p:nvSpPr>
          <p:spPr>
            <a:xfrm>
              <a:off x="721987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7" name="tx97"/>
            <p:cNvSpPr/>
            <p:nvPr/>
          </p:nvSpPr>
          <p:spPr>
            <a:xfrm>
              <a:off x="748642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8" name="tx98"/>
            <p:cNvSpPr/>
            <p:nvPr/>
          </p:nvSpPr>
          <p:spPr>
            <a:xfrm>
              <a:off x="775296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8019506"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100" name="tx100"/>
            <p:cNvSpPr/>
            <p:nvPr/>
          </p:nvSpPr>
          <p:spPr>
            <a:xfrm>
              <a:off x="1340869" y="39675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1" name="tx101"/>
            <p:cNvSpPr/>
            <p:nvPr/>
          </p:nvSpPr>
          <p:spPr>
            <a:xfrm>
              <a:off x="2673584" y="39712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2" name="tx102"/>
            <p:cNvSpPr/>
            <p:nvPr/>
          </p:nvSpPr>
          <p:spPr>
            <a:xfrm>
              <a:off x="4006300" y="39560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 name="tx103"/>
            <p:cNvSpPr/>
            <p:nvPr/>
          </p:nvSpPr>
          <p:spPr>
            <a:xfrm>
              <a:off x="5339016" y="39667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4" name="tx104"/>
            <p:cNvSpPr/>
            <p:nvPr/>
          </p:nvSpPr>
          <p:spPr>
            <a:xfrm>
              <a:off x="6405188" y="39659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5" name="tx105"/>
            <p:cNvSpPr/>
            <p:nvPr/>
          </p:nvSpPr>
          <p:spPr>
            <a:xfrm>
              <a:off x="6671731" y="39724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6" name="tx106"/>
            <p:cNvSpPr/>
            <p:nvPr/>
          </p:nvSpPr>
          <p:spPr>
            <a:xfrm>
              <a:off x="6938274" y="39795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7" name="tx107"/>
            <p:cNvSpPr/>
            <p:nvPr/>
          </p:nvSpPr>
          <p:spPr>
            <a:xfrm>
              <a:off x="7204817" y="398658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8" name="tx108"/>
            <p:cNvSpPr/>
            <p:nvPr/>
          </p:nvSpPr>
          <p:spPr>
            <a:xfrm>
              <a:off x="7471361" y="39843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9" name="tx109"/>
            <p:cNvSpPr/>
            <p:nvPr/>
          </p:nvSpPr>
          <p:spPr>
            <a:xfrm>
              <a:off x="7737904" y="39867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0" name="tx110"/>
            <p:cNvSpPr/>
            <p:nvPr/>
          </p:nvSpPr>
          <p:spPr>
            <a:xfrm>
              <a:off x="8049651" y="399023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1" name="tx111"/>
            <p:cNvSpPr/>
            <p:nvPr/>
          </p:nvSpPr>
          <p:spPr>
            <a:xfrm>
              <a:off x="1340869" y="37517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2" name="tx112"/>
            <p:cNvSpPr/>
            <p:nvPr/>
          </p:nvSpPr>
          <p:spPr>
            <a:xfrm>
              <a:off x="5339016" y="37492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3" name="tx113"/>
            <p:cNvSpPr/>
            <p:nvPr/>
          </p:nvSpPr>
          <p:spPr>
            <a:xfrm>
              <a:off x="6375043" y="34184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14" name="tx114"/>
            <p:cNvSpPr/>
            <p:nvPr/>
          </p:nvSpPr>
          <p:spPr>
            <a:xfrm>
              <a:off x="6641586" y="33541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15" name="tx115"/>
            <p:cNvSpPr/>
            <p:nvPr/>
          </p:nvSpPr>
          <p:spPr>
            <a:xfrm>
              <a:off x="6908130" y="34041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16" name="tx116"/>
            <p:cNvSpPr/>
            <p:nvPr/>
          </p:nvSpPr>
          <p:spPr>
            <a:xfrm>
              <a:off x="7174673" y="345306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17" name="tx117"/>
            <p:cNvSpPr/>
            <p:nvPr/>
          </p:nvSpPr>
          <p:spPr>
            <a:xfrm>
              <a:off x="7441216" y="353002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18" name="tx118"/>
            <p:cNvSpPr/>
            <p:nvPr/>
          </p:nvSpPr>
          <p:spPr>
            <a:xfrm>
              <a:off x="7707759" y="34542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19" name="tx119"/>
            <p:cNvSpPr/>
            <p:nvPr/>
          </p:nvSpPr>
          <p:spPr>
            <a:xfrm>
              <a:off x="7974302" y="34787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20" name="tx120"/>
            <p:cNvSpPr/>
            <p:nvPr/>
          </p:nvSpPr>
          <p:spPr>
            <a:xfrm>
              <a:off x="1340869" y="35676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1" name="tx121"/>
            <p:cNvSpPr/>
            <p:nvPr/>
          </p:nvSpPr>
          <p:spPr>
            <a:xfrm>
              <a:off x="2673584" y="37894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22" name="tx122"/>
            <p:cNvSpPr/>
            <p:nvPr/>
          </p:nvSpPr>
          <p:spPr>
            <a:xfrm>
              <a:off x="4006300" y="37576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3" name="tx123"/>
            <p:cNvSpPr/>
            <p:nvPr/>
          </p:nvSpPr>
          <p:spPr>
            <a:xfrm>
              <a:off x="5339016" y="3562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4" name="tx124"/>
            <p:cNvSpPr/>
            <p:nvPr/>
          </p:nvSpPr>
          <p:spPr>
            <a:xfrm>
              <a:off x="6420247" y="2902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25" name="tx125"/>
            <p:cNvSpPr/>
            <p:nvPr/>
          </p:nvSpPr>
          <p:spPr>
            <a:xfrm>
              <a:off x="6641586" y="27612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a:t>
              </a:r>
            </a:p>
          </p:txBody>
        </p:sp>
        <p:sp>
          <p:nvSpPr>
            <p:cNvPr id="126" name="tx126"/>
            <p:cNvSpPr/>
            <p:nvPr/>
          </p:nvSpPr>
          <p:spPr>
            <a:xfrm>
              <a:off x="6953334" y="28469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27" name="tx127"/>
            <p:cNvSpPr/>
            <p:nvPr/>
          </p:nvSpPr>
          <p:spPr>
            <a:xfrm>
              <a:off x="7174673" y="29308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28" name="tx128"/>
            <p:cNvSpPr/>
            <p:nvPr/>
          </p:nvSpPr>
          <p:spPr>
            <a:xfrm>
              <a:off x="7441216" y="30865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15.8</a:t>
              </a:r>
            </a:p>
          </p:txBody>
        </p:sp>
        <p:sp>
          <p:nvSpPr>
            <p:cNvPr id="129" name="tx129"/>
            <p:cNvSpPr/>
            <p:nvPr/>
          </p:nvSpPr>
          <p:spPr>
            <a:xfrm>
              <a:off x="7707759" y="29328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30" name="tx130"/>
            <p:cNvSpPr/>
            <p:nvPr/>
          </p:nvSpPr>
          <p:spPr>
            <a:xfrm>
              <a:off x="7974302" y="29747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17.8</a:t>
              </a:r>
            </a:p>
          </p:txBody>
        </p:sp>
        <p:sp>
          <p:nvSpPr>
            <p:cNvPr id="131" name="tx13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639902" y="348891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3" name="tx133"/>
            <p:cNvSpPr/>
            <p:nvPr/>
          </p:nvSpPr>
          <p:spPr>
            <a:xfrm>
              <a:off x="639902" y="291393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4" name="tx134"/>
            <p:cNvSpPr/>
            <p:nvPr/>
          </p:nvSpPr>
          <p:spPr>
            <a:xfrm>
              <a:off x="639902" y="233889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35" name="tx13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3" name="pl15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pl15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5" name="tx15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6" name="tx15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7" name="rc157"/>
            <p:cNvSpPr/>
            <p:nvPr/>
          </p:nvSpPr>
          <p:spPr>
            <a:xfrm>
              <a:off x="4663170" y="4979579"/>
              <a:ext cx="201456" cy="201456"/>
            </a:xfrm>
            <a:prstGeom prst="rect">
              <a:avLst/>
            </a:prstGeom>
            <a:solidFill>
              <a:srgbClr val="B3B3B3">
                <a:alpha val="85098"/>
              </a:srgbClr>
            </a:solidFill>
          </p:spPr>
          <p:txBody>
            <a:bodyPr/>
            <a:lstStyle/>
            <a:p/>
          </p:txBody>
        </p:sp>
        <p:sp>
          <p:nvSpPr>
            <p:cNvPr id="158" name="rc158"/>
            <p:cNvSpPr/>
            <p:nvPr/>
          </p:nvSpPr>
          <p:spPr>
            <a:xfrm>
              <a:off x="5565324" y="4979579"/>
              <a:ext cx="201456" cy="201456"/>
            </a:xfrm>
            <a:prstGeom prst="rect">
              <a:avLst/>
            </a:prstGeom>
            <a:solidFill>
              <a:srgbClr val="1CABE2">
                <a:alpha val="85098"/>
              </a:srgbClr>
            </a:solidFill>
          </p:spPr>
          <p:txBody>
            <a:bodyPr/>
            <a:lstStyle/>
            <a:p/>
          </p:txBody>
        </p:sp>
        <p:sp>
          <p:nvSpPr>
            <p:cNvPr id="159" name="tx15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0" name="tx16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1" name="tx16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2" name="tx162"/>
            <p:cNvSpPr/>
            <p:nvPr/>
          </p:nvSpPr>
          <p:spPr>
            <a:xfrm>
              <a:off x="951100" y="1594448"/>
              <a:ext cx="141683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Poland, 2000-2025</a:t>
              </a:r>
            </a:p>
          </p:txBody>
        </p:sp>
        <p:sp>
          <p:nvSpPr>
            <p:cNvPr id="163" name="pl163"/>
            <p:cNvSpPr/>
            <p:nvPr/>
          </p:nvSpPr>
          <p:spPr>
            <a:xfrm>
              <a:off x="22023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01445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82658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6387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10839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9205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73264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54476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726143"/>
              <a:ext cx="1380838" cy="119033"/>
            </a:xfrm>
            <a:prstGeom prst="rect">
              <a:avLst/>
            </a:prstGeom>
            <a:solidFill>
              <a:srgbClr val="1CABE2">
                <a:alpha val="85098"/>
              </a:srgbClr>
            </a:solidFill>
          </p:spPr>
          <p:txBody>
            <a:bodyPr/>
            <a:lstStyle/>
            <a:p/>
          </p:txBody>
        </p:sp>
        <p:sp>
          <p:nvSpPr>
            <p:cNvPr id="176" name="rc176"/>
            <p:cNvSpPr/>
            <p:nvPr/>
          </p:nvSpPr>
          <p:spPr>
            <a:xfrm>
              <a:off x="1296273" y="5577352"/>
              <a:ext cx="1118805" cy="119033"/>
            </a:xfrm>
            <a:prstGeom prst="rect">
              <a:avLst/>
            </a:prstGeom>
            <a:solidFill>
              <a:srgbClr val="1CABE2">
                <a:alpha val="85098"/>
              </a:srgbClr>
            </a:solidFill>
          </p:spPr>
          <p:txBody>
            <a:bodyPr/>
            <a:lstStyle/>
            <a:p/>
          </p:txBody>
        </p:sp>
        <p:sp>
          <p:nvSpPr>
            <p:cNvPr id="177" name="rc177"/>
            <p:cNvSpPr/>
            <p:nvPr/>
          </p:nvSpPr>
          <p:spPr>
            <a:xfrm>
              <a:off x="1296273" y="5428560"/>
              <a:ext cx="1074951" cy="119033"/>
            </a:xfrm>
            <a:prstGeom prst="rect">
              <a:avLst/>
            </a:prstGeom>
            <a:solidFill>
              <a:srgbClr val="1CABE2">
                <a:alpha val="85098"/>
              </a:srgbClr>
            </a:solidFill>
          </p:spPr>
          <p:txBody>
            <a:bodyPr/>
            <a:lstStyle/>
            <a:p/>
          </p:txBody>
        </p:sp>
        <p:sp>
          <p:nvSpPr>
            <p:cNvPr id="178" name="rc178"/>
            <p:cNvSpPr/>
            <p:nvPr/>
          </p:nvSpPr>
          <p:spPr>
            <a:xfrm>
              <a:off x="2677112" y="5726143"/>
              <a:ext cx="5522628" cy="119033"/>
            </a:xfrm>
            <a:prstGeom prst="rect">
              <a:avLst/>
            </a:prstGeom>
            <a:solidFill>
              <a:srgbClr val="B3B3B3">
                <a:alpha val="85098"/>
              </a:srgbClr>
            </a:solidFill>
          </p:spPr>
          <p:txBody>
            <a:bodyPr/>
            <a:lstStyle/>
            <a:p/>
          </p:txBody>
        </p:sp>
        <p:sp>
          <p:nvSpPr>
            <p:cNvPr id="179" name="rc179"/>
            <p:cNvSpPr/>
            <p:nvPr/>
          </p:nvSpPr>
          <p:spPr>
            <a:xfrm>
              <a:off x="2415079" y="5577352"/>
              <a:ext cx="5595113" cy="119033"/>
            </a:xfrm>
            <a:prstGeom prst="rect">
              <a:avLst/>
            </a:prstGeom>
            <a:solidFill>
              <a:srgbClr val="B3B3B3">
                <a:alpha val="85098"/>
              </a:srgbClr>
            </a:solidFill>
          </p:spPr>
          <p:txBody>
            <a:bodyPr/>
            <a:lstStyle/>
            <a:p/>
          </p:txBody>
        </p:sp>
        <p:sp>
          <p:nvSpPr>
            <p:cNvPr id="180" name="rc180"/>
            <p:cNvSpPr/>
            <p:nvPr/>
          </p:nvSpPr>
          <p:spPr>
            <a:xfrm>
              <a:off x="2371225" y="5428560"/>
              <a:ext cx="5374396" cy="119033"/>
            </a:xfrm>
            <a:prstGeom prst="rect">
              <a:avLst/>
            </a:prstGeom>
            <a:solidFill>
              <a:srgbClr val="B3B3B3">
                <a:alpha val="85098"/>
              </a:srgbClr>
            </a:solidFill>
          </p:spPr>
          <p:txBody>
            <a:bodyPr/>
            <a:lstStyle/>
            <a:p/>
          </p:txBody>
        </p:sp>
        <p:sp>
          <p:nvSpPr>
            <p:cNvPr id="181" name="tx181"/>
            <p:cNvSpPr/>
            <p:nvPr/>
          </p:nvSpPr>
          <p:spPr>
            <a:xfrm>
              <a:off x="8264049" y="574252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a:t>
              </a:r>
            </a:p>
          </p:txBody>
        </p:sp>
        <p:sp>
          <p:nvSpPr>
            <p:cNvPr id="182" name="tx182"/>
            <p:cNvSpPr/>
            <p:nvPr/>
          </p:nvSpPr>
          <p:spPr>
            <a:xfrm>
              <a:off x="8122719"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18.5</a:t>
              </a:r>
            </a:p>
          </p:txBody>
        </p:sp>
        <p:sp>
          <p:nvSpPr>
            <p:cNvPr id="183" name="tx183"/>
            <p:cNvSpPr/>
            <p:nvPr/>
          </p:nvSpPr>
          <p:spPr>
            <a:xfrm>
              <a:off x="785814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17.8</a:t>
              </a:r>
            </a:p>
          </p:txBody>
        </p:sp>
        <p:sp>
          <p:nvSpPr>
            <p:cNvPr id="184" name="tx184"/>
            <p:cNvSpPr/>
            <p:nvPr/>
          </p:nvSpPr>
          <p:spPr>
            <a:xfrm>
              <a:off x="1906320"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85" name="tx185"/>
            <p:cNvSpPr/>
            <p:nvPr/>
          </p:nvSpPr>
          <p:spPr>
            <a:xfrm>
              <a:off x="1775304"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86" name="tx186"/>
            <p:cNvSpPr/>
            <p:nvPr/>
          </p:nvSpPr>
          <p:spPr>
            <a:xfrm>
              <a:off x="1801595" y="5444884"/>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87" name="tx187"/>
            <p:cNvSpPr/>
            <p:nvPr/>
          </p:nvSpPr>
          <p:spPr>
            <a:xfrm>
              <a:off x="532589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15.2</a:t>
              </a:r>
            </a:p>
          </p:txBody>
        </p:sp>
        <p:sp>
          <p:nvSpPr>
            <p:cNvPr id="188" name="tx188"/>
            <p:cNvSpPr/>
            <p:nvPr/>
          </p:nvSpPr>
          <p:spPr>
            <a:xfrm>
              <a:off x="5100109"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a:t>
              </a:r>
            </a:p>
          </p:txBody>
        </p:sp>
        <p:sp>
          <p:nvSpPr>
            <p:cNvPr id="189" name="tx189"/>
            <p:cNvSpPr/>
            <p:nvPr/>
          </p:nvSpPr>
          <p:spPr>
            <a:xfrm>
              <a:off x="494589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a:t>
              </a:r>
            </a:p>
          </p:txBody>
        </p:sp>
        <p:sp>
          <p:nvSpPr>
            <p:cNvPr id="190" name="tx19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022960"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5" name="tx195"/>
            <p:cNvSpPr/>
            <p:nvPr/>
          </p:nvSpPr>
          <p:spPr>
            <a:xfrm>
              <a:off x="479623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660836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97" name="tx197"/>
            <p:cNvSpPr/>
            <p:nvPr/>
          </p:nvSpPr>
          <p:spPr>
            <a:xfrm>
              <a:off x="8420485"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8" name="tx198"/>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1" name="tx20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Poland.
In 2025, DTP1 coverage in Poland remained constant 99%. The number of children missing out on any DTP vaccination (zero-dose children) remained constant at from 3,000 in 2024 to 3,000 in 2025.
DTP3 coverage remained constant 94% in 2025, leaving 18,000 children vulnerable to vaccine-preventable diseases.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94%, leaving 18,000 children un- or under-vaccinated, including 3,000 zero-dose and 15,000 with only partial protection.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4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4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40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5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566" y="4990743"/>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60" name="tx60"/>
            <p:cNvSpPr/>
            <p:nvPr/>
          </p:nvSpPr>
          <p:spPr>
            <a:xfrm>
              <a:off x="24711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64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3834" y="1405107"/>
              <a:ext cx="24315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Poland,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2153606"/>
              <a:ext cx="0" cy="872666"/>
            </a:xfrm>
            <a:custGeom>
              <a:avLst/>
              <a:pathLst>
                <a:path w="0" h="872666">
                  <a:moveTo>
                    <a:pt x="0" y="87266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153606"/>
              <a:ext cx="0" cy="872666"/>
            </a:xfrm>
            <a:custGeom>
              <a:avLst/>
              <a:pathLst>
                <a:path w="0" h="872666">
                  <a:moveTo>
                    <a:pt x="0" y="87266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153606"/>
              <a:ext cx="0" cy="872666"/>
            </a:xfrm>
            <a:custGeom>
              <a:avLst/>
              <a:pathLst>
                <a:path w="0" h="872666">
                  <a:moveTo>
                    <a:pt x="0" y="8726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153606"/>
              <a:ext cx="0" cy="872666"/>
            </a:xfrm>
            <a:custGeom>
              <a:avLst/>
              <a:pathLst>
                <a:path w="0" h="872666">
                  <a:moveTo>
                    <a:pt x="0" y="8726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153606"/>
              <a:ext cx="0" cy="872666"/>
            </a:xfrm>
            <a:custGeom>
              <a:avLst/>
              <a:pathLst>
                <a:path w="0" h="872666">
                  <a:moveTo>
                    <a:pt x="0" y="8726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153606"/>
              <a:ext cx="0" cy="872666"/>
            </a:xfrm>
            <a:custGeom>
              <a:avLst/>
              <a:pathLst>
                <a:path w="0" h="872666">
                  <a:moveTo>
                    <a:pt x="0" y="8726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153606"/>
              <a:ext cx="0" cy="872666"/>
            </a:xfrm>
            <a:custGeom>
              <a:avLst/>
              <a:pathLst>
                <a:path w="0" h="872666">
                  <a:moveTo>
                    <a:pt x="0" y="8726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026273"/>
              <a:ext cx="3397293" cy="0"/>
            </a:xfrm>
            <a:custGeom>
              <a:avLst/>
              <a:pathLst>
                <a:path w="3397293" h="0">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407519" y="20672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6977" y="20672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766436" y="20672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445895" y="20672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989462" y="20672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0672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20672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7271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7271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207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2832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94265" y="4990743"/>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119" name="tx119"/>
            <p:cNvSpPr/>
            <p:nvPr/>
          </p:nvSpPr>
          <p:spPr>
            <a:xfrm>
              <a:off x="67878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5034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2780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19968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1213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0430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2388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1605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0821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90038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7321564" cy="114824"/>
            </a:xfrm>
            <a:prstGeom prst="rect">
              <a:avLst/>
            </a:prstGeom>
            <a:solidFill>
              <a:srgbClr val="1CABE2">
                <a:alpha val="80000"/>
              </a:srgbClr>
            </a:solidFill>
          </p:spPr>
          <p:txBody>
            <a:bodyPr/>
            <a:lstStyle/>
            <a:p/>
          </p:txBody>
        </p:sp>
        <p:sp>
          <p:nvSpPr>
            <p:cNvPr id="135" name="rc135"/>
            <p:cNvSpPr/>
            <p:nvPr/>
          </p:nvSpPr>
          <p:spPr>
            <a:xfrm>
              <a:off x="1317178" y="5743865"/>
              <a:ext cx="5932197" cy="114824"/>
            </a:xfrm>
            <a:prstGeom prst="rect">
              <a:avLst/>
            </a:prstGeom>
            <a:solidFill>
              <a:srgbClr val="1CABE2">
                <a:alpha val="80000"/>
              </a:srgbClr>
            </a:solidFill>
          </p:spPr>
          <p:txBody>
            <a:bodyPr/>
            <a:lstStyle/>
            <a:p/>
          </p:txBody>
        </p:sp>
        <p:sp>
          <p:nvSpPr>
            <p:cNvPr id="136" name="rc136"/>
            <p:cNvSpPr/>
            <p:nvPr/>
          </p:nvSpPr>
          <p:spPr>
            <a:xfrm>
              <a:off x="1317178" y="5600334"/>
              <a:ext cx="5699674"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88925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481092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673259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4" name="tx144"/>
            <p:cNvSpPr/>
            <p:nvPr/>
          </p:nvSpPr>
          <p:spPr>
            <a:xfrm>
              <a:off x="865427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Poland (99%) was 9 percentage points higher than the global average (90%) and 3 percentage points higher than the average across all non-programme countries (96%).
National DTP1 coverage was the same as in 2019 (99%).
This equates to 3,000 zero-dose children in 2025 compared to 4,000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Poland DTP1 coverage was 99% - this is the same as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Poland ranked number 30 out of 41 countries for lowest DTP1 coverage (based on tied ranks).
Poland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Poland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Poland ranked number 16 out of 41 countries with 3,000 zero-dose children.
In 2025, Poland ranked number 16 out of 41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887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953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020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0866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920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9868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3053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518057"/>
              <a:ext cx="203168" cy="1167329"/>
            </a:xfrm>
            <a:prstGeom prst="rect">
              <a:avLst/>
            </a:prstGeom>
            <a:solidFill>
              <a:srgbClr val="80BD41">
                <a:alpha val="100000"/>
              </a:srgbClr>
            </a:solidFill>
          </p:spPr>
          <p:txBody>
            <a:bodyPr/>
            <a:lstStyle/>
            <a:p/>
          </p:txBody>
        </p:sp>
        <p:sp>
          <p:nvSpPr>
            <p:cNvPr id="27" name="rc27"/>
            <p:cNvSpPr/>
            <p:nvPr/>
          </p:nvSpPr>
          <p:spPr>
            <a:xfrm>
              <a:off x="1332670" y="3494234"/>
              <a:ext cx="203168" cy="11912"/>
            </a:xfrm>
            <a:prstGeom prst="rect">
              <a:avLst/>
            </a:prstGeom>
            <a:solidFill>
              <a:srgbClr val="0058AB">
                <a:alpha val="100000"/>
              </a:srgbClr>
            </a:solidFill>
          </p:spPr>
          <p:txBody>
            <a:bodyPr/>
            <a:lstStyle/>
            <a:p/>
          </p:txBody>
        </p:sp>
        <p:sp>
          <p:nvSpPr>
            <p:cNvPr id="28" name="rc28"/>
            <p:cNvSpPr/>
            <p:nvPr/>
          </p:nvSpPr>
          <p:spPr>
            <a:xfrm>
              <a:off x="1332670" y="3506147"/>
              <a:ext cx="203168" cy="11909"/>
            </a:xfrm>
            <a:prstGeom prst="rect">
              <a:avLst/>
            </a:prstGeom>
            <a:solidFill>
              <a:srgbClr val="1CABE2">
                <a:alpha val="100000"/>
              </a:srgbClr>
            </a:solidFill>
          </p:spPr>
          <p:txBody>
            <a:bodyPr/>
            <a:lstStyle/>
            <a:p/>
          </p:txBody>
        </p:sp>
        <p:sp>
          <p:nvSpPr>
            <p:cNvPr id="29" name="rc29"/>
            <p:cNvSpPr/>
            <p:nvPr/>
          </p:nvSpPr>
          <p:spPr>
            <a:xfrm>
              <a:off x="1558413" y="3547230"/>
              <a:ext cx="203168" cy="1138156"/>
            </a:xfrm>
            <a:prstGeom prst="rect">
              <a:avLst/>
            </a:prstGeom>
            <a:solidFill>
              <a:srgbClr val="80BD41">
                <a:alpha val="100000"/>
              </a:srgbClr>
            </a:solidFill>
          </p:spPr>
          <p:txBody>
            <a:bodyPr/>
            <a:lstStyle/>
            <a:p/>
          </p:txBody>
        </p:sp>
        <p:sp>
          <p:nvSpPr>
            <p:cNvPr id="30" name="rc30"/>
            <p:cNvSpPr/>
            <p:nvPr/>
          </p:nvSpPr>
          <p:spPr>
            <a:xfrm>
              <a:off x="1558413" y="3524004"/>
              <a:ext cx="203168" cy="11614"/>
            </a:xfrm>
            <a:prstGeom prst="rect">
              <a:avLst/>
            </a:prstGeom>
            <a:solidFill>
              <a:srgbClr val="0058AB">
                <a:alpha val="100000"/>
              </a:srgbClr>
            </a:solidFill>
          </p:spPr>
          <p:txBody>
            <a:bodyPr/>
            <a:lstStyle/>
            <a:p/>
          </p:txBody>
        </p:sp>
        <p:sp>
          <p:nvSpPr>
            <p:cNvPr id="31" name="rc31"/>
            <p:cNvSpPr/>
            <p:nvPr/>
          </p:nvSpPr>
          <p:spPr>
            <a:xfrm>
              <a:off x="1558413" y="3535618"/>
              <a:ext cx="203168" cy="11611"/>
            </a:xfrm>
            <a:prstGeom prst="rect">
              <a:avLst/>
            </a:prstGeom>
            <a:solidFill>
              <a:srgbClr val="1CABE2">
                <a:alpha val="100000"/>
              </a:srgbClr>
            </a:solidFill>
          </p:spPr>
          <p:txBody>
            <a:bodyPr/>
            <a:lstStyle/>
            <a:p/>
          </p:txBody>
        </p:sp>
        <p:sp>
          <p:nvSpPr>
            <p:cNvPr id="32" name="rc32"/>
            <p:cNvSpPr/>
            <p:nvPr/>
          </p:nvSpPr>
          <p:spPr>
            <a:xfrm>
              <a:off x="1784155" y="3576714"/>
              <a:ext cx="203168" cy="1108672"/>
            </a:xfrm>
            <a:prstGeom prst="rect">
              <a:avLst/>
            </a:prstGeom>
            <a:solidFill>
              <a:srgbClr val="80BD41">
                <a:alpha val="100000"/>
              </a:srgbClr>
            </a:solidFill>
          </p:spPr>
          <p:txBody>
            <a:bodyPr/>
            <a:lstStyle/>
            <a:p/>
          </p:txBody>
        </p:sp>
        <p:sp>
          <p:nvSpPr>
            <p:cNvPr id="33" name="rc33"/>
            <p:cNvSpPr/>
            <p:nvPr/>
          </p:nvSpPr>
          <p:spPr>
            <a:xfrm>
              <a:off x="1784155" y="3565515"/>
              <a:ext cx="203168" cy="11198"/>
            </a:xfrm>
            <a:prstGeom prst="rect">
              <a:avLst/>
            </a:prstGeom>
            <a:solidFill>
              <a:srgbClr val="0058AB">
                <a:alpha val="100000"/>
              </a:srgbClr>
            </a:solidFill>
          </p:spPr>
          <p:txBody>
            <a:bodyPr/>
            <a:lstStyle/>
            <a:p/>
          </p:txBody>
        </p:sp>
        <p:sp>
          <p:nvSpPr>
            <p:cNvPr id="34" name="rc34"/>
            <p:cNvSpPr/>
            <p:nvPr/>
          </p:nvSpPr>
          <p:spPr>
            <a:xfrm>
              <a:off x="1784155" y="3576714"/>
              <a:ext cx="203168" cy="0"/>
            </a:xfrm>
            <a:prstGeom prst="rect">
              <a:avLst/>
            </a:prstGeom>
            <a:solidFill>
              <a:srgbClr val="1CABE2">
                <a:alpha val="100000"/>
              </a:srgbClr>
            </a:solidFill>
          </p:spPr>
          <p:txBody>
            <a:bodyPr/>
            <a:lstStyle/>
            <a:p/>
          </p:txBody>
        </p:sp>
        <p:sp>
          <p:nvSpPr>
            <p:cNvPr id="35" name="rc35"/>
            <p:cNvSpPr/>
            <p:nvPr/>
          </p:nvSpPr>
          <p:spPr>
            <a:xfrm>
              <a:off x="2009898" y="3586291"/>
              <a:ext cx="203168" cy="1099095"/>
            </a:xfrm>
            <a:prstGeom prst="rect">
              <a:avLst/>
            </a:prstGeom>
            <a:solidFill>
              <a:srgbClr val="80BD41">
                <a:alpha val="100000"/>
              </a:srgbClr>
            </a:solidFill>
          </p:spPr>
          <p:txBody>
            <a:bodyPr/>
            <a:lstStyle/>
            <a:p/>
          </p:txBody>
        </p:sp>
        <p:sp>
          <p:nvSpPr>
            <p:cNvPr id="36" name="rc36"/>
            <p:cNvSpPr/>
            <p:nvPr/>
          </p:nvSpPr>
          <p:spPr>
            <a:xfrm>
              <a:off x="2009898" y="3575191"/>
              <a:ext cx="203168" cy="11100"/>
            </a:xfrm>
            <a:prstGeom prst="rect">
              <a:avLst/>
            </a:prstGeom>
            <a:solidFill>
              <a:srgbClr val="0058AB">
                <a:alpha val="100000"/>
              </a:srgbClr>
            </a:solidFill>
          </p:spPr>
          <p:txBody>
            <a:bodyPr/>
            <a:lstStyle/>
            <a:p/>
          </p:txBody>
        </p:sp>
        <p:sp>
          <p:nvSpPr>
            <p:cNvPr id="37" name="rc37"/>
            <p:cNvSpPr/>
            <p:nvPr/>
          </p:nvSpPr>
          <p:spPr>
            <a:xfrm>
              <a:off x="2009898" y="3586291"/>
              <a:ext cx="203168" cy="0"/>
            </a:xfrm>
            <a:prstGeom prst="rect">
              <a:avLst/>
            </a:prstGeom>
            <a:solidFill>
              <a:srgbClr val="1CABE2">
                <a:alpha val="100000"/>
              </a:srgbClr>
            </a:solidFill>
          </p:spPr>
          <p:txBody>
            <a:bodyPr/>
            <a:lstStyle/>
            <a:p/>
          </p:txBody>
        </p:sp>
        <p:sp>
          <p:nvSpPr>
            <p:cNvPr id="38" name="rc38"/>
            <p:cNvSpPr/>
            <p:nvPr/>
          </p:nvSpPr>
          <p:spPr>
            <a:xfrm>
              <a:off x="2235640" y="3571684"/>
              <a:ext cx="203168" cy="1113702"/>
            </a:xfrm>
            <a:prstGeom prst="rect">
              <a:avLst/>
            </a:prstGeom>
            <a:solidFill>
              <a:srgbClr val="80BD41">
                <a:alpha val="100000"/>
              </a:srgbClr>
            </a:solidFill>
          </p:spPr>
          <p:txBody>
            <a:bodyPr/>
            <a:lstStyle/>
            <a:p/>
          </p:txBody>
        </p:sp>
        <p:sp>
          <p:nvSpPr>
            <p:cNvPr id="39" name="rc39"/>
            <p:cNvSpPr/>
            <p:nvPr/>
          </p:nvSpPr>
          <p:spPr>
            <a:xfrm>
              <a:off x="2235640" y="3560434"/>
              <a:ext cx="203168" cy="11249"/>
            </a:xfrm>
            <a:prstGeom prst="rect">
              <a:avLst/>
            </a:prstGeom>
            <a:solidFill>
              <a:srgbClr val="0058AB">
                <a:alpha val="100000"/>
              </a:srgbClr>
            </a:solidFill>
          </p:spPr>
          <p:txBody>
            <a:bodyPr/>
            <a:lstStyle/>
            <a:p/>
          </p:txBody>
        </p:sp>
        <p:sp>
          <p:nvSpPr>
            <p:cNvPr id="40" name="rc40"/>
            <p:cNvSpPr/>
            <p:nvPr/>
          </p:nvSpPr>
          <p:spPr>
            <a:xfrm>
              <a:off x="2235640" y="3571684"/>
              <a:ext cx="203168" cy="0"/>
            </a:xfrm>
            <a:prstGeom prst="rect">
              <a:avLst/>
            </a:prstGeom>
            <a:solidFill>
              <a:srgbClr val="1CABE2">
                <a:alpha val="100000"/>
              </a:srgbClr>
            </a:solidFill>
          </p:spPr>
          <p:txBody>
            <a:bodyPr/>
            <a:lstStyle/>
            <a:p/>
          </p:txBody>
        </p:sp>
        <p:sp>
          <p:nvSpPr>
            <p:cNvPr id="41" name="rc41"/>
            <p:cNvSpPr/>
            <p:nvPr/>
          </p:nvSpPr>
          <p:spPr>
            <a:xfrm>
              <a:off x="2461382" y="3546443"/>
              <a:ext cx="203168" cy="1138943"/>
            </a:xfrm>
            <a:prstGeom prst="rect">
              <a:avLst/>
            </a:prstGeom>
            <a:solidFill>
              <a:srgbClr val="80BD41">
                <a:alpha val="100000"/>
              </a:srgbClr>
            </a:solidFill>
          </p:spPr>
          <p:txBody>
            <a:bodyPr/>
            <a:lstStyle/>
            <a:p/>
          </p:txBody>
        </p:sp>
        <p:sp>
          <p:nvSpPr>
            <p:cNvPr id="42" name="rc42"/>
            <p:cNvSpPr/>
            <p:nvPr/>
          </p:nvSpPr>
          <p:spPr>
            <a:xfrm>
              <a:off x="2461382" y="3534939"/>
              <a:ext cx="203168" cy="11503"/>
            </a:xfrm>
            <a:prstGeom prst="rect">
              <a:avLst/>
            </a:prstGeom>
            <a:solidFill>
              <a:srgbClr val="0058AB">
                <a:alpha val="100000"/>
              </a:srgbClr>
            </a:solidFill>
          </p:spPr>
          <p:txBody>
            <a:bodyPr/>
            <a:lstStyle/>
            <a:p/>
          </p:txBody>
        </p:sp>
        <p:sp>
          <p:nvSpPr>
            <p:cNvPr id="43" name="rc43"/>
            <p:cNvSpPr/>
            <p:nvPr/>
          </p:nvSpPr>
          <p:spPr>
            <a:xfrm>
              <a:off x="2461382" y="3546443"/>
              <a:ext cx="203168" cy="0"/>
            </a:xfrm>
            <a:prstGeom prst="rect">
              <a:avLst/>
            </a:prstGeom>
            <a:solidFill>
              <a:srgbClr val="1CABE2">
                <a:alpha val="100000"/>
              </a:srgbClr>
            </a:solidFill>
          </p:spPr>
          <p:txBody>
            <a:bodyPr/>
            <a:lstStyle/>
            <a:p/>
          </p:txBody>
        </p:sp>
        <p:sp>
          <p:nvSpPr>
            <p:cNvPr id="44" name="rc44"/>
            <p:cNvSpPr/>
            <p:nvPr/>
          </p:nvSpPr>
          <p:spPr>
            <a:xfrm>
              <a:off x="2687125" y="3514947"/>
              <a:ext cx="203168" cy="1170439"/>
            </a:xfrm>
            <a:prstGeom prst="rect">
              <a:avLst/>
            </a:prstGeom>
            <a:solidFill>
              <a:srgbClr val="80BD41">
                <a:alpha val="100000"/>
              </a:srgbClr>
            </a:solidFill>
          </p:spPr>
          <p:txBody>
            <a:bodyPr/>
            <a:lstStyle/>
            <a:p/>
          </p:txBody>
        </p:sp>
        <p:sp>
          <p:nvSpPr>
            <p:cNvPr id="45" name="rc45"/>
            <p:cNvSpPr/>
            <p:nvPr/>
          </p:nvSpPr>
          <p:spPr>
            <a:xfrm>
              <a:off x="2687125" y="3503123"/>
              <a:ext cx="203168" cy="11824"/>
            </a:xfrm>
            <a:prstGeom prst="rect">
              <a:avLst/>
            </a:prstGeom>
            <a:solidFill>
              <a:srgbClr val="0058AB">
                <a:alpha val="100000"/>
              </a:srgbClr>
            </a:solidFill>
          </p:spPr>
          <p:txBody>
            <a:bodyPr/>
            <a:lstStyle/>
            <a:p/>
          </p:txBody>
        </p:sp>
        <p:sp>
          <p:nvSpPr>
            <p:cNvPr id="46" name="rc46"/>
            <p:cNvSpPr/>
            <p:nvPr/>
          </p:nvSpPr>
          <p:spPr>
            <a:xfrm>
              <a:off x="2687125" y="3514947"/>
              <a:ext cx="203168" cy="0"/>
            </a:xfrm>
            <a:prstGeom prst="rect">
              <a:avLst/>
            </a:prstGeom>
            <a:solidFill>
              <a:srgbClr val="1CABE2">
                <a:alpha val="100000"/>
              </a:srgbClr>
            </a:solidFill>
          </p:spPr>
          <p:txBody>
            <a:bodyPr/>
            <a:lstStyle/>
            <a:p/>
          </p:txBody>
        </p:sp>
        <p:sp>
          <p:nvSpPr>
            <p:cNvPr id="47" name="rc47"/>
            <p:cNvSpPr/>
            <p:nvPr/>
          </p:nvSpPr>
          <p:spPr>
            <a:xfrm>
              <a:off x="2912867" y="3471884"/>
              <a:ext cx="203168" cy="1213502"/>
            </a:xfrm>
            <a:prstGeom prst="rect">
              <a:avLst/>
            </a:prstGeom>
            <a:solidFill>
              <a:srgbClr val="80BD41">
                <a:alpha val="100000"/>
              </a:srgbClr>
            </a:solidFill>
          </p:spPr>
          <p:txBody>
            <a:bodyPr/>
            <a:lstStyle/>
            <a:p/>
          </p:txBody>
        </p:sp>
        <p:sp>
          <p:nvSpPr>
            <p:cNvPr id="48" name="rc48"/>
            <p:cNvSpPr/>
            <p:nvPr/>
          </p:nvSpPr>
          <p:spPr>
            <a:xfrm>
              <a:off x="2912867" y="3459625"/>
              <a:ext cx="203168" cy="12258"/>
            </a:xfrm>
            <a:prstGeom prst="rect">
              <a:avLst/>
            </a:prstGeom>
            <a:solidFill>
              <a:srgbClr val="0058AB">
                <a:alpha val="100000"/>
              </a:srgbClr>
            </a:solidFill>
          </p:spPr>
          <p:txBody>
            <a:bodyPr/>
            <a:lstStyle/>
            <a:p/>
          </p:txBody>
        </p:sp>
        <p:sp>
          <p:nvSpPr>
            <p:cNvPr id="49" name="rc49"/>
            <p:cNvSpPr/>
            <p:nvPr/>
          </p:nvSpPr>
          <p:spPr>
            <a:xfrm>
              <a:off x="2912867" y="3471884"/>
              <a:ext cx="203168" cy="0"/>
            </a:xfrm>
            <a:prstGeom prst="rect">
              <a:avLst/>
            </a:prstGeom>
            <a:solidFill>
              <a:srgbClr val="1CABE2">
                <a:alpha val="100000"/>
              </a:srgbClr>
            </a:solidFill>
          </p:spPr>
          <p:txBody>
            <a:bodyPr/>
            <a:lstStyle/>
            <a:p/>
          </p:txBody>
        </p:sp>
        <p:sp>
          <p:nvSpPr>
            <p:cNvPr id="50" name="rc50"/>
            <p:cNvSpPr/>
            <p:nvPr/>
          </p:nvSpPr>
          <p:spPr>
            <a:xfrm>
              <a:off x="3138609" y="3398172"/>
              <a:ext cx="203168" cy="1287214"/>
            </a:xfrm>
            <a:prstGeom prst="rect">
              <a:avLst/>
            </a:prstGeom>
            <a:solidFill>
              <a:srgbClr val="80BD41">
                <a:alpha val="100000"/>
              </a:srgbClr>
            </a:solidFill>
          </p:spPr>
          <p:txBody>
            <a:bodyPr/>
            <a:lstStyle/>
            <a:p/>
          </p:txBody>
        </p:sp>
        <p:sp>
          <p:nvSpPr>
            <p:cNvPr id="51" name="rc51"/>
            <p:cNvSpPr/>
            <p:nvPr/>
          </p:nvSpPr>
          <p:spPr>
            <a:xfrm>
              <a:off x="3138609" y="3385171"/>
              <a:ext cx="203168" cy="13001"/>
            </a:xfrm>
            <a:prstGeom prst="rect">
              <a:avLst/>
            </a:prstGeom>
            <a:solidFill>
              <a:srgbClr val="0058AB">
                <a:alpha val="100000"/>
              </a:srgbClr>
            </a:solidFill>
          </p:spPr>
          <p:txBody>
            <a:bodyPr/>
            <a:lstStyle/>
            <a:p/>
          </p:txBody>
        </p:sp>
        <p:sp>
          <p:nvSpPr>
            <p:cNvPr id="52" name="rc52"/>
            <p:cNvSpPr/>
            <p:nvPr/>
          </p:nvSpPr>
          <p:spPr>
            <a:xfrm>
              <a:off x="3138609" y="3398172"/>
              <a:ext cx="203168" cy="0"/>
            </a:xfrm>
            <a:prstGeom prst="rect">
              <a:avLst/>
            </a:prstGeom>
            <a:solidFill>
              <a:srgbClr val="1CABE2">
                <a:alpha val="100000"/>
              </a:srgbClr>
            </a:solidFill>
          </p:spPr>
          <p:txBody>
            <a:bodyPr/>
            <a:lstStyle/>
            <a:p/>
          </p:txBody>
        </p:sp>
        <p:sp>
          <p:nvSpPr>
            <p:cNvPr id="53" name="rc53"/>
            <p:cNvSpPr/>
            <p:nvPr/>
          </p:nvSpPr>
          <p:spPr>
            <a:xfrm>
              <a:off x="3364352" y="3382940"/>
              <a:ext cx="203168" cy="1302446"/>
            </a:xfrm>
            <a:prstGeom prst="rect">
              <a:avLst/>
            </a:prstGeom>
            <a:solidFill>
              <a:srgbClr val="80BD41">
                <a:alpha val="100000"/>
              </a:srgbClr>
            </a:solidFill>
          </p:spPr>
          <p:txBody>
            <a:bodyPr/>
            <a:lstStyle/>
            <a:p/>
          </p:txBody>
        </p:sp>
        <p:sp>
          <p:nvSpPr>
            <p:cNvPr id="54" name="rc54"/>
            <p:cNvSpPr/>
            <p:nvPr/>
          </p:nvSpPr>
          <p:spPr>
            <a:xfrm>
              <a:off x="3364352" y="3369783"/>
              <a:ext cx="203168" cy="13156"/>
            </a:xfrm>
            <a:prstGeom prst="rect">
              <a:avLst/>
            </a:prstGeom>
            <a:solidFill>
              <a:srgbClr val="0058AB">
                <a:alpha val="100000"/>
              </a:srgbClr>
            </a:solidFill>
          </p:spPr>
          <p:txBody>
            <a:bodyPr/>
            <a:lstStyle/>
            <a:p/>
          </p:txBody>
        </p:sp>
        <p:sp>
          <p:nvSpPr>
            <p:cNvPr id="55" name="rc55"/>
            <p:cNvSpPr/>
            <p:nvPr/>
          </p:nvSpPr>
          <p:spPr>
            <a:xfrm>
              <a:off x="3364352" y="3382940"/>
              <a:ext cx="203168" cy="0"/>
            </a:xfrm>
            <a:prstGeom prst="rect">
              <a:avLst/>
            </a:prstGeom>
            <a:solidFill>
              <a:srgbClr val="1CABE2">
                <a:alpha val="100000"/>
              </a:srgbClr>
            </a:solidFill>
          </p:spPr>
          <p:txBody>
            <a:bodyPr/>
            <a:lstStyle/>
            <a:p/>
          </p:txBody>
        </p:sp>
        <p:sp>
          <p:nvSpPr>
            <p:cNvPr id="56" name="rc56"/>
            <p:cNvSpPr/>
            <p:nvPr/>
          </p:nvSpPr>
          <p:spPr>
            <a:xfrm>
              <a:off x="3590094" y="3365010"/>
              <a:ext cx="203168" cy="1320376"/>
            </a:xfrm>
            <a:prstGeom prst="rect">
              <a:avLst/>
            </a:prstGeom>
            <a:solidFill>
              <a:srgbClr val="80BD41">
                <a:alpha val="100000"/>
              </a:srgbClr>
            </a:solidFill>
          </p:spPr>
          <p:txBody>
            <a:bodyPr/>
            <a:lstStyle/>
            <a:p/>
          </p:txBody>
        </p:sp>
        <p:sp>
          <p:nvSpPr>
            <p:cNvPr id="57" name="rc57"/>
            <p:cNvSpPr/>
            <p:nvPr/>
          </p:nvSpPr>
          <p:spPr>
            <a:xfrm>
              <a:off x="3590094" y="3351672"/>
              <a:ext cx="203168" cy="13337"/>
            </a:xfrm>
            <a:prstGeom prst="rect">
              <a:avLst/>
            </a:prstGeom>
            <a:solidFill>
              <a:srgbClr val="0058AB">
                <a:alpha val="100000"/>
              </a:srgbClr>
            </a:solidFill>
          </p:spPr>
          <p:txBody>
            <a:bodyPr/>
            <a:lstStyle/>
            <a:p/>
          </p:txBody>
        </p:sp>
        <p:sp>
          <p:nvSpPr>
            <p:cNvPr id="58" name="rc58"/>
            <p:cNvSpPr/>
            <p:nvPr/>
          </p:nvSpPr>
          <p:spPr>
            <a:xfrm>
              <a:off x="3590094" y="3365010"/>
              <a:ext cx="203168" cy="0"/>
            </a:xfrm>
            <a:prstGeom prst="rect">
              <a:avLst/>
            </a:prstGeom>
            <a:solidFill>
              <a:srgbClr val="1CABE2">
                <a:alpha val="100000"/>
              </a:srgbClr>
            </a:solidFill>
          </p:spPr>
          <p:txBody>
            <a:bodyPr/>
            <a:lstStyle/>
            <a:p/>
          </p:txBody>
        </p:sp>
        <p:sp>
          <p:nvSpPr>
            <p:cNvPr id="59" name="rc59"/>
            <p:cNvSpPr/>
            <p:nvPr/>
          </p:nvSpPr>
          <p:spPr>
            <a:xfrm>
              <a:off x="3815836" y="3440543"/>
              <a:ext cx="203168" cy="1244843"/>
            </a:xfrm>
            <a:prstGeom prst="rect">
              <a:avLst/>
            </a:prstGeom>
            <a:solidFill>
              <a:srgbClr val="80BD41">
                <a:alpha val="100000"/>
              </a:srgbClr>
            </a:solidFill>
          </p:spPr>
          <p:txBody>
            <a:bodyPr/>
            <a:lstStyle/>
            <a:p/>
          </p:txBody>
        </p:sp>
        <p:sp>
          <p:nvSpPr>
            <p:cNvPr id="60" name="rc60"/>
            <p:cNvSpPr/>
            <p:nvPr/>
          </p:nvSpPr>
          <p:spPr>
            <a:xfrm>
              <a:off x="3815836" y="3427970"/>
              <a:ext cx="203168" cy="12572"/>
            </a:xfrm>
            <a:prstGeom prst="rect">
              <a:avLst/>
            </a:prstGeom>
            <a:solidFill>
              <a:srgbClr val="0058AB">
                <a:alpha val="100000"/>
              </a:srgbClr>
            </a:solidFill>
          </p:spPr>
          <p:txBody>
            <a:bodyPr/>
            <a:lstStyle/>
            <a:p/>
          </p:txBody>
        </p:sp>
        <p:sp>
          <p:nvSpPr>
            <p:cNvPr id="61" name="rc61"/>
            <p:cNvSpPr/>
            <p:nvPr/>
          </p:nvSpPr>
          <p:spPr>
            <a:xfrm>
              <a:off x="3815836" y="3440543"/>
              <a:ext cx="203168" cy="0"/>
            </a:xfrm>
            <a:prstGeom prst="rect">
              <a:avLst/>
            </a:prstGeom>
            <a:solidFill>
              <a:srgbClr val="1CABE2">
                <a:alpha val="100000"/>
              </a:srgbClr>
            </a:solidFill>
          </p:spPr>
          <p:txBody>
            <a:bodyPr/>
            <a:lstStyle/>
            <a:p/>
          </p:txBody>
        </p:sp>
        <p:sp>
          <p:nvSpPr>
            <p:cNvPr id="62" name="rc62"/>
            <p:cNvSpPr/>
            <p:nvPr/>
          </p:nvSpPr>
          <p:spPr>
            <a:xfrm>
              <a:off x="4041579" y="3458041"/>
              <a:ext cx="203168" cy="1227345"/>
            </a:xfrm>
            <a:prstGeom prst="rect">
              <a:avLst/>
            </a:prstGeom>
            <a:solidFill>
              <a:srgbClr val="80BD41">
                <a:alpha val="100000"/>
              </a:srgbClr>
            </a:solidFill>
          </p:spPr>
          <p:txBody>
            <a:bodyPr/>
            <a:lstStyle/>
            <a:p/>
          </p:txBody>
        </p:sp>
        <p:sp>
          <p:nvSpPr>
            <p:cNvPr id="63" name="rc63"/>
            <p:cNvSpPr/>
            <p:nvPr/>
          </p:nvSpPr>
          <p:spPr>
            <a:xfrm>
              <a:off x="4041579" y="3445643"/>
              <a:ext cx="203168" cy="12398"/>
            </a:xfrm>
            <a:prstGeom prst="rect">
              <a:avLst/>
            </a:prstGeom>
            <a:solidFill>
              <a:srgbClr val="0058AB">
                <a:alpha val="100000"/>
              </a:srgbClr>
            </a:solidFill>
          </p:spPr>
          <p:txBody>
            <a:bodyPr/>
            <a:lstStyle/>
            <a:p/>
          </p:txBody>
        </p:sp>
        <p:sp>
          <p:nvSpPr>
            <p:cNvPr id="64" name="rc64"/>
            <p:cNvSpPr/>
            <p:nvPr/>
          </p:nvSpPr>
          <p:spPr>
            <a:xfrm>
              <a:off x="4041579" y="3458041"/>
              <a:ext cx="203168" cy="0"/>
            </a:xfrm>
            <a:prstGeom prst="rect">
              <a:avLst/>
            </a:prstGeom>
            <a:solidFill>
              <a:srgbClr val="1CABE2">
                <a:alpha val="100000"/>
              </a:srgbClr>
            </a:solidFill>
          </p:spPr>
          <p:txBody>
            <a:bodyPr/>
            <a:lstStyle/>
            <a:p/>
          </p:txBody>
        </p:sp>
        <p:sp>
          <p:nvSpPr>
            <p:cNvPr id="65" name="rc65"/>
            <p:cNvSpPr/>
            <p:nvPr/>
          </p:nvSpPr>
          <p:spPr>
            <a:xfrm>
              <a:off x="4267321" y="3500371"/>
              <a:ext cx="203168" cy="1185015"/>
            </a:xfrm>
            <a:prstGeom prst="rect">
              <a:avLst/>
            </a:prstGeom>
            <a:solidFill>
              <a:srgbClr val="80BD41">
                <a:alpha val="100000"/>
              </a:srgbClr>
            </a:solidFill>
          </p:spPr>
          <p:txBody>
            <a:bodyPr/>
            <a:lstStyle/>
            <a:p/>
          </p:txBody>
        </p:sp>
        <p:sp>
          <p:nvSpPr>
            <p:cNvPr id="66" name="rc66"/>
            <p:cNvSpPr/>
            <p:nvPr/>
          </p:nvSpPr>
          <p:spPr>
            <a:xfrm>
              <a:off x="4267321" y="3488401"/>
              <a:ext cx="203168" cy="11970"/>
            </a:xfrm>
            <a:prstGeom prst="rect">
              <a:avLst/>
            </a:prstGeom>
            <a:solidFill>
              <a:srgbClr val="0058AB">
                <a:alpha val="100000"/>
              </a:srgbClr>
            </a:solidFill>
          </p:spPr>
          <p:txBody>
            <a:bodyPr/>
            <a:lstStyle/>
            <a:p/>
          </p:txBody>
        </p:sp>
        <p:sp>
          <p:nvSpPr>
            <p:cNvPr id="67" name="rc67"/>
            <p:cNvSpPr/>
            <p:nvPr/>
          </p:nvSpPr>
          <p:spPr>
            <a:xfrm>
              <a:off x="4267321" y="3500371"/>
              <a:ext cx="203168" cy="0"/>
            </a:xfrm>
            <a:prstGeom prst="rect">
              <a:avLst/>
            </a:prstGeom>
            <a:solidFill>
              <a:srgbClr val="1CABE2">
                <a:alpha val="100000"/>
              </a:srgbClr>
            </a:solidFill>
          </p:spPr>
          <p:txBody>
            <a:bodyPr/>
            <a:lstStyle/>
            <a:p/>
          </p:txBody>
        </p:sp>
        <p:sp>
          <p:nvSpPr>
            <p:cNvPr id="68" name="rc68"/>
            <p:cNvSpPr/>
            <p:nvPr/>
          </p:nvSpPr>
          <p:spPr>
            <a:xfrm>
              <a:off x="4493063" y="3500102"/>
              <a:ext cx="203168" cy="1185285"/>
            </a:xfrm>
            <a:prstGeom prst="rect">
              <a:avLst/>
            </a:prstGeom>
            <a:solidFill>
              <a:srgbClr val="80BD41">
                <a:alpha val="100000"/>
              </a:srgbClr>
            </a:solidFill>
          </p:spPr>
          <p:txBody>
            <a:bodyPr/>
            <a:lstStyle/>
            <a:p/>
          </p:txBody>
        </p:sp>
        <p:sp>
          <p:nvSpPr>
            <p:cNvPr id="69" name="rc69"/>
            <p:cNvSpPr/>
            <p:nvPr/>
          </p:nvSpPr>
          <p:spPr>
            <a:xfrm>
              <a:off x="4493063" y="3475911"/>
              <a:ext cx="203168" cy="12093"/>
            </a:xfrm>
            <a:prstGeom prst="rect">
              <a:avLst/>
            </a:prstGeom>
            <a:solidFill>
              <a:srgbClr val="0058AB">
                <a:alpha val="100000"/>
              </a:srgbClr>
            </a:solidFill>
          </p:spPr>
          <p:txBody>
            <a:bodyPr/>
            <a:lstStyle/>
            <a:p/>
          </p:txBody>
        </p:sp>
        <p:sp>
          <p:nvSpPr>
            <p:cNvPr id="70" name="rc70"/>
            <p:cNvSpPr/>
            <p:nvPr/>
          </p:nvSpPr>
          <p:spPr>
            <a:xfrm>
              <a:off x="4493063" y="3488005"/>
              <a:ext cx="203168" cy="12096"/>
            </a:xfrm>
            <a:prstGeom prst="rect">
              <a:avLst/>
            </a:prstGeom>
            <a:solidFill>
              <a:srgbClr val="1CABE2">
                <a:alpha val="100000"/>
              </a:srgbClr>
            </a:solidFill>
          </p:spPr>
          <p:txBody>
            <a:bodyPr/>
            <a:lstStyle/>
            <a:p/>
          </p:txBody>
        </p:sp>
        <p:sp>
          <p:nvSpPr>
            <p:cNvPr id="71" name="rc71"/>
            <p:cNvSpPr/>
            <p:nvPr/>
          </p:nvSpPr>
          <p:spPr>
            <a:xfrm>
              <a:off x="4718806" y="3509035"/>
              <a:ext cx="203168" cy="1176351"/>
            </a:xfrm>
            <a:prstGeom prst="rect">
              <a:avLst/>
            </a:prstGeom>
            <a:solidFill>
              <a:srgbClr val="80BD41">
                <a:alpha val="100000"/>
              </a:srgbClr>
            </a:solidFill>
          </p:spPr>
          <p:txBody>
            <a:bodyPr/>
            <a:lstStyle/>
            <a:p/>
          </p:txBody>
        </p:sp>
        <p:sp>
          <p:nvSpPr>
            <p:cNvPr id="72" name="rc72"/>
            <p:cNvSpPr/>
            <p:nvPr/>
          </p:nvSpPr>
          <p:spPr>
            <a:xfrm>
              <a:off x="4718806" y="3485028"/>
              <a:ext cx="203168" cy="12004"/>
            </a:xfrm>
            <a:prstGeom prst="rect">
              <a:avLst/>
            </a:prstGeom>
            <a:solidFill>
              <a:srgbClr val="0058AB">
                <a:alpha val="100000"/>
              </a:srgbClr>
            </a:solidFill>
          </p:spPr>
          <p:txBody>
            <a:bodyPr/>
            <a:lstStyle/>
            <a:p/>
          </p:txBody>
        </p:sp>
        <p:sp>
          <p:nvSpPr>
            <p:cNvPr id="73" name="rc73"/>
            <p:cNvSpPr/>
            <p:nvPr/>
          </p:nvSpPr>
          <p:spPr>
            <a:xfrm>
              <a:off x="4718806" y="3497033"/>
              <a:ext cx="203168" cy="12001"/>
            </a:xfrm>
            <a:prstGeom prst="rect">
              <a:avLst/>
            </a:prstGeom>
            <a:solidFill>
              <a:srgbClr val="1CABE2">
                <a:alpha val="100000"/>
              </a:srgbClr>
            </a:solidFill>
          </p:spPr>
          <p:txBody>
            <a:bodyPr/>
            <a:lstStyle/>
            <a:p/>
          </p:txBody>
        </p:sp>
        <p:sp>
          <p:nvSpPr>
            <p:cNvPr id="74" name="rc74"/>
            <p:cNvSpPr/>
            <p:nvPr/>
          </p:nvSpPr>
          <p:spPr>
            <a:xfrm>
              <a:off x="4944548" y="3469336"/>
              <a:ext cx="203168" cy="1216051"/>
            </a:xfrm>
            <a:prstGeom prst="rect">
              <a:avLst/>
            </a:prstGeom>
            <a:solidFill>
              <a:srgbClr val="80BD41">
                <a:alpha val="100000"/>
              </a:srgbClr>
            </a:solidFill>
          </p:spPr>
          <p:txBody>
            <a:bodyPr/>
            <a:lstStyle/>
            <a:p/>
          </p:txBody>
        </p:sp>
        <p:sp>
          <p:nvSpPr>
            <p:cNvPr id="75" name="rc75"/>
            <p:cNvSpPr/>
            <p:nvPr/>
          </p:nvSpPr>
          <p:spPr>
            <a:xfrm>
              <a:off x="4944548" y="3444520"/>
              <a:ext cx="203168" cy="12407"/>
            </a:xfrm>
            <a:prstGeom prst="rect">
              <a:avLst/>
            </a:prstGeom>
            <a:solidFill>
              <a:srgbClr val="0058AB">
                <a:alpha val="100000"/>
              </a:srgbClr>
            </a:solidFill>
          </p:spPr>
          <p:txBody>
            <a:bodyPr/>
            <a:lstStyle/>
            <a:p/>
          </p:txBody>
        </p:sp>
        <p:sp>
          <p:nvSpPr>
            <p:cNvPr id="76" name="rc76"/>
            <p:cNvSpPr/>
            <p:nvPr/>
          </p:nvSpPr>
          <p:spPr>
            <a:xfrm>
              <a:off x="4944548" y="3456928"/>
              <a:ext cx="203168" cy="12407"/>
            </a:xfrm>
            <a:prstGeom prst="rect">
              <a:avLst/>
            </a:prstGeom>
            <a:solidFill>
              <a:srgbClr val="1CABE2">
                <a:alpha val="100000"/>
              </a:srgbClr>
            </a:solidFill>
          </p:spPr>
          <p:txBody>
            <a:bodyPr/>
            <a:lstStyle/>
            <a:p/>
          </p:txBody>
        </p:sp>
        <p:sp>
          <p:nvSpPr>
            <p:cNvPr id="77" name="rc77"/>
            <p:cNvSpPr/>
            <p:nvPr/>
          </p:nvSpPr>
          <p:spPr>
            <a:xfrm>
              <a:off x="5170291" y="3443539"/>
              <a:ext cx="203168" cy="1241847"/>
            </a:xfrm>
            <a:prstGeom prst="rect">
              <a:avLst/>
            </a:prstGeom>
            <a:solidFill>
              <a:srgbClr val="80BD41">
                <a:alpha val="100000"/>
              </a:srgbClr>
            </a:solidFill>
          </p:spPr>
          <p:txBody>
            <a:bodyPr/>
            <a:lstStyle/>
            <a:p/>
          </p:txBody>
        </p:sp>
        <p:sp>
          <p:nvSpPr>
            <p:cNvPr id="78" name="rc78"/>
            <p:cNvSpPr/>
            <p:nvPr/>
          </p:nvSpPr>
          <p:spPr>
            <a:xfrm>
              <a:off x="5170291" y="3391797"/>
              <a:ext cx="203168" cy="12934"/>
            </a:xfrm>
            <a:prstGeom prst="rect">
              <a:avLst/>
            </a:prstGeom>
            <a:solidFill>
              <a:srgbClr val="0058AB">
                <a:alpha val="100000"/>
              </a:srgbClr>
            </a:solidFill>
          </p:spPr>
          <p:txBody>
            <a:bodyPr/>
            <a:lstStyle/>
            <a:p/>
          </p:txBody>
        </p:sp>
        <p:sp>
          <p:nvSpPr>
            <p:cNvPr id="79" name="rc79"/>
            <p:cNvSpPr/>
            <p:nvPr/>
          </p:nvSpPr>
          <p:spPr>
            <a:xfrm>
              <a:off x="5170291" y="3404732"/>
              <a:ext cx="203168" cy="38807"/>
            </a:xfrm>
            <a:prstGeom prst="rect">
              <a:avLst/>
            </a:prstGeom>
            <a:solidFill>
              <a:srgbClr val="1CABE2">
                <a:alpha val="100000"/>
              </a:srgbClr>
            </a:solidFill>
          </p:spPr>
          <p:txBody>
            <a:bodyPr/>
            <a:lstStyle/>
            <a:p/>
          </p:txBody>
        </p:sp>
        <p:sp>
          <p:nvSpPr>
            <p:cNvPr id="80" name="rc80"/>
            <p:cNvSpPr/>
            <p:nvPr/>
          </p:nvSpPr>
          <p:spPr>
            <a:xfrm>
              <a:off x="5396033" y="3505680"/>
              <a:ext cx="203168" cy="1179706"/>
            </a:xfrm>
            <a:prstGeom prst="rect">
              <a:avLst/>
            </a:prstGeom>
            <a:solidFill>
              <a:srgbClr val="80BD41">
                <a:alpha val="100000"/>
              </a:srgbClr>
            </a:solidFill>
          </p:spPr>
          <p:txBody>
            <a:bodyPr/>
            <a:lstStyle/>
            <a:p/>
          </p:txBody>
        </p:sp>
        <p:sp>
          <p:nvSpPr>
            <p:cNvPr id="81" name="rc81"/>
            <p:cNvSpPr/>
            <p:nvPr/>
          </p:nvSpPr>
          <p:spPr>
            <a:xfrm>
              <a:off x="5396033" y="3443590"/>
              <a:ext cx="203168" cy="12417"/>
            </a:xfrm>
            <a:prstGeom prst="rect">
              <a:avLst/>
            </a:prstGeom>
            <a:solidFill>
              <a:srgbClr val="0058AB">
                <a:alpha val="100000"/>
              </a:srgbClr>
            </a:solidFill>
          </p:spPr>
          <p:txBody>
            <a:bodyPr/>
            <a:lstStyle/>
            <a:p/>
          </p:txBody>
        </p:sp>
        <p:sp>
          <p:nvSpPr>
            <p:cNvPr id="82" name="rc82"/>
            <p:cNvSpPr/>
            <p:nvPr/>
          </p:nvSpPr>
          <p:spPr>
            <a:xfrm>
              <a:off x="5396033" y="3456007"/>
              <a:ext cx="203168" cy="49673"/>
            </a:xfrm>
            <a:prstGeom prst="rect">
              <a:avLst/>
            </a:prstGeom>
            <a:solidFill>
              <a:srgbClr val="1CABE2">
                <a:alpha val="100000"/>
              </a:srgbClr>
            </a:solidFill>
          </p:spPr>
          <p:txBody>
            <a:bodyPr/>
            <a:lstStyle/>
            <a:p/>
          </p:txBody>
        </p:sp>
        <p:sp>
          <p:nvSpPr>
            <p:cNvPr id="83" name="rc83"/>
            <p:cNvSpPr/>
            <p:nvPr/>
          </p:nvSpPr>
          <p:spPr>
            <a:xfrm>
              <a:off x="5621775" y="3536881"/>
              <a:ext cx="203168" cy="1148505"/>
            </a:xfrm>
            <a:prstGeom prst="rect">
              <a:avLst/>
            </a:prstGeom>
            <a:solidFill>
              <a:srgbClr val="80BD41">
                <a:alpha val="100000"/>
              </a:srgbClr>
            </a:solidFill>
          </p:spPr>
          <p:txBody>
            <a:bodyPr/>
            <a:lstStyle/>
            <a:p/>
          </p:txBody>
        </p:sp>
        <p:sp>
          <p:nvSpPr>
            <p:cNvPr id="84" name="rc84"/>
            <p:cNvSpPr/>
            <p:nvPr/>
          </p:nvSpPr>
          <p:spPr>
            <a:xfrm>
              <a:off x="5621775" y="3476434"/>
              <a:ext cx="203168" cy="12090"/>
            </a:xfrm>
            <a:prstGeom prst="rect">
              <a:avLst/>
            </a:prstGeom>
            <a:solidFill>
              <a:srgbClr val="0058AB">
                <a:alpha val="100000"/>
              </a:srgbClr>
            </a:solidFill>
          </p:spPr>
          <p:txBody>
            <a:bodyPr/>
            <a:lstStyle/>
            <a:p/>
          </p:txBody>
        </p:sp>
        <p:sp>
          <p:nvSpPr>
            <p:cNvPr id="85" name="rc85"/>
            <p:cNvSpPr/>
            <p:nvPr/>
          </p:nvSpPr>
          <p:spPr>
            <a:xfrm>
              <a:off x="5621775" y="3488525"/>
              <a:ext cx="203168" cy="48356"/>
            </a:xfrm>
            <a:prstGeom prst="rect">
              <a:avLst/>
            </a:prstGeom>
            <a:solidFill>
              <a:srgbClr val="1CABE2">
                <a:alpha val="100000"/>
              </a:srgbClr>
            </a:solidFill>
          </p:spPr>
          <p:txBody>
            <a:bodyPr/>
            <a:lstStyle/>
            <a:p/>
          </p:txBody>
        </p:sp>
        <p:sp>
          <p:nvSpPr>
            <p:cNvPr id="86" name="rc86"/>
            <p:cNvSpPr/>
            <p:nvPr/>
          </p:nvSpPr>
          <p:spPr>
            <a:xfrm>
              <a:off x="5847518" y="3616029"/>
              <a:ext cx="203168" cy="1069357"/>
            </a:xfrm>
            <a:prstGeom prst="rect">
              <a:avLst/>
            </a:prstGeom>
            <a:solidFill>
              <a:srgbClr val="80BD41">
                <a:alpha val="100000"/>
              </a:srgbClr>
            </a:solidFill>
          </p:spPr>
          <p:txBody>
            <a:bodyPr/>
            <a:lstStyle/>
            <a:p/>
          </p:txBody>
        </p:sp>
        <p:sp>
          <p:nvSpPr>
            <p:cNvPr id="87" name="rc87"/>
            <p:cNvSpPr/>
            <p:nvPr/>
          </p:nvSpPr>
          <p:spPr>
            <a:xfrm>
              <a:off x="5847518" y="3547772"/>
              <a:ext cx="203168" cy="11376"/>
            </a:xfrm>
            <a:prstGeom prst="rect">
              <a:avLst/>
            </a:prstGeom>
            <a:solidFill>
              <a:srgbClr val="0058AB">
                <a:alpha val="100000"/>
              </a:srgbClr>
            </a:solidFill>
          </p:spPr>
          <p:txBody>
            <a:bodyPr/>
            <a:lstStyle/>
            <a:p/>
          </p:txBody>
        </p:sp>
        <p:sp>
          <p:nvSpPr>
            <p:cNvPr id="88" name="rc88"/>
            <p:cNvSpPr/>
            <p:nvPr/>
          </p:nvSpPr>
          <p:spPr>
            <a:xfrm>
              <a:off x="5847518" y="3559149"/>
              <a:ext cx="203168" cy="56879"/>
            </a:xfrm>
            <a:prstGeom prst="rect">
              <a:avLst/>
            </a:prstGeom>
            <a:solidFill>
              <a:srgbClr val="1CABE2">
                <a:alpha val="100000"/>
              </a:srgbClr>
            </a:solidFill>
          </p:spPr>
          <p:txBody>
            <a:bodyPr/>
            <a:lstStyle/>
            <a:p/>
          </p:txBody>
        </p:sp>
        <p:sp>
          <p:nvSpPr>
            <p:cNvPr id="89" name="rc89"/>
            <p:cNvSpPr/>
            <p:nvPr/>
          </p:nvSpPr>
          <p:spPr>
            <a:xfrm>
              <a:off x="6073260" y="3690137"/>
              <a:ext cx="203168" cy="995249"/>
            </a:xfrm>
            <a:prstGeom prst="rect">
              <a:avLst/>
            </a:prstGeom>
            <a:solidFill>
              <a:srgbClr val="80BD41">
                <a:alpha val="100000"/>
              </a:srgbClr>
            </a:solidFill>
          </p:spPr>
          <p:txBody>
            <a:bodyPr/>
            <a:lstStyle/>
            <a:p/>
          </p:txBody>
        </p:sp>
        <p:sp>
          <p:nvSpPr>
            <p:cNvPr id="90" name="rc90"/>
            <p:cNvSpPr/>
            <p:nvPr/>
          </p:nvSpPr>
          <p:spPr>
            <a:xfrm>
              <a:off x="6073260" y="3626612"/>
              <a:ext cx="203168" cy="10586"/>
            </a:xfrm>
            <a:prstGeom prst="rect">
              <a:avLst/>
            </a:prstGeom>
            <a:solidFill>
              <a:srgbClr val="0058AB">
                <a:alpha val="100000"/>
              </a:srgbClr>
            </a:solidFill>
          </p:spPr>
          <p:txBody>
            <a:bodyPr/>
            <a:lstStyle/>
            <a:p/>
          </p:txBody>
        </p:sp>
        <p:sp>
          <p:nvSpPr>
            <p:cNvPr id="91" name="rc91"/>
            <p:cNvSpPr/>
            <p:nvPr/>
          </p:nvSpPr>
          <p:spPr>
            <a:xfrm>
              <a:off x="6073260" y="3637199"/>
              <a:ext cx="203168" cy="52938"/>
            </a:xfrm>
            <a:prstGeom prst="rect">
              <a:avLst/>
            </a:prstGeom>
            <a:solidFill>
              <a:srgbClr val="1CABE2">
                <a:alpha val="100000"/>
              </a:srgbClr>
            </a:solidFill>
          </p:spPr>
          <p:txBody>
            <a:bodyPr/>
            <a:lstStyle/>
            <a:p/>
          </p:txBody>
        </p:sp>
        <p:sp>
          <p:nvSpPr>
            <p:cNvPr id="92" name="rc92"/>
            <p:cNvSpPr/>
            <p:nvPr/>
          </p:nvSpPr>
          <p:spPr>
            <a:xfrm>
              <a:off x="6299002" y="3762627"/>
              <a:ext cx="203168" cy="922759"/>
            </a:xfrm>
            <a:prstGeom prst="rect">
              <a:avLst/>
            </a:prstGeom>
            <a:solidFill>
              <a:srgbClr val="80BD41">
                <a:alpha val="100000"/>
              </a:srgbClr>
            </a:solidFill>
          </p:spPr>
          <p:txBody>
            <a:bodyPr/>
            <a:lstStyle/>
            <a:p/>
          </p:txBody>
        </p:sp>
        <p:sp>
          <p:nvSpPr>
            <p:cNvPr id="93" name="rc93"/>
            <p:cNvSpPr/>
            <p:nvPr/>
          </p:nvSpPr>
          <p:spPr>
            <a:xfrm>
              <a:off x="6299002" y="3703729"/>
              <a:ext cx="203168" cy="9815"/>
            </a:xfrm>
            <a:prstGeom prst="rect">
              <a:avLst/>
            </a:prstGeom>
            <a:solidFill>
              <a:srgbClr val="0058AB">
                <a:alpha val="100000"/>
              </a:srgbClr>
            </a:solidFill>
          </p:spPr>
          <p:txBody>
            <a:bodyPr/>
            <a:lstStyle/>
            <a:p/>
          </p:txBody>
        </p:sp>
        <p:sp>
          <p:nvSpPr>
            <p:cNvPr id="94" name="rc94"/>
            <p:cNvSpPr/>
            <p:nvPr/>
          </p:nvSpPr>
          <p:spPr>
            <a:xfrm>
              <a:off x="6299002" y="3713544"/>
              <a:ext cx="203168" cy="49082"/>
            </a:xfrm>
            <a:prstGeom prst="rect">
              <a:avLst/>
            </a:prstGeom>
            <a:solidFill>
              <a:srgbClr val="1CABE2">
                <a:alpha val="100000"/>
              </a:srgbClr>
            </a:solidFill>
          </p:spPr>
          <p:txBody>
            <a:bodyPr/>
            <a:lstStyle/>
            <a:p/>
          </p:txBody>
        </p:sp>
        <p:sp>
          <p:nvSpPr>
            <p:cNvPr id="95" name="rc95"/>
            <p:cNvSpPr/>
            <p:nvPr/>
          </p:nvSpPr>
          <p:spPr>
            <a:xfrm>
              <a:off x="6524745" y="3729576"/>
              <a:ext cx="203168" cy="955810"/>
            </a:xfrm>
            <a:prstGeom prst="rect">
              <a:avLst/>
            </a:prstGeom>
            <a:solidFill>
              <a:srgbClr val="80BD41">
                <a:alpha val="100000"/>
              </a:srgbClr>
            </a:solidFill>
          </p:spPr>
          <p:txBody>
            <a:bodyPr/>
            <a:lstStyle/>
            <a:p/>
          </p:txBody>
        </p:sp>
        <p:sp>
          <p:nvSpPr>
            <p:cNvPr id="96" name="rc96"/>
            <p:cNvSpPr/>
            <p:nvPr/>
          </p:nvSpPr>
          <p:spPr>
            <a:xfrm>
              <a:off x="6524745" y="3679272"/>
              <a:ext cx="203168" cy="10059"/>
            </a:xfrm>
            <a:prstGeom prst="rect">
              <a:avLst/>
            </a:prstGeom>
            <a:solidFill>
              <a:srgbClr val="0058AB">
                <a:alpha val="100000"/>
              </a:srgbClr>
            </a:solidFill>
          </p:spPr>
          <p:txBody>
            <a:bodyPr/>
            <a:lstStyle/>
            <a:p/>
          </p:txBody>
        </p:sp>
        <p:sp>
          <p:nvSpPr>
            <p:cNvPr id="97" name="rc97"/>
            <p:cNvSpPr/>
            <p:nvPr/>
          </p:nvSpPr>
          <p:spPr>
            <a:xfrm>
              <a:off x="6524745" y="3689331"/>
              <a:ext cx="203168" cy="40244"/>
            </a:xfrm>
            <a:prstGeom prst="rect">
              <a:avLst/>
            </a:prstGeom>
            <a:solidFill>
              <a:srgbClr val="1CABE2">
                <a:alpha val="100000"/>
              </a:srgbClr>
            </a:solidFill>
          </p:spPr>
          <p:txBody>
            <a:bodyPr/>
            <a:lstStyle/>
            <a:p/>
          </p:txBody>
        </p:sp>
        <p:sp>
          <p:nvSpPr>
            <p:cNvPr id="98" name="rc98"/>
            <p:cNvSpPr/>
            <p:nvPr/>
          </p:nvSpPr>
          <p:spPr>
            <a:xfrm>
              <a:off x="6750487" y="3764414"/>
              <a:ext cx="203168" cy="920973"/>
            </a:xfrm>
            <a:prstGeom prst="rect">
              <a:avLst/>
            </a:prstGeom>
            <a:solidFill>
              <a:srgbClr val="80BD41">
                <a:alpha val="100000"/>
              </a:srgbClr>
            </a:solidFill>
          </p:spPr>
          <p:txBody>
            <a:bodyPr/>
            <a:lstStyle/>
            <a:p/>
          </p:txBody>
        </p:sp>
        <p:sp>
          <p:nvSpPr>
            <p:cNvPr id="99" name="rc99"/>
            <p:cNvSpPr/>
            <p:nvPr/>
          </p:nvSpPr>
          <p:spPr>
            <a:xfrm>
              <a:off x="6750487" y="3705627"/>
              <a:ext cx="203168" cy="9796"/>
            </a:xfrm>
            <a:prstGeom prst="rect">
              <a:avLst/>
            </a:prstGeom>
            <a:solidFill>
              <a:srgbClr val="0058AB">
                <a:alpha val="100000"/>
              </a:srgbClr>
            </a:solidFill>
          </p:spPr>
          <p:txBody>
            <a:bodyPr/>
            <a:lstStyle/>
            <a:p/>
          </p:txBody>
        </p:sp>
        <p:sp>
          <p:nvSpPr>
            <p:cNvPr id="100" name="rc100"/>
            <p:cNvSpPr/>
            <p:nvPr/>
          </p:nvSpPr>
          <p:spPr>
            <a:xfrm>
              <a:off x="6750487" y="3715423"/>
              <a:ext cx="203168" cy="48990"/>
            </a:xfrm>
            <a:prstGeom prst="rect">
              <a:avLst/>
            </a:prstGeom>
            <a:solidFill>
              <a:srgbClr val="1CABE2">
                <a:alpha val="100000"/>
              </a:srgbClr>
            </a:solidFill>
          </p:spPr>
          <p:txBody>
            <a:bodyPr/>
            <a:lstStyle/>
            <a:p/>
          </p:txBody>
        </p:sp>
        <p:sp>
          <p:nvSpPr>
            <p:cNvPr id="101" name="rc101"/>
            <p:cNvSpPr/>
            <p:nvPr/>
          </p:nvSpPr>
          <p:spPr>
            <a:xfrm>
              <a:off x="6976229" y="3800705"/>
              <a:ext cx="203168" cy="884682"/>
            </a:xfrm>
            <a:prstGeom prst="rect">
              <a:avLst/>
            </a:prstGeom>
            <a:solidFill>
              <a:srgbClr val="80BD41">
                <a:alpha val="100000"/>
              </a:srgbClr>
            </a:solidFill>
          </p:spPr>
          <p:txBody>
            <a:bodyPr/>
            <a:lstStyle/>
            <a:p/>
          </p:txBody>
        </p:sp>
        <p:sp>
          <p:nvSpPr>
            <p:cNvPr id="102" name="rc102"/>
            <p:cNvSpPr/>
            <p:nvPr/>
          </p:nvSpPr>
          <p:spPr>
            <a:xfrm>
              <a:off x="6976229" y="3744234"/>
              <a:ext cx="203168" cy="9412"/>
            </a:xfrm>
            <a:prstGeom prst="rect">
              <a:avLst/>
            </a:prstGeom>
            <a:solidFill>
              <a:srgbClr val="0058AB">
                <a:alpha val="100000"/>
              </a:srgbClr>
            </a:solidFill>
          </p:spPr>
          <p:txBody>
            <a:bodyPr/>
            <a:lstStyle/>
            <a:p/>
          </p:txBody>
        </p:sp>
        <p:sp>
          <p:nvSpPr>
            <p:cNvPr id="103" name="rc103"/>
            <p:cNvSpPr/>
            <p:nvPr/>
          </p:nvSpPr>
          <p:spPr>
            <a:xfrm>
              <a:off x="6976229" y="3753646"/>
              <a:ext cx="203168" cy="47058"/>
            </a:xfrm>
            <a:prstGeom prst="rect">
              <a:avLst/>
            </a:prstGeom>
            <a:solidFill>
              <a:srgbClr val="1CABE2">
                <a:alpha val="100000"/>
              </a:srgbClr>
            </a:solidFill>
          </p:spPr>
          <p:txBody>
            <a:bodyPr/>
            <a:lstStyle/>
            <a:p/>
          </p:txBody>
        </p:sp>
        <p:sp>
          <p:nvSpPr>
            <p:cNvPr id="104" name="rc104"/>
            <p:cNvSpPr/>
            <p:nvPr/>
          </p:nvSpPr>
          <p:spPr>
            <a:xfrm>
              <a:off x="7201972" y="3788132"/>
              <a:ext cx="203168" cy="8614"/>
            </a:xfrm>
            <a:prstGeom prst="rect">
              <a:avLst/>
            </a:prstGeom>
            <a:solidFill>
              <a:srgbClr val="F26A21">
                <a:alpha val="100000"/>
              </a:srgbClr>
            </a:solidFill>
          </p:spPr>
          <p:txBody>
            <a:bodyPr/>
            <a:lstStyle/>
            <a:p/>
          </p:txBody>
        </p:sp>
        <p:sp>
          <p:nvSpPr>
            <p:cNvPr id="105" name="rc105"/>
            <p:cNvSpPr/>
            <p:nvPr/>
          </p:nvSpPr>
          <p:spPr>
            <a:xfrm>
              <a:off x="7201972" y="3796746"/>
              <a:ext cx="203168" cy="888640"/>
            </a:xfrm>
            <a:prstGeom prst="rect">
              <a:avLst/>
            </a:prstGeom>
            <a:solidFill>
              <a:srgbClr val="FFC20E">
                <a:alpha val="100000"/>
              </a:srgbClr>
            </a:solidFill>
          </p:spPr>
          <p:txBody>
            <a:bodyPr/>
            <a:lstStyle/>
            <a:p/>
          </p:txBody>
        </p:sp>
        <p:sp>
          <p:nvSpPr>
            <p:cNvPr id="106" name="rc106"/>
            <p:cNvSpPr/>
            <p:nvPr/>
          </p:nvSpPr>
          <p:spPr>
            <a:xfrm>
              <a:off x="7427714" y="3811481"/>
              <a:ext cx="203168" cy="7884"/>
            </a:xfrm>
            <a:prstGeom prst="rect">
              <a:avLst/>
            </a:prstGeom>
            <a:solidFill>
              <a:srgbClr val="F26A21">
                <a:alpha val="100000"/>
              </a:srgbClr>
            </a:solidFill>
          </p:spPr>
          <p:txBody>
            <a:bodyPr/>
            <a:lstStyle/>
            <a:p/>
          </p:txBody>
        </p:sp>
        <p:sp>
          <p:nvSpPr>
            <p:cNvPr id="107" name="rc107"/>
            <p:cNvSpPr/>
            <p:nvPr/>
          </p:nvSpPr>
          <p:spPr>
            <a:xfrm>
              <a:off x="7427714" y="3819366"/>
              <a:ext cx="203168" cy="866020"/>
            </a:xfrm>
            <a:prstGeom prst="rect">
              <a:avLst/>
            </a:prstGeom>
            <a:solidFill>
              <a:srgbClr val="FFC20E">
                <a:alpha val="100000"/>
              </a:srgbClr>
            </a:solidFill>
          </p:spPr>
          <p:txBody>
            <a:bodyPr/>
            <a:lstStyle/>
            <a:p/>
          </p:txBody>
        </p:sp>
        <p:sp>
          <p:nvSpPr>
            <p:cNvPr id="108" name="rc108"/>
            <p:cNvSpPr/>
            <p:nvPr/>
          </p:nvSpPr>
          <p:spPr>
            <a:xfrm>
              <a:off x="7653457" y="3832420"/>
              <a:ext cx="203168" cy="7216"/>
            </a:xfrm>
            <a:prstGeom prst="rect">
              <a:avLst/>
            </a:prstGeom>
            <a:solidFill>
              <a:srgbClr val="F26A21">
                <a:alpha val="100000"/>
              </a:srgbClr>
            </a:solidFill>
          </p:spPr>
          <p:txBody>
            <a:bodyPr/>
            <a:lstStyle/>
            <a:p/>
          </p:txBody>
        </p:sp>
        <p:sp>
          <p:nvSpPr>
            <p:cNvPr id="109" name="rc109"/>
            <p:cNvSpPr/>
            <p:nvPr/>
          </p:nvSpPr>
          <p:spPr>
            <a:xfrm>
              <a:off x="7653457" y="3839636"/>
              <a:ext cx="203168" cy="845750"/>
            </a:xfrm>
            <a:prstGeom prst="rect">
              <a:avLst/>
            </a:prstGeom>
            <a:solidFill>
              <a:srgbClr val="FFC20E">
                <a:alpha val="100000"/>
              </a:srgbClr>
            </a:solidFill>
          </p:spPr>
          <p:txBody>
            <a:bodyPr/>
            <a:lstStyle/>
            <a:p/>
          </p:txBody>
        </p:sp>
        <p:sp>
          <p:nvSpPr>
            <p:cNvPr id="110" name="rc110"/>
            <p:cNvSpPr/>
            <p:nvPr/>
          </p:nvSpPr>
          <p:spPr>
            <a:xfrm>
              <a:off x="7879199" y="3850882"/>
              <a:ext cx="203168" cy="6605"/>
            </a:xfrm>
            <a:prstGeom prst="rect">
              <a:avLst/>
            </a:prstGeom>
            <a:solidFill>
              <a:srgbClr val="F26A21">
                <a:alpha val="100000"/>
              </a:srgbClr>
            </a:solidFill>
          </p:spPr>
          <p:txBody>
            <a:bodyPr/>
            <a:lstStyle/>
            <a:p/>
          </p:txBody>
        </p:sp>
        <p:sp>
          <p:nvSpPr>
            <p:cNvPr id="111" name="rc111"/>
            <p:cNvSpPr/>
            <p:nvPr/>
          </p:nvSpPr>
          <p:spPr>
            <a:xfrm>
              <a:off x="7879199" y="3857487"/>
              <a:ext cx="203168" cy="827899"/>
            </a:xfrm>
            <a:prstGeom prst="rect">
              <a:avLst/>
            </a:prstGeom>
            <a:solidFill>
              <a:srgbClr val="FFC20E">
                <a:alpha val="100000"/>
              </a:srgbClr>
            </a:solidFill>
          </p:spPr>
          <p:txBody>
            <a:bodyPr/>
            <a:lstStyle/>
            <a:p/>
          </p:txBody>
        </p:sp>
        <p:sp>
          <p:nvSpPr>
            <p:cNvPr id="112" name="rc112"/>
            <p:cNvSpPr/>
            <p:nvPr/>
          </p:nvSpPr>
          <p:spPr>
            <a:xfrm>
              <a:off x="8104941" y="3865743"/>
              <a:ext cx="203168" cy="6045"/>
            </a:xfrm>
            <a:prstGeom prst="rect">
              <a:avLst/>
            </a:prstGeom>
            <a:solidFill>
              <a:srgbClr val="F26A21">
                <a:alpha val="100000"/>
              </a:srgbClr>
            </a:solidFill>
          </p:spPr>
          <p:txBody>
            <a:bodyPr/>
            <a:lstStyle/>
            <a:p/>
          </p:txBody>
        </p:sp>
        <p:sp>
          <p:nvSpPr>
            <p:cNvPr id="113" name="rc113"/>
            <p:cNvSpPr/>
            <p:nvPr/>
          </p:nvSpPr>
          <p:spPr>
            <a:xfrm>
              <a:off x="8104941" y="3871789"/>
              <a:ext cx="203168" cy="813598"/>
            </a:xfrm>
            <a:prstGeom prst="rect">
              <a:avLst/>
            </a:prstGeom>
            <a:solidFill>
              <a:srgbClr val="FFC20E">
                <a:alpha val="100000"/>
              </a:srgbClr>
            </a:solidFill>
          </p:spPr>
          <p:txBody>
            <a:bodyPr/>
            <a:lstStyle/>
            <a:p/>
          </p:txBody>
        </p:sp>
        <p:sp>
          <p:nvSpPr>
            <p:cNvPr id="114" name="pl114"/>
            <p:cNvSpPr/>
            <p:nvPr/>
          </p:nvSpPr>
          <p:spPr>
            <a:xfrm>
              <a:off x="1434255" y="2071041"/>
              <a:ext cx="5643558" cy="0"/>
            </a:xfrm>
            <a:custGeom>
              <a:avLst/>
              <a:pathLst>
                <a:path w="5643558" h="0">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lnTo>
                    <a:pt x="5643558" y="0"/>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071041"/>
              <a:ext cx="5643558" cy="132037"/>
            </a:xfrm>
            <a:custGeom>
              <a:avLst/>
              <a:pathLst>
                <a:path w="5643558" h="132037">
                  <a:moveTo>
                    <a:pt x="0" y="26407"/>
                  </a:moveTo>
                  <a:lnTo>
                    <a:pt x="225742" y="26407"/>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26407"/>
                  </a:lnTo>
                  <a:lnTo>
                    <a:pt x="3386135" y="26407"/>
                  </a:lnTo>
                  <a:lnTo>
                    <a:pt x="3611877" y="26407"/>
                  </a:lnTo>
                  <a:lnTo>
                    <a:pt x="3837620" y="79222"/>
                  </a:lnTo>
                  <a:lnTo>
                    <a:pt x="4063362" y="105630"/>
                  </a:lnTo>
                  <a:lnTo>
                    <a:pt x="4289104" y="105630"/>
                  </a:lnTo>
                  <a:lnTo>
                    <a:pt x="4514847" y="132037"/>
                  </a:lnTo>
                  <a:lnTo>
                    <a:pt x="4740589" y="132037"/>
                  </a:lnTo>
                  <a:lnTo>
                    <a:pt x="4966331" y="132037"/>
                  </a:lnTo>
                  <a:lnTo>
                    <a:pt x="5192074" y="105630"/>
                  </a:lnTo>
                  <a:lnTo>
                    <a:pt x="5417816" y="132037"/>
                  </a:lnTo>
                  <a:lnTo>
                    <a:pt x="5643558" y="132037"/>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807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33225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5800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78374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700948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6592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24946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362335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475206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655031"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88077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106516"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33225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655800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783743"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700948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346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0" name="tx140"/>
            <p:cNvSpPr/>
            <p:nvPr/>
          </p:nvSpPr>
          <p:spPr>
            <a:xfrm>
              <a:off x="508103" y="30412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22479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19411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Poland</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Poland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Poland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588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87536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09186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30835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671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48361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70010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91660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2109350"/>
              <a:ext cx="217589" cy="2941261"/>
            </a:xfrm>
            <a:prstGeom prst="rect">
              <a:avLst/>
            </a:prstGeom>
            <a:solidFill>
              <a:srgbClr val="0058AB">
                <a:alpha val="100000"/>
              </a:srgbClr>
            </a:solidFill>
          </p:spPr>
          <p:txBody>
            <a:bodyPr/>
            <a:lstStyle/>
            <a:p/>
          </p:txBody>
        </p:sp>
        <p:sp>
          <p:nvSpPr>
            <p:cNvPr id="42" name="rc42"/>
            <p:cNvSpPr/>
            <p:nvPr/>
          </p:nvSpPr>
          <p:spPr>
            <a:xfrm>
              <a:off x="1472058" y="2182999"/>
              <a:ext cx="217589" cy="2867612"/>
            </a:xfrm>
            <a:prstGeom prst="rect">
              <a:avLst/>
            </a:prstGeom>
            <a:solidFill>
              <a:srgbClr val="0058AB">
                <a:alpha val="100000"/>
              </a:srgbClr>
            </a:solidFill>
          </p:spPr>
          <p:txBody>
            <a:bodyPr/>
            <a:lstStyle/>
            <a:p/>
          </p:txBody>
        </p:sp>
        <p:sp>
          <p:nvSpPr>
            <p:cNvPr id="43" name="rc43"/>
            <p:cNvSpPr/>
            <p:nvPr/>
          </p:nvSpPr>
          <p:spPr>
            <a:xfrm>
              <a:off x="1713825" y="2285637"/>
              <a:ext cx="217589" cy="2764973"/>
            </a:xfrm>
            <a:prstGeom prst="rect">
              <a:avLst/>
            </a:prstGeom>
            <a:solidFill>
              <a:srgbClr val="0058AB">
                <a:alpha val="100000"/>
              </a:srgbClr>
            </a:solidFill>
          </p:spPr>
          <p:txBody>
            <a:bodyPr/>
            <a:lstStyle/>
            <a:p/>
          </p:txBody>
        </p:sp>
        <p:sp>
          <p:nvSpPr>
            <p:cNvPr id="44" name="rc44"/>
            <p:cNvSpPr/>
            <p:nvPr/>
          </p:nvSpPr>
          <p:spPr>
            <a:xfrm>
              <a:off x="1955592" y="2309926"/>
              <a:ext cx="217589" cy="2740685"/>
            </a:xfrm>
            <a:prstGeom prst="rect">
              <a:avLst/>
            </a:prstGeom>
            <a:solidFill>
              <a:srgbClr val="0058AB">
                <a:alpha val="100000"/>
              </a:srgbClr>
            </a:solidFill>
          </p:spPr>
          <p:txBody>
            <a:bodyPr/>
            <a:lstStyle/>
            <a:p/>
          </p:txBody>
        </p:sp>
        <p:sp>
          <p:nvSpPr>
            <p:cNvPr id="45" name="rc45"/>
            <p:cNvSpPr/>
            <p:nvPr/>
          </p:nvSpPr>
          <p:spPr>
            <a:xfrm>
              <a:off x="2197358" y="2273101"/>
              <a:ext cx="217589" cy="2777509"/>
            </a:xfrm>
            <a:prstGeom prst="rect">
              <a:avLst/>
            </a:prstGeom>
            <a:solidFill>
              <a:srgbClr val="0058AB">
                <a:alpha val="100000"/>
              </a:srgbClr>
            </a:solidFill>
          </p:spPr>
          <p:txBody>
            <a:bodyPr/>
            <a:lstStyle/>
            <a:p/>
          </p:txBody>
        </p:sp>
        <p:sp>
          <p:nvSpPr>
            <p:cNvPr id="46" name="rc46"/>
            <p:cNvSpPr/>
            <p:nvPr/>
          </p:nvSpPr>
          <p:spPr>
            <a:xfrm>
              <a:off x="2439125" y="2210421"/>
              <a:ext cx="217589" cy="2840189"/>
            </a:xfrm>
            <a:prstGeom prst="rect">
              <a:avLst/>
            </a:prstGeom>
            <a:solidFill>
              <a:srgbClr val="0058AB">
                <a:alpha val="100000"/>
              </a:srgbClr>
            </a:solidFill>
          </p:spPr>
          <p:txBody>
            <a:bodyPr/>
            <a:lstStyle/>
            <a:p/>
          </p:txBody>
        </p:sp>
        <p:sp>
          <p:nvSpPr>
            <p:cNvPr id="47" name="rc47"/>
            <p:cNvSpPr/>
            <p:nvPr/>
          </p:nvSpPr>
          <p:spPr>
            <a:xfrm>
              <a:off x="2680891" y="2131288"/>
              <a:ext cx="217589" cy="2919323"/>
            </a:xfrm>
            <a:prstGeom prst="rect">
              <a:avLst/>
            </a:prstGeom>
            <a:solidFill>
              <a:srgbClr val="0058AB">
                <a:alpha val="100000"/>
              </a:srgbClr>
            </a:solidFill>
          </p:spPr>
          <p:txBody>
            <a:bodyPr/>
            <a:lstStyle/>
            <a:p/>
          </p:txBody>
        </p:sp>
        <p:sp>
          <p:nvSpPr>
            <p:cNvPr id="48" name="rc48"/>
            <p:cNvSpPr/>
            <p:nvPr/>
          </p:nvSpPr>
          <p:spPr>
            <a:xfrm>
              <a:off x="2922658" y="2023948"/>
              <a:ext cx="217589" cy="3026662"/>
            </a:xfrm>
            <a:prstGeom prst="rect">
              <a:avLst/>
            </a:prstGeom>
            <a:solidFill>
              <a:srgbClr val="0058AB">
                <a:alpha val="100000"/>
              </a:srgbClr>
            </a:solidFill>
          </p:spPr>
          <p:txBody>
            <a:bodyPr/>
            <a:lstStyle/>
            <a:p/>
          </p:txBody>
        </p:sp>
        <p:sp>
          <p:nvSpPr>
            <p:cNvPr id="49" name="rc49"/>
            <p:cNvSpPr/>
            <p:nvPr/>
          </p:nvSpPr>
          <p:spPr>
            <a:xfrm>
              <a:off x="3164425" y="1840609"/>
              <a:ext cx="217589" cy="3210002"/>
            </a:xfrm>
            <a:prstGeom prst="rect">
              <a:avLst/>
            </a:prstGeom>
            <a:solidFill>
              <a:srgbClr val="0058AB">
                <a:alpha val="100000"/>
              </a:srgbClr>
            </a:solidFill>
          </p:spPr>
          <p:txBody>
            <a:bodyPr/>
            <a:lstStyle/>
            <a:p/>
          </p:txBody>
        </p:sp>
        <p:sp>
          <p:nvSpPr>
            <p:cNvPr id="50" name="rc50"/>
            <p:cNvSpPr/>
            <p:nvPr/>
          </p:nvSpPr>
          <p:spPr>
            <a:xfrm>
              <a:off x="3406191" y="1802218"/>
              <a:ext cx="217589" cy="3248393"/>
            </a:xfrm>
            <a:prstGeom prst="rect">
              <a:avLst/>
            </a:prstGeom>
            <a:solidFill>
              <a:srgbClr val="0058AB">
                <a:alpha val="100000"/>
              </a:srgbClr>
            </a:solidFill>
          </p:spPr>
          <p:txBody>
            <a:bodyPr/>
            <a:lstStyle/>
            <a:p/>
          </p:txBody>
        </p:sp>
        <p:sp>
          <p:nvSpPr>
            <p:cNvPr id="51" name="rc51"/>
            <p:cNvSpPr/>
            <p:nvPr/>
          </p:nvSpPr>
          <p:spPr>
            <a:xfrm>
              <a:off x="3647958" y="1757558"/>
              <a:ext cx="217589" cy="3293053"/>
            </a:xfrm>
            <a:prstGeom prst="rect">
              <a:avLst/>
            </a:prstGeom>
            <a:solidFill>
              <a:srgbClr val="0058AB">
                <a:alpha val="100000"/>
              </a:srgbClr>
            </a:solidFill>
          </p:spPr>
          <p:txBody>
            <a:bodyPr/>
            <a:lstStyle/>
            <a:p/>
          </p:txBody>
        </p:sp>
        <p:sp>
          <p:nvSpPr>
            <p:cNvPr id="52" name="rc52"/>
            <p:cNvSpPr/>
            <p:nvPr/>
          </p:nvSpPr>
          <p:spPr>
            <a:xfrm>
              <a:off x="3889725" y="1946382"/>
              <a:ext cx="217589" cy="3104229"/>
            </a:xfrm>
            <a:prstGeom prst="rect">
              <a:avLst/>
            </a:prstGeom>
            <a:solidFill>
              <a:srgbClr val="0058AB">
                <a:alpha val="100000"/>
              </a:srgbClr>
            </a:solidFill>
          </p:spPr>
          <p:txBody>
            <a:bodyPr/>
            <a:lstStyle/>
            <a:p/>
          </p:txBody>
        </p:sp>
        <p:sp>
          <p:nvSpPr>
            <p:cNvPr id="53" name="rc53"/>
            <p:cNvSpPr/>
            <p:nvPr/>
          </p:nvSpPr>
          <p:spPr>
            <a:xfrm>
              <a:off x="4131491" y="1989474"/>
              <a:ext cx="217589" cy="3061136"/>
            </a:xfrm>
            <a:prstGeom prst="rect">
              <a:avLst/>
            </a:prstGeom>
            <a:solidFill>
              <a:srgbClr val="0058AB">
                <a:alpha val="100000"/>
              </a:srgbClr>
            </a:solidFill>
          </p:spPr>
          <p:txBody>
            <a:bodyPr/>
            <a:lstStyle/>
            <a:p/>
          </p:txBody>
        </p:sp>
        <p:sp>
          <p:nvSpPr>
            <p:cNvPr id="54" name="rc54"/>
            <p:cNvSpPr/>
            <p:nvPr/>
          </p:nvSpPr>
          <p:spPr>
            <a:xfrm>
              <a:off x="4373258" y="2095247"/>
              <a:ext cx="217589" cy="2955364"/>
            </a:xfrm>
            <a:prstGeom prst="rect">
              <a:avLst/>
            </a:prstGeom>
            <a:solidFill>
              <a:srgbClr val="0058AB">
                <a:alpha val="100000"/>
              </a:srgbClr>
            </a:solidFill>
          </p:spPr>
          <p:txBody>
            <a:bodyPr/>
            <a:lstStyle/>
            <a:p/>
          </p:txBody>
        </p:sp>
        <p:sp>
          <p:nvSpPr>
            <p:cNvPr id="55" name="rc55"/>
            <p:cNvSpPr/>
            <p:nvPr/>
          </p:nvSpPr>
          <p:spPr>
            <a:xfrm>
              <a:off x="4615025" y="2064690"/>
              <a:ext cx="217589" cy="2985920"/>
            </a:xfrm>
            <a:prstGeom prst="rect">
              <a:avLst/>
            </a:prstGeom>
            <a:solidFill>
              <a:srgbClr val="0058AB">
                <a:alpha val="100000"/>
              </a:srgbClr>
            </a:solidFill>
          </p:spPr>
          <p:txBody>
            <a:bodyPr/>
            <a:lstStyle/>
            <a:p/>
          </p:txBody>
        </p:sp>
        <p:sp>
          <p:nvSpPr>
            <p:cNvPr id="56" name="rc56"/>
            <p:cNvSpPr/>
            <p:nvPr/>
          </p:nvSpPr>
          <p:spPr>
            <a:xfrm>
              <a:off x="4856791" y="2086628"/>
              <a:ext cx="217589" cy="2963982"/>
            </a:xfrm>
            <a:prstGeom prst="rect">
              <a:avLst/>
            </a:prstGeom>
            <a:solidFill>
              <a:srgbClr val="0058AB">
                <a:alpha val="100000"/>
              </a:srgbClr>
            </a:solidFill>
          </p:spPr>
          <p:txBody>
            <a:bodyPr/>
            <a:lstStyle/>
            <a:p/>
          </p:txBody>
        </p:sp>
        <p:sp>
          <p:nvSpPr>
            <p:cNvPr id="57" name="rc57"/>
            <p:cNvSpPr/>
            <p:nvPr/>
          </p:nvSpPr>
          <p:spPr>
            <a:xfrm>
              <a:off x="5098558" y="1987124"/>
              <a:ext cx="217589" cy="3063487"/>
            </a:xfrm>
            <a:prstGeom prst="rect">
              <a:avLst/>
            </a:prstGeom>
            <a:solidFill>
              <a:srgbClr val="0058AB">
                <a:alpha val="100000"/>
              </a:srgbClr>
            </a:solidFill>
          </p:spPr>
          <p:txBody>
            <a:bodyPr/>
            <a:lstStyle/>
            <a:p/>
          </p:txBody>
        </p:sp>
        <p:sp>
          <p:nvSpPr>
            <p:cNvPr id="58" name="rc58"/>
            <p:cNvSpPr/>
            <p:nvPr/>
          </p:nvSpPr>
          <p:spPr>
            <a:xfrm>
              <a:off x="5340325" y="1857063"/>
              <a:ext cx="217589" cy="3193548"/>
            </a:xfrm>
            <a:prstGeom prst="rect">
              <a:avLst/>
            </a:prstGeom>
            <a:solidFill>
              <a:srgbClr val="0058AB">
                <a:alpha val="100000"/>
              </a:srgbClr>
            </a:solidFill>
          </p:spPr>
          <p:txBody>
            <a:bodyPr/>
            <a:lstStyle/>
            <a:p/>
          </p:txBody>
        </p:sp>
        <p:sp>
          <p:nvSpPr>
            <p:cNvPr id="59" name="rc59"/>
            <p:cNvSpPr/>
            <p:nvPr/>
          </p:nvSpPr>
          <p:spPr>
            <a:xfrm>
              <a:off x="5582091" y="1984773"/>
              <a:ext cx="217589" cy="3065837"/>
            </a:xfrm>
            <a:prstGeom prst="rect">
              <a:avLst/>
            </a:prstGeom>
            <a:solidFill>
              <a:srgbClr val="0058AB">
                <a:alpha val="100000"/>
              </a:srgbClr>
            </a:solidFill>
          </p:spPr>
          <p:txBody>
            <a:bodyPr/>
            <a:lstStyle/>
            <a:p/>
          </p:txBody>
        </p:sp>
        <p:sp>
          <p:nvSpPr>
            <p:cNvPr id="60" name="rc60"/>
            <p:cNvSpPr/>
            <p:nvPr/>
          </p:nvSpPr>
          <p:spPr>
            <a:xfrm>
              <a:off x="5823858" y="2065474"/>
              <a:ext cx="217589" cy="2985137"/>
            </a:xfrm>
            <a:prstGeom prst="rect">
              <a:avLst/>
            </a:prstGeom>
            <a:solidFill>
              <a:srgbClr val="0058AB">
                <a:alpha val="100000"/>
              </a:srgbClr>
            </a:solidFill>
          </p:spPr>
          <p:txBody>
            <a:bodyPr/>
            <a:lstStyle/>
            <a:p/>
          </p:txBody>
        </p:sp>
        <p:sp>
          <p:nvSpPr>
            <p:cNvPr id="61" name="rc61"/>
            <p:cNvSpPr/>
            <p:nvPr/>
          </p:nvSpPr>
          <p:spPr>
            <a:xfrm>
              <a:off x="6065625" y="2241761"/>
              <a:ext cx="217589" cy="2808849"/>
            </a:xfrm>
            <a:prstGeom prst="rect">
              <a:avLst/>
            </a:prstGeom>
            <a:solidFill>
              <a:srgbClr val="0058AB">
                <a:alpha val="100000"/>
              </a:srgbClr>
            </a:solidFill>
          </p:spPr>
          <p:txBody>
            <a:bodyPr/>
            <a:lstStyle/>
            <a:p/>
          </p:txBody>
        </p:sp>
        <p:sp>
          <p:nvSpPr>
            <p:cNvPr id="62" name="rc62"/>
            <p:cNvSpPr/>
            <p:nvPr/>
          </p:nvSpPr>
          <p:spPr>
            <a:xfrm>
              <a:off x="6307391" y="2436853"/>
              <a:ext cx="217589" cy="2613758"/>
            </a:xfrm>
            <a:prstGeom prst="rect">
              <a:avLst/>
            </a:prstGeom>
            <a:solidFill>
              <a:srgbClr val="0058AB">
                <a:alpha val="100000"/>
              </a:srgbClr>
            </a:solidFill>
          </p:spPr>
          <p:txBody>
            <a:bodyPr/>
            <a:lstStyle/>
            <a:p/>
          </p:txBody>
        </p:sp>
        <p:sp>
          <p:nvSpPr>
            <p:cNvPr id="63" name="rc63"/>
            <p:cNvSpPr/>
            <p:nvPr/>
          </p:nvSpPr>
          <p:spPr>
            <a:xfrm>
              <a:off x="6549158" y="2627244"/>
              <a:ext cx="217589" cy="2423367"/>
            </a:xfrm>
            <a:prstGeom prst="rect">
              <a:avLst/>
            </a:prstGeom>
            <a:solidFill>
              <a:srgbClr val="0058AB">
                <a:alpha val="100000"/>
              </a:srgbClr>
            </a:solidFill>
          </p:spPr>
          <p:txBody>
            <a:bodyPr/>
            <a:lstStyle/>
            <a:p/>
          </p:txBody>
        </p:sp>
        <p:sp>
          <p:nvSpPr>
            <p:cNvPr id="64" name="rc64"/>
            <p:cNvSpPr/>
            <p:nvPr/>
          </p:nvSpPr>
          <p:spPr>
            <a:xfrm>
              <a:off x="6790924" y="2566914"/>
              <a:ext cx="217589" cy="2483697"/>
            </a:xfrm>
            <a:prstGeom prst="rect">
              <a:avLst/>
            </a:prstGeom>
            <a:solidFill>
              <a:srgbClr val="0058AB">
                <a:alpha val="100000"/>
              </a:srgbClr>
            </a:solidFill>
          </p:spPr>
          <p:txBody>
            <a:bodyPr/>
            <a:lstStyle/>
            <a:p/>
          </p:txBody>
        </p:sp>
        <p:sp>
          <p:nvSpPr>
            <p:cNvPr id="65" name="rc65"/>
            <p:cNvSpPr/>
            <p:nvPr/>
          </p:nvSpPr>
          <p:spPr>
            <a:xfrm>
              <a:off x="7032691" y="2631945"/>
              <a:ext cx="217589" cy="2418666"/>
            </a:xfrm>
            <a:prstGeom prst="rect">
              <a:avLst/>
            </a:prstGeom>
            <a:solidFill>
              <a:srgbClr val="0058AB">
                <a:alpha val="100000"/>
              </a:srgbClr>
            </a:solidFill>
          </p:spPr>
          <p:txBody>
            <a:bodyPr/>
            <a:lstStyle/>
            <a:p/>
          </p:txBody>
        </p:sp>
        <p:sp>
          <p:nvSpPr>
            <p:cNvPr id="66" name="rc66"/>
            <p:cNvSpPr/>
            <p:nvPr/>
          </p:nvSpPr>
          <p:spPr>
            <a:xfrm>
              <a:off x="7274458" y="2726748"/>
              <a:ext cx="217589" cy="2323862"/>
            </a:xfrm>
            <a:prstGeom prst="rect">
              <a:avLst/>
            </a:prstGeom>
            <a:solidFill>
              <a:srgbClr val="0058AB">
                <a:alpha val="100000"/>
              </a:srgbClr>
            </a:solidFill>
          </p:spPr>
          <p:txBody>
            <a:bodyPr/>
            <a:lstStyle/>
            <a:p/>
          </p:txBody>
        </p:sp>
        <p:sp>
          <p:nvSpPr>
            <p:cNvPr id="67" name="rc67"/>
            <p:cNvSpPr/>
            <p:nvPr/>
          </p:nvSpPr>
          <p:spPr>
            <a:xfrm>
              <a:off x="8483291" y="3558043"/>
              <a:ext cx="217589" cy="1492568"/>
            </a:xfrm>
            <a:prstGeom prst="rect">
              <a:avLst/>
            </a:prstGeom>
            <a:solidFill>
              <a:srgbClr val="69DBFF">
                <a:alpha val="100000"/>
              </a:srgbClr>
            </a:solidFill>
          </p:spPr>
          <p:txBody>
            <a:bodyPr/>
            <a:lstStyle/>
            <a:p/>
          </p:txBody>
        </p:sp>
        <p:sp>
          <p:nvSpPr>
            <p:cNvPr id="68" name="pl68"/>
            <p:cNvSpPr/>
            <p:nvPr/>
          </p:nvSpPr>
          <p:spPr>
            <a:xfrm>
              <a:off x="6174420" y="2065474"/>
              <a:ext cx="2417666" cy="1492568"/>
            </a:xfrm>
            <a:custGeom>
              <a:avLst/>
              <a:pathLst>
                <a:path w="2417666" h="1492568">
                  <a:moveTo>
                    <a:pt x="0" y="0"/>
                  </a:moveTo>
                  <a:lnTo>
                    <a:pt x="241766" y="149256"/>
                  </a:lnTo>
                  <a:lnTo>
                    <a:pt x="483533" y="298513"/>
                  </a:lnTo>
                  <a:lnTo>
                    <a:pt x="725299" y="447770"/>
                  </a:lnTo>
                  <a:lnTo>
                    <a:pt x="967066" y="597027"/>
                  </a:lnTo>
                  <a:lnTo>
                    <a:pt x="1208833" y="746284"/>
                  </a:lnTo>
                  <a:lnTo>
                    <a:pt x="1450599" y="895541"/>
                  </a:lnTo>
                  <a:lnTo>
                    <a:pt x="1692366" y="1044798"/>
                  </a:lnTo>
                  <a:lnTo>
                    <a:pt x="1934133" y="1194054"/>
                  </a:lnTo>
                  <a:lnTo>
                    <a:pt x="2175899" y="1343311"/>
                  </a:lnTo>
                  <a:lnTo>
                    <a:pt x="2417666" y="1492568"/>
                  </a:lnTo>
                </a:path>
              </a:pathLst>
            </a:custGeom>
            <a:ln w="13550" cap="flat">
              <a:solidFill>
                <a:srgbClr val="000000">
                  <a:alpha val="100000"/>
                </a:srgbClr>
              </a:solidFill>
              <a:prstDash val="solid"/>
              <a:round/>
            </a:ln>
          </p:spPr>
          <p:txBody>
            <a:bodyPr/>
            <a:lstStyle/>
            <a:p/>
          </p:txBody>
        </p:sp>
        <p:sp>
          <p:nvSpPr>
            <p:cNvPr id="69" name="pt69"/>
            <p:cNvSpPr/>
            <p:nvPr/>
          </p:nvSpPr>
          <p:spPr>
            <a:xfrm>
              <a:off x="6149594" y="20406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21899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23391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24884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26376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27869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29361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30854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32347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33839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35332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20968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342618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a:off x="508103" y="26426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4" name="tx84"/>
            <p:cNvSpPr/>
            <p:nvPr/>
          </p:nvSpPr>
          <p:spPr>
            <a:xfrm>
              <a:off x="508103" y="18591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02050" y="1330710"/>
              <a:ext cx="59270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Poland</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 above the annual IA2030 goal, bringing the 2030 goal within reach if progress is sustained.</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88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0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24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74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97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15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32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22159"/>
              <a:ext cx="239888" cy="1185861"/>
            </a:xfrm>
            <a:prstGeom prst="rect">
              <a:avLst/>
            </a:prstGeom>
            <a:solidFill>
              <a:srgbClr val="80BD41">
                <a:alpha val="100000"/>
              </a:srgbClr>
            </a:solidFill>
          </p:spPr>
          <p:txBody>
            <a:bodyPr/>
            <a:lstStyle/>
            <a:p/>
          </p:txBody>
        </p:sp>
        <p:sp>
          <p:nvSpPr>
            <p:cNvPr id="25" name="rc25"/>
            <p:cNvSpPr/>
            <p:nvPr/>
          </p:nvSpPr>
          <p:spPr>
            <a:xfrm>
              <a:off x="1296273" y="3110192"/>
              <a:ext cx="239888" cy="11967"/>
            </a:xfrm>
            <a:prstGeom prst="rect">
              <a:avLst/>
            </a:prstGeom>
            <a:solidFill>
              <a:srgbClr val="1CABE2">
                <a:alpha val="100000"/>
              </a:srgbClr>
            </a:solidFill>
          </p:spPr>
          <p:txBody>
            <a:bodyPr/>
            <a:lstStyle/>
            <a:p/>
          </p:txBody>
        </p:sp>
        <p:sp>
          <p:nvSpPr>
            <p:cNvPr id="26" name="rc26"/>
            <p:cNvSpPr/>
            <p:nvPr/>
          </p:nvSpPr>
          <p:spPr>
            <a:xfrm>
              <a:off x="1562816" y="3151774"/>
              <a:ext cx="239888" cy="1156247"/>
            </a:xfrm>
            <a:prstGeom prst="rect">
              <a:avLst/>
            </a:prstGeom>
            <a:solidFill>
              <a:srgbClr val="80BD41">
                <a:alpha val="100000"/>
              </a:srgbClr>
            </a:solidFill>
          </p:spPr>
          <p:txBody>
            <a:bodyPr/>
            <a:lstStyle/>
            <a:p/>
          </p:txBody>
        </p:sp>
        <p:sp>
          <p:nvSpPr>
            <p:cNvPr id="27" name="rc27"/>
            <p:cNvSpPr/>
            <p:nvPr/>
          </p:nvSpPr>
          <p:spPr>
            <a:xfrm>
              <a:off x="1562816" y="3140094"/>
              <a:ext cx="239888" cy="11679"/>
            </a:xfrm>
            <a:prstGeom prst="rect">
              <a:avLst/>
            </a:prstGeom>
            <a:solidFill>
              <a:srgbClr val="1CABE2">
                <a:alpha val="100000"/>
              </a:srgbClr>
            </a:solidFill>
          </p:spPr>
          <p:txBody>
            <a:bodyPr/>
            <a:lstStyle/>
            <a:p/>
          </p:txBody>
        </p:sp>
        <p:sp>
          <p:nvSpPr>
            <p:cNvPr id="28" name="rc28"/>
            <p:cNvSpPr/>
            <p:nvPr/>
          </p:nvSpPr>
          <p:spPr>
            <a:xfrm>
              <a:off x="1829360" y="3193132"/>
              <a:ext cx="239888" cy="1114888"/>
            </a:xfrm>
            <a:prstGeom prst="rect">
              <a:avLst/>
            </a:prstGeom>
            <a:solidFill>
              <a:srgbClr val="80BD41">
                <a:alpha val="100000"/>
              </a:srgbClr>
            </a:solidFill>
          </p:spPr>
          <p:txBody>
            <a:bodyPr/>
            <a:lstStyle/>
            <a:p/>
          </p:txBody>
        </p:sp>
        <p:sp>
          <p:nvSpPr>
            <p:cNvPr id="29" name="rc29"/>
            <p:cNvSpPr/>
            <p:nvPr/>
          </p:nvSpPr>
          <p:spPr>
            <a:xfrm>
              <a:off x="1829360" y="3181867"/>
              <a:ext cx="239888" cy="11265"/>
            </a:xfrm>
            <a:prstGeom prst="rect">
              <a:avLst/>
            </a:prstGeom>
            <a:solidFill>
              <a:srgbClr val="1CABE2">
                <a:alpha val="100000"/>
              </a:srgbClr>
            </a:solidFill>
          </p:spPr>
          <p:txBody>
            <a:bodyPr/>
            <a:lstStyle/>
            <a:p/>
          </p:txBody>
        </p:sp>
        <p:sp>
          <p:nvSpPr>
            <p:cNvPr id="30" name="rc30"/>
            <p:cNvSpPr/>
            <p:nvPr/>
          </p:nvSpPr>
          <p:spPr>
            <a:xfrm>
              <a:off x="2095903" y="3202738"/>
              <a:ext cx="239888" cy="1105283"/>
            </a:xfrm>
            <a:prstGeom prst="rect">
              <a:avLst/>
            </a:prstGeom>
            <a:solidFill>
              <a:srgbClr val="80BD41">
                <a:alpha val="100000"/>
              </a:srgbClr>
            </a:solidFill>
          </p:spPr>
          <p:txBody>
            <a:bodyPr/>
            <a:lstStyle/>
            <a:p/>
          </p:txBody>
        </p:sp>
        <p:sp>
          <p:nvSpPr>
            <p:cNvPr id="31" name="rc31"/>
            <p:cNvSpPr/>
            <p:nvPr/>
          </p:nvSpPr>
          <p:spPr>
            <a:xfrm>
              <a:off x="2095903" y="3191568"/>
              <a:ext cx="239888" cy="11169"/>
            </a:xfrm>
            <a:prstGeom prst="rect">
              <a:avLst/>
            </a:prstGeom>
            <a:solidFill>
              <a:srgbClr val="1CABE2">
                <a:alpha val="100000"/>
              </a:srgbClr>
            </a:solidFill>
          </p:spPr>
          <p:txBody>
            <a:bodyPr/>
            <a:lstStyle/>
            <a:p/>
          </p:txBody>
        </p:sp>
        <p:sp>
          <p:nvSpPr>
            <p:cNvPr id="32" name="rc32"/>
            <p:cNvSpPr/>
            <p:nvPr/>
          </p:nvSpPr>
          <p:spPr>
            <a:xfrm>
              <a:off x="2362446" y="3188058"/>
              <a:ext cx="239888" cy="1119963"/>
            </a:xfrm>
            <a:prstGeom prst="rect">
              <a:avLst/>
            </a:prstGeom>
            <a:solidFill>
              <a:srgbClr val="80BD41">
                <a:alpha val="100000"/>
              </a:srgbClr>
            </a:solidFill>
          </p:spPr>
          <p:txBody>
            <a:bodyPr/>
            <a:lstStyle/>
            <a:p/>
          </p:txBody>
        </p:sp>
        <p:sp>
          <p:nvSpPr>
            <p:cNvPr id="33" name="rc33"/>
            <p:cNvSpPr/>
            <p:nvPr/>
          </p:nvSpPr>
          <p:spPr>
            <a:xfrm>
              <a:off x="2362446" y="3176761"/>
              <a:ext cx="239888" cy="11296"/>
            </a:xfrm>
            <a:prstGeom prst="rect">
              <a:avLst/>
            </a:prstGeom>
            <a:solidFill>
              <a:srgbClr val="1CABE2">
                <a:alpha val="100000"/>
              </a:srgbClr>
            </a:solidFill>
          </p:spPr>
          <p:txBody>
            <a:bodyPr/>
            <a:lstStyle/>
            <a:p/>
          </p:txBody>
        </p:sp>
        <p:sp>
          <p:nvSpPr>
            <p:cNvPr id="34" name="rc34"/>
            <p:cNvSpPr/>
            <p:nvPr/>
          </p:nvSpPr>
          <p:spPr>
            <a:xfrm>
              <a:off x="2628989" y="3162688"/>
              <a:ext cx="239888" cy="1145333"/>
            </a:xfrm>
            <a:prstGeom prst="rect">
              <a:avLst/>
            </a:prstGeom>
            <a:solidFill>
              <a:srgbClr val="80BD41">
                <a:alpha val="100000"/>
              </a:srgbClr>
            </a:solidFill>
          </p:spPr>
          <p:txBody>
            <a:bodyPr/>
            <a:lstStyle/>
            <a:p/>
          </p:txBody>
        </p:sp>
        <p:sp>
          <p:nvSpPr>
            <p:cNvPr id="35" name="rc35"/>
            <p:cNvSpPr/>
            <p:nvPr/>
          </p:nvSpPr>
          <p:spPr>
            <a:xfrm>
              <a:off x="2628989" y="3151136"/>
              <a:ext cx="239888" cy="11552"/>
            </a:xfrm>
            <a:prstGeom prst="rect">
              <a:avLst/>
            </a:prstGeom>
            <a:solidFill>
              <a:srgbClr val="1CABE2">
                <a:alpha val="100000"/>
              </a:srgbClr>
            </a:solidFill>
          </p:spPr>
          <p:txBody>
            <a:bodyPr/>
            <a:lstStyle/>
            <a:p/>
          </p:txBody>
        </p:sp>
        <p:sp>
          <p:nvSpPr>
            <p:cNvPr id="36" name="rc36"/>
            <p:cNvSpPr/>
            <p:nvPr/>
          </p:nvSpPr>
          <p:spPr>
            <a:xfrm>
              <a:off x="2895532" y="3130999"/>
              <a:ext cx="239888" cy="1177022"/>
            </a:xfrm>
            <a:prstGeom prst="rect">
              <a:avLst/>
            </a:prstGeom>
            <a:solidFill>
              <a:srgbClr val="80BD41">
                <a:alpha val="100000"/>
              </a:srgbClr>
            </a:solidFill>
          </p:spPr>
          <p:txBody>
            <a:bodyPr/>
            <a:lstStyle/>
            <a:p/>
          </p:txBody>
        </p:sp>
        <p:sp>
          <p:nvSpPr>
            <p:cNvPr id="37" name="rc37"/>
            <p:cNvSpPr/>
            <p:nvPr/>
          </p:nvSpPr>
          <p:spPr>
            <a:xfrm>
              <a:off x="2895532" y="3119096"/>
              <a:ext cx="239888" cy="11903"/>
            </a:xfrm>
            <a:prstGeom prst="rect">
              <a:avLst/>
            </a:prstGeom>
            <a:solidFill>
              <a:srgbClr val="1CABE2">
                <a:alpha val="100000"/>
              </a:srgbClr>
            </a:solidFill>
          </p:spPr>
          <p:txBody>
            <a:bodyPr/>
            <a:lstStyle/>
            <a:p/>
          </p:txBody>
        </p:sp>
        <p:sp>
          <p:nvSpPr>
            <p:cNvPr id="38" name="rc38"/>
            <p:cNvSpPr/>
            <p:nvPr/>
          </p:nvSpPr>
          <p:spPr>
            <a:xfrm>
              <a:off x="3162075" y="3087694"/>
              <a:ext cx="239888" cy="1220327"/>
            </a:xfrm>
            <a:prstGeom prst="rect">
              <a:avLst/>
            </a:prstGeom>
            <a:solidFill>
              <a:srgbClr val="80BD41">
                <a:alpha val="100000"/>
              </a:srgbClr>
            </a:solidFill>
          </p:spPr>
          <p:txBody>
            <a:bodyPr/>
            <a:lstStyle/>
            <a:p/>
          </p:txBody>
        </p:sp>
        <p:sp>
          <p:nvSpPr>
            <p:cNvPr id="39" name="rc39"/>
            <p:cNvSpPr/>
            <p:nvPr/>
          </p:nvSpPr>
          <p:spPr>
            <a:xfrm>
              <a:off x="3162075" y="3075376"/>
              <a:ext cx="239888" cy="12318"/>
            </a:xfrm>
            <a:prstGeom prst="rect">
              <a:avLst/>
            </a:prstGeom>
            <a:solidFill>
              <a:srgbClr val="1CABE2">
                <a:alpha val="100000"/>
              </a:srgbClr>
            </a:solidFill>
          </p:spPr>
          <p:txBody>
            <a:bodyPr/>
            <a:lstStyle/>
            <a:p/>
          </p:txBody>
        </p:sp>
        <p:sp>
          <p:nvSpPr>
            <p:cNvPr id="40" name="rc40"/>
            <p:cNvSpPr/>
            <p:nvPr/>
          </p:nvSpPr>
          <p:spPr>
            <a:xfrm>
              <a:off x="3428618" y="3013562"/>
              <a:ext cx="239888" cy="1294459"/>
            </a:xfrm>
            <a:prstGeom prst="rect">
              <a:avLst/>
            </a:prstGeom>
            <a:solidFill>
              <a:srgbClr val="80BD41">
                <a:alpha val="100000"/>
              </a:srgbClr>
            </a:solidFill>
          </p:spPr>
          <p:txBody>
            <a:bodyPr/>
            <a:lstStyle/>
            <a:p/>
          </p:txBody>
        </p:sp>
        <p:sp>
          <p:nvSpPr>
            <p:cNvPr id="41" name="rc41"/>
            <p:cNvSpPr/>
            <p:nvPr/>
          </p:nvSpPr>
          <p:spPr>
            <a:xfrm>
              <a:off x="3428618" y="3000478"/>
              <a:ext cx="239888" cy="13084"/>
            </a:xfrm>
            <a:prstGeom prst="rect">
              <a:avLst/>
            </a:prstGeom>
            <a:solidFill>
              <a:srgbClr val="1CABE2">
                <a:alpha val="100000"/>
              </a:srgbClr>
            </a:solidFill>
          </p:spPr>
          <p:txBody>
            <a:bodyPr/>
            <a:lstStyle/>
            <a:p/>
          </p:txBody>
        </p:sp>
        <p:sp>
          <p:nvSpPr>
            <p:cNvPr id="42" name="rc42"/>
            <p:cNvSpPr/>
            <p:nvPr/>
          </p:nvSpPr>
          <p:spPr>
            <a:xfrm>
              <a:off x="3695161" y="2998244"/>
              <a:ext cx="239888" cy="1309777"/>
            </a:xfrm>
            <a:prstGeom prst="rect">
              <a:avLst/>
            </a:prstGeom>
            <a:solidFill>
              <a:srgbClr val="80BD41">
                <a:alpha val="100000"/>
              </a:srgbClr>
            </a:solidFill>
          </p:spPr>
          <p:txBody>
            <a:bodyPr/>
            <a:lstStyle/>
            <a:p/>
          </p:txBody>
        </p:sp>
        <p:sp>
          <p:nvSpPr>
            <p:cNvPr id="43" name="rc43"/>
            <p:cNvSpPr/>
            <p:nvPr/>
          </p:nvSpPr>
          <p:spPr>
            <a:xfrm>
              <a:off x="3695161" y="2985000"/>
              <a:ext cx="239888" cy="13243"/>
            </a:xfrm>
            <a:prstGeom prst="rect">
              <a:avLst/>
            </a:prstGeom>
            <a:solidFill>
              <a:srgbClr val="1CABE2">
                <a:alpha val="100000"/>
              </a:srgbClr>
            </a:solidFill>
          </p:spPr>
          <p:txBody>
            <a:bodyPr/>
            <a:lstStyle/>
            <a:p/>
          </p:txBody>
        </p:sp>
        <p:sp>
          <p:nvSpPr>
            <p:cNvPr id="44" name="rc44"/>
            <p:cNvSpPr/>
            <p:nvPr/>
          </p:nvSpPr>
          <p:spPr>
            <a:xfrm>
              <a:off x="3961705" y="2980213"/>
              <a:ext cx="239888" cy="1327807"/>
            </a:xfrm>
            <a:prstGeom prst="rect">
              <a:avLst/>
            </a:prstGeom>
            <a:solidFill>
              <a:srgbClr val="80BD41">
                <a:alpha val="100000"/>
              </a:srgbClr>
            </a:solidFill>
          </p:spPr>
          <p:txBody>
            <a:bodyPr/>
            <a:lstStyle/>
            <a:p/>
          </p:txBody>
        </p:sp>
        <p:sp>
          <p:nvSpPr>
            <p:cNvPr id="45" name="rc45"/>
            <p:cNvSpPr/>
            <p:nvPr/>
          </p:nvSpPr>
          <p:spPr>
            <a:xfrm>
              <a:off x="3961705" y="2966810"/>
              <a:ext cx="239888" cy="13403"/>
            </a:xfrm>
            <a:prstGeom prst="rect">
              <a:avLst/>
            </a:prstGeom>
            <a:solidFill>
              <a:srgbClr val="1CABE2">
                <a:alpha val="100000"/>
              </a:srgbClr>
            </a:solidFill>
          </p:spPr>
          <p:txBody>
            <a:bodyPr/>
            <a:lstStyle/>
            <a:p/>
          </p:txBody>
        </p:sp>
        <p:sp>
          <p:nvSpPr>
            <p:cNvPr id="46" name="rc46"/>
            <p:cNvSpPr/>
            <p:nvPr/>
          </p:nvSpPr>
          <p:spPr>
            <a:xfrm>
              <a:off x="4228248" y="3056165"/>
              <a:ext cx="239888" cy="1251856"/>
            </a:xfrm>
            <a:prstGeom prst="rect">
              <a:avLst/>
            </a:prstGeom>
            <a:solidFill>
              <a:srgbClr val="80BD41">
                <a:alpha val="100000"/>
              </a:srgbClr>
            </a:solidFill>
          </p:spPr>
          <p:txBody>
            <a:bodyPr/>
            <a:lstStyle/>
            <a:p/>
          </p:txBody>
        </p:sp>
        <p:sp>
          <p:nvSpPr>
            <p:cNvPr id="47" name="rc47"/>
            <p:cNvSpPr/>
            <p:nvPr/>
          </p:nvSpPr>
          <p:spPr>
            <a:xfrm>
              <a:off x="4228248" y="3043527"/>
              <a:ext cx="239888" cy="12637"/>
            </a:xfrm>
            <a:prstGeom prst="rect">
              <a:avLst/>
            </a:prstGeom>
            <a:solidFill>
              <a:srgbClr val="1CABE2">
                <a:alpha val="100000"/>
              </a:srgbClr>
            </a:solidFill>
          </p:spPr>
          <p:txBody>
            <a:bodyPr/>
            <a:lstStyle/>
            <a:p/>
          </p:txBody>
        </p:sp>
        <p:sp>
          <p:nvSpPr>
            <p:cNvPr id="48" name="rc48"/>
            <p:cNvSpPr/>
            <p:nvPr/>
          </p:nvSpPr>
          <p:spPr>
            <a:xfrm>
              <a:off x="4494791" y="3073780"/>
              <a:ext cx="239888" cy="1234241"/>
            </a:xfrm>
            <a:prstGeom prst="rect">
              <a:avLst/>
            </a:prstGeom>
            <a:solidFill>
              <a:srgbClr val="80BD41">
                <a:alpha val="100000"/>
              </a:srgbClr>
            </a:solidFill>
          </p:spPr>
          <p:txBody>
            <a:bodyPr/>
            <a:lstStyle/>
            <a:p/>
          </p:txBody>
        </p:sp>
        <p:sp>
          <p:nvSpPr>
            <p:cNvPr id="49" name="rc49"/>
            <p:cNvSpPr/>
            <p:nvPr/>
          </p:nvSpPr>
          <p:spPr>
            <a:xfrm>
              <a:off x="4494791" y="3061302"/>
              <a:ext cx="239888" cy="12477"/>
            </a:xfrm>
            <a:prstGeom prst="rect">
              <a:avLst/>
            </a:prstGeom>
            <a:solidFill>
              <a:srgbClr val="1CABE2">
                <a:alpha val="100000"/>
              </a:srgbClr>
            </a:solidFill>
          </p:spPr>
          <p:txBody>
            <a:bodyPr/>
            <a:lstStyle/>
            <a:p/>
          </p:txBody>
        </p:sp>
        <p:sp>
          <p:nvSpPr>
            <p:cNvPr id="50" name="rc50"/>
            <p:cNvSpPr/>
            <p:nvPr/>
          </p:nvSpPr>
          <p:spPr>
            <a:xfrm>
              <a:off x="4761334" y="3116351"/>
              <a:ext cx="239888" cy="1191670"/>
            </a:xfrm>
            <a:prstGeom prst="rect">
              <a:avLst/>
            </a:prstGeom>
            <a:solidFill>
              <a:srgbClr val="80BD41">
                <a:alpha val="100000"/>
              </a:srgbClr>
            </a:solidFill>
          </p:spPr>
          <p:txBody>
            <a:bodyPr/>
            <a:lstStyle/>
            <a:p/>
          </p:txBody>
        </p:sp>
        <p:sp>
          <p:nvSpPr>
            <p:cNvPr id="51" name="rc51"/>
            <p:cNvSpPr/>
            <p:nvPr/>
          </p:nvSpPr>
          <p:spPr>
            <a:xfrm>
              <a:off x="4761334" y="3104320"/>
              <a:ext cx="239888" cy="12030"/>
            </a:xfrm>
            <a:prstGeom prst="rect">
              <a:avLst/>
            </a:prstGeom>
            <a:solidFill>
              <a:srgbClr val="1CABE2">
                <a:alpha val="100000"/>
              </a:srgbClr>
            </a:solidFill>
          </p:spPr>
          <p:txBody>
            <a:bodyPr/>
            <a:lstStyle/>
            <a:p/>
          </p:txBody>
        </p:sp>
        <p:sp>
          <p:nvSpPr>
            <p:cNvPr id="52" name="rc52"/>
            <p:cNvSpPr/>
            <p:nvPr/>
          </p:nvSpPr>
          <p:spPr>
            <a:xfrm>
              <a:off x="5027877" y="3103905"/>
              <a:ext cx="239888" cy="1204115"/>
            </a:xfrm>
            <a:prstGeom prst="rect">
              <a:avLst/>
            </a:prstGeom>
            <a:solidFill>
              <a:srgbClr val="80BD41">
                <a:alpha val="100000"/>
              </a:srgbClr>
            </a:solidFill>
          </p:spPr>
          <p:txBody>
            <a:bodyPr/>
            <a:lstStyle/>
            <a:p/>
          </p:txBody>
        </p:sp>
        <p:sp>
          <p:nvSpPr>
            <p:cNvPr id="53" name="rc53"/>
            <p:cNvSpPr/>
            <p:nvPr/>
          </p:nvSpPr>
          <p:spPr>
            <a:xfrm>
              <a:off x="5027877" y="3091747"/>
              <a:ext cx="239888" cy="12158"/>
            </a:xfrm>
            <a:prstGeom prst="rect">
              <a:avLst/>
            </a:prstGeom>
            <a:solidFill>
              <a:srgbClr val="1CABE2">
                <a:alpha val="100000"/>
              </a:srgbClr>
            </a:solidFill>
          </p:spPr>
          <p:txBody>
            <a:bodyPr/>
            <a:lstStyle/>
            <a:p/>
          </p:txBody>
        </p:sp>
        <p:sp>
          <p:nvSpPr>
            <p:cNvPr id="54" name="rc54"/>
            <p:cNvSpPr/>
            <p:nvPr/>
          </p:nvSpPr>
          <p:spPr>
            <a:xfrm>
              <a:off x="5294420" y="3113000"/>
              <a:ext cx="239888" cy="1195020"/>
            </a:xfrm>
            <a:prstGeom prst="rect">
              <a:avLst/>
            </a:prstGeom>
            <a:solidFill>
              <a:srgbClr val="80BD41">
                <a:alpha val="100000"/>
              </a:srgbClr>
            </a:solidFill>
          </p:spPr>
          <p:txBody>
            <a:bodyPr/>
            <a:lstStyle/>
            <a:p/>
          </p:txBody>
        </p:sp>
        <p:sp>
          <p:nvSpPr>
            <p:cNvPr id="55" name="rc55"/>
            <p:cNvSpPr/>
            <p:nvPr/>
          </p:nvSpPr>
          <p:spPr>
            <a:xfrm>
              <a:off x="5294420" y="3100937"/>
              <a:ext cx="239888" cy="12062"/>
            </a:xfrm>
            <a:prstGeom prst="rect">
              <a:avLst/>
            </a:prstGeom>
            <a:solidFill>
              <a:srgbClr val="1CABE2">
                <a:alpha val="100000"/>
              </a:srgbClr>
            </a:solidFill>
          </p:spPr>
          <p:txBody>
            <a:bodyPr/>
            <a:lstStyle/>
            <a:p/>
          </p:txBody>
        </p:sp>
        <p:sp>
          <p:nvSpPr>
            <p:cNvPr id="56" name="rc56"/>
            <p:cNvSpPr/>
            <p:nvPr/>
          </p:nvSpPr>
          <p:spPr>
            <a:xfrm>
              <a:off x="5560963" y="3072663"/>
              <a:ext cx="239888" cy="1235357"/>
            </a:xfrm>
            <a:prstGeom prst="rect">
              <a:avLst/>
            </a:prstGeom>
            <a:solidFill>
              <a:srgbClr val="80BD41">
                <a:alpha val="100000"/>
              </a:srgbClr>
            </a:solidFill>
          </p:spPr>
          <p:txBody>
            <a:bodyPr/>
            <a:lstStyle/>
            <a:p/>
          </p:txBody>
        </p:sp>
        <p:sp>
          <p:nvSpPr>
            <p:cNvPr id="57" name="rc57"/>
            <p:cNvSpPr/>
            <p:nvPr/>
          </p:nvSpPr>
          <p:spPr>
            <a:xfrm>
              <a:off x="5560963" y="3060185"/>
              <a:ext cx="239888" cy="12477"/>
            </a:xfrm>
            <a:prstGeom prst="rect">
              <a:avLst/>
            </a:prstGeom>
            <a:solidFill>
              <a:srgbClr val="1CABE2">
                <a:alpha val="100000"/>
              </a:srgbClr>
            </a:solidFill>
          </p:spPr>
          <p:txBody>
            <a:bodyPr/>
            <a:lstStyle/>
            <a:p/>
          </p:txBody>
        </p:sp>
        <p:sp>
          <p:nvSpPr>
            <p:cNvPr id="58" name="rc58"/>
            <p:cNvSpPr/>
            <p:nvPr/>
          </p:nvSpPr>
          <p:spPr>
            <a:xfrm>
              <a:off x="5827506" y="3020167"/>
              <a:ext cx="239888" cy="1287853"/>
            </a:xfrm>
            <a:prstGeom prst="rect">
              <a:avLst/>
            </a:prstGeom>
            <a:solidFill>
              <a:srgbClr val="80BD41">
                <a:alpha val="100000"/>
              </a:srgbClr>
            </a:solidFill>
          </p:spPr>
          <p:txBody>
            <a:bodyPr/>
            <a:lstStyle/>
            <a:p/>
          </p:txBody>
        </p:sp>
        <p:sp>
          <p:nvSpPr>
            <p:cNvPr id="59" name="rc59"/>
            <p:cNvSpPr/>
            <p:nvPr/>
          </p:nvSpPr>
          <p:spPr>
            <a:xfrm>
              <a:off x="5827506" y="3007147"/>
              <a:ext cx="239888" cy="13020"/>
            </a:xfrm>
            <a:prstGeom prst="rect">
              <a:avLst/>
            </a:prstGeom>
            <a:solidFill>
              <a:srgbClr val="1CABE2">
                <a:alpha val="100000"/>
              </a:srgbClr>
            </a:solidFill>
          </p:spPr>
          <p:txBody>
            <a:bodyPr/>
            <a:lstStyle/>
            <a:p/>
          </p:txBody>
        </p:sp>
        <p:sp>
          <p:nvSpPr>
            <p:cNvPr id="60" name="rc60"/>
            <p:cNvSpPr/>
            <p:nvPr/>
          </p:nvSpPr>
          <p:spPr>
            <a:xfrm>
              <a:off x="6094049" y="3071738"/>
              <a:ext cx="239888" cy="1236283"/>
            </a:xfrm>
            <a:prstGeom prst="rect">
              <a:avLst/>
            </a:prstGeom>
            <a:solidFill>
              <a:srgbClr val="80BD41">
                <a:alpha val="100000"/>
              </a:srgbClr>
            </a:solidFill>
          </p:spPr>
          <p:txBody>
            <a:bodyPr/>
            <a:lstStyle/>
            <a:p/>
          </p:txBody>
        </p:sp>
        <p:sp>
          <p:nvSpPr>
            <p:cNvPr id="61" name="rc61"/>
            <p:cNvSpPr/>
            <p:nvPr/>
          </p:nvSpPr>
          <p:spPr>
            <a:xfrm>
              <a:off x="6094049" y="3059260"/>
              <a:ext cx="239888" cy="12477"/>
            </a:xfrm>
            <a:prstGeom prst="rect">
              <a:avLst/>
            </a:prstGeom>
            <a:solidFill>
              <a:srgbClr val="1CABE2">
                <a:alpha val="100000"/>
              </a:srgbClr>
            </a:solidFill>
          </p:spPr>
          <p:txBody>
            <a:bodyPr/>
            <a:lstStyle/>
            <a:p/>
          </p:txBody>
        </p:sp>
        <p:sp>
          <p:nvSpPr>
            <p:cNvPr id="62" name="rc62"/>
            <p:cNvSpPr/>
            <p:nvPr/>
          </p:nvSpPr>
          <p:spPr>
            <a:xfrm>
              <a:off x="6360593" y="3104448"/>
              <a:ext cx="239888" cy="1203573"/>
            </a:xfrm>
            <a:prstGeom prst="rect">
              <a:avLst/>
            </a:prstGeom>
            <a:solidFill>
              <a:srgbClr val="80BD41">
                <a:alpha val="100000"/>
              </a:srgbClr>
            </a:solidFill>
          </p:spPr>
          <p:txBody>
            <a:bodyPr/>
            <a:lstStyle/>
            <a:p/>
          </p:txBody>
        </p:sp>
        <p:sp>
          <p:nvSpPr>
            <p:cNvPr id="63" name="rc63"/>
            <p:cNvSpPr/>
            <p:nvPr/>
          </p:nvSpPr>
          <p:spPr>
            <a:xfrm>
              <a:off x="6360593" y="3092289"/>
              <a:ext cx="239888" cy="12158"/>
            </a:xfrm>
            <a:prstGeom prst="rect">
              <a:avLst/>
            </a:prstGeom>
            <a:solidFill>
              <a:srgbClr val="1CABE2">
                <a:alpha val="100000"/>
              </a:srgbClr>
            </a:solidFill>
          </p:spPr>
          <p:txBody>
            <a:bodyPr/>
            <a:lstStyle/>
            <a:p/>
          </p:txBody>
        </p:sp>
        <p:sp>
          <p:nvSpPr>
            <p:cNvPr id="64" name="rc64"/>
            <p:cNvSpPr/>
            <p:nvPr/>
          </p:nvSpPr>
          <p:spPr>
            <a:xfrm>
              <a:off x="6627136" y="3175453"/>
              <a:ext cx="239888" cy="1132568"/>
            </a:xfrm>
            <a:prstGeom prst="rect">
              <a:avLst/>
            </a:prstGeom>
            <a:solidFill>
              <a:srgbClr val="80BD41">
                <a:alpha val="100000"/>
              </a:srgbClr>
            </a:solidFill>
          </p:spPr>
          <p:txBody>
            <a:bodyPr/>
            <a:lstStyle/>
            <a:p/>
          </p:txBody>
        </p:sp>
        <p:sp>
          <p:nvSpPr>
            <p:cNvPr id="65" name="rc65"/>
            <p:cNvSpPr/>
            <p:nvPr/>
          </p:nvSpPr>
          <p:spPr>
            <a:xfrm>
              <a:off x="6627136" y="3164028"/>
              <a:ext cx="239888" cy="11424"/>
            </a:xfrm>
            <a:prstGeom prst="rect">
              <a:avLst/>
            </a:prstGeom>
            <a:solidFill>
              <a:srgbClr val="1CABE2">
                <a:alpha val="100000"/>
              </a:srgbClr>
            </a:solidFill>
          </p:spPr>
          <p:txBody>
            <a:bodyPr/>
            <a:lstStyle/>
            <a:p/>
          </p:txBody>
        </p:sp>
        <p:sp>
          <p:nvSpPr>
            <p:cNvPr id="66" name="rc66"/>
            <p:cNvSpPr/>
            <p:nvPr/>
          </p:nvSpPr>
          <p:spPr>
            <a:xfrm>
              <a:off x="6893679" y="3253957"/>
              <a:ext cx="239888" cy="1054064"/>
            </a:xfrm>
            <a:prstGeom prst="rect">
              <a:avLst/>
            </a:prstGeom>
            <a:solidFill>
              <a:srgbClr val="80BD41">
                <a:alpha val="100000"/>
              </a:srgbClr>
            </a:solidFill>
          </p:spPr>
          <p:txBody>
            <a:bodyPr/>
            <a:lstStyle/>
            <a:p/>
          </p:txBody>
        </p:sp>
        <p:sp>
          <p:nvSpPr>
            <p:cNvPr id="67" name="rc67"/>
            <p:cNvSpPr/>
            <p:nvPr/>
          </p:nvSpPr>
          <p:spPr>
            <a:xfrm>
              <a:off x="6893679" y="3243298"/>
              <a:ext cx="239888" cy="10658"/>
            </a:xfrm>
            <a:prstGeom prst="rect">
              <a:avLst/>
            </a:prstGeom>
            <a:solidFill>
              <a:srgbClr val="1CABE2">
                <a:alpha val="100000"/>
              </a:srgbClr>
            </a:solidFill>
          </p:spPr>
          <p:txBody>
            <a:bodyPr/>
            <a:lstStyle/>
            <a:p/>
          </p:txBody>
        </p:sp>
        <p:sp>
          <p:nvSpPr>
            <p:cNvPr id="68" name="rc68"/>
            <p:cNvSpPr/>
            <p:nvPr/>
          </p:nvSpPr>
          <p:spPr>
            <a:xfrm>
              <a:off x="7160222" y="3330706"/>
              <a:ext cx="239888" cy="977314"/>
            </a:xfrm>
            <a:prstGeom prst="rect">
              <a:avLst/>
            </a:prstGeom>
            <a:solidFill>
              <a:srgbClr val="80BD41">
                <a:alpha val="100000"/>
              </a:srgbClr>
            </a:solidFill>
          </p:spPr>
          <p:txBody>
            <a:bodyPr/>
            <a:lstStyle/>
            <a:p/>
          </p:txBody>
        </p:sp>
        <p:sp>
          <p:nvSpPr>
            <p:cNvPr id="69" name="rc69"/>
            <p:cNvSpPr/>
            <p:nvPr/>
          </p:nvSpPr>
          <p:spPr>
            <a:xfrm>
              <a:off x="7160222" y="3320845"/>
              <a:ext cx="239888" cy="9860"/>
            </a:xfrm>
            <a:prstGeom prst="rect">
              <a:avLst/>
            </a:prstGeom>
            <a:solidFill>
              <a:srgbClr val="1CABE2">
                <a:alpha val="100000"/>
              </a:srgbClr>
            </a:solidFill>
          </p:spPr>
          <p:txBody>
            <a:bodyPr/>
            <a:lstStyle/>
            <a:p/>
          </p:txBody>
        </p:sp>
        <p:sp>
          <p:nvSpPr>
            <p:cNvPr id="70" name="rc70"/>
            <p:cNvSpPr/>
            <p:nvPr/>
          </p:nvSpPr>
          <p:spPr>
            <a:xfrm>
              <a:off x="7426765" y="3306357"/>
              <a:ext cx="239888" cy="1001664"/>
            </a:xfrm>
            <a:prstGeom prst="rect">
              <a:avLst/>
            </a:prstGeom>
            <a:solidFill>
              <a:srgbClr val="80BD41">
                <a:alpha val="100000"/>
              </a:srgbClr>
            </a:solidFill>
          </p:spPr>
          <p:txBody>
            <a:bodyPr/>
            <a:lstStyle/>
            <a:p/>
          </p:txBody>
        </p:sp>
        <p:sp>
          <p:nvSpPr>
            <p:cNvPr id="71" name="rc71"/>
            <p:cNvSpPr/>
            <p:nvPr/>
          </p:nvSpPr>
          <p:spPr>
            <a:xfrm>
              <a:off x="7426765" y="3296241"/>
              <a:ext cx="239888" cy="10116"/>
            </a:xfrm>
            <a:prstGeom prst="rect">
              <a:avLst/>
            </a:prstGeom>
            <a:solidFill>
              <a:srgbClr val="1CABE2">
                <a:alpha val="100000"/>
              </a:srgbClr>
            </a:solidFill>
          </p:spPr>
          <p:txBody>
            <a:bodyPr/>
            <a:lstStyle/>
            <a:p/>
          </p:txBody>
        </p:sp>
        <p:sp>
          <p:nvSpPr>
            <p:cNvPr id="72" name="rc72"/>
            <p:cNvSpPr/>
            <p:nvPr/>
          </p:nvSpPr>
          <p:spPr>
            <a:xfrm>
              <a:off x="7693308" y="3332621"/>
              <a:ext cx="239888" cy="975400"/>
            </a:xfrm>
            <a:prstGeom prst="rect">
              <a:avLst/>
            </a:prstGeom>
            <a:solidFill>
              <a:srgbClr val="80BD41">
                <a:alpha val="100000"/>
              </a:srgbClr>
            </a:solidFill>
          </p:spPr>
          <p:txBody>
            <a:bodyPr/>
            <a:lstStyle/>
            <a:p/>
          </p:txBody>
        </p:sp>
        <p:sp>
          <p:nvSpPr>
            <p:cNvPr id="73" name="rc73"/>
            <p:cNvSpPr/>
            <p:nvPr/>
          </p:nvSpPr>
          <p:spPr>
            <a:xfrm>
              <a:off x="7693308" y="3322760"/>
              <a:ext cx="239888" cy="9860"/>
            </a:xfrm>
            <a:prstGeom prst="rect">
              <a:avLst/>
            </a:prstGeom>
            <a:solidFill>
              <a:srgbClr val="1CABE2">
                <a:alpha val="100000"/>
              </a:srgbClr>
            </a:solidFill>
          </p:spPr>
          <p:txBody>
            <a:bodyPr/>
            <a:lstStyle/>
            <a:p/>
          </p:txBody>
        </p:sp>
        <p:sp>
          <p:nvSpPr>
            <p:cNvPr id="74" name="rc74"/>
            <p:cNvSpPr/>
            <p:nvPr/>
          </p:nvSpPr>
          <p:spPr>
            <a:xfrm>
              <a:off x="7959851" y="3371043"/>
              <a:ext cx="239888" cy="936977"/>
            </a:xfrm>
            <a:prstGeom prst="rect">
              <a:avLst/>
            </a:prstGeom>
            <a:solidFill>
              <a:srgbClr val="80BD41">
                <a:alpha val="100000"/>
              </a:srgbClr>
            </a:solidFill>
          </p:spPr>
          <p:txBody>
            <a:bodyPr/>
            <a:lstStyle/>
            <a:p/>
          </p:txBody>
        </p:sp>
        <p:sp>
          <p:nvSpPr>
            <p:cNvPr id="75" name="rc75"/>
            <p:cNvSpPr/>
            <p:nvPr/>
          </p:nvSpPr>
          <p:spPr>
            <a:xfrm>
              <a:off x="7959851" y="3361565"/>
              <a:ext cx="239888" cy="9477"/>
            </a:xfrm>
            <a:prstGeom prst="rect">
              <a:avLst/>
            </a:prstGeom>
            <a:solidFill>
              <a:srgbClr val="1CABE2">
                <a:alpha val="100000"/>
              </a:srgbClr>
            </a:solidFill>
          </p:spPr>
          <p:txBody>
            <a:bodyPr/>
            <a:lstStyle/>
            <a:p/>
          </p:txBody>
        </p:sp>
        <p:sp>
          <p:nvSpPr>
            <p:cNvPr id="76" name="pl76"/>
            <p:cNvSpPr/>
            <p:nvPr/>
          </p:nvSpPr>
          <p:spPr>
            <a:xfrm>
              <a:off x="1416218" y="2095023"/>
              <a:ext cx="6663577" cy="0"/>
            </a:xfrm>
            <a:custGeom>
              <a:avLst/>
              <a:pathLst>
                <a:path w="6663577" h="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298664" y="29741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375.4</a:t>
              </a:r>
            </a:p>
          </p:txBody>
        </p:sp>
        <p:sp>
          <p:nvSpPr>
            <p:cNvPr id="89" name="tx89"/>
            <p:cNvSpPr/>
            <p:nvPr/>
          </p:nvSpPr>
          <p:spPr>
            <a:xfrm>
              <a:off x="2631380" y="30151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362.5</a:t>
              </a:r>
            </a:p>
          </p:txBody>
        </p:sp>
        <p:sp>
          <p:nvSpPr>
            <p:cNvPr id="90" name="tx90"/>
            <p:cNvSpPr/>
            <p:nvPr/>
          </p:nvSpPr>
          <p:spPr>
            <a:xfrm>
              <a:off x="3964096" y="28308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420.3</a:t>
              </a:r>
            </a:p>
          </p:txBody>
        </p:sp>
        <p:sp>
          <p:nvSpPr>
            <p:cNvPr id="91" name="tx91"/>
            <p:cNvSpPr/>
            <p:nvPr/>
          </p:nvSpPr>
          <p:spPr>
            <a:xfrm>
              <a:off x="5296811" y="29649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378.3</a:t>
              </a:r>
            </a:p>
          </p:txBody>
        </p:sp>
        <p:sp>
          <p:nvSpPr>
            <p:cNvPr id="92" name="tx92"/>
            <p:cNvSpPr/>
            <p:nvPr/>
          </p:nvSpPr>
          <p:spPr>
            <a:xfrm>
              <a:off x="6402160" y="295631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a:t>
              </a:r>
            </a:p>
          </p:txBody>
        </p:sp>
        <p:sp>
          <p:nvSpPr>
            <p:cNvPr id="93" name="tx93"/>
            <p:cNvSpPr/>
            <p:nvPr/>
          </p:nvSpPr>
          <p:spPr>
            <a:xfrm>
              <a:off x="6629527" y="30280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358.5</a:t>
              </a:r>
            </a:p>
          </p:txBody>
        </p:sp>
        <p:sp>
          <p:nvSpPr>
            <p:cNvPr id="94" name="tx94"/>
            <p:cNvSpPr/>
            <p:nvPr/>
          </p:nvSpPr>
          <p:spPr>
            <a:xfrm>
              <a:off x="6896070" y="31073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333.6</a:t>
              </a:r>
            </a:p>
          </p:txBody>
        </p:sp>
        <p:sp>
          <p:nvSpPr>
            <p:cNvPr id="95" name="tx95"/>
            <p:cNvSpPr/>
            <p:nvPr/>
          </p:nvSpPr>
          <p:spPr>
            <a:xfrm>
              <a:off x="7162613" y="31848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309.3</a:t>
              </a:r>
            </a:p>
          </p:txBody>
        </p:sp>
        <p:sp>
          <p:nvSpPr>
            <p:cNvPr id="96" name="tx96"/>
            <p:cNvSpPr/>
            <p:nvPr/>
          </p:nvSpPr>
          <p:spPr>
            <a:xfrm>
              <a:off x="7468333" y="316026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7" name="tx97"/>
            <p:cNvSpPr/>
            <p:nvPr/>
          </p:nvSpPr>
          <p:spPr>
            <a:xfrm>
              <a:off x="7695699" y="31867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308.7</a:t>
              </a:r>
            </a:p>
          </p:txBody>
        </p:sp>
        <p:sp>
          <p:nvSpPr>
            <p:cNvPr id="98" name="tx98"/>
            <p:cNvSpPr/>
            <p:nvPr/>
          </p:nvSpPr>
          <p:spPr>
            <a:xfrm>
              <a:off x="7962242" y="3225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296.6</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799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371.6</a:t>
              </a:r>
            </a:p>
          </p:txBody>
        </p:sp>
        <p:sp>
          <p:nvSpPr>
            <p:cNvPr id="111" name="tx111"/>
            <p:cNvSpPr/>
            <p:nvPr/>
          </p:nvSpPr>
          <p:spPr>
            <a:xfrm>
              <a:off x="1350915" y="308108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2" name="tx112"/>
            <p:cNvSpPr/>
            <p:nvPr/>
          </p:nvSpPr>
          <p:spPr>
            <a:xfrm>
              <a:off x="2631380" y="37002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358.9</a:t>
              </a:r>
            </a:p>
          </p:txBody>
        </p:sp>
        <p:sp>
          <p:nvSpPr>
            <p:cNvPr id="113" name="tx113"/>
            <p:cNvSpPr/>
            <p:nvPr/>
          </p:nvSpPr>
          <p:spPr>
            <a:xfrm>
              <a:off x="2683631" y="312181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4" name="tx114"/>
            <p:cNvSpPr/>
            <p:nvPr/>
          </p:nvSpPr>
          <p:spPr>
            <a:xfrm>
              <a:off x="3964096" y="36090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416.1</a:t>
              </a:r>
            </a:p>
          </p:txBody>
        </p:sp>
        <p:sp>
          <p:nvSpPr>
            <p:cNvPr id="115" name="tx115"/>
            <p:cNvSpPr/>
            <p:nvPr/>
          </p:nvSpPr>
          <p:spPr>
            <a:xfrm>
              <a:off x="4016347" y="29396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6" name="tx116"/>
            <p:cNvSpPr/>
            <p:nvPr/>
          </p:nvSpPr>
          <p:spPr>
            <a:xfrm>
              <a:off x="5296811" y="36754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374.5</a:t>
              </a:r>
            </a:p>
          </p:txBody>
        </p:sp>
        <p:sp>
          <p:nvSpPr>
            <p:cNvPr id="117" name="tx117"/>
            <p:cNvSpPr/>
            <p:nvPr/>
          </p:nvSpPr>
          <p:spPr>
            <a:xfrm>
              <a:off x="5349062" y="307187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8" name="tx118"/>
            <p:cNvSpPr/>
            <p:nvPr/>
          </p:nvSpPr>
          <p:spPr>
            <a:xfrm>
              <a:off x="6362984" y="36711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377.1</a:t>
              </a:r>
            </a:p>
          </p:txBody>
        </p:sp>
        <p:sp>
          <p:nvSpPr>
            <p:cNvPr id="119" name="tx119"/>
            <p:cNvSpPr/>
            <p:nvPr/>
          </p:nvSpPr>
          <p:spPr>
            <a:xfrm>
              <a:off x="6415235" y="306327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0" name="tx120"/>
            <p:cNvSpPr/>
            <p:nvPr/>
          </p:nvSpPr>
          <p:spPr>
            <a:xfrm>
              <a:off x="6629527" y="37066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354.9</a:t>
              </a:r>
            </a:p>
          </p:txBody>
        </p:sp>
        <p:sp>
          <p:nvSpPr>
            <p:cNvPr id="121" name="tx121"/>
            <p:cNvSpPr/>
            <p:nvPr/>
          </p:nvSpPr>
          <p:spPr>
            <a:xfrm>
              <a:off x="6681778" y="313464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22" name="tx122"/>
            <p:cNvSpPr/>
            <p:nvPr/>
          </p:nvSpPr>
          <p:spPr>
            <a:xfrm>
              <a:off x="6896070" y="37458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330.3</a:t>
              </a:r>
            </a:p>
          </p:txBody>
        </p:sp>
        <p:sp>
          <p:nvSpPr>
            <p:cNvPr id="123" name="tx123"/>
            <p:cNvSpPr/>
            <p:nvPr/>
          </p:nvSpPr>
          <p:spPr>
            <a:xfrm>
              <a:off x="6948321" y="32135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4" name="tx124"/>
            <p:cNvSpPr/>
            <p:nvPr/>
          </p:nvSpPr>
          <p:spPr>
            <a:xfrm>
              <a:off x="7162613" y="37842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306.2</a:t>
              </a:r>
            </a:p>
          </p:txBody>
        </p:sp>
        <p:sp>
          <p:nvSpPr>
            <p:cNvPr id="125" name="tx125"/>
            <p:cNvSpPr/>
            <p:nvPr/>
          </p:nvSpPr>
          <p:spPr>
            <a:xfrm>
              <a:off x="7214864" y="329068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6" name="tx126"/>
            <p:cNvSpPr/>
            <p:nvPr/>
          </p:nvSpPr>
          <p:spPr>
            <a:xfrm>
              <a:off x="7429156" y="37720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313.9</a:t>
              </a:r>
            </a:p>
          </p:txBody>
        </p:sp>
        <p:sp>
          <p:nvSpPr>
            <p:cNvPr id="127" name="tx127"/>
            <p:cNvSpPr/>
            <p:nvPr/>
          </p:nvSpPr>
          <p:spPr>
            <a:xfrm>
              <a:off x="7481407" y="32662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8" name="tx128"/>
            <p:cNvSpPr/>
            <p:nvPr/>
          </p:nvSpPr>
          <p:spPr>
            <a:xfrm>
              <a:off x="7695699" y="37852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305.6</a:t>
              </a:r>
            </a:p>
          </p:txBody>
        </p:sp>
        <p:sp>
          <p:nvSpPr>
            <p:cNvPr id="129" name="tx129"/>
            <p:cNvSpPr/>
            <p:nvPr/>
          </p:nvSpPr>
          <p:spPr>
            <a:xfrm>
              <a:off x="7747950" y="329259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30" name="tx130"/>
            <p:cNvSpPr/>
            <p:nvPr/>
          </p:nvSpPr>
          <p:spPr>
            <a:xfrm>
              <a:off x="7962242" y="38044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293.6</a:t>
              </a:r>
            </a:p>
          </p:txBody>
        </p:sp>
        <p:sp>
          <p:nvSpPr>
            <p:cNvPr id="131" name="tx131"/>
            <p:cNvSpPr/>
            <p:nvPr/>
          </p:nvSpPr>
          <p:spPr>
            <a:xfrm>
              <a:off x="8053670" y="3331210"/>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176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9794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3411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41683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Poland, 2000-2025</a:t>
              </a:r>
            </a:p>
          </p:txBody>
        </p:sp>
        <p:sp>
          <p:nvSpPr>
            <p:cNvPr id="162" name="pl162"/>
            <p:cNvSpPr/>
            <p:nvPr/>
          </p:nvSpPr>
          <p:spPr>
            <a:xfrm>
              <a:off x="215918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850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6108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3366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221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7479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4737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1996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508976" cy="129091"/>
            </a:xfrm>
            <a:prstGeom prst="rect">
              <a:avLst/>
            </a:prstGeom>
            <a:solidFill>
              <a:srgbClr val="80BD41">
                <a:alpha val="100000"/>
              </a:srgbClr>
            </a:solidFill>
          </p:spPr>
          <p:txBody>
            <a:bodyPr/>
            <a:lstStyle/>
            <a:p/>
          </p:txBody>
        </p:sp>
        <p:sp>
          <p:nvSpPr>
            <p:cNvPr id="175" name="rc175"/>
            <p:cNvSpPr/>
            <p:nvPr/>
          </p:nvSpPr>
          <p:spPr>
            <a:xfrm>
              <a:off x="7805249" y="5954972"/>
              <a:ext cx="65754" cy="129091"/>
            </a:xfrm>
            <a:prstGeom prst="rect">
              <a:avLst/>
            </a:prstGeom>
            <a:solidFill>
              <a:srgbClr val="1CABE2">
                <a:alpha val="100000"/>
              </a:srgbClr>
            </a:solidFill>
          </p:spPr>
          <p:txBody>
            <a:bodyPr/>
            <a:lstStyle/>
            <a:p/>
          </p:txBody>
        </p:sp>
        <p:sp>
          <p:nvSpPr>
            <p:cNvPr id="176" name="rc176"/>
            <p:cNvSpPr/>
            <p:nvPr/>
          </p:nvSpPr>
          <p:spPr>
            <a:xfrm>
              <a:off x="1296273" y="5793607"/>
              <a:ext cx="5275006" cy="129091"/>
            </a:xfrm>
            <a:prstGeom prst="rect">
              <a:avLst/>
            </a:prstGeom>
            <a:solidFill>
              <a:srgbClr val="80BD41">
                <a:alpha val="100000"/>
              </a:srgbClr>
            </a:solidFill>
          </p:spPr>
          <p:txBody>
            <a:bodyPr/>
            <a:lstStyle/>
            <a:p/>
          </p:txBody>
        </p:sp>
        <p:sp>
          <p:nvSpPr>
            <p:cNvPr id="177" name="rc177"/>
            <p:cNvSpPr/>
            <p:nvPr/>
          </p:nvSpPr>
          <p:spPr>
            <a:xfrm>
              <a:off x="6571279" y="5793607"/>
              <a:ext cx="53328" cy="129091"/>
            </a:xfrm>
            <a:prstGeom prst="rect">
              <a:avLst/>
            </a:prstGeom>
            <a:solidFill>
              <a:srgbClr val="1CABE2">
                <a:alpha val="100000"/>
              </a:srgbClr>
            </a:solidFill>
          </p:spPr>
          <p:txBody>
            <a:bodyPr/>
            <a:lstStyle/>
            <a:p/>
          </p:txBody>
        </p:sp>
        <p:sp>
          <p:nvSpPr>
            <p:cNvPr id="178" name="rc178"/>
            <p:cNvSpPr/>
            <p:nvPr/>
          </p:nvSpPr>
          <p:spPr>
            <a:xfrm>
              <a:off x="1296273" y="5632243"/>
              <a:ext cx="5067215" cy="129091"/>
            </a:xfrm>
            <a:prstGeom prst="rect">
              <a:avLst/>
            </a:prstGeom>
            <a:solidFill>
              <a:srgbClr val="80BD41">
                <a:alpha val="100000"/>
              </a:srgbClr>
            </a:solidFill>
          </p:spPr>
          <p:txBody>
            <a:bodyPr/>
            <a:lstStyle/>
            <a:p/>
          </p:txBody>
        </p:sp>
        <p:sp>
          <p:nvSpPr>
            <p:cNvPr id="179" name="rc179"/>
            <p:cNvSpPr/>
            <p:nvPr/>
          </p:nvSpPr>
          <p:spPr>
            <a:xfrm>
              <a:off x="6363489" y="5632243"/>
              <a:ext cx="51257" cy="129091"/>
            </a:xfrm>
            <a:prstGeom prst="rect">
              <a:avLst/>
            </a:prstGeom>
            <a:solidFill>
              <a:srgbClr val="1CABE2">
                <a:alpha val="100000"/>
              </a:srgbClr>
            </a:solidFill>
          </p:spPr>
          <p:txBody>
            <a:bodyPr/>
            <a:lstStyle/>
            <a:p/>
          </p:txBody>
        </p:sp>
        <p:sp>
          <p:nvSpPr>
            <p:cNvPr id="180" name="tx180"/>
            <p:cNvSpPr/>
            <p:nvPr/>
          </p:nvSpPr>
          <p:spPr>
            <a:xfrm>
              <a:off x="8103277" y="5976325"/>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a:t>
              </a:r>
            </a:p>
          </p:txBody>
        </p:sp>
        <p:sp>
          <p:nvSpPr>
            <p:cNvPr id="181" name="tx181"/>
            <p:cNvSpPr/>
            <p:nvPr/>
          </p:nvSpPr>
          <p:spPr>
            <a:xfrm>
              <a:off x="6746343"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308.7</a:t>
              </a:r>
            </a:p>
          </p:txBody>
        </p:sp>
        <p:sp>
          <p:nvSpPr>
            <p:cNvPr id="182" name="tx182"/>
            <p:cNvSpPr/>
            <p:nvPr/>
          </p:nvSpPr>
          <p:spPr>
            <a:xfrm>
              <a:off x="652598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296.6</a:t>
              </a:r>
            </a:p>
          </p:txBody>
        </p:sp>
        <p:sp>
          <p:nvSpPr>
            <p:cNvPr id="183" name="tx183"/>
            <p:cNvSpPr/>
            <p:nvPr/>
          </p:nvSpPr>
          <p:spPr>
            <a:xfrm>
              <a:off x="4415123"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377.1</a:t>
              </a:r>
            </a:p>
          </p:txBody>
        </p:sp>
        <p:sp>
          <p:nvSpPr>
            <p:cNvPr id="184" name="tx184"/>
            <p:cNvSpPr/>
            <p:nvPr/>
          </p:nvSpPr>
          <p:spPr>
            <a:xfrm>
              <a:off x="7762778"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85" name="tx185"/>
            <p:cNvSpPr/>
            <p:nvPr/>
          </p:nvSpPr>
          <p:spPr>
            <a:xfrm>
              <a:off x="3798138"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305.6</a:t>
              </a:r>
            </a:p>
          </p:txBody>
        </p:sp>
        <p:sp>
          <p:nvSpPr>
            <p:cNvPr id="186" name="tx186"/>
            <p:cNvSpPr/>
            <p:nvPr/>
          </p:nvSpPr>
          <p:spPr>
            <a:xfrm>
              <a:off x="6522595"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7" name="tx187"/>
            <p:cNvSpPr/>
            <p:nvPr/>
          </p:nvSpPr>
          <p:spPr>
            <a:xfrm>
              <a:off x="3694243"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293.6</a:t>
              </a:r>
            </a:p>
          </p:txBody>
        </p:sp>
        <p:sp>
          <p:nvSpPr>
            <p:cNvPr id="188" name="tx188"/>
            <p:cNvSpPr/>
            <p:nvPr/>
          </p:nvSpPr>
          <p:spPr>
            <a:xfrm>
              <a:off x="6358973" y="56562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90556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63139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357228"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80830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decreased 22% compared to in 2019.
The number of surviving infants decreased approximately 22%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Poland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21871"/>
                  </a:moveTo>
                  <a:lnTo>
                    <a:pt x="135891" y="21871"/>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21871"/>
                  </a:lnTo>
                  <a:lnTo>
                    <a:pt x="2038375" y="21871"/>
                  </a:lnTo>
                  <a:lnTo>
                    <a:pt x="2174267" y="21871"/>
                  </a:lnTo>
                  <a:lnTo>
                    <a:pt x="2310159" y="65614"/>
                  </a:lnTo>
                  <a:lnTo>
                    <a:pt x="2446051" y="87485"/>
                  </a:lnTo>
                  <a:lnTo>
                    <a:pt x="2581942" y="87485"/>
                  </a:lnTo>
                  <a:lnTo>
                    <a:pt x="2717834" y="109356"/>
                  </a:lnTo>
                  <a:lnTo>
                    <a:pt x="2853726" y="109356"/>
                  </a:lnTo>
                  <a:lnTo>
                    <a:pt x="2989618" y="109356"/>
                  </a:lnTo>
                  <a:lnTo>
                    <a:pt x="3125509" y="87485"/>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21871"/>
                  </a:moveTo>
                  <a:lnTo>
                    <a:pt x="135891" y="21871"/>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21871"/>
                  </a:lnTo>
                  <a:lnTo>
                    <a:pt x="2038375" y="21871"/>
                  </a:lnTo>
                  <a:lnTo>
                    <a:pt x="2174267" y="21871"/>
                  </a:lnTo>
                  <a:lnTo>
                    <a:pt x="2310159" y="65614"/>
                  </a:lnTo>
                  <a:lnTo>
                    <a:pt x="2446051" y="87485"/>
                  </a:lnTo>
                  <a:lnTo>
                    <a:pt x="2581942" y="87485"/>
                  </a:lnTo>
                  <a:lnTo>
                    <a:pt x="2717834" y="109356"/>
                  </a:lnTo>
                  <a:lnTo>
                    <a:pt x="2853726" y="109356"/>
                  </a:lnTo>
                  <a:lnTo>
                    <a:pt x="2989618" y="109356"/>
                  </a:lnTo>
                  <a:lnTo>
                    <a:pt x="3125509" y="87485"/>
                  </a:lnTo>
                  <a:lnTo>
                    <a:pt x="3261401" y="109356"/>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21871"/>
                  </a:moveTo>
                  <a:lnTo>
                    <a:pt x="135891" y="21871"/>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21871"/>
                  </a:lnTo>
                  <a:lnTo>
                    <a:pt x="2038375" y="21871"/>
                  </a:lnTo>
                  <a:lnTo>
                    <a:pt x="2174267" y="21871"/>
                  </a:lnTo>
                  <a:lnTo>
                    <a:pt x="2310159" y="65614"/>
                  </a:lnTo>
                  <a:lnTo>
                    <a:pt x="2446051" y="87485"/>
                  </a:lnTo>
                  <a:lnTo>
                    <a:pt x="2581942" y="87485"/>
                  </a:lnTo>
                  <a:lnTo>
                    <a:pt x="2717834" y="109356"/>
                  </a:lnTo>
                  <a:lnTo>
                    <a:pt x="2853726" y="109356"/>
                  </a:lnTo>
                  <a:lnTo>
                    <a:pt x="2989618" y="109356"/>
                  </a:lnTo>
                  <a:lnTo>
                    <a:pt x="3125509" y="87485"/>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4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4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40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5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566" y="4990743"/>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60" name="tx60"/>
            <p:cNvSpPr/>
            <p:nvPr/>
          </p:nvSpPr>
          <p:spPr>
            <a:xfrm>
              <a:off x="24711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64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3834" y="1405107"/>
              <a:ext cx="24315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Poland, 2000-2025</a:t>
              </a:r>
            </a:p>
          </p:txBody>
        </p:sp>
        <p:sp>
          <p:nvSpPr>
            <p:cNvPr id="63" name="pl63"/>
            <p:cNvSpPr/>
            <p:nvPr/>
          </p:nvSpPr>
          <p:spPr>
            <a:xfrm>
              <a:off x="5267799" y="3936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265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164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064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963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862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1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3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321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501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91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1681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2583378"/>
              <a:ext cx="3397293" cy="410087"/>
            </a:xfrm>
            <a:custGeom>
              <a:avLst/>
              <a:pathLst>
                <a:path w="3397293" h="410087">
                  <a:moveTo>
                    <a:pt x="0" y="82017"/>
                  </a:moveTo>
                  <a:lnTo>
                    <a:pt x="135891" y="82017"/>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82017"/>
                  </a:lnTo>
                  <a:lnTo>
                    <a:pt x="2038375" y="82017"/>
                  </a:lnTo>
                  <a:lnTo>
                    <a:pt x="2174267" y="82017"/>
                  </a:lnTo>
                  <a:lnTo>
                    <a:pt x="2310159" y="246052"/>
                  </a:lnTo>
                  <a:lnTo>
                    <a:pt x="2446051" y="328070"/>
                  </a:lnTo>
                  <a:lnTo>
                    <a:pt x="2581942" y="328070"/>
                  </a:lnTo>
                  <a:lnTo>
                    <a:pt x="2717834" y="410087"/>
                  </a:lnTo>
                  <a:lnTo>
                    <a:pt x="2853726" y="410087"/>
                  </a:lnTo>
                  <a:lnTo>
                    <a:pt x="2989618" y="410087"/>
                  </a:lnTo>
                  <a:lnTo>
                    <a:pt x="3125509" y="328070"/>
                  </a:lnTo>
                  <a:lnTo>
                    <a:pt x="3261401" y="410087"/>
                  </a:lnTo>
                  <a:lnTo>
                    <a:pt x="3397293" y="410087"/>
                  </a:lnTo>
                </a:path>
              </a:pathLst>
            </a:custGeom>
            <a:ln w="27101" cap="flat">
              <a:solidFill>
                <a:srgbClr val="0058AB">
                  <a:alpha val="100000"/>
                </a:srgbClr>
              </a:solidFill>
              <a:prstDash val="solid"/>
              <a:round/>
            </a:ln>
          </p:spPr>
          <p:txBody>
            <a:bodyPr/>
            <a:lstStyle/>
            <a:p/>
          </p:txBody>
        </p:sp>
        <p:sp>
          <p:nvSpPr>
            <p:cNvPr id="84" name="pl84"/>
            <p:cNvSpPr/>
            <p:nvPr/>
          </p:nvSpPr>
          <p:spPr>
            <a:xfrm>
              <a:off x="5437664" y="2911449"/>
              <a:ext cx="3397293" cy="1148245"/>
            </a:xfrm>
            <a:custGeom>
              <a:avLst/>
              <a:pathLst>
                <a:path w="3397293" h="1148245">
                  <a:moveTo>
                    <a:pt x="0" y="1148245"/>
                  </a:moveTo>
                  <a:lnTo>
                    <a:pt x="135891" y="1148245"/>
                  </a:lnTo>
                  <a:lnTo>
                    <a:pt x="271783" y="1148245"/>
                  </a:lnTo>
                  <a:lnTo>
                    <a:pt x="407675" y="984210"/>
                  </a:lnTo>
                  <a:lnTo>
                    <a:pt x="543566" y="820175"/>
                  </a:lnTo>
                  <a:lnTo>
                    <a:pt x="679458" y="738158"/>
                  </a:lnTo>
                  <a:lnTo>
                    <a:pt x="815350" y="656140"/>
                  </a:lnTo>
                  <a:lnTo>
                    <a:pt x="951242" y="656140"/>
                  </a:lnTo>
                  <a:lnTo>
                    <a:pt x="1087133" y="410087"/>
                  </a:lnTo>
                  <a:lnTo>
                    <a:pt x="1223025" y="246052"/>
                  </a:lnTo>
                  <a:lnTo>
                    <a:pt x="1358917" y="246052"/>
                  </a:lnTo>
                  <a:lnTo>
                    <a:pt x="1494809" y="164035"/>
                  </a:lnTo>
                  <a:lnTo>
                    <a:pt x="1630700" y="164035"/>
                  </a:lnTo>
                  <a:lnTo>
                    <a:pt x="1766592" y="164035"/>
                  </a:lnTo>
                  <a:lnTo>
                    <a:pt x="1902484" y="164035"/>
                  </a:lnTo>
                  <a:lnTo>
                    <a:pt x="2038375" y="82017"/>
                  </a:lnTo>
                  <a:lnTo>
                    <a:pt x="2174267" y="0"/>
                  </a:lnTo>
                  <a:lnTo>
                    <a:pt x="2310159" y="0"/>
                  </a:lnTo>
                  <a:lnTo>
                    <a:pt x="2446051" y="0"/>
                  </a:lnTo>
                  <a:lnTo>
                    <a:pt x="2581942" y="0"/>
                  </a:lnTo>
                  <a:lnTo>
                    <a:pt x="2717834" y="246052"/>
                  </a:lnTo>
                  <a:lnTo>
                    <a:pt x="2853726" y="410087"/>
                  </a:lnTo>
                  <a:lnTo>
                    <a:pt x="2989618" y="82017"/>
                  </a:lnTo>
                  <a:lnTo>
                    <a:pt x="3125509" y="164035"/>
                  </a:lnTo>
                  <a:lnTo>
                    <a:pt x="3261401" y="164035"/>
                  </a:lnTo>
                  <a:lnTo>
                    <a:pt x="3397293" y="82017"/>
                  </a:lnTo>
                </a:path>
              </a:pathLst>
            </a:custGeom>
            <a:ln w="27101" cap="flat">
              <a:solidFill>
                <a:srgbClr val="80BD41">
                  <a:alpha val="100000"/>
                </a:srgbClr>
              </a:solidFill>
              <a:prstDash val="solid"/>
              <a:round/>
            </a:ln>
          </p:spPr>
          <p:txBody>
            <a:bodyPr/>
            <a:lstStyle/>
            <a:p/>
          </p:txBody>
        </p:sp>
        <p:sp>
          <p:nvSpPr>
            <p:cNvPr id="85" name="pl85"/>
            <p:cNvSpPr/>
            <p:nvPr/>
          </p:nvSpPr>
          <p:spPr>
            <a:xfrm>
              <a:off x="5437664" y="2829431"/>
              <a:ext cx="3397293" cy="246052"/>
            </a:xfrm>
            <a:custGeom>
              <a:avLst/>
              <a:pathLst>
                <a:path w="3397293" h="246052">
                  <a:moveTo>
                    <a:pt x="0" y="246052"/>
                  </a:moveTo>
                  <a:lnTo>
                    <a:pt x="135891" y="164035"/>
                  </a:lnTo>
                  <a:lnTo>
                    <a:pt x="271783" y="82017"/>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2017"/>
                  </a:lnTo>
                  <a:lnTo>
                    <a:pt x="1902484" y="82017"/>
                  </a:lnTo>
                  <a:lnTo>
                    <a:pt x="2038375" y="82017"/>
                  </a:lnTo>
                  <a:lnTo>
                    <a:pt x="2174267" y="82017"/>
                  </a:lnTo>
                  <a:lnTo>
                    <a:pt x="2310159" y="82017"/>
                  </a:lnTo>
                  <a:lnTo>
                    <a:pt x="2446051" y="82017"/>
                  </a:lnTo>
                  <a:lnTo>
                    <a:pt x="2581942" y="82017"/>
                  </a:lnTo>
                  <a:lnTo>
                    <a:pt x="2717834" y="164035"/>
                  </a:lnTo>
                  <a:lnTo>
                    <a:pt x="2853726" y="82017"/>
                  </a:lnTo>
                  <a:lnTo>
                    <a:pt x="2989618" y="82017"/>
                  </a:lnTo>
                  <a:lnTo>
                    <a:pt x="3125509" y="164035"/>
                  </a:lnTo>
                  <a:lnTo>
                    <a:pt x="3261401" y="164035"/>
                  </a:lnTo>
                  <a:lnTo>
                    <a:pt x="3397293" y="164035"/>
                  </a:lnTo>
                </a:path>
              </a:pathLst>
            </a:custGeom>
            <a:ln w="27101" cap="flat">
              <a:solidFill>
                <a:srgbClr val="961A49">
                  <a:alpha val="100000"/>
                </a:srgbClr>
              </a:solidFill>
              <a:prstDash val="solid"/>
              <a:round/>
            </a:ln>
          </p:spPr>
          <p:txBody>
            <a:bodyPr/>
            <a:lstStyle/>
            <a:p/>
          </p:txBody>
        </p:sp>
        <p:sp>
          <p:nvSpPr>
            <p:cNvPr id="86" name="pl86"/>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2583378"/>
              <a:ext cx="3397293" cy="410087"/>
            </a:xfrm>
            <a:custGeom>
              <a:avLst/>
              <a:pathLst>
                <a:path w="3397293" h="410087">
                  <a:moveTo>
                    <a:pt x="0" y="82017"/>
                  </a:moveTo>
                  <a:lnTo>
                    <a:pt x="135891" y="82017"/>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82017"/>
                  </a:lnTo>
                  <a:lnTo>
                    <a:pt x="2038375" y="82017"/>
                  </a:lnTo>
                  <a:lnTo>
                    <a:pt x="2174267" y="82017"/>
                  </a:lnTo>
                  <a:lnTo>
                    <a:pt x="2310159" y="246052"/>
                  </a:lnTo>
                  <a:lnTo>
                    <a:pt x="2446051" y="328070"/>
                  </a:lnTo>
                  <a:lnTo>
                    <a:pt x="2581942" y="328070"/>
                  </a:lnTo>
                  <a:lnTo>
                    <a:pt x="2717834" y="410087"/>
                  </a:lnTo>
                  <a:lnTo>
                    <a:pt x="2853726" y="410087"/>
                  </a:lnTo>
                  <a:lnTo>
                    <a:pt x="2989618" y="410087"/>
                  </a:lnTo>
                  <a:lnTo>
                    <a:pt x="3125509" y="328070"/>
                  </a:lnTo>
                  <a:lnTo>
                    <a:pt x="3261401" y="410087"/>
                  </a:lnTo>
                  <a:lnTo>
                    <a:pt x="3397293" y="410087"/>
                  </a:lnTo>
                </a:path>
              </a:pathLst>
            </a:custGeom>
            <a:ln w="43362" cap="flat">
              <a:solidFill>
                <a:srgbClr val="000000">
                  <a:alpha val="100000"/>
                </a:srgbClr>
              </a:solidFill>
              <a:prstDash val="solid"/>
              <a:round/>
            </a:ln>
          </p:spPr>
          <p:txBody>
            <a:bodyPr/>
            <a:lstStyle/>
            <a:p/>
          </p:txBody>
        </p:sp>
        <p:sp>
          <p:nvSpPr>
            <p:cNvPr id="88" name="pl88"/>
            <p:cNvSpPr/>
            <p:nvPr/>
          </p:nvSpPr>
          <p:spPr>
            <a:xfrm>
              <a:off x="5437664" y="2288115"/>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17122" y="2288115"/>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6581" y="2288115"/>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76039" y="2288115"/>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19606" y="2288115"/>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9065" y="2288115"/>
              <a:ext cx="0" cy="705351"/>
            </a:xfrm>
            <a:custGeom>
              <a:avLst/>
              <a:pathLst>
                <a:path w="0" h="705351">
                  <a:moveTo>
                    <a:pt x="0" y="70535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2288115"/>
              <a:ext cx="0" cy="705351"/>
            </a:xfrm>
            <a:custGeom>
              <a:avLst/>
              <a:pathLst>
                <a:path w="0" h="705351">
                  <a:moveTo>
                    <a:pt x="0" y="70535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2583378"/>
              <a:ext cx="3397293" cy="410087"/>
            </a:xfrm>
            <a:custGeom>
              <a:avLst/>
              <a:pathLst>
                <a:path w="3397293" h="410087">
                  <a:moveTo>
                    <a:pt x="0" y="82017"/>
                  </a:moveTo>
                  <a:lnTo>
                    <a:pt x="135891" y="82017"/>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82017"/>
                  </a:lnTo>
                  <a:lnTo>
                    <a:pt x="2038375" y="82017"/>
                  </a:lnTo>
                  <a:lnTo>
                    <a:pt x="2174267" y="82017"/>
                  </a:lnTo>
                  <a:lnTo>
                    <a:pt x="2310159" y="246052"/>
                  </a:lnTo>
                  <a:lnTo>
                    <a:pt x="2446051" y="328070"/>
                  </a:lnTo>
                  <a:lnTo>
                    <a:pt x="2581942" y="328070"/>
                  </a:lnTo>
                  <a:lnTo>
                    <a:pt x="2717834" y="410087"/>
                  </a:lnTo>
                  <a:lnTo>
                    <a:pt x="2853726" y="410087"/>
                  </a:lnTo>
                  <a:lnTo>
                    <a:pt x="2989618" y="410087"/>
                  </a:lnTo>
                  <a:lnTo>
                    <a:pt x="3125509" y="328070"/>
                  </a:lnTo>
                  <a:lnTo>
                    <a:pt x="3261401" y="410087"/>
                  </a:lnTo>
                  <a:lnTo>
                    <a:pt x="3397293" y="410087"/>
                  </a:lnTo>
                </a:path>
              </a:pathLst>
            </a:custGeom>
            <a:ln w="27101" cap="flat">
              <a:solidFill>
                <a:srgbClr val="0058AB">
                  <a:alpha val="100000"/>
                </a:srgbClr>
              </a:solidFill>
              <a:prstDash val="solid"/>
              <a:round/>
            </a:ln>
          </p:spPr>
          <p:txBody>
            <a:bodyPr/>
            <a:lstStyle/>
            <a:p/>
          </p:txBody>
        </p:sp>
        <p:sp>
          <p:nvSpPr>
            <p:cNvPr id="96" name="tx96"/>
            <p:cNvSpPr/>
            <p:nvPr/>
          </p:nvSpPr>
          <p:spPr>
            <a:xfrm>
              <a:off x="5407519" y="221481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086977" y="221650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6766436" y="221650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7445895" y="221481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7989462"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50870" y="22161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786762" y="22161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3" name="tx103"/>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5" name="tx105"/>
            <p:cNvSpPr/>
            <p:nvPr/>
          </p:nvSpPr>
          <p:spPr>
            <a:xfrm>
              <a:off x="5003259" y="408959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6795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327119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2451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20391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16290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9" name="tx11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7271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7271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5207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2832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5994265" y="4990743"/>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125" name="tx125"/>
            <p:cNvSpPr/>
            <p:nvPr/>
          </p:nvSpPr>
          <p:spPr>
            <a:xfrm>
              <a:off x="67878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55034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7" name="tx12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2781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1999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12185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0437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2390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609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0827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90046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87395"/>
              <a:ext cx="7321564" cy="114824"/>
            </a:xfrm>
            <a:prstGeom prst="rect">
              <a:avLst/>
            </a:prstGeom>
            <a:solidFill>
              <a:srgbClr val="1CABE2">
                <a:alpha val="80000"/>
              </a:srgbClr>
            </a:solidFill>
          </p:spPr>
          <p:txBody>
            <a:bodyPr/>
            <a:lstStyle/>
            <a:p/>
          </p:txBody>
        </p:sp>
        <p:sp>
          <p:nvSpPr>
            <p:cNvPr id="141" name="rc141"/>
            <p:cNvSpPr/>
            <p:nvPr/>
          </p:nvSpPr>
          <p:spPr>
            <a:xfrm>
              <a:off x="1317178" y="5743865"/>
              <a:ext cx="7120537" cy="114824"/>
            </a:xfrm>
            <a:prstGeom prst="rect">
              <a:avLst/>
            </a:prstGeom>
            <a:solidFill>
              <a:srgbClr val="1CABE2">
                <a:alpha val="80000"/>
              </a:srgbClr>
            </a:solidFill>
          </p:spPr>
          <p:txBody>
            <a:bodyPr/>
            <a:lstStyle/>
            <a:p/>
          </p:txBody>
        </p:sp>
        <p:sp>
          <p:nvSpPr>
            <p:cNvPr id="142" name="rc142"/>
            <p:cNvSpPr/>
            <p:nvPr/>
          </p:nvSpPr>
          <p:spPr>
            <a:xfrm>
              <a:off x="1317178" y="5600334"/>
              <a:ext cx="6839943" cy="114824"/>
            </a:xfrm>
            <a:prstGeom prst="rect">
              <a:avLst/>
            </a:prstGeom>
            <a:solidFill>
              <a:srgbClr val="1CABE2">
                <a:alpha val="80000"/>
              </a:srgbClr>
            </a:solidFill>
          </p:spPr>
          <p:txBody>
            <a:bodyPr/>
            <a:lstStyle/>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88946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8" name="tx148"/>
            <p:cNvSpPr/>
            <p:nvPr/>
          </p:nvSpPr>
          <p:spPr>
            <a:xfrm>
              <a:off x="47336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9" name="tx149"/>
            <p:cNvSpPr/>
            <p:nvPr/>
          </p:nvSpPr>
          <p:spPr>
            <a:xfrm>
              <a:off x="665551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50" name="tx150"/>
            <p:cNvSpPr/>
            <p:nvPr/>
          </p:nvSpPr>
          <p:spPr>
            <a:xfrm>
              <a:off x="857738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1" name="tx15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2" name="tx15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Poland (94%) was 9 percentage points higher than the global average (85%) and the same the average across all {regn_txt} countries.
National DTP3 coverage was 1 percentage point lower than in 2019 (95%).
This equates to 18,000 un- and undervaccinated children in 2025 compared to 19,000 un- and undervaccinated children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Poland DTP3 coverage was 94% - this is 1 percentage point lower than in 2019, but 9 percentage points higher than the global average (85%).</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Poland ranked number 17 out of 41 countries for lowest DTP3 coverage (based on tied ranks).
Poland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Poland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53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19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85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51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986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852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718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83847"/>
              <a:ext cx="239888" cy="1128161"/>
            </a:xfrm>
            <a:prstGeom prst="rect">
              <a:avLst/>
            </a:prstGeom>
            <a:solidFill>
              <a:srgbClr val="80BD41">
                <a:alpha val="100000"/>
              </a:srgbClr>
            </a:solidFill>
          </p:spPr>
          <p:txBody>
            <a:bodyPr/>
            <a:lstStyle/>
            <a:p/>
          </p:txBody>
        </p:sp>
        <p:sp>
          <p:nvSpPr>
            <p:cNvPr id="25" name="rc25"/>
            <p:cNvSpPr/>
            <p:nvPr/>
          </p:nvSpPr>
          <p:spPr>
            <a:xfrm>
              <a:off x="1296273" y="3060815"/>
              <a:ext cx="239888" cy="23032"/>
            </a:xfrm>
            <a:prstGeom prst="rect">
              <a:avLst/>
            </a:prstGeom>
            <a:solidFill>
              <a:srgbClr val="1CABE2">
                <a:alpha val="100000"/>
              </a:srgbClr>
            </a:solidFill>
          </p:spPr>
          <p:txBody>
            <a:bodyPr/>
            <a:lstStyle/>
            <a:p/>
          </p:txBody>
        </p:sp>
        <p:sp>
          <p:nvSpPr>
            <p:cNvPr id="26" name="rc26"/>
            <p:cNvSpPr/>
            <p:nvPr/>
          </p:nvSpPr>
          <p:spPr>
            <a:xfrm>
              <a:off x="1562816" y="3112032"/>
              <a:ext cx="239888" cy="1099976"/>
            </a:xfrm>
            <a:prstGeom prst="rect">
              <a:avLst/>
            </a:prstGeom>
            <a:solidFill>
              <a:srgbClr val="80BD41">
                <a:alpha val="100000"/>
              </a:srgbClr>
            </a:solidFill>
          </p:spPr>
          <p:txBody>
            <a:bodyPr/>
            <a:lstStyle/>
            <a:p/>
          </p:txBody>
        </p:sp>
        <p:sp>
          <p:nvSpPr>
            <p:cNvPr id="27" name="rc27"/>
            <p:cNvSpPr/>
            <p:nvPr/>
          </p:nvSpPr>
          <p:spPr>
            <a:xfrm>
              <a:off x="1562816" y="3089582"/>
              <a:ext cx="239888" cy="22449"/>
            </a:xfrm>
            <a:prstGeom prst="rect">
              <a:avLst/>
            </a:prstGeom>
            <a:solidFill>
              <a:srgbClr val="1CABE2">
                <a:alpha val="100000"/>
              </a:srgbClr>
            </a:solidFill>
          </p:spPr>
          <p:txBody>
            <a:bodyPr/>
            <a:lstStyle/>
            <a:p/>
          </p:txBody>
        </p:sp>
        <p:sp>
          <p:nvSpPr>
            <p:cNvPr id="28" name="rc28"/>
            <p:cNvSpPr/>
            <p:nvPr/>
          </p:nvSpPr>
          <p:spPr>
            <a:xfrm>
              <a:off x="1829360" y="3140554"/>
              <a:ext cx="239888" cy="1071454"/>
            </a:xfrm>
            <a:prstGeom prst="rect">
              <a:avLst/>
            </a:prstGeom>
            <a:solidFill>
              <a:srgbClr val="80BD41">
                <a:alpha val="100000"/>
              </a:srgbClr>
            </a:solidFill>
          </p:spPr>
          <p:txBody>
            <a:bodyPr/>
            <a:lstStyle/>
            <a:p/>
          </p:txBody>
        </p:sp>
        <p:sp>
          <p:nvSpPr>
            <p:cNvPr id="29" name="rc29"/>
            <p:cNvSpPr/>
            <p:nvPr/>
          </p:nvSpPr>
          <p:spPr>
            <a:xfrm>
              <a:off x="1829360" y="3129728"/>
              <a:ext cx="239888" cy="10826"/>
            </a:xfrm>
            <a:prstGeom prst="rect">
              <a:avLst/>
            </a:prstGeom>
            <a:solidFill>
              <a:srgbClr val="1CABE2">
                <a:alpha val="100000"/>
              </a:srgbClr>
            </a:solidFill>
          </p:spPr>
          <p:txBody>
            <a:bodyPr/>
            <a:lstStyle/>
            <a:p/>
          </p:txBody>
        </p:sp>
        <p:sp>
          <p:nvSpPr>
            <p:cNvPr id="30" name="rc30"/>
            <p:cNvSpPr/>
            <p:nvPr/>
          </p:nvSpPr>
          <p:spPr>
            <a:xfrm>
              <a:off x="2095903" y="3149786"/>
              <a:ext cx="239888" cy="1062223"/>
            </a:xfrm>
            <a:prstGeom prst="rect">
              <a:avLst/>
            </a:prstGeom>
            <a:solidFill>
              <a:srgbClr val="80BD41">
                <a:alpha val="100000"/>
              </a:srgbClr>
            </a:solidFill>
          </p:spPr>
          <p:txBody>
            <a:bodyPr/>
            <a:lstStyle/>
            <a:p/>
          </p:txBody>
        </p:sp>
        <p:sp>
          <p:nvSpPr>
            <p:cNvPr id="31" name="rc31"/>
            <p:cNvSpPr/>
            <p:nvPr/>
          </p:nvSpPr>
          <p:spPr>
            <a:xfrm>
              <a:off x="2095903" y="3139052"/>
              <a:ext cx="239888" cy="10734"/>
            </a:xfrm>
            <a:prstGeom prst="rect">
              <a:avLst/>
            </a:prstGeom>
            <a:solidFill>
              <a:srgbClr val="1CABE2">
                <a:alpha val="100000"/>
              </a:srgbClr>
            </a:solidFill>
          </p:spPr>
          <p:txBody>
            <a:bodyPr/>
            <a:lstStyle/>
            <a:p/>
          </p:txBody>
        </p:sp>
        <p:sp>
          <p:nvSpPr>
            <p:cNvPr id="32" name="rc32"/>
            <p:cNvSpPr/>
            <p:nvPr/>
          </p:nvSpPr>
          <p:spPr>
            <a:xfrm>
              <a:off x="2362446" y="3135678"/>
              <a:ext cx="239888" cy="1076331"/>
            </a:xfrm>
            <a:prstGeom prst="rect">
              <a:avLst/>
            </a:prstGeom>
            <a:solidFill>
              <a:srgbClr val="80BD41">
                <a:alpha val="100000"/>
              </a:srgbClr>
            </a:solidFill>
          </p:spPr>
          <p:txBody>
            <a:bodyPr/>
            <a:lstStyle/>
            <a:p/>
          </p:txBody>
        </p:sp>
        <p:sp>
          <p:nvSpPr>
            <p:cNvPr id="33" name="rc33"/>
            <p:cNvSpPr/>
            <p:nvPr/>
          </p:nvSpPr>
          <p:spPr>
            <a:xfrm>
              <a:off x="2362446" y="3124821"/>
              <a:ext cx="239888" cy="10856"/>
            </a:xfrm>
            <a:prstGeom prst="rect">
              <a:avLst/>
            </a:prstGeom>
            <a:solidFill>
              <a:srgbClr val="1CABE2">
                <a:alpha val="100000"/>
              </a:srgbClr>
            </a:solidFill>
          </p:spPr>
          <p:txBody>
            <a:bodyPr/>
            <a:lstStyle/>
            <a:p/>
          </p:txBody>
        </p:sp>
        <p:sp>
          <p:nvSpPr>
            <p:cNvPr id="34" name="rc34"/>
            <p:cNvSpPr/>
            <p:nvPr/>
          </p:nvSpPr>
          <p:spPr>
            <a:xfrm>
              <a:off x="2628989" y="3111296"/>
              <a:ext cx="239888" cy="1100712"/>
            </a:xfrm>
            <a:prstGeom prst="rect">
              <a:avLst/>
            </a:prstGeom>
            <a:solidFill>
              <a:srgbClr val="80BD41">
                <a:alpha val="100000"/>
              </a:srgbClr>
            </a:solidFill>
          </p:spPr>
          <p:txBody>
            <a:bodyPr/>
            <a:lstStyle/>
            <a:p/>
          </p:txBody>
        </p:sp>
        <p:sp>
          <p:nvSpPr>
            <p:cNvPr id="35" name="rc35"/>
            <p:cNvSpPr/>
            <p:nvPr/>
          </p:nvSpPr>
          <p:spPr>
            <a:xfrm>
              <a:off x="2628989" y="3100194"/>
              <a:ext cx="239888" cy="11102"/>
            </a:xfrm>
            <a:prstGeom prst="rect">
              <a:avLst/>
            </a:prstGeom>
            <a:solidFill>
              <a:srgbClr val="1CABE2">
                <a:alpha val="100000"/>
              </a:srgbClr>
            </a:solidFill>
          </p:spPr>
          <p:txBody>
            <a:bodyPr/>
            <a:lstStyle/>
            <a:p/>
          </p:txBody>
        </p:sp>
        <p:sp>
          <p:nvSpPr>
            <p:cNvPr id="36" name="rc36"/>
            <p:cNvSpPr/>
            <p:nvPr/>
          </p:nvSpPr>
          <p:spPr>
            <a:xfrm>
              <a:off x="2895532" y="3080842"/>
              <a:ext cx="239888" cy="1131167"/>
            </a:xfrm>
            <a:prstGeom prst="rect">
              <a:avLst/>
            </a:prstGeom>
            <a:solidFill>
              <a:srgbClr val="80BD41">
                <a:alpha val="100000"/>
              </a:srgbClr>
            </a:solidFill>
          </p:spPr>
          <p:txBody>
            <a:bodyPr/>
            <a:lstStyle/>
            <a:p/>
          </p:txBody>
        </p:sp>
        <p:sp>
          <p:nvSpPr>
            <p:cNvPr id="37" name="rc37"/>
            <p:cNvSpPr/>
            <p:nvPr/>
          </p:nvSpPr>
          <p:spPr>
            <a:xfrm>
              <a:off x="2895532" y="3069402"/>
              <a:ext cx="239888" cy="11439"/>
            </a:xfrm>
            <a:prstGeom prst="rect">
              <a:avLst/>
            </a:prstGeom>
            <a:solidFill>
              <a:srgbClr val="1CABE2">
                <a:alpha val="100000"/>
              </a:srgbClr>
            </a:solidFill>
          </p:spPr>
          <p:txBody>
            <a:bodyPr/>
            <a:lstStyle/>
            <a:p/>
          </p:txBody>
        </p:sp>
        <p:sp>
          <p:nvSpPr>
            <p:cNvPr id="38" name="rc38"/>
            <p:cNvSpPr/>
            <p:nvPr/>
          </p:nvSpPr>
          <p:spPr>
            <a:xfrm>
              <a:off x="3162075" y="3039224"/>
              <a:ext cx="239888" cy="1172785"/>
            </a:xfrm>
            <a:prstGeom prst="rect">
              <a:avLst/>
            </a:prstGeom>
            <a:solidFill>
              <a:srgbClr val="80BD41">
                <a:alpha val="100000"/>
              </a:srgbClr>
            </a:solidFill>
          </p:spPr>
          <p:txBody>
            <a:bodyPr/>
            <a:lstStyle/>
            <a:p/>
          </p:txBody>
        </p:sp>
        <p:sp>
          <p:nvSpPr>
            <p:cNvPr id="39" name="rc39"/>
            <p:cNvSpPr/>
            <p:nvPr/>
          </p:nvSpPr>
          <p:spPr>
            <a:xfrm>
              <a:off x="3162075" y="3027386"/>
              <a:ext cx="239888" cy="11838"/>
            </a:xfrm>
            <a:prstGeom prst="rect">
              <a:avLst/>
            </a:prstGeom>
            <a:solidFill>
              <a:srgbClr val="1CABE2">
                <a:alpha val="100000"/>
              </a:srgbClr>
            </a:solidFill>
          </p:spPr>
          <p:txBody>
            <a:bodyPr/>
            <a:lstStyle/>
            <a:p/>
          </p:txBody>
        </p:sp>
        <p:sp>
          <p:nvSpPr>
            <p:cNvPr id="40" name="rc40"/>
            <p:cNvSpPr/>
            <p:nvPr/>
          </p:nvSpPr>
          <p:spPr>
            <a:xfrm>
              <a:off x="3428618" y="2967980"/>
              <a:ext cx="239888" cy="1244029"/>
            </a:xfrm>
            <a:prstGeom prst="rect">
              <a:avLst/>
            </a:prstGeom>
            <a:solidFill>
              <a:srgbClr val="80BD41">
                <a:alpha val="100000"/>
              </a:srgbClr>
            </a:solidFill>
          </p:spPr>
          <p:txBody>
            <a:bodyPr/>
            <a:lstStyle/>
            <a:p/>
          </p:txBody>
        </p:sp>
        <p:sp>
          <p:nvSpPr>
            <p:cNvPr id="41" name="rc41"/>
            <p:cNvSpPr/>
            <p:nvPr/>
          </p:nvSpPr>
          <p:spPr>
            <a:xfrm>
              <a:off x="3428618" y="2955405"/>
              <a:ext cx="239888" cy="12574"/>
            </a:xfrm>
            <a:prstGeom prst="rect">
              <a:avLst/>
            </a:prstGeom>
            <a:solidFill>
              <a:srgbClr val="1CABE2">
                <a:alpha val="100000"/>
              </a:srgbClr>
            </a:solidFill>
          </p:spPr>
          <p:txBody>
            <a:bodyPr/>
            <a:lstStyle/>
            <a:p/>
          </p:txBody>
        </p:sp>
        <p:sp>
          <p:nvSpPr>
            <p:cNvPr id="42" name="rc42"/>
            <p:cNvSpPr/>
            <p:nvPr/>
          </p:nvSpPr>
          <p:spPr>
            <a:xfrm>
              <a:off x="3695161" y="2953258"/>
              <a:ext cx="239888" cy="1258750"/>
            </a:xfrm>
            <a:prstGeom prst="rect">
              <a:avLst/>
            </a:prstGeom>
            <a:solidFill>
              <a:srgbClr val="80BD41">
                <a:alpha val="100000"/>
              </a:srgbClr>
            </a:solidFill>
          </p:spPr>
          <p:txBody>
            <a:bodyPr/>
            <a:lstStyle/>
            <a:p/>
          </p:txBody>
        </p:sp>
        <p:sp>
          <p:nvSpPr>
            <p:cNvPr id="43" name="rc43"/>
            <p:cNvSpPr/>
            <p:nvPr/>
          </p:nvSpPr>
          <p:spPr>
            <a:xfrm>
              <a:off x="3695161" y="2940531"/>
              <a:ext cx="239888" cy="12727"/>
            </a:xfrm>
            <a:prstGeom prst="rect">
              <a:avLst/>
            </a:prstGeom>
            <a:solidFill>
              <a:srgbClr val="1CABE2">
                <a:alpha val="100000"/>
              </a:srgbClr>
            </a:solidFill>
          </p:spPr>
          <p:txBody>
            <a:bodyPr/>
            <a:lstStyle/>
            <a:p/>
          </p:txBody>
        </p:sp>
        <p:sp>
          <p:nvSpPr>
            <p:cNvPr id="44" name="rc44"/>
            <p:cNvSpPr/>
            <p:nvPr/>
          </p:nvSpPr>
          <p:spPr>
            <a:xfrm>
              <a:off x="3961705" y="2935930"/>
              <a:ext cx="239888" cy="1276078"/>
            </a:xfrm>
            <a:prstGeom prst="rect">
              <a:avLst/>
            </a:prstGeom>
            <a:solidFill>
              <a:srgbClr val="80BD41">
                <a:alpha val="100000"/>
              </a:srgbClr>
            </a:solidFill>
          </p:spPr>
          <p:txBody>
            <a:bodyPr/>
            <a:lstStyle/>
            <a:p/>
          </p:txBody>
        </p:sp>
        <p:sp>
          <p:nvSpPr>
            <p:cNvPr id="45" name="rc45"/>
            <p:cNvSpPr/>
            <p:nvPr/>
          </p:nvSpPr>
          <p:spPr>
            <a:xfrm>
              <a:off x="3961705" y="2923049"/>
              <a:ext cx="239888" cy="12881"/>
            </a:xfrm>
            <a:prstGeom prst="rect">
              <a:avLst/>
            </a:prstGeom>
            <a:solidFill>
              <a:srgbClr val="1CABE2">
                <a:alpha val="100000"/>
              </a:srgbClr>
            </a:solidFill>
          </p:spPr>
          <p:txBody>
            <a:bodyPr/>
            <a:lstStyle/>
            <a:p/>
          </p:txBody>
        </p:sp>
        <p:sp>
          <p:nvSpPr>
            <p:cNvPr id="46" name="rc46"/>
            <p:cNvSpPr/>
            <p:nvPr/>
          </p:nvSpPr>
          <p:spPr>
            <a:xfrm>
              <a:off x="4228248" y="3008923"/>
              <a:ext cx="239888" cy="1203086"/>
            </a:xfrm>
            <a:prstGeom prst="rect">
              <a:avLst/>
            </a:prstGeom>
            <a:solidFill>
              <a:srgbClr val="80BD41">
                <a:alpha val="100000"/>
              </a:srgbClr>
            </a:solidFill>
          </p:spPr>
          <p:txBody>
            <a:bodyPr/>
            <a:lstStyle/>
            <a:p/>
          </p:txBody>
        </p:sp>
        <p:sp>
          <p:nvSpPr>
            <p:cNvPr id="47" name="rc47"/>
            <p:cNvSpPr/>
            <p:nvPr/>
          </p:nvSpPr>
          <p:spPr>
            <a:xfrm>
              <a:off x="4228248" y="2996778"/>
              <a:ext cx="239888" cy="12144"/>
            </a:xfrm>
            <a:prstGeom prst="rect">
              <a:avLst/>
            </a:prstGeom>
            <a:solidFill>
              <a:srgbClr val="1CABE2">
                <a:alpha val="100000"/>
              </a:srgbClr>
            </a:solidFill>
          </p:spPr>
          <p:txBody>
            <a:bodyPr/>
            <a:lstStyle/>
            <a:p/>
          </p:txBody>
        </p:sp>
        <p:sp>
          <p:nvSpPr>
            <p:cNvPr id="48" name="rc48"/>
            <p:cNvSpPr/>
            <p:nvPr/>
          </p:nvSpPr>
          <p:spPr>
            <a:xfrm>
              <a:off x="4494791" y="3025852"/>
              <a:ext cx="239888" cy="1186157"/>
            </a:xfrm>
            <a:prstGeom prst="rect">
              <a:avLst/>
            </a:prstGeom>
            <a:solidFill>
              <a:srgbClr val="80BD41">
                <a:alpha val="100000"/>
              </a:srgbClr>
            </a:solidFill>
          </p:spPr>
          <p:txBody>
            <a:bodyPr/>
            <a:lstStyle/>
            <a:p/>
          </p:txBody>
        </p:sp>
        <p:sp>
          <p:nvSpPr>
            <p:cNvPr id="49" name="rc49"/>
            <p:cNvSpPr/>
            <p:nvPr/>
          </p:nvSpPr>
          <p:spPr>
            <a:xfrm>
              <a:off x="4494791" y="3013861"/>
              <a:ext cx="239888" cy="11991"/>
            </a:xfrm>
            <a:prstGeom prst="rect">
              <a:avLst/>
            </a:prstGeom>
            <a:solidFill>
              <a:srgbClr val="1CABE2">
                <a:alpha val="100000"/>
              </a:srgbClr>
            </a:solidFill>
          </p:spPr>
          <p:txBody>
            <a:bodyPr/>
            <a:lstStyle/>
            <a:p/>
          </p:txBody>
        </p:sp>
        <p:sp>
          <p:nvSpPr>
            <p:cNvPr id="50" name="rc50"/>
            <p:cNvSpPr/>
            <p:nvPr/>
          </p:nvSpPr>
          <p:spPr>
            <a:xfrm>
              <a:off x="4761334" y="3066765"/>
              <a:ext cx="239888" cy="1145244"/>
            </a:xfrm>
            <a:prstGeom prst="rect">
              <a:avLst/>
            </a:prstGeom>
            <a:solidFill>
              <a:srgbClr val="80BD41">
                <a:alpha val="100000"/>
              </a:srgbClr>
            </a:solidFill>
          </p:spPr>
          <p:txBody>
            <a:bodyPr/>
            <a:lstStyle/>
            <a:p/>
          </p:txBody>
        </p:sp>
        <p:sp>
          <p:nvSpPr>
            <p:cNvPr id="51" name="rc51"/>
            <p:cNvSpPr/>
            <p:nvPr/>
          </p:nvSpPr>
          <p:spPr>
            <a:xfrm>
              <a:off x="4761334" y="3055202"/>
              <a:ext cx="239888" cy="11562"/>
            </a:xfrm>
            <a:prstGeom prst="rect">
              <a:avLst/>
            </a:prstGeom>
            <a:solidFill>
              <a:srgbClr val="1CABE2">
                <a:alpha val="100000"/>
              </a:srgbClr>
            </a:solidFill>
          </p:spPr>
          <p:txBody>
            <a:bodyPr/>
            <a:lstStyle/>
            <a:p/>
          </p:txBody>
        </p:sp>
        <p:sp>
          <p:nvSpPr>
            <p:cNvPr id="52" name="rc52"/>
            <p:cNvSpPr/>
            <p:nvPr/>
          </p:nvSpPr>
          <p:spPr>
            <a:xfrm>
              <a:off x="5027877" y="3066489"/>
              <a:ext cx="239888" cy="1145520"/>
            </a:xfrm>
            <a:prstGeom prst="rect">
              <a:avLst/>
            </a:prstGeom>
            <a:solidFill>
              <a:srgbClr val="80BD41">
                <a:alpha val="100000"/>
              </a:srgbClr>
            </a:solidFill>
          </p:spPr>
          <p:txBody>
            <a:bodyPr/>
            <a:lstStyle/>
            <a:p/>
          </p:txBody>
        </p:sp>
        <p:sp>
          <p:nvSpPr>
            <p:cNvPr id="53" name="rc53"/>
            <p:cNvSpPr/>
            <p:nvPr/>
          </p:nvSpPr>
          <p:spPr>
            <a:xfrm>
              <a:off x="5027877" y="3043119"/>
              <a:ext cx="239888" cy="23369"/>
            </a:xfrm>
            <a:prstGeom prst="rect">
              <a:avLst/>
            </a:prstGeom>
            <a:solidFill>
              <a:srgbClr val="1CABE2">
                <a:alpha val="100000"/>
              </a:srgbClr>
            </a:solidFill>
          </p:spPr>
          <p:txBody>
            <a:bodyPr/>
            <a:lstStyle/>
            <a:p/>
          </p:txBody>
        </p:sp>
        <p:sp>
          <p:nvSpPr>
            <p:cNvPr id="54" name="rc54"/>
            <p:cNvSpPr/>
            <p:nvPr/>
          </p:nvSpPr>
          <p:spPr>
            <a:xfrm>
              <a:off x="5294420" y="3075137"/>
              <a:ext cx="239888" cy="1136871"/>
            </a:xfrm>
            <a:prstGeom prst="rect">
              <a:avLst/>
            </a:prstGeom>
            <a:solidFill>
              <a:srgbClr val="80BD41">
                <a:alpha val="100000"/>
              </a:srgbClr>
            </a:solidFill>
          </p:spPr>
          <p:txBody>
            <a:bodyPr/>
            <a:lstStyle/>
            <a:p/>
          </p:txBody>
        </p:sp>
        <p:sp>
          <p:nvSpPr>
            <p:cNvPr id="55" name="rc55"/>
            <p:cNvSpPr/>
            <p:nvPr/>
          </p:nvSpPr>
          <p:spPr>
            <a:xfrm>
              <a:off x="5294420" y="3051921"/>
              <a:ext cx="239888" cy="23216"/>
            </a:xfrm>
            <a:prstGeom prst="rect">
              <a:avLst/>
            </a:prstGeom>
            <a:solidFill>
              <a:srgbClr val="1CABE2">
                <a:alpha val="100000"/>
              </a:srgbClr>
            </a:solidFill>
          </p:spPr>
          <p:txBody>
            <a:bodyPr/>
            <a:lstStyle/>
            <a:p/>
          </p:txBody>
        </p:sp>
        <p:sp>
          <p:nvSpPr>
            <p:cNvPr id="56" name="rc56"/>
            <p:cNvSpPr/>
            <p:nvPr/>
          </p:nvSpPr>
          <p:spPr>
            <a:xfrm>
              <a:off x="5560963" y="3036770"/>
              <a:ext cx="239888" cy="1175238"/>
            </a:xfrm>
            <a:prstGeom prst="rect">
              <a:avLst/>
            </a:prstGeom>
            <a:solidFill>
              <a:srgbClr val="80BD41">
                <a:alpha val="100000"/>
              </a:srgbClr>
            </a:solidFill>
          </p:spPr>
          <p:txBody>
            <a:bodyPr/>
            <a:lstStyle/>
            <a:p/>
          </p:txBody>
        </p:sp>
        <p:sp>
          <p:nvSpPr>
            <p:cNvPr id="57" name="rc57"/>
            <p:cNvSpPr/>
            <p:nvPr/>
          </p:nvSpPr>
          <p:spPr>
            <a:xfrm>
              <a:off x="5560963" y="3012787"/>
              <a:ext cx="239888" cy="23983"/>
            </a:xfrm>
            <a:prstGeom prst="rect">
              <a:avLst/>
            </a:prstGeom>
            <a:solidFill>
              <a:srgbClr val="1CABE2">
                <a:alpha val="100000"/>
              </a:srgbClr>
            </a:solidFill>
          </p:spPr>
          <p:txBody>
            <a:bodyPr/>
            <a:lstStyle/>
            <a:p/>
          </p:txBody>
        </p:sp>
        <p:sp>
          <p:nvSpPr>
            <p:cNvPr id="58" name="rc58"/>
            <p:cNvSpPr/>
            <p:nvPr/>
          </p:nvSpPr>
          <p:spPr>
            <a:xfrm>
              <a:off x="5827506" y="3011836"/>
              <a:ext cx="239888" cy="1200172"/>
            </a:xfrm>
            <a:prstGeom prst="rect">
              <a:avLst/>
            </a:prstGeom>
            <a:solidFill>
              <a:srgbClr val="80BD41">
                <a:alpha val="100000"/>
              </a:srgbClr>
            </a:solidFill>
          </p:spPr>
          <p:txBody>
            <a:bodyPr/>
            <a:lstStyle/>
            <a:p/>
          </p:txBody>
        </p:sp>
        <p:sp>
          <p:nvSpPr>
            <p:cNvPr id="59" name="rc59"/>
            <p:cNvSpPr/>
            <p:nvPr/>
          </p:nvSpPr>
          <p:spPr>
            <a:xfrm>
              <a:off x="5827506" y="2961846"/>
              <a:ext cx="239888" cy="49990"/>
            </a:xfrm>
            <a:prstGeom prst="rect">
              <a:avLst/>
            </a:prstGeom>
            <a:solidFill>
              <a:srgbClr val="1CABE2">
                <a:alpha val="100000"/>
              </a:srgbClr>
            </a:solidFill>
          </p:spPr>
          <p:txBody>
            <a:bodyPr/>
            <a:lstStyle/>
            <a:p/>
          </p:txBody>
        </p:sp>
        <p:sp>
          <p:nvSpPr>
            <p:cNvPr id="60" name="rc60"/>
            <p:cNvSpPr/>
            <p:nvPr/>
          </p:nvSpPr>
          <p:spPr>
            <a:xfrm>
              <a:off x="6094049" y="3071886"/>
              <a:ext cx="239888" cy="1140122"/>
            </a:xfrm>
            <a:prstGeom prst="rect">
              <a:avLst/>
            </a:prstGeom>
            <a:solidFill>
              <a:srgbClr val="80BD41">
                <a:alpha val="100000"/>
              </a:srgbClr>
            </a:solidFill>
          </p:spPr>
          <p:txBody>
            <a:bodyPr/>
            <a:lstStyle/>
            <a:p/>
          </p:txBody>
        </p:sp>
        <p:sp>
          <p:nvSpPr>
            <p:cNvPr id="61" name="rc61"/>
            <p:cNvSpPr/>
            <p:nvPr/>
          </p:nvSpPr>
          <p:spPr>
            <a:xfrm>
              <a:off x="6094049" y="3011867"/>
              <a:ext cx="239888" cy="60019"/>
            </a:xfrm>
            <a:prstGeom prst="rect">
              <a:avLst/>
            </a:prstGeom>
            <a:solidFill>
              <a:srgbClr val="1CABE2">
                <a:alpha val="100000"/>
              </a:srgbClr>
            </a:solidFill>
          </p:spPr>
          <p:txBody>
            <a:bodyPr/>
            <a:lstStyle/>
            <a:p/>
          </p:txBody>
        </p:sp>
        <p:sp>
          <p:nvSpPr>
            <p:cNvPr id="62" name="rc62"/>
            <p:cNvSpPr/>
            <p:nvPr/>
          </p:nvSpPr>
          <p:spPr>
            <a:xfrm>
              <a:off x="6360593" y="3102034"/>
              <a:ext cx="239888" cy="1109975"/>
            </a:xfrm>
            <a:prstGeom prst="rect">
              <a:avLst/>
            </a:prstGeom>
            <a:solidFill>
              <a:srgbClr val="80BD41">
                <a:alpha val="100000"/>
              </a:srgbClr>
            </a:solidFill>
          </p:spPr>
          <p:txBody>
            <a:bodyPr/>
            <a:lstStyle/>
            <a:p/>
          </p:txBody>
        </p:sp>
        <p:sp>
          <p:nvSpPr>
            <p:cNvPr id="63" name="rc63"/>
            <p:cNvSpPr/>
            <p:nvPr/>
          </p:nvSpPr>
          <p:spPr>
            <a:xfrm>
              <a:off x="6360593" y="3043610"/>
              <a:ext cx="239888" cy="58424"/>
            </a:xfrm>
            <a:prstGeom prst="rect">
              <a:avLst/>
            </a:prstGeom>
            <a:solidFill>
              <a:srgbClr val="1CABE2">
                <a:alpha val="100000"/>
              </a:srgbClr>
            </a:solidFill>
          </p:spPr>
          <p:txBody>
            <a:bodyPr/>
            <a:lstStyle/>
            <a:p/>
          </p:txBody>
        </p:sp>
        <p:sp>
          <p:nvSpPr>
            <p:cNvPr id="64" name="rc64"/>
            <p:cNvSpPr/>
            <p:nvPr/>
          </p:nvSpPr>
          <p:spPr>
            <a:xfrm>
              <a:off x="6627136" y="3178523"/>
              <a:ext cx="239888" cy="1033486"/>
            </a:xfrm>
            <a:prstGeom prst="rect">
              <a:avLst/>
            </a:prstGeom>
            <a:solidFill>
              <a:srgbClr val="80BD41">
                <a:alpha val="100000"/>
              </a:srgbClr>
            </a:solidFill>
          </p:spPr>
          <p:txBody>
            <a:bodyPr/>
            <a:lstStyle/>
            <a:p/>
          </p:txBody>
        </p:sp>
        <p:sp>
          <p:nvSpPr>
            <p:cNvPr id="65" name="rc65"/>
            <p:cNvSpPr/>
            <p:nvPr/>
          </p:nvSpPr>
          <p:spPr>
            <a:xfrm>
              <a:off x="6627136" y="3112554"/>
              <a:ext cx="239888" cy="65969"/>
            </a:xfrm>
            <a:prstGeom prst="rect">
              <a:avLst/>
            </a:prstGeom>
            <a:solidFill>
              <a:srgbClr val="1CABE2">
                <a:alpha val="100000"/>
              </a:srgbClr>
            </a:solidFill>
          </p:spPr>
          <p:txBody>
            <a:bodyPr/>
            <a:lstStyle/>
            <a:p/>
          </p:txBody>
        </p:sp>
        <p:sp>
          <p:nvSpPr>
            <p:cNvPr id="66" name="rc66"/>
            <p:cNvSpPr/>
            <p:nvPr/>
          </p:nvSpPr>
          <p:spPr>
            <a:xfrm>
              <a:off x="6893679" y="3250166"/>
              <a:ext cx="239888" cy="961843"/>
            </a:xfrm>
            <a:prstGeom prst="rect">
              <a:avLst/>
            </a:prstGeom>
            <a:solidFill>
              <a:srgbClr val="80BD41">
                <a:alpha val="100000"/>
              </a:srgbClr>
            </a:solidFill>
          </p:spPr>
          <p:txBody>
            <a:bodyPr/>
            <a:lstStyle/>
            <a:p/>
          </p:txBody>
        </p:sp>
        <p:sp>
          <p:nvSpPr>
            <p:cNvPr id="67" name="rc67"/>
            <p:cNvSpPr/>
            <p:nvPr/>
          </p:nvSpPr>
          <p:spPr>
            <a:xfrm>
              <a:off x="6893679" y="3188766"/>
              <a:ext cx="239888" cy="61399"/>
            </a:xfrm>
            <a:prstGeom prst="rect">
              <a:avLst/>
            </a:prstGeom>
            <a:solidFill>
              <a:srgbClr val="1CABE2">
                <a:alpha val="100000"/>
              </a:srgbClr>
            </a:solidFill>
          </p:spPr>
          <p:txBody>
            <a:bodyPr/>
            <a:lstStyle/>
            <a:p/>
          </p:txBody>
        </p:sp>
        <p:sp>
          <p:nvSpPr>
            <p:cNvPr id="68" name="rc68"/>
            <p:cNvSpPr/>
            <p:nvPr/>
          </p:nvSpPr>
          <p:spPr>
            <a:xfrm>
              <a:off x="7160222" y="3320214"/>
              <a:ext cx="239888" cy="891795"/>
            </a:xfrm>
            <a:prstGeom prst="rect">
              <a:avLst/>
            </a:prstGeom>
            <a:solidFill>
              <a:srgbClr val="80BD41">
                <a:alpha val="100000"/>
              </a:srgbClr>
            </a:solidFill>
          </p:spPr>
          <p:txBody>
            <a:bodyPr/>
            <a:lstStyle/>
            <a:p/>
          </p:txBody>
        </p:sp>
        <p:sp>
          <p:nvSpPr>
            <p:cNvPr id="69" name="rc69"/>
            <p:cNvSpPr/>
            <p:nvPr/>
          </p:nvSpPr>
          <p:spPr>
            <a:xfrm>
              <a:off x="7160222" y="3263292"/>
              <a:ext cx="239888" cy="56921"/>
            </a:xfrm>
            <a:prstGeom prst="rect">
              <a:avLst/>
            </a:prstGeom>
            <a:solidFill>
              <a:srgbClr val="1CABE2">
                <a:alpha val="100000"/>
              </a:srgbClr>
            </a:solidFill>
          </p:spPr>
          <p:txBody>
            <a:bodyPr/>
            <a:lstStyle/>
            <a:p/>
          </p:txBody>
        </p:sp>
        <p:sp>
          <p:nvSpPr>
            <p:cNvPr id="70" name="rc70"/>
            <p:cNvSpPr/>
            <p:nvPr/>
          </p:nvSpPr>
          <p:spPr>
            <a:xfrm>
              <a:off x="7426765" y="3288257"/>
              <a:ext cx="239888" cy="923752"/>
            </a:xfrm>
            <a:prstGeom prst="rect">
              <a:avLst/>
            </a:prstGeom>
            <a:solidFill>
              <a:srgbClr val="80BD41">
                <a:alpha val="100000"/>
              </a:srgbClr>
            </a:solidFill>
          </p:spPr>
          <p:txBody>
            <a:bodyPr/>
            <a:lstStyle/>
            <a:p/>
          </p:txBody>
        </p:sp>
        <p:sp>
          <p:nvSpPr>
            <p:cNvPr id="71" name="rc71"/>
            <p:cNvSpPr/>
            <p:nvPr/>
          </p:nvSpPr>
          <p:spPr>
            <a:xfrm>
              <a:off x="7426765" y="3239646"/>
              <a:ext cx="239888" cy="48610"/>
            </a:xfrm>
            <a:prstGeom prst="rect">
              <a:avLst/>
            </a:prstGeom>
            <a:solidFill>
              <a:srgbClr val="1CABE2">
                <a:alpha val="100000"/>
              </a:srgbClr>
            </a:solidFill>
          </p:spPr>
          <p:txBody>
            <a:bodyPr/>
            <a:lstStyle/>
            <a:p/>
          </p:txBody>
        </p:sp>
        <p:sp>
          <p:nvSpPr>
            <p:cNvPr id="72" name="rc72"/>
            <p:cNvSpPr/>
            <p:nvPr/>
          </p:nvSpPr>
          <p:spPr>
            <a:xfrm>
              <a:off x="7693308" y="3321931"/>
              <a:ext cx="239888" cy="890077"/>
            </a:xfrm>
            <a:prstGeom prst="rect">
              <a:avLst/>
            </a:prstGeom>
            <a:solidFill>
              <a:srgbClr val="80BD41">
                <a:alpha val="100000"/>
              </a:srgbClr>
            </a:solidFill>
          </p:spPr>
          <p:txBody>
            <a:bodyPr/>
            <a:lstStyle/>
            <a:p/>
          </p:txBody>
        </p:sp>
        <p:sp>
          <p:nvSpPr>
            <p:cNvPr id="73" name="rc73"/>
            <p:cNvSpPr/>
            <p:nvPr/>
          </p:nvSpPr>
          <p:spPr>
            <a:xfrm>
              <a:off x="7693308" y="3265132"/>
              <a:ext cx="239888" cy="56799"/>
            </a:xfrm>
            <a:prstGeom prst="rect">
              <a:avLst/>
            </a:prstGeom>
            <a:solidFill>
              <a:srgbClr val="1CABE2">
                <a:alpha val="100000"/>
              </a:srgbClr>
            </a:solidFill>
          </p:spPr>
          <p:txBody>
            <a:bodyPr/>
            <a:lstStyle/>
            <a:p/>
          </p:txBody>
        </p:sp>
        <p:sp>
          <p:nvSpPr>
            <p:cNvPr id="74" name="rc74"/>
            <p:cNvSpPr/>
            <p:nvPr/>
          </p:nvSpPr>
          <p:spPr>
            <a:xfrm>
              <a:off x="7959851" y="3357017"/>
              <a:ext cx="239888" cy="854992"/>
            </a:xfrm>
            <a:prstGeom prst="rect">
              <a:avLst/>
            </a:prstGeom>
            <a:solidFill>
              <a:srgbClr val="80BD41">
                <a:alpha val="100000"/>
              </a:srgbClr>
            </a:solidFill>
          </p:spPr>
          <p:txBody>
            <a:bodyPr/>
            <a:lstStyle/>
            <a:p/>
          </p:txBody>
        </p:sp>
        <p:sp>
          <p:nvSpPr>
            <p:cNvPr id="75" name="rc75"/>
            <p:cNvSpPr/>
            <p:nvPr/>
          </p:nvSpPr>
          <p:spPr>
            <a:xfrm>
              <a:off x="7959851" y="3302426"/>
              <a:ext cx="239888" cy="54590"/>
            </a:xfrm>
            <a:prstGeom prst="rect">
              <a:avLst/>
            </a:prstGeom>
            <a:solidFill>
              <a:srgbClr val="1CABE2">
                <a:alpha val="100000"/>
              </a:srgbClr>
            </a:solidFill>
          </p:spPr>
          <p:txBody>
            <a:bodyPr/>
            <a:lstStyle/>
            <a:p/>
          </p:txBody>
        </p:sp>
        <p:sp>
          <p:nvSpPr>
            <p:cNvPr id="76" name="pl76"/>
            <p:cNvSpPr/>
            <p:nvPr/>
          </p:nvSpPr>
          <p:spPr>
            <a:xfrm>
              <a:off x="1416218" y="2085226"/>
              <a:ext cx="6663577" cy="107413"/>
            </a:xfrm>
            <a:custGeom>
              <a:avLst/>
              <a:pathLst>
                <a:path w="6663577" h="107413">
                  <a:moveTo>
                    <a:pt x="0" y="21482"/>
                  </a:moveTo>
                  <a:lnTo>
                    <a:pt x="266543" y="21482"/>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21482"/>
                  </a:lnTo>
                  <a:lnTo>
                    <a:pt x="3998146" y="21482"/>
                  </a:lnTo>
                  <a:lnTo>
                    <a:pt x="4264689" y="21482"/>
                  </a:lnTo>
                  <a:lnTo>
                    <a:pt x="4531233" y="64447"/>
                  </a:lnTo>
                  <a:lnTo>
                    <a:pt x="4797776" y="85930"/>
                  </a:lnTo>
                  <a:lnTo>
                    <a:pt x="5064319" y="85930"/>
                  </a:lnTo>
                  <a:lnTo>
                    <a:pt x="5330862" y="107413"/>
                  </a:lnTo>
                  <a:lnTo>
                    <a:pt x="5597405" y="107413"/>
                  </a:lnTo>
                  <a:lnTo>
                    <a:pt x="5863948" y="107413"/>
                  </a:lnTo>
                  <a:lnTo>
                    <a:pt x="6130491" y="85930"/>
                  </a:lnTo>
                  <a:lnTo>
                    <a:pt x="6397034" y="107413"/>
                  </a:lnTo>
                  <a:lnTo>
                    <a:pt x="6663577" y="10741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298664" y="2924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375.4</a:t>
              </a:r>
            </a:p>
          </p:txBody>
        </p:sp>
        <p:sp>
          <p:nvSpPr>
            <p:cNvPr id="89" name="tx89"/>
            <p:cNvSpPr/>
            <p:nvPr/>
          </p:nvSpPr>
          <p:spPr>
            <a:xfrm>
              <a:off x="2631380" y="29641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362.5</a:t>
              </a:r>
            </a:p>
          </p:txBody>
        </p:sp>
        <p:sp>
          <p:nvSpPr>
            <p:cNvPr id="90" name="tx90"/>
            <p:cNvSpPr/>
            <p:nvPr/>
          </p:nvSpPr>
          <p:spPr>
            <a:xfrm>
              <a:off x="3964096" y="27870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420.3</a:t>
              </a:r>
            </a:p>
          </p:txBody>
        </p:sp>
        <p:sp>
          <p:nvSpPr>
            <p:cNvPr id="91" name="tx91"/>
            <p:cNvSpPr/>
            <p:nvPr/>
          </p:nvSpPr>
          <p:spPr>
            <a:xfrm>
              <a:off x="5296811" y="29159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378.3</a:t>
              </a:r>
            </a:p>
          </p:txBody>
        </p:sp>
        <p:sp>
          <p:nvSpPr>
            <p:cNvPr id="92" name="tx92"/>
            <p:cNvSpPr/>
            <p:nvPr/>
          </p:nvSpPr>
          <p:spPr>
            <a:xfrm>
              <a:off x="6402160" y="290766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a:t>
              </a:r>
            </a:p>
          </p:txBody>
        </p:sp>
        <p:sp>
          <p:nvSpPr>
            <p:cNvPr id="93" name="tx93"/>
            <p:cNvSpPr/>
            <p:nvPr/>
          </p:nvSpPr>
          <p:spPr>
            <a:xfrm>
              <a:off x="6629527" y="29766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358.5</a:t>
              </a:r>
            </a:p>
          </p:txBody>
        </p:sp>
        <p:sp>
          <p:nvSpPr>
            <p:cNvPr id="94" name="tx94"/>
            <p:cNvSpPr/>
            <p:nvPr/>
          </p:nvSpPr>
          <p:spPr>
            <a:xfrm>
              <a:off x="6896070" y="30527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333.6</a:t>
              </a:r>
            </a:p>
          </p:txBody>
        </p:sp>
        <p:sp>
          <p:nvSpPr>
            <p:cNvPr id="95" name="tx95"/>
            <p:cNvSpPr/>
            <p:nvPr/>
          </p:nvSpPr>
          <p:spPr>
            <a:xfrm>
              <a:off x="7162613" y="31273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309.3</a:t>
              </a:r>
            </a:p>
          </p:txBody>
        </p:sp>
        <p:sp>
          <p:nvSpPr>
            <p:cNvPr id="96" name="tx96"/>
            <p:cNvSpPr/>
            <p:nvPr/>
          </p:nvSpPr>
          <p:spPr>
            <a:xfrm>
              <a:off x="7468333" y="310367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7" name="tx97"/>
            <p:cNvSpPr/>
            <p:nvPr/>
          </p:nvSpPr>
          <p:spPr>
            <a:xfrm>
              <a:off x="7695699" y="3129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308.7</a:t>
              </a:r>
            </a:p>
          </p:txBody>
        </p:sp>
        <p:sp>
          <p:nvSpPr>
            <p:cNvPr id="98" name="tx98"/>
            <p:cNvSpPr/>
            <p:nvPr/>
          </p:nvSpPr>
          <p:spPr>
            <a:xfrm>
              <a:off x="7962242" y="31665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296.6</a:t>
              </a:r>
            </a:p>
          </p:txBody>
        </p:sp>
        <p:sp>
          <p:nvSpPr>
            <p:cNvPr id="99" name="pl99"/>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128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367.9</a:t>
              </a:r>
            </a:p>
          </p:txBody>
        </p:sp>
        <p:sp>
          <p:nvSpPr>
            <p:cNvPr id="111" name="tx111"/>
            <p:cNvSpPr/>
            <p:nvPr/>
          </p:nvSpPr>
          <p:spPr>
            <a:xfrm>
              <a:off x="1350915" y="30384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12" name="tx112"/>
            <p:cNvSpPr/>
            <p:nvPr/>
          </p:nvSpPr>
          <p:spPr>
            <a:xfrm>
              <a:off x="2631380" y="36265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358.9</a:t>
              </a:r>
            </a:p>
          </p:txBody>
        </p:sp>
        <p:sp>
          <p:nvSpPr>
            <p:cNvPr id="113" name="tx113"/>
            <p:cNvSpPr/>
            <p:nvPr/>
          </p:nvSpPr>
          <p:spPr>
            <a:xfrm>
              <a:off x="2683631" y="30706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4" name="tx114"/>
            <p:cNvSpPr/>
            <p:nvPr/>
          </p:nvSpPr>
          <p:spPr>
            <a:xfrm>
              <a:off x="3964096" y="35389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416.1</a:t>
              </a:r>
            </a:p>
          </p:txBody>
        </p:sp>
        <p:sp>
          <p:nvSpPr>
            <p:cNvPr id="115" name="tx115"/>
            <p:cNvSpPr/>
            <p:nvPr/>
          </p:nvSpPr>
          <p:spPr>
            <a:xfrm>
              <a:off x="4016347" y="28955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6" name="tx116"/>
            <p:cNvSpPr/>
            <p:nvPr/>
          </p:nvSpPr>
          <p:spPr>
            <a:xfrm>
              <a:off x="5296811" y="36084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370.7</a:t>
              </a:r>
            </a:p>
          </p:txBody>
        </p:sp>
        <p:sp>
          <p:nvSpPr>
            <p:cNvPr id="117" name="tx117"/>
            <p:cNvSpPr/>
            <p:nvPr/>
          </p:nvSpPr>
          <p:spPr>
            <a:xfrm>
              <a:off x="5349062" y="30284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8" name="tx118"/>
            <p:cNvSpPr/>
            <p:nvPr/>
          </p:nvSpPr>
          <p:spPr>
            <a:xfrm>
              <a:off x="6362984" y="36219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361.9</a:t>
              </a:r>
            </a:p>
          </p:txBody>
        </p:sp>
        <p:sp>
          <p:nvSpPr>
            <p:cNvPr id="119" name="tx119"/>
            <p:cNvSpPr/>
            <p:nvPr/>
          </p:nvSpPr>
          <p:spPr>
            <a:xfrm>
              <a:off x="6428286" y="303777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0" name="tx120"/>
            <p:cNvSpPr/>
            <p:nvPr/>
          </p:nvSpPr>
          <p:spPr>
            <a:xfrm>
              <a:off x="6668704" y="366017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21" name="tx121"/>
            <p:cNvSpPr/>
            <p:nvPr/>
          </p:nvSpPr>
          <p:spPr>
            <a:xfrm>
              <a:off x="6655652" y="31104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22" name="tx122"/>
            <p:cNvSpPr/>
            <p:nvPr/>
          </p:nvSpPr>
          <p:spPr>
            <a:xfrm>
              <a:off x="6896070" y="36959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313.6</a:t>
              </a:r>
            </a:p>
          </p:txBody>
        </p:sp>
        <p:sp>
          <p:nvSpPr>
            <p:cNvPr id="123" name="tx123"/>
            <p:cNvSpPr/>
            <p:nvPr/>
          </p:nvSpPr>
          <p:spPr>
            <a:xfrm>
              <a:off x="6961372" y="318441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24" name="tx124"/>
            <p:cNvSpPr/>
            <p:nvPr/>
          </p:nvSpPr>
          <p:spPr>
            <a:xfrm>
              <a:off x="7162613" y="37310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290.8</a:t>
              </a:r>
            </a:p>
          </p:txBody>
        </p:sp>
        <p:sp>
          <p:nvSpPr>
            <p:cNvPr id="125" name="tx125"/>
            <p:cNvSpPr/>
            <p:nvPr/>
          </p:nvSpPr>
          <p:spPr>
            <a:xfrm>
              <a:off x="7188738" y="32567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6" name="tx126"/>
            <p:cNvSpPr/>
            <p:nvPr/>
          </p:nvSpPr>
          <p:spPr>
            <a:xfrm>
              <a:off x="7429156" y="37150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301.2</a:t>
              </a:r>
            </a:p>
          </p:txBody>
        </p:sp>
        <p:sp>
          <p:nvSpPr>
            <p:cNvPr id="127" name="tx127"/>
            <p:cNvSpPr/>
            <p:nvPr/>
          </p:nvSpPr>
          <p:spPr>
            <a:xfrm>
              <a:off x="7455282" y="32289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8" name="tx128"/>
            <p:cNvSpPr/>
            <p:nvPr/>
          </p:nvSpPr>
          <p:spPr>
            <a:xfrm>
              <a:off x="7695699" y="37319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290.2</a:t>
              </a:r>
            </a:p>
          </p:txBody>
        </p:sp>
        <p:sp>
          <p:nvSpPr>
            <p:cNvPr id="129" name="tx129"/>
            <p:cNvSpPr/>
            <p:nvPr/>
          </p:nvSpPr>
          <p:spPr>
            <a:xfrm>
              <a:off x="7721825" y="32584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30" name="tx130"/>
            <p:cNvSpPr/>
            <p:nvPr/>
          </p:nvSpPr>
          <p:spPr>
            <a:xfrm>
              <a:off x="7962242" y="37494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278.8</a:t>
              </a:r>
            </a:p>
          </p:txBody>
        </p:sp>
        <p:sp>
          <p:nvSpPr>
            <p:cNvPr id="131" name="tx131"/>
            <p:cNvSpPr/>
            <p:nvPr/>
          </p:nvSpPr>
          <p:spPr>
            <a:xfrm>
              <a:off x="7988368" y="3294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465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933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3197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41683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Poland, 2000-2025</a:t>
              </a:r>
            </a:p>
          </p:txBody>
        </p:sp>
        <p:sp>
          <p:nvSpPr>
            <p:cNvPr id="162" name="pl162"/>
            <p:cNvSpPr/>
            <p:nvPr/>
          </p:nvSpPr>
          <p:spPr>
            <a:xfrm>
              <a:off x="215918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850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6108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3366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2210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7479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4737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1996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840557"/>
              <a:ext cx="6246131" cy="124062"/>
            </a:xfrm>
            <a:prstGeom prst="rect">
              <a:avLst/>
            </a:prstGeom>
            <a:solidFill>
              <a:srgbClr val="80BD41">
                <a:alpha val="100000"/>
              </a:srgbClr>
            </a:solidFill>
          </p:spPr>
          <p:txBody>
            <a:bodyPr/>
            <a:lstStyle/>
            <a:p/>
          </p:txBody>
        </p:sp>
        <p:sp>
          <p:nvSpPr>
            <p:cNvPr id="175" name="rc175"/>
            <p:cNvSpPr/>
            <p:nvPr/>
          </p:nvSpPr>
          <p:spPr>
            <a:xfrm>
              <a:off x="7542405" y="5840557"/>
              <a:ext cx="328771" cy="124062"/>
            </a:xfrm>
            <a:prstGeom prst="rect">
              <a:avLst/>
            </a:prstGeom>
            <a:solidFill>
              <a:srgbClr val="1CABE2">
                <a:alpha val="100000"/>
              </a:srgbClr>
            </a:solidFill>
          </p:spPr>
          <p:txBody>
            <a:bodyPr/>
            <a:lstStyle/>
            <a:p/>
          </p:txBody>
        </p:sp>
        <p:sp>
          <p:nvSpPr>
            <p:cNvPr id="176" name="rc176"/>
            <p:cNvSpPr/>
            <p:nvPr/>
          </p:nvSpPr>
          <p:spPr>
            <a:xfrm>
              <a:off x="1296273" y="5685479"/>
              <a:ext cx="5008710" cy="124062"/>
            </a:xfrm>
            <a:prstGeom prst="rect">
              <a:avLst/>
            </a:prstGeom>
            <a:solidFill>
              <a:srgbClr val="80BD41">
                <a:alpha val="100000"/>
              </a:srgbClr>
            </a:solidFill>
          </p:spPr>
          <p:txBody>
            <a:bodyPr/>
            <a:lstStyle/>
            <a:p/>
          </p:txBody>
        </p:sp>
        <p:sp>
          <p:nvSpPr>
            <p:cNvPr id="177" name="rc177"/>
            <p:cNvSpPr/>
            <p:nvPr/>
          </p:nvSpPr>
          <p:spPr>
            <a:xfrm>
              <a:off x="6304983" y="5685479"/>
              <a:ext cx="319624" cy="124062"/>
            </a:xfrm>
            <a:prstGeom prst="rect">
              <a:avLst/>
            </a:prstGeom>
            <a:solidFill>
              <a:srgbClr val="1CABE2">
                <a:alpha val="100000"/>
              </a:srgbClr>
            </a:solidFill>
          </p:spPr>
          <p:txBody>
            <a:bodyPr/>
            <a:lstStyle/>
            <a:p/>
          </p:txBody>
        </p:sp>
        <p:sp>
          <p:nvSpPr>
            <p:cNvPr id="178" name="rc178"/>
            <p:cNvSpPr/>
            <p:nvPr/>
          </p:nvSpPr>
          <p:spPr>
            <a:xfrm>
              <a:off x="1296273" y="5530401"/>
              <a:ext cx="4811274" cy="124062"/>
            </a:xfrm>
            <a:prstGeom prst="rect">
              <a:avLst/>
            </a:prstGeom>
            <a:solidFill>
              <a:srgbClr val="80BD41">
                <a:alpha val="100000"/>
              </a:srgbClr>
            </a:solidFill>
          </p:spPr>
          <p:txBody>
            <a:bodyPr/>
            <a:lstStyle/>
            <a:p/>
          </p:txBody>
        </p:sp>
        <p:sp>
          <p:nvSpPr>
            <p:cNvPr id="179" name="rc179"/>
            <p:cNvSpPr/>
            <p:nvPr/>
          </p:nvSpPr>
          <p:spPr>
            <a:xfrm>
              <a:off x="6107548" y="5530401"/>
              <a:ext cx="307198" cy="124062"/>
            </a:xfrm>
            <a:prstGeom prst="rect">
              <a:avLst/>
            </a:prstGeom>
            <a:solidFill>
              <a:srgbClr val="1CABE2">
                <a:alpha val="100000"/>
              </a:srgbClr>
            </a:solidFill>
          </p:spPr>
          <p:txBody>
            <a:bodyPr/>
            <a:lstStyle/>
            <a:p/>
          </p:txBody>
        </p:sp>
        <p:sp>
          <p:nvSpPr>
            <p:cNvPr id="180" name="tx180"/>
            <p:cNvSpPr/>
            <p:nvPr/>
          </p:nvSpPr>
          <p:spPr>
            <a:xfrm>
              <a:off x="8103277" y="5859396"/>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a:t>
              </a:r>
            </a:p>
          </p:txBody>
        </p:sp>
        <p:sp>
          <p:nvSpPr>
            <p:cNvPr id="181" name="tx181"/>
            <p:cNvSpPr/>
            <p:nvPr/>
          </p:nvSpPr>
          <p:spPr>
            <a:xfrm>
              <a:off x="6746343"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308.7</a:t>
              </a:r>
            </a:p>
          </p:txBody>
        </p:sp>
        <p:sp>
          <p:nvSpPr>
            <p:cNvPr id="182" name="tx182"/>
            <p:cNvSpPr/>
            <p:nvPr/>
          </p:nvSpPr>
          <p:spPr>
            <a:xfrm>
              <a:off x="652598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296.6</a:t>
              </a:r>
            </a:p>
          </p:txBody>
        </p:sp>
        <p:sp>
          <p:nvSpPr>
            <p:cNvPr id="183" name="tx183"/>
            <p:cNvSpPr/>
            <p:nvPr/>
          </p:nvSpPr>
          <p:spPr>
            <a:xfrm>
              <a:off x="4283701"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361.9</a:t>
              </a:r>
            </a:p>
          </p:txBody>
        </p:sp>
        <p:sp>
          <p:nvSpPr>
            <p:cNvPr id="184" name="tx184"/>
            <p:cNvSpPr/>
            <p:nvPr/>
          </p:nvSpPr>
          <p:spPr>
            <a:xfrm>
              <a:off x="7646501" y="586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5" name="tx185"/>
            <p:cNvSpPr/>
            <p:nvPr/>
          </p:nvSpPr>
          <p:spPr>
            <a:xfrm>
              <a:off x="3664990"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290.2</a:t>
              </a:r>
            </a:p>
          </p:txBody>
        </p:sp>
        <p:sp>
          <p:nvSpPr>
            <p:cNvPr id="186" name="tx186"/>
            <p:cNvSpPr/>
            <p:nvPr/>
          </p:nvSpPr>
          <p:spPr>
            <a:xfrm>
              <a:off x="6359302"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87" name="tx187"/>
            <p:cNvSpPr/>
            <p:nvPr/>
          </p:nvSpPr>
          <p:spPr>
            <a:xfrm>
              <a:off x="3566272"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278.8</a:t>
              </a:r>
            </a:p>
          </p:txBody>
        </p:sp>
        <p:sp>
          <p:nvSpPr>
            <p:cNvPr id="188" name="tx188"/>
            <p:cNvSpPr/>
            <p:nvPr/>
          </p:nvSpPr>
          <p:spPr>
            <a:xfrm>
              <a:off x="615565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89" name="tx18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90556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63139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357228"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808306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(94%) was relatively constant within 1% compared to 2019 (95%).
The number of children vaccinated with DTP3 decreased 23% compared to in 2019.
The number of surviving infants decreased approximately 22%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1924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3371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481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264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6409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8554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4035092"/>
              <a:ext cx="239399" cy="176916"/>
            </a:xfrm>
            <a:prstGeom prst="rect">
              <a:avLst/>
            </a:prstGeom>
            <a:solidFill>
              <a:srgbClr val="E2231A">
                <a:alpha val="90196"/>
              </a:srgbClr>
            </a:solidFill>
          </p:spPr>
          <p:txBody>
            <a:bodyPr/>
            <a:lstStyle/>
            <a:p/>
          </p:txBody>
        </p:sp>
        <p:sp>
          <p:nvSpPr>
            <p:cNvPr id="24" name="rc24"/>
            <p:cNvSpPr/>
            <p:nvPr/>
          </p:nvSpPr>
          <p:spPr>
            <a:xfrm>
              <a:off x="1577053" y="4039523"/>
              <a:ext cx="239399" cy="172486"/>
            </a:xfrm>
            <a:prstGeom prst="rect">
              <a:avLst/>
            </a:prstGeom>
            <a:solidFill>
              <a:srgbClr val="E2231A">
                <a:alpha val="90196"/>
              </a:srgbClr>
            </a:solidFill>
          </p:spPr>
          <p:txBody>
            <a:bodyPr/>
            <a:lstStyle/>
            <a:p/>
          </p:txBody>
        </p:sp>
        <p:sp>
          <p:nvSpPr>
            <p:cNvPr id="25" name="rc25"/>
            <p:cNvSpPr/>
            <p:nvPr/>
          </p:nvSpPr>
          <p:spPr>
            <a:xfrm>
              <a:off x="1843053" y="4101124"/>
              <a:ext cx="239399" cy="110885"/>
            </a:xfrm>
            <a:prstGeom prst="rect">
              <a:avLst/>
            </a:prstGeom>
            <a:solidFill>
              <a:srgbClr val="E2231A">
                <a:alpha val="90196"/>
              </a:srgbClr>
            </a:solidFill>
          </p:spPr>
          <p:txBody>
            <a:bodyPr/>
            <a:lstStyle/>
            <a:p/>
          </p:txBody>
        </p:sp>
        <p:sp>
          <p:nvSpPr>
            <p:cNvPr id="26" name="rc26"/>
            <p:cNvSpPr/>
            <p:nvPr/>
          </p:nvSpPr>
          <p:spPr>
            <a:xfrm>
              <a:off x="2109053" y="4047127"/>
              <a:ext cx="239399" cy="164882"/>
            </a:xfrm>
            <a:prstGeom prst="rect">
              <a:avLst/>
            </a:prstGeom>
            <a:solidFill>
              <a:srgbClr val="E2231A">
                <a:alpha val="90196"/>
              </a:srgbClr>
            </a:solidFill>
          </p:spPr>
          <p:txBody>
            <a:bodyPr/>
            <a:lstStyle/>
            <a:p/>
          </p:txBody>
        </p:sp>
        <p:sp>
          <p:nvSpPr>
            <p:cNvPr id="27" name="rc27"/>
            <p:cNvSpPr/>
            <p:nvPr/>
          </p:nvSpPr>
          <p:spPr>
            <a:xfrm>
              <a:off x="2375052" y="4044927"/>
              <a:ext cx="239399" cy="167082"/>
            </a:xfrm>
            <a:prstGeom prst="rect">
              <a:avLst/>
            </a:prstGeom>
            <a:solidFill>
              <a:srgbClr val="E2231A">
                <a:alpha val="90196"/>
              </a:srgbClr>
            </a:solidFill>
          </p:spPr>
          <p:txBody>
            <a:bodyPr/>
            <a:lstStyle/>
            <a:p/>
          </p:txBody>
        </p:sp>
        <p:sp>
          <p:nvSpPr>
            <p:cNvPr id="28" name="rc28"/>
            <p:cNvSpPr/>
            <p:nvPr/>
          </p:nvSpPr>
          <p:spPr>
            <a:xfrm>
              <a:off x="2641052" y="4098092"/>
              <a:ext cx="239399" cy="113917"/>
            </a:xfrm>
            <a:prstGeom prst="rect">
              <a:avLst/>
            </a:prstGeom>
            <a:solidFill>
              <a:srgbClr val="E2231A">
                <a:alpha val="90196"/>
              </a:srgbClr>
            </a:solidFill>
          </p:spPr>
          <p:txBody>
            <a:bodyPr/>
            <a:lstStyle/>
            <a:p/>
          </p:txBody>
        </p:sp>
        <p:sp>
          <p:nvSpPr>
            <p:cNvPr id="29" name="rc29"/>
            <p:cNvSpPr/>
            <p:nvPr/>
          </p:nvSpPr>
          <p:spPr>
            <a:xfrm>
              <a:off x="2907052" y="4153472"/>
              <a:ext cx="239399" cy="58537"/>
            </a:xfrm>
            <a:prstGeom prst="rect">
              <a:avLst/>
            </a:prstGeom>
            <a:solidFill>
              <a:srgbClr val="E2231A">
                <a:alpha val="90196"/>
              </a:srgbClr>
            </a:solidFill>
          </p:spPr>
          <p:txBody>
            <a:bodyPr/>
            <a:lstStyle/>
            <a:p/>
          </p:txBody>
        </p:sp>
        <p:sp>
          <p:nvSpPr>
            <p:cNvPr id="30" name="rc30"/>
            <p:cNvSpPr/>
            <p:nvPr/>
          </p:nvSpPr>
          <p:spPr>
            <a:xfrm>
              <a:off x="3173051" y="4090645"/>
              <a:ext cx="239399" cy="121364"/>
            </a:xfrm>
            <a:prstGeom prst="rect">
              <a:avLst/>
            </a:prstGeom>
            <a:solidFill>
              <a:srgbClr val="E2231A">
                <a:alpha val="90196"/>
              </a:srgbClr>
            </a:solidFill>
          </p:spPr>
          <p:txBody>
            <a:bodyPr/>
            <a:lstStyle/>
            <a:p/>
          </p:txBody>
        </p:sp>
        <p:sp>
          <p:nvSpPr>
            <p:cNvPr id="31" name="rc31"/>
            <p:cNvSpPr/>
            <p:nvPr/>
          </p:nvSpPr>
          <p:spPr>
            <a:xfrm>
              <a:off x="3439051" y="4083277"/>
              <a:ext cx="239399" cy="128732"/>
            </a:xfrm>
            <a:prstGeom prst="rect">
              <a:avLst/>
            </a:prstGeom>
            <a:solidFill>
              <a:srgbClr val="E2231A">
                <a:alpha val="90196"/>
              </a:srgbClr>
            </a:solidFill>
          </p:spPr>
          <p:txBody>
            <a:bodyPr/>
            <a:lstStyle/>
            <a:p/>
          </p:txBody>
        </p:sp>
        <p:sp>
          <p:nvSpPr>
            <p:cNvPr id="32" name="rc32"/>
            <p:cNvSpPr/>
            <p:nvPr/>
          </p:nvSpPr>
          <p:spPr>
            <a:xfrm>
              <a:off x="3705050" y="4081753"/>
              <a:ext cx="239399" cy="130256"/>
            </a:xfrm>
            <a:prstGeom prst="rect">
              <a:avLst/>
            </a:prstGeom>
            <a:solidFill>
              <a:srgbClr val="E2231A">
                <a:alpha val="90196"/>
              </a:srgbClr>
            </a:solidFill>
          </p:spPr>
          <p:txBody>
            <a:bodyPr/>
            <a:lstStyle/>
            <a:p/>
          </p:txBody>
        </p:sp>
        <p:sp>
          <p:nvSpPr>
            <p:cNvPr id="33" name="rc33"/>
            <p:cNvSpPr/>
            <p:nvPr/>
          </p:nvSpPr>
          <p:spPr>
            <a:xfrm>
              <a:off x="3971050" y="4079946"/>
              <a:ext cx="239399" cy="132063"/>
            </a:xfrm>
            <a:prstGeom prst="rect">
              <a:avLst/>
            </a:prstGeom>
            <a:solidFill>
              <a:srgbClr val="E2231A">
                <a:alpha val="90196"/>
              </a:srgbClr>
            </a:solidFill>
          </p:spPr>
          <p:txBody>
            <a:bodyPr/>
            <a:lstStyle/>
            <a:p/>
          </p:txBody>
        </p:sp>
        <p:sp>
          <p:nvSpPr>
            <p:cNvPr id="34" name="rc34"/>
            <p:cNvSpPr/>
            <p:nvPr/>
          </p:nvSpPr>
          <p:spPr>
            <a:xfrm>
              <a:off x="4237050" y="4087503"/>
              <a:ext cx="239399" cy="124506"/>
            </a:xfrm>
            <a:prstGeom prst="rect">
              <a:avLst/>
            </a:prstGeom>
            <a:solidFill>
              <a:srgbClr val="E2231A">
                <a:alpha val="90196"/>
              </a:srgbClr>
            </a:solidFill>
          </p:spPr>
          <p:txBody>
            <a:bodyPr/>
            <a:lstStyle/>
            <a:p/>
          </p:txBody>
        </p:sp>
        <p:sp>
          <p:nvSpPr>
            <p:cNvPr id="35" name="rc35"/>
            <p:cNvSpPr/>
            <p:nvPr/>
          </p:nvSpPr>
          <p:spPr>
            <a:xfrm>
              <a:off x="4503049" y="4089262"/>
              <a:ext cx="239399" cy="122746"/>
            </a:xfrm>
            <a:prstGeom prst="rect">
              <a:avLst/>
            </a:prstGeom>
            <a:solidFill>
              <a:srgbClr val="E2231A">
                <a:alpha val="90196"/>
              </a:srgbClr>
            </a:solidFill>
          </p:spPr>
          <p:txBody>
            <a:bodyPr/>
            <a:lstStyle/>
            <a:p/>
          </p:txBody>
        </p:sp>
        <p:sp>
          <p:nvSpPr>
            <p:cNvPr id="36" name="rc36"/>
            <p:cNvSpPr/>
            <p:nvPr/>
          </p:nvSpPr>
          <p:spPr>
            <a:xfrm>
              <a:off x="4769049" y="4093488"/>
              <a:ext cx="239399" cy="118520"/>
            </a:xfrm>
            <a:prstGeom prst="rect">
              <a:avLst/>
            </a:prstGeom>
            <a:solidFill>
              <a:srgbClr val="E2231A">
                <a:alpha val="90196"/>
              </a:srgbClr>
            </a:solidFill>
          </p:spPr>
          <p:txBody>
            <a:bodyPr/>
            <a:lstStyle/>
            <a:p/>
          </p:txBody>
        </p:sp>
        <p:sp>
          <p:nvSpPr>
            <p:cNvPr id="37" name="rc37"/>
            <p:cNvSpPr/>
            <p:nvPr/>
          </p:nvSpPr>
          <p:spPr>
            <a:xfrm>
              <a:off x="5035049" y="4032374"/>
              <a:ext cx="239399" cy="179634"/>
            </a:xfrm>
            <a:prstGeom prst="rect">
              <a:avLst/>
            </a:prstGeom>
            <a:solidFill>
              <a:srgbClr val="E2231A">
                <a:alpha val="90196"/>
              </a:srgbClr>
            </a:solidFill>
          </p:spPr>
          <p:txBody>
            <a:bodyPr/>
            <a:lstStyle/>
            <a:p/>
          </p:txBody>
        </p:sp>
        <p:sp>
          <p:nvSpPr>
            <p:cNvPr id="38" name="rc38"/>
            <p:cNvSpPr/>
            <p:nvPr/>
          </p:nvSpPr>
          <p:spPr>
            <a:xfrm>
              <a:off x="5301048" y="3974308"/>
              <a:ext cx="239399" cy="237701"/>
            </a:xfrm>
            <a:prstGeom prst="rect">
              <a:avLst/>
            </a:prstGeom>
            <a:solidFill>
              <a:srgbClr val="E2231A">
                <a:alpha val="90196"/>
              </a:srgbClr>
            </a:solidFill>
          </p:spPr>
          <p:txBody>
            <a:bodyPr/>
            <a:lstStyle/>
            <a:p/>
          </p:txBody>
        </p:sp>
        <p:sp>
          <p:nvSpPr>
            <p:cNvPr id="39" name="rc39"/>
            <p:cNvSpPr/>
            <p:nvPr/>
          </p:nvSpPr>
          <p:spPr>
            <a:xfrm>
              <a:off x="5567048" y="3966280"/>
              <a:ext cx="239399" cy="245729"/>
            </a:xfrm>
            <a:prstGeom prst="rect">
              <a:avLst/>
            </a:prstGeom>
            <a:solidFill>
              <a:srgbClr val="E2231A">
                <a:alpha val="90196"/>
              </a:srgbClr>
            </a:solidFill>
          </p:spPr>
          <p:txBody>
            <a:bodyPr/>
            <a:lstStyle/>
            <a:p/>
          </p:txBody>
        </p:sp>
        <p:sp>
          <p:nvSpPr>
            <p:cNvPr id="40" name="rc40"/>
            <p:cNvSpPr/>
            <p:nvPr/>
          </p:nvSpPr>
          <p:spPr>
            <a:xfrm>
              <a:off x="5833047" y="3827760"/>
              <a:ext cx="239399" cy="384249"/>
            </a:xfrm>
            <a:prstGeom prst="rect">
              <a:avLst/>
            </a:prstGeom>
            <a:solidFill>
              <a:srgbClr val="E2231A">
                <a:alpha val="90196"/>
              </a:srgbClr>
            </a:solidFill>
          </p:spPr>
          <p:txBody>
            <a:bodyPr/>
            <a:lstStyle/>
            <a:p/>
          </p:txBody>
        </p:sp>
        <p:sp>
          <p:nvSpPr>
            <p:cNvPr id="41" name="rc41"/>
            <p:cNvSpPr/>
            <p:nvPr/>
          </p:nvSpPr>
          <p:spPr>
            <a:xfrm>
              <a:off x="6099047" y="3781665"/>
              <a:ext cx="239399" cy="430344"/>
            </a:xfrm>
            <a:prstGeom prst="rect">
              <a:avLst/>
            </a:prstGeom>
            <a:solidFill>
              <a:srgbClr val="E2231A">
                <a:alpha val="90196"/>
              </a:srgbClr>
            </a:solidFill>
          </p:spPr>
          <p:txBody>
            <a:bodyPr/>
            <a:lstStyle/>
            <a:p/>
          </p:txBody>
        </p:sp>
        <p:sp>
          <p:nvSpPr>
            <p:cNvPr id="42" name="rc42"/>
            <p:cNvSpPr/>
            <p:nvPr/>
          </p:nvSpPr>
          <p:spPr>
            <a:xfrm>
              <a:off x="6365047" y="3793039"/>
              <a:ext cx="239399" cy="418970"/>
            </a:xfrm>
            <a:prstGeom prst="rect">
              <a:avLst/>
            </a:prstGeom>
            <a:solidFill>
              <a:srgbClr val="E2231A">
                <a:alpha val="90196"/>
              </a:srgbClr>
            </a:solidFill>
          </p:spPr>
          <p:txBody>
            <a:bodyPr/>
            <a:lstStyle/>
            <a:p/>
          </p:txBody>
        </p:sp>
        <p:sp>
          <p:nvSpPr>
            <p:cNvPr id="43" name="rc43"/>
            <p:cNvSpPr/>
            <p:nvPr/>
          </p:nvSpPr>
          <p:spPr>
            <a:xfrm>
              <a:off x="6631046" y="3761445"/>
              <a:ext cx="239399" cy="450564"/>
            </a:xfrm>
            <a:prstGeom prst="rect">
              <a:avLst/>
            </a:prstGeom>
            <a:solidFill>
              <a:srgbClr val="E2231A">
                <a:alpha val="90196"/>
              </a:srgbClr>
            </a:solidFill>
          </p:spPr>
          <p:txBody>
            <a:bodyPr/>
            <a:lstStyle/>
            <a:p/>
          </p:txBody>
        </p:sp>
        <p:sp>
          <p:nvSpPr>
            <p:cNvPr id="44" name="rc44"/>
            <p:cNvSpPr/>
            <p:nvPr/>
          </p:nvSpPr>
          <p:spPr>
            <a:xfrm>
              <a:off x="6897046" y="3740252"/>
              <a:ext cx="239399" cy="471757"/>
            </a:xfrm>
            <a:prstGeom prst="rect">
              <a:avLst/>
            </a:prstGeom>
            <a:solidFill>
              <a:srgbClr val="E2231A">
                <a:alpha val="90196"/>
              </a:srgbClr>
            </a:solidFill>
          </p:spPr>
          <p:txBody>
            <a:bodyPr/>
            <a:lstStyle/>
            <a:p/>
          </p:txBody>
        </p:sp>
        <p:sp>
          <p:nvSpPr>
            <p:cNvPr id="45" name="rc45"/>
            <p:cNvSpPr/>
            <p:nvPr/>
          </p:nvSpPr>
          <p:spPr>
            <a:xfrm>
              <a:off x="7163045" y="3774611"/>
              <a:ext cx="239399" cy="437398"/>
            </a:xfrm>
            <a:prstGeom prst="rect">
              <a:avLst/>
            </a:prstGeom>
            <a:solidFill>
              <a:srgbClr val="E2231A">
                <a:alpha val="90196"/>
              </a:srgbClr>
            </a:solidFill>
          </p:spPr>
          <p:txBody>
            <a:bodyPr/>
            <a:lstStyle/>
            <a:p/>
          </p:txBody>
        </p:sp>
        <p:sp>
          <p:nvSpPr>
            <p:cNvPr id="46" name="rc46"/>
            <p:cNvSpPr/>
            <p:nvPr/>
          </p:nvSpPr>
          <p:spPr>
            <a:xfrm>
              <a:off x="7429045" y="3813526"/>
              <a:ext cx="239399" cy="398483"/>
            </a:xfrm>
            <a:prstGeom prst="rect">
              <a:avLst/>
            </a:prstGeom>
            <a:solidFill>
              <a:srgbClr val="E2231A">
                <a:alpha val="90196"/>
              </a:srgbClr>
            </a:solidFill>
          </p:spPr>
          <p:txBody>
            <a:bodyPr/>
            <a:lstStyle/>
            <a:p/>
          </p:txBody>
        </p:sp>
        <p:sp>
          <p:nvSpPr>
            <p:cNvPr id="47" name="rc47"/>
            <p:cNvSpPr/>
            <p:nvPr/>
          </p:nvSpPr>
          <p:spPr>
            <a:xfrm>
              <a:off x="7695045" y="3823973"/>
              <a:ext cx="239399" cy="388035"/>
            </a:xfrm>
            <a:prstGeom prst="rect">
              <a:avLst/>
            </a:prstGeom>
            <a:solidFill>
              <a:srgbClr val="E2231A">
                <a:alpha val="90196"/>
              </a:srgbClr>
            </a:solidFill>
          </p:spPr>
          <p:txBody>
            <a:bodyPr/>
            <a:lstStyle/>
            <a:p/>
          </p:txBody>
        </p:sp>
        <p:sp>
          <p:nvSpPr>
            <p:cNvPr id="48" name="rc48"/>
            <p:cNvSpPr/>
            <p:nvPr/>
          </p:nvSpPr>
          <p:spPr>
            <a:xfrm>
              <a:off x="7961044" y="3792662"/>
              <a:ext cx="239399" cy="419347"/>
            </a:xfrm>
            <a:prstGeom prst="rect">
              <a:avLst/>
            </a:prstGeom>
            <a:solidFill>
              <a:srgbClr val="E2231A">
                <a:alpha val="90196"/>
              </a:srgbClr>
            </a:solidFill>
          </p:spPr>
          <p:txBody>
            <a:bodyPr/>
            <a:lstStyle/>
            <a:p/>
          </p:txBody>
        </p:sp>
        <p:sp>
          <p:nvSpPr>
            <p:cNvPr id="49" name="rc49"/>
            <p:cNvSpPr/>
            <p:nvPr/>
          </p:nvSpPr>
          <p:spPr>
            <a:xfrm>
              <a:off x="1311054" y="3960703"/>
              <a:ext cx="239399" cy="74389"/>
            </a:xfrm>
            <a:prstGeom prst="rect">
              <a:avLst/>
            </a:prstGeom>
            <a:solidFill>
              <a:srgbClr val="B3B3B3">
                <a:alpha val="90196"/>
              </a:srgbClr>
            </a:solidFill>
          </p:spPr>
          <p:txBody>
            <a:bodyPr/>
            <a:lstStyle/>
            <a:p/>
          </p:txBody>
        </p:sp>
        <p:sp>
          <p:nvSpPr>
            <p:cNvPr id="50" name="rc50"/>
            <p:cNvSpPr/>
            <p:nvPr/>
          </p:nvSpPr>
          <p:spPr>
            <a:xfrm>
              <a:off x="1577053" y="3914089"/>
              <a:ext cx="239399" cy="125433"/>
            </a:xfrm>
            <a:prstGeom prst="rect">
              <a:avLst/>
            </a:prstGeom>
            <a:solidFill>
              <a:srgbClr val="B3B3B3">
                <a:alpha val="90196"/>
              </a:srgbClr>
            </a:solidFill>
          </p:spPr>
          <p:txBody>
            <a:bodyPr/>
            <a:lstStyle/>
            <a:p/>
          </p:txBody>
        </p:sp>
        <p:sp>
          <p:nvSpPr>
            <p:cNvPr id="51" name="rc51"/>
            <p:cNvSpPr/>
            <p:nvPr/>
          </p:nvSpPr>
          <p:spPr>
            <a:xfrm>
              <a:off x="1843053" y="3999131"/>
              <a:ext cx="239399" cy="101993"/>
            </a:xfrm>
            <a:prstGeom prst="rect">
              <a:avLst/>
            </a:prstGeom>
            <a:solidFill>
              <a:srgbClr val="B3B3B3">
                <a:alpha val="90196"/>
              </a:srgbClr>
            </a:solidFill>
          </p:spPr>
          <p:txBody>
            <a:bodyPr/>
            <a:lstStyle/>
            <a:p/>
          </p:txBody>
        </p:sp>
        <p:sp>
          <p:nvSpPr>
            <p:cNvPr id="52" name="rc52"/>
            <p:cNvSpPr/>
            <p:nvPr/>
          </p:nvSpPr>
          <p:spPr>
            <a:xfrm>
              <a:off x="2109053" y="4007929"/>
              <a:ext cx="239399" cy="39197"/>
            </a:xfrm>
            <a:prstGeom prst="rect">
              <a:avLst/>
            </a:prstGeom>
            <a:solidFill>
              <a:srgbClr val="B3B3B3">
                <a:alpha val="90196"/>
              </a:srgbClr>
            </a:solidFill>
          </p:spPr>
          <p:txBody>
            <a:bodyPr/>
            <a:lstStyle/>
            <a:p/>
          </p:txBody>
        </p:sp>
        <p:sp>
          <p:nvSpPr>
            <p:cNvPr id="53" name="rc53"/>
            <p:cNvSpPr/>
            <p:nvPr/>
          </p:nvSpPr>
          <p:spPr>
            <a:xfrm>
              <a:off x="2375052" y="3949831"/>
              <a:ext cx="239399" cy="95096"/>
            </a:xfrm>
            <a:prstGeom prst="rect">
              <a:avLst/>
            </a:prstGeom>
            <a:solidFill>
              <a:srgbClr val="B3B3B3">
                <a:alpha val="90196"/>
              </a:srgbClr>
            </a:solidFill>
          </p:spPr>
          <p:txBody>
            <a:bodyPr/>
            <a:lstStyle/>
            <a:p/>
          </p:txBody>
        </p:sp>
        <p:sp>
          <p:nvSpPr>
            <p:cNvPr id="54" name="rc54"/>
            <p:cNvSpPr/>
            <p:nvPr/>
          </p:nvSpPr>
          <p:spPr>
            <a:xfrm>
              <a:off x="2641052" y="3584465"/>
              <a:ext cx="239399" cy="513626"/>
            </a:xfrm>
            <a:prstGeom prst="rect">
              <a:avLst/>
            </a:prstGeom>
            <a:solidFill>
              <a:srgbClr val="B3B3B3">
                <a:alpha val="90196"/>
              </a:srgbClr>
            </a:solidFill>
          </p:spPr>
          <p:txBody>
            <a:bodyPr/>
            <a:lstStyle/>
            <a:p/>
          </p:txBody>
        </p:sp>
        <p:sp>
          <p:nvSpPr>
            <p:cNvPr id="55" name="rc55"/>
            <p:cNvSpPr/>
            <p:nvPr/>
          </p:nvSpPr>
          <p:spPr>
            <a:xfrm>
              <a:off x="2907052" y="4144092"/>
              <a:ext cx="239399" cy="9379"/>
            </a:xfrm>
            <a:prstGeom prst="rect">
              <a:avLst/>
            </a:prstGeom>
            <a:solidFill>
              <a:srgbClr val="B3B3B3">
                <a:alpha val="90196"/>
              </a:srgbClr>
            </a:solidFill>
          </p:spPr>
          <p:txBody>
            <a:bodyPr/>
            <a:lstStyle/>
            <a:p/>
          </p:txBody>
        </p:sp>
        <p:sp>
          <p:nvSpPr>
            <p:cNvPr id="56" name="rc56"/>
            <p:cNvSpPr/>
            <p:nvPr/>
          </p:nvSpPr>
          <p:spPr>
            <a:xfrm>
              <a:off x="3173051" y="4081250"/>
              <a:ext cx="239399" cy="9394"/>
            </a:xfrm>
            <a:prstGeom prst="rect">
              <a:avLst/>
            </a:prstGeom>
            <a:solidFill>
              <a:srgbClr val="B3B3B3">
                <a:alpha val="90196"/>
              </a:srgbClr>
            </a:solidFill>
          </p:spPr>
          <p:txBody>
            <a:bodyPr/>
            <a:lstStyle/>
            <a:p/>
          </p:txBody>
        </p:sp>
        <p:sp>
          <p:nvSpPr>
            <p:cNvPr id="57" name="rc57"/>
            <p:cNvSpPr/>
            <p:nvPr/>
          </p:nvSpPr>
          <p:spPr>
            <a:xfrm>
              <a:off x="3439051" y="4024346"/>
              <a:ext cx="239399" cy="58930"/>
            </a:xfrm>
            <a:prstGeom prst="rect">
              <a:avLst/>
            </a:prstGeom>
            <a:solidFill>
              <a:srgbClr val="B3B3B3">
                <a:alpha val="90196"/>
              </a:srgbClr>
            </a:solidFill>
          </p:spPr>
          <p:txBody>
            <a:bodyPr/>
            <a:lstStyle/>
            <a:p/>
          </p:txBody>
        </p:sp>
        <p:sp>
          <p:nvSpPr>
            <p:cNvPr id="58" name="rc58"/>
            <p:cNvSpPr/>
            <p:nvPr/>
          </p:nvSpPr>
          <p:spPr>
            <a:xfrm>
              <a:off x="3705050" y="3910743"/>
              <a:ext cx="239399" cy="171009"/>
            </a:xfrm>
            <a:prstGeom prst="rect">
              <a:avLst/>
            </a:prstGeom>
            <a:solidFill>
              <a:srgbClr val="B3B3B3">
                <a:alpha val="90196"/>
              </a:srgbClr>
            </a:solidFill>
          </p:spPr>
          <p:txBody>
            <a:bodyPr/>
            <a:lstStyle/>
            <a:p/>
          </p:txBody>
        </p:sp>
        <p:sp>
          <p:nvSpPr>
            <p:cNvPr id="59" name="rc59"/>
            <p:cNvSpPr/>
            <p:nvPr/>
          </p:nvSpPr>
          <p:spPr>
            <a:xfrm>
              <a:off x="3971050" y="3857830"/>
              <a:ext cx="239399" cy="222116"/>
            </a:xfrm>
            <a:prstGeom prst="rect">
              <a:avLst/>
            </a:prstGeom>
            <a:solidFill>
              <a:srgbClr val="B3B3B3">
                <a:alpha val="90196"/>
              </a:srgbClr>
            </a:solidFill>
          </p:spPr>
          <p:txBody>
            <a:bodyPr/>
            <a:lstStyle/>
            <a:p/>
          </p:txBody>
        </p:sp>
        <p:sp>
          <p:nvSpPr>
            <p:cNvPr id="60" name="rc60"/>
            <p:cNvSpPr/>
            <p:nvPr/>
          </p:nvSpPr>
          <p:spPr>
            <a:xfrm>
              <a:off x="4237050" y="3921473"/>
              <a:ext cx="239399" cy="166029"/>
            </a:xfrm>
            <a:prstGeom prst="rect">
              <a:avLst/>
            </a:prstGeom>
            <a:solidFill>
              <a:srgbClr val="B3B3B3">
                <a:alpha val="90196"/>
              </a:srgbClr>
            </a:solidFill>
          </p:spPr>
          <p:txBody>
            <a:bodyPr/>
            <a:lstStyle/>
            <a:p/>
          </p:txBody>
        </p:sp>
        <p:sp>
          <p:nvSpPr>
            <p:cNvPr id="61" name="rc61"/>
            <p:cNvSpPr/>
            <p:nvPr/>
          </p:nvSpPr>
          <p:spPr>
            <a:xfrm>
              <a:off x="4503049" y="3929941"/>
              <a:ext cx="239399" cy="159321"/>
            </a:xfrm>
            <a:prstGeom prst="rect">
              <a:avLst/>
            </a:prstGeom>
            <a:solidFill>
              <a:srgbClr val="B3B3B3">
                <a:alpha val="90196"/>
              </a:srgbClr>
            </a:solidFill>
          </p:spPr>
          <p:txBody>
            <a:bodyPr/>
            <a:lstStyle/>
            <a:p/>
          </p:txBody>
        </p:sp>
        <p:sp>
          <p:nvSpPr>
            <p:cNvPr id="62" name="rc62"/>
            <p:cNvSpPr/>
            <p:nvPr/>
          </p:nvSpPr>
          <p:spPr>
            <a:xfrm>
              <a:off x="4769049" y="3825183"/>
              <a:ext cx="239399" cy="268305"/>
            </a:xfrm>
            <a:prstGeom prst="rect">
              <a:avLst/>
            </a:prstGeom>
            <a:solidFill>
              <a:srgbClr val="B3B3B3">
                <a:alpha val="90196"/>
              </a:srgbClr>
            </a:solidFill>
          </p:spPr>
          <p:txBody>
            <a:bodyPr/>
            <a:lstStyle/>
            <a:p/>
          </p:txBody>
        </p:sp>
        <p:sp>
          <p:nvSpPr>
            <p:cNvPr id="63" name="rc63"/>
            <p:cNvSpPr/>
            <p:nvPr/>
          </p:nvSpPr>
          <p:spPr>
            <a:xfrm>
              <a:off x="5035049" y="3934843"/>
              <a:ext cx="239399" cy="97531"/>
            </a:xfrm>
            <a:prstGeom prst="rect">
              <a:avLst/>
            </a:prstGeom>
            <a:solidFill>
              <a:srgbClr val="B3B3B3">
                <a:alpha val="90196"/>
              </a:srgbClr>
            </a:solidFill>
          </p:spPr>
          <p:txBody>
            <a:bodyPr/>
            <a:lstStyle/>
            <a:p/>
          </p:txBody>
        </p:sp>
        <p:sp>
          <p:nvSpPr>
            <p:cNvPr id="64" name="rc64"/>
            <p:cNvSpPr/>
            <p:nvPr/>
          </p:nvSpPr>
          <p:spPr>
            <a:xfrm>
              <a:off x="5301048" y="3872205"/>
              <a:ext cx="239399" cy="102103"/>
            </a:xfrm>
            <a:prstGeom prst="rect">
              <a:avLst/>
            </a:prstGeom>
            <a:solidFill>
              <a:srgbClr val="B3B3B3">
                <a:alpha val="90196"/>
              </a:srgbClr>
            </a:solidFill>
          </p:spPr>
          <p:txBody>
            <a:bodyPr/>
            <a:lstStyle/>
            <a:p/>
          </p:txBody>
        </p:sp>
        <p:sp>
          <p:nvSpPr>
            <p:cNvPr id="65" name="rc65"/>
            <p:cNvSpPr/>
            <p:nvPr/>
          </p:nvSpPr>
          <p:spPr>
            <a:xfrm>
              <a:off x="5567048" y="3799480"/>
              <a:ext cx="239399" cy="166799"/>
            </a:xfrm>
            <a:prstGeom prst="rect">
              <a:avLst/>
            </a:prstGeom>
            <a:solidFill>
              <a:srgbClr val="B3B3B3">
                <a:alpha val="90196"/>
              </a:srgbClr>
            </a:solidFill>
          </p:spPr>
          <p:txBody>
            <a:bodyPr/>
            <a:lstStyle/>
            <a:p/>
          </p:txBody>
        </p:sp>
        <p:sp>
          <p:nvSpPr>
            <p:cNvPr id="66" name="rc66"/>
            <p:cNvSpPr/>
            <p:nvPr/>
          </p:nvSpPr>
          <p:spPr>
            <a:xfrm>
              <a:off x="5833047" y="3778413"/>
              <a:ext cx="239399" cy="49346"/>
            </a:xfrm>
            <a:prstGeom prst="rect">
              <a:avLst/>
            </a:prstGeom>
            <a:solidFill>
              <a:srgbClr val="B3B3B3">
                <a:alpha val="90196"/>
              </a:srgbClr>
            </a:solidFill>
          </p:spPr>
          <p:txBody>
            <a:bodyPr/>
            <a:lstStyle/>
            <a:p/>
          </p:txBody>
        </p:sp>
        <p:sp>
          <p:nvSpPr>
            <p:cNvPr id="67" name="rc67"/>
            <p:cNvSpPr/>
            <p:nvPr/>
          </p:nvSpPr>
          <p:spPr>
            <a:xfrm>
              <a:off x="6099047" y="3694455"/>
              <a:ext cx="239399" cy="87209"/>
            </a:xfrm>
            <a:prstGeom prst="rect">
              <a:avLst/>
            </a:prstGeom>
            <a:solidFill>
              <a:srgbClr val="B3B3B3">
                <a:alpha val="90196"/>
              </a:srgbClr>
            </a:solidFill>
          </p:spPr>
          <p:txBody>
            <a:bodyPr/>
            <a:lstStyle/>
            <a:p/>
          </p:txBody>
        </p:sp>
        <p:sp>
          <p:nvSpPr>
            <p:cNvPr id="68" name="rc68"/>
            <p:cNvSpPr/>
            <p:nvPr/>
          </p:nvSpPr>
          <p:spPr>
            <a:xfrm>
              <a:off x="6365047" y="3615525"/>
              <a:ext cx="239399" cy="177513"/>
            </a:xfrm>
            <a:prstGeom prst="rect">
              <a:avLst/>
            </a:prstGeom>
            <a:solidFill>
              <a:srgbClr val="B3B3B3">
                <a:alpha val="90196"/>
              </a:srgbClr>
            </a:solidFill>
          </p:spPr>
          <p:txBody>
            <a:bodyPr/>
            <a:lstStyle/>
            <a:p/>
          </p:txBody>
        </p:sp>
        <p:sp>
          <p:nvSpPr>
            <p:cNvPr id="69" name="rc69"/>
            <p:cNvSpPr/>
            <p:nvPr/>
          </p:nvSpPr>
          <p:spPr>
            <a:xfrm>
              <a:off x="6631046" y="3354352"/>
              <a:ext cx="239399" cy="407092"/>
            </a:xfrm>
            <a:prstGeom prst="rect">
              <a:avLst/>
            </a:prstGeom>
            <a:solidFill>
              <a:srgbClr val="B3B3B3">
                <a:alpha val="90196"/>
              </a:srgbClr>
            </a:solidFill>
          </p:spPr>
          <p:txBody>
            <a:bodyPr/>
            <a:lstStyle/>
            <a:p/>
          </p:txBody>
        </p:sp>
        <p:sp>
          <p:nvSpPr>
            <p:cNvPr id="70" name="rc70"/>
            <p:cNvSpPr/>
            <p:nvPr/>
          </p:nvSpPr>
          <p:spPr>
            <a:xfrm>
              <a:off x="6897046" y="3364863"/>
              <a:ext cx="239399" cy="375388"/>
            </a:xfrm>
            <a:prstGeom prst="rect">
              <a:avLst/>
            </a:prstGeom>
            <a:solidFill>
              <a:srgbClr val="B3B3B3">
                <a:alpha val="90196"/>
              </a:srgbClr>
            </a:solidFill>
          </p:spPr>
          <p:txBody>
            <a:bodyPr/>
            <a:lstStyle/>
            <a:p/>
          </p:txBody>
        </p:sp>
        <p:sp>
          <p:nvSpPr>
            <p:cNvPr id="71" name="rc71"/>
            <p:cNvSpPr/>
            <p:nvPr/>
          </p:nvSpPr>
          <p:spPr>
            <a:xfrm>
              <a:off x="7163045" y="3360322"/>
              <a:ext cx="239399" cy="414288"/>
            </a:xfrm>
            <a:prstGeom prst="rect">
              <a:avLst/>
            </a:prstGeom>
            <a:solidFill>
              <a:srgbClr val="B3B3B3">
                <a:alpha val="90196"/>
              </a:srgbClr>
            </a:solidFill>
          </p:spPr>
          <p:txBody>
            <a:bodyPr/>
            <a:lstStyle/>
            <a:p/>
          </p:txBody>
        </p:sp>
        <p:sp>
          <p:nvSpPr>
            <p:cNvPr id="72" name="rc72"/>
            <p:cNvSpPr/>
            <p:nvPr/>
          </p:nvSpPr>
          <p:spPr>
            <a:xfrm>
              <a:off x="7429045" y="2923049"/>
              <a:ext cx="239399" cy="890476"/>
            </a:xfrm>
            <a:prstGeom prst="rect">
              <a:avLst/>
            </a:prstGeom>
            <a:solidFill>
              <a:srgbClr val="B3B3B3">
                <a:alpha val="90196"/>
              </a:srgbClr>
            </a:solidFill>
          </p:spPr>
          <p:txBody>
            <a:bodyPr/>
            <a:lstStyle/>
            <a:p/>
          </p:txBody>
        </p:sp>
        <p:sp>
          <p:nvSpPr>
            <p:cNvPr id="73" name="rc73"/>
            <p:cNvSpPr/>
            <p:nvPr/>
          </p:nvSpPr>
          <p:spPr>
            <a:xfrm>
              <a:off x="7695045" y="3113745"/>
              <a:ext cx="239399" cy="710228"/>
            </a:xfrm>
            <a:prstGeom prst="rect">
              <a:avLst/>
            </a:prstGeom>
            <a:solidFill>
              <a:srgbClr val="B3B3B3">
                <a:alpha val="90196"/>
              </a:srgbClr>
            </a:solidFill>
          </p:spPr>
          <p:txBody>
            <a:bodyPr/>
            <a:lstStyle/>
            <a:p/>
          </p:txBody>
        </p:sp>
        <p:sp>
          <p:nvSpPr>
            <p:cNvPr id="74" name="rc74"/>
            <p:cNvSpPr/>
            <p:nvPr/>
          </p:nvSpPr>
          <p:spPr>
            <a:xfrm>
              <a:off x="7961044" y="3185919"/>
              <a:ext cx="239399" cy="606743"/>
            </a:xfrm>
            <a:prstGeom prst="rect">
              <a:avLst/>
            </a:prstGeom>
            <a:solidFill>
              <a:srgbClr val="B3B3B3">
                <a:alpha val="90196"/>
              </a:srgbClr>
            </a:solidFill>
          </p:spPr>
          <p:txBody>
            <a:bodyPr/>
            <a:lstStyle/>
            <a:p/>
          </p:txBody>
        </p:sp>
        <p:sp>
          <p:nvSpPr>
            <p:cNvPr id="75" name="pl75"/>
            <p:cNvSpPr/>
            <p:nvPr/>
          </p:nvSpPr>
          <p:spPr>
            <a:xfrm>
              <a:off x="1430754" y="2085226"/>
              <a:ext cx="6649990" cy="171861"/>
            </a:xfrm>
            <a:custGeom>
              <a:avLst/>
              <a:pathLst>
                <a:path w="6649990" h="171861">
                  <a:moveTo>
                    <a:pt x="0" y="42965"/>
                  </a:moveTo>
                  <a:lnTo>
                    <a:pt x="265999" y="42965"/>
                  </a:lnTo>
                  <a:lnTo>
                    <a:pt x="531999" y="21482"/>
                  </a:lnTo>
                  <a:lnTo>
                    <a:pt x="797998" y="42965"/>
                  </a:lnTo>
                  <a:lnTo>
                    <a:pt x="1063998" y="42965"/>
                  </a:lnTo>
                  <a:lnTo>
                    <a:pt x="1329998" y="21482"/>
                  </a:lnTo>
                  <a:lnTo>
                    <a:pt x="1595997" y="0"/>
                  </a:lnTo>
                  <a:lnTo>
                    <a:pt x="1861997" y="21482"/>
                  </a:lnTo>
                  <a:lnTo>
                    <a:pt x="2127996" y="21482"/>
                  </a:lnTo>
                  <a:lnTo>
                    <a:pt x="2393996" y="21482"/>
                  </a:lnTo>
                  <a:lnTo>
                    <a:pt x="2659996" y="21482"/>
                  </a:lnTo>
                  <a:lnTo>
                    <a:pt x="2925995" y="21482"/>
                  </a:lnTo>
                  <a:lnTo>
                    <a:pt x="3191995" y="21482"/>
                  </a:lnTo>
                  <a:lnTo>
                    <a:pt x="3457995" y="21482"/>
                  </a:lnTo>
                  <a:lnTo>
                    <a:pt x="3723994" y="42965"/>
                  </a:lnTo>
                  <a:lnTo>
                    <a:pt x="3989994" y="64447"/>
                  </a:lnTo>
                  <a:lnTo>
                    <a:pt x="4255993" y="64447"/>
                  </a:lnTo>
                  <a:lnTo>
                    <a:pt x="4521993" y="107413"/>
                  </a:lnTo>
                  <a:lnTo>
                    <a:pt x="4787993" y="128895"/>
                  </a:lnTo>
                  <a:lnTo>
                    <a:pt x="5053992" y="128895"/>
                  </a:lnTo>
                  <a:lnTo>
                    <a:pt x="5319992" y="150378"/>
                  </a:lnTo>
                  <a:lnTo>
                    <a:pt x="5585991" y="171861"/>
                  </a:lnTo>
                  <a:lnTo>
                    <a:pt x="5851991" y="171861"/>
                  </a:lnTo>
                  <a:lnTo>
                    <a:pt x="6117991" y="150378"/>
                  </a:lnTo>
                  <a:lnTo>
                    <a:pt x="6383990" y="150378"/>
                  </a:lnTo>
                  <a:lnTo>
                    <a:pt x="6649990" y="171861"/>
                  </a:lnTo>
                </a:path>
              </a:pathLst>
            </a:custGeom>
            <a:ln w="27101" cap="flat">
              <a:solidFill>
                <a:srgbClr val="3283FE">
                  <a:alpha val="100000"/>
                </a:srgbClr>
              </a:solidFill>
              <a:prstDash val="solid"/>
              <a:round/>
            </a:ln>
          </p:spPr>
          <p:txBody>
            <a:bodyPr/>
            <a:lstStyle/>
            <a:p/>
          </p:txBody>
        </p:sp>
        <p:sp>
          <p:nvSpPr>
            <p:cNvPr id="76" name="pl76"/>
            <p:cNvSpPr/>
            <p:nvPr/>
          </p:nvSpPr>
          <p:spPr>
            <a:xfrm>
              <a:off x="1430754" y="2085226"/>
              <a:ext cx="6649990" cy="429653"/>
            </a:xfrm>
            <a:custGeom>
              <a:avLst/>
              <a:pathLst>
                <a:path w="6649990" h="429653">
                  <a:moveTo>
                    <a:pt x="0" y="64447"/>
                  </a:moveTo>
                  <a:lnTo>
                    <a:pt x="265999" y="64447"/>
                  </a:lnTo>
                  <a:lnTo>
                    <a:pt x="531999" y="42965"/>
                  </a:lnTo>
                  <a:lnTo>
                    <a:pt x="797998" y="42965"/>
                  </a:lnTo>
                  <a:lnTo>
                    <a:pt x="1063998" y="64447"/>
                  </a:lnTo>
                  <a:lnTo>
                    <a:pt x="1329998" y="193343"/>
                  </a:lnTo>
                  <a:lnTo>
                    <a:pt x="1595997" y="0"/>
                  </a:lnTo>
                  <a:lnTo>
                    <a:pt x="1861997" y="21482"/>
                  </a:lnTo>
                  <a:lnTo>
                    <a:pt x="2127996" y="42965"/>
                  </a:lnTo>
                  <a:lnTo>
                    <a:pt x="2393996" y="85930"/>
                  </a:lnTo>
                  <a:lnTo>
                    <a:pt x="2659996" y="107413"/>
                  </a:lnTo>
                  <a:lnTo>
                    <a:pt x="2925995" y="85930"/>
                  </a:lnTo>
                  <a:lnTo>
                    <a:pt x="3191995" y="85930"/>
                  </a:lnTo>
                  <a:lnTo>
                    <a:pt x="3457995" y="128895"/>
                  </a:lnTo>
                  <a:lnTo>
                    <a:pt x="3723994" y="85930"/>
                  </a:lnTo>
                  <a:lnTo>
                    <a:pt x="3989994" y="107413"/>
                  </a:lnTo>
                  <a:lnTo>
                    <a:pt x="4255993" y="128895"/>
                  </a:lnTo>
                  <a:lnTo>
                    <a:pt x="4521993" y="128895"/>
                  </a:lnTo>
                  <a:lnTo>
                    <a:pt x="4787993" y="150378"/>
                  </a:lnTo>
                  <a:lnTo>
                    <a:pt x="5053992" y="171861"/>
                  </a:lnTo>
                  <a:lnTo>
                    <a:pt x="5319992" y="279274"/>
                  </a:lnTo>
                  <a:lnTo>
                    <a:pt x="5585991" y="279274"/>
                  </a:lnTo>
                  <a:lnTo>
                    <a:pt x="5851991" y="279274"/>
                  </a:lnTo>
                  <a:lnTo>
                    <a:pt x="6117991" y="429653"/>
                  </a:lnTo>
                  <a:lnTo>
                    <a:pt x="6383990" y="365205"/>
                  </a:lnTo>
                  <a:lnTo>
                    <a:pt x="6649990" y="343722"/>
                  </a:lnTo>
                </a:path>
              </a:pathLst>
            </a:custGeom>
            <a:ln w="27101" cap="flat">
              <a:solidFill>
                <a:srgbClr val="FFA500">
                  <a:alpha val="100000"/>
                </a:srgbClr>
              </a:solidFill>
              <a:prstDash val="solid"/>
              <a:round/>
            </a:ln>
          </p:spPr>
          <p:txBody>
            <a:bodyPr/>
            <a:lstStyle/>
            <a:p/>
          </p:txBody>
        </p:sp>
        <p:sp>
          <p:nvSpPr>
            <p:cNvPr id="77" name="tx77"/>
            <p:cNvSpPr/>
            <p:nvPr/>
          </p:nvSpPr>
          <p:spPr>
            <a:xfrm>
              <a:off x="1360416"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8" name="tx78"/>
            <p:cNvSpPr/>
            <p:nvPr/>
          </p:nvSpPr>
          <p:spPr>
            <a:xfrm>
              <a:off x="1360416"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9" name="tx79"/>
            <p:cNvSpPr/>
            <p:nvPr/>
          </p:nvSpPr>
          <p:spPr>
            <a:xfrm>
              <a:off x="2690414"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0" name="tx80"/>
            <p:cNvSpPr/>
            <p:nvPr/>
          </p:nvSpPr>
          <p:spPr>
            <a:xfrm>
              <a:off x="2690414"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81" name="tx81"/>
            <p:cNvSpPr/>
            <p:nvPr/>
          </p:nvSpPr>
          <p:spPr>
            <a:xfrm>
              <a:off x="402041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2" name="tx82"/>
            <p:cNvSpPr/>
            <p:nvPr/>
          </p:nvSpPr>
          <p:spPr>
            <a:xfrm>
              <a:off x="402041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3" name="tx83"/>
            <p:cNvSpPr/>
            <p:nvPr/>
          </p:nvSpPr>
          <p:spPr>
            <a:xfrm>
              <a:off x="5350410"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4" name="tx84"/>
            <p:cNvSpPr/>
            <p:nvPr/>
          </p:nvSpPr>
          <p:spPr>
            <a:xfrm>
              <a:off x="5350410"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5" name="tx85"/>
            <p:cNvSpPr/>
            <p:nvPr/>
          </p:nvSpPr>
          <p:spPr>
            <a:xfrm>
              <a:off x="641440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6" name="tx86"/>
            <p:cNvSpPr/>
            <p:nvPr/>
          </p:nvSpPr>
          <p:spPr>
            <a:xfrm>
              <a:off x="641440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87" name="tx87"/>
            <p:cNvSpPr/>
            <p:nvPr/>
          </p:nvSpPr>
          <p:spPr>
            <a:xfrm>
              <a:off x="668040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8" name="tx88"/>
            <p:cNvSpPr/>
            <p:nvPr/>
          </p:nvSpPr>
          <p:spPr>
            <a:xfrm>
              <a:off x="668040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9" name="tx89"/>
            <p:cNvSpPr/>
            <p:nvPr/>
          </p:nvSpPr>
          <p:spPr>
            <a:xfrm>
              <a:off x="694640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90" name="tx90"/>
            <p:cNvSpPr/>
            <p:nvPr/>
          </p:nvSpPr>
          <p:spPr>
            <a:xfrm>
              <a:off x="694640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91" name="tx91"/>
            <p:cNvSpPr/>
            <p:nvPr/>
          </p:nvSpPr>
          <p:spPr>
            <a:xfrm>
              <a:off x="7212407"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92" name="tx92"/>
            <p:cNvSpPr/>
            <p:nvPr/>
          </p:nvSpPr>
          <p:spPr>
            <a:xfrm>
              <a:off x="7212407"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93" name="tx93"/>
            <p:cNvSpPr/>
            <p:nvPr/>
          </p:nvSpPr>
          <p:spPr>
            <a:xfrm>
              <a:off x="7478407"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94" name="tx94"/>
            <p:cNvSpPr/>
            <p:nvPr/>
          </p:nvSpPr>
          <p:spPr>
            <a:xfrm>
              <a:off x="7478407"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95" name="tx95"/>
            <p:cNvSpPr/>
            <p:nvPr/>
          </p:nvSpPr>
          <p:spPr>
            <a:xfrm>
              <a:off x="7744407"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96" name="tx96"/>
            <p:cNvSpPr/>
            <p:nvPr/>
          </p:nvSpPr>
          <p:spPr>
            <a:xfrm>
              <a:off x="7744407"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97" name="tx97"/>
            <p:cNvSpPr/>
            <p:nvPr/>
          </p:nvSpPr>
          <p:spPr>
            <a:xfrm>
              <a:off x="8010406"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98" name="tx98"/>
            <p:cNvSpPr/>
            <p:nvPr/>
          </p:nvSpPr>
          <p:spPr>
            <a:xfrm>
              <a:off x="8010406"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99" name="tx99"/>
            <p:cNvSpPr/>
            <p:nvPr/>
          </p:nvSpPr>
          <p:spPr>
            <a:xfrm>
              <a:off x="1325260" y="40830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0" name="tx100"/>
            <p:cNvSpPr/>
            <p:nvPr/>
          </p:nvSpPr>
          <p:spPr>
            <a:xfrm>
              <a:off x="2685403" y="41145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1" name="tx101"/>
            <p:cNvSpPr/>
            <p:nvPr/>
          </p:nvSpPr>
          <p:spPr>
            <a:xfrm>
              <a:off x="4015401" y="41055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2" name="tx102"/>
            <p:cNvSpPr/>
            <p:nvPr/>
          </p:nvSpPr>
          <p:spPr>
            <a:xfrm>
              <a:off x="5315254" y="405271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3" name="tx103"/>
            <p:cNvSpPr/>
            <p:nvPr/>
          </p:nvSpPr>
          <p:spPr>
            <a:xfrm>
              <a:off x="6379253" y="39620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104" name="tx104"/>
            <p:cNvSpPr/>
            <p:nvPr/>
          </p:nvSpPr>
          <p:spPr>
            <a:xfrm>
              <a:off x="6645252" y="39462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105" name="tx105"/>
            <p:cNvSpPr/>
            <p:nvPr/>
          </p:nvSpPr>
          <p:spPr>
            <a:xfrm>
              <a:off x="6956456" y="3935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6" name="tx106"/>
            <p:cNvSpPr/>
            <p:nvPr/>
          </p:nvSpPr>
          <p:spPr>
            <a:xfrm>
              <a:off x="7177252" y="39528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107" name="tx107"/>
            <p:cNvSpPr/>
            <p:nvPr/>
          </p:nvSpPr>
          <p:spPr>
            <a:xfrm>
              <a:off x="7443251" y="397232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08" name="tx108"/>
            <p:cNvSpPr/>
            <p:nvPr/>
          </p:nvSpPr>
          <p:spPr>
            <a:xfrm>
              <a:off x="7709251" y="397887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09" name="tx109"/>
            <p:cNvSpPr/>
            <p:nvPr/>
          </p:nvSpPr>
          <p:spPr>
            <a:xfrm>
              <a:off x="7975250" y="39618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110" name="tx110"/>
            <p:cNvSpPr/>
            <p:nvPr/>
          </p:nvSpPr>
          <p:spPr>
            <a:xfrm>
              <a:off x="1355405" y="395909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1" name="tx111"/>
            <p:cNvSpPr/>
            <p:nvPr/>
          </p:nvSpPr>
          <p:spPr>
            <a:xfrm>
              <a:off x="2655258" y="380078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112" name="tx112"/>
            <p:cNvSpPr/>
            <p:nvPr/>
          </p:nvSpPr>
          <p:spPr>
            <a:xfrm>
              <a:off x="3985256" y="392977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13" name="tx113"/>
            <p:cNvSpPr/>
            <p:nvPr/>
          </p:nvSpPr>
          <p:spPr>
            <a:xfrm>
              <a:off x="5345399" y="38828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14" name="tx114"/>
            <p:cNvSpPr/>
            <p:nvPr/>
          </p:nvSpPr>
          <p:spPr>
            <a:xfrm>
              <a:off x="6379253" y="36637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15" name="tx115"/>
            <p:cNvSpPr/>
            <p:nvPr/>
          </p:nvSpPr>
          <p:spPr>
            <a:xfrm>
              <a:off x="6645252" y="35174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116" name="tx116"/>
            <p:cNvSpPr/>
            <p:nvPr/>
          </p:nvSpPr>
          <p:spPr>
            <a:xfrm>
              <a:off x="6911252" y="351206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17" name="tx117"/>
            <p:cNvSpPr/>
            <p:nvPr/>
          </p:nvSpPr>
          <p:spPr>
            <a:xfrm>
              <a:off x="7177252" y="35270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26.4</a:t>
              </a:r>
            </a:p>
          </p:txBody>
        </p:sp>
        <p:sp>
          <p:nvSpPr>
            <p:cNvPr id="118" name="tx118"/>
            <p:cNvSpPr/>
            <p:nvPr/>
          </p:nvSpPr>
          <p:spPr>
            <a:xfrm>
              <a:off x="7443251" y="332784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a:t>
              </a:r>
            </a:p>
          </p:txBody>
        </p:sp>
        <p:sp>
          <p:nvSpPr>
            <p:cNvPr id="119" name="tx119"/>
            <p:cNvSpPr/>
            <p:nvPr/>
          </p:nvSpPr>
          <p:spPr>
            <a:xfrm>
              <a:off x="7709251" y="34284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45.2</a:t>
              </a:r>
            </a:p>
          </p:txBody>
        </p:sp>
        <p:sp>
          <p:nvSpPr>
            <p:cNvPr id="120" name="tx120"/>
            <p:cNvSpPr/>
            <p:nvPr/>
          </p:nvSpPr>
          <p:spPr>
            <a:xfrm>
              <a:off x="7975250" y="34487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38.6</a:t>
              </a:r>
            </a:p>
          </p:txBody>
        </p:sp>
        <p:sp>
          <p:nvSpPr>
            <p:cNvPr id="121" name="tx121"/>
            <p:cNvSpPr/>
            <p:nvPr/>
          </p:nvSpPr>
          <p:spPr>
            <a:xfrm>
              <a:off x="1376493" y="38544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122" name="tx122"/>
            <p:cNvSpPr/>
            <p:nvPr/>
          </p:nvSpPr>
          <p:spPr>
            <a:xfrm>
              <a:off x="2665807" y="347818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39.9</a:t>
              </a:r>
            </a:p>
          </p:txBody>
        </p:sp>
        <p:sp>
          <p:nvSpPr>
            <p:cNvPr id="123" name="tx123"/>
            <p:cNvSpPr/>
            <p:nvPr/>
          </p:nvSpPr>
          <p:spPr>
            <a:xfrm>
              <a:off x="3995806" y="375159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22.5</a:t>
              </a:r>
            </a:p>
          </p:txBody>
        </p:sp>
        <p:sp>
          <p:nvSpPr>
            <p:cNvPr id="124" name="tx124"/>
            <p:cNvSpPr/>
            <p:nvPr/>
          </p:nvSpPr>
          <p:spPr>
            <a:xfrm>
              <a:off x="5325804" y="376597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21.6</a:t>
              </a:r>
            </a:p>
          </p:txBody>
        </p:sp>
        <p:sp>
          <p:nvSpPr>
            <p:cNvPr id="125" name="tx125"/>
            <p:cNvSpPr/>
            <p:nvPr/>
          </p:nvSpPr>
          <p:spPr>
            <a:xfrm>
              <a:off x="6430486" y="35092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26" name="tx126"/>
            <p:cNvSpPr/>
            <p:nvPr/>
          </p:nvSpPr>
          <p:spPr>
            <a:xfrm>
              <a:off x="6655802" y="324811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54.6</a:t>
              </a:r>
            </a:p>
          </p:txBody>
        </p:sp>
        <p:sp>
          <p:nvSpPr>
            <p:cNvPr id="127" name="tx127"/>
            <p:cNvSpPr/>
            <p:nvPr/>
          </p:nvSpPr>
          <p:spPr>
            <a:xfrm>
              <a:off x="6921801" y="325858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53.9</a:t>
              </a:r>
            </a:p>
          </p:txBody>
        </p:sp>
        <p:sp>
          <p:nvSpPr>
            <p:cNvPr id="128" name="tx128"/>
            <p:cNvSpPr/>
            <p:nvPr/>
          </p:nvSpPr>
          <p:spPr>
            <a:xfrm>
              <a:off x="7187801" y="325408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54.2</a:t>
              </a:r>
            </a:p>
          </p:txBody>
        </p:sp>
        <p:sp>
          <p:nvSpPr>
            <p:cNvPr id="129" name="tx129"/>
            <p:cNvSpPr/>
            <p:nvPr/>
          </p:nvSpPr>
          <p:spPr>
            <a:xfrm>
              <a:off x="7494484" y="28168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30" name="tx130"/>
            <p:cNvSpPr/>
            <p:nvPr/>
          </p:nvSpPr>
          <p:spPr>
            <a:xfrm>
              <a:off x="7719800" y="3007510"/>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69.9</a:t>
              </a:r>
            </a:p>
          </p:txBody>
        </p:sp>
        <p:sp>
          <p:nvSpPr>
            <p:cNvPr id="131" name="tx131"/>
            <p:cNvSpPr/>
            <p:nvPr/>
          </p:nvSpPr>
          <p:spPr>
            <a:xfrm>
              <a:off x="7985800" y="307963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65.3</a:t>
              </a:r>
            </a:p>
          </p:txBody>
        </p:sp>
        <p:sp>
          <p:nvSpPr>
            <p:cNvPr id="132" name="tx132"/>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655386" y="337436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4" name="tx134"/>
            <p:cNvSpPr/>
            <p:nvPr/>
          </p:nvSpPr>
          <p:spPr>
            <a:xfrm>
              <a:off x="577692" y="258883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5" name="tx135"/>
            <p:cNvSpPr/>
            <p:nvPr/>
          </p:nvSpPr>
          <p:spPr>
            <a:xfrm>
              <a:off x="577692" y="180330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4" name="pl154"/>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5" name="pl155"/>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6" name="tx156"/>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7" name="tx157"/>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8" name="rc158"/>
            <p:cNvSpPr/>
            <p:nvPr/>
          </p:nvSpPr>
          <p:spPr>
            <a:xfrm>
              <a:off x="4686533" y="5080163"/>
              <a:ext cx="201456" cy="201456"/>
            </a:xfrm>
            <a:prstGeom prst="rect">
              <a:avLst/>
            </a:prstGeom>
            <a:solidFill>
              <a:srgbClr val="E2231A">
                <a:alpha val="90196"/>
              </a:srgbClr>
            </a:solidFill>
          </p:spPr>
          <p:txBody>
            <a:bodyPr/>
            <a:lstStyle/>
            <a:p/>
          </p:txBody>
        </p:sp>
        <p:sp>
          <p:nvSpPr>
            <p:cNvPr id="159" name="rc159"/>
            <p:cNvSpPr/>
            <p:nvPr/>
          </p:nvSpPr>
          <p:spPr>
            <a:xfrm>
              <a:off x="5650692" y="5080163"/>
              <a:ext cx="201456" cy="201456"/>
            </a:xfrm>
            <a:prstGeom prst="rect">
              <a:avLst/>
            </a:prstGeom>
            <a:solidFill>
              <a:srgbClr val="B3B3B3">
                <a:alpha val="90196"/>
              </a:srgbClr>
            </a:solidFill>
          </p:spPr>
          <p:txBody>
            <a:bodyPr/>
            <a:lstStyle/>
            <a:p/>
          </p:txBody>
        </p:sp>
        <p:sp>
          <p:nvSpPr>
            <p:cNvPr id="160" name="tx160"/>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1" name="tx161"/>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2" name="tx162"/>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3" name="tx163"/>
            <p:cNvSpPr/>
            <p:nvPr/>
          </p:nvSpPr>
          <p:spPr>
            <a:xfrm>
              <a:off x="966584" y="1594448"/>
              <a:ext cx="141683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Poland, 2000-2025</a:t>
              </a:r>
            </a:p>
          </p:txBody>
        </p:sp>
        <p:sp>
          <p:nvSpPr>
            <p:cNvPr id="164" name="pl164"/>
            <p:cNvSpPr/>
            <p:nvPr/>
          </p:nvSpPr>
          <p:spPr>
            <a:xfrm>
              <a:off x="22965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676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3866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097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8209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531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2418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840557"/>
              <a:ext cx="2628190" cy="124062"/>
            </a:xfrm>
            <a:prstGeom prst="rect">
              <a:avLst/>
            </a:prstGeom>
            <a:solidFill>
              <a:srgbClr val="E2231A">
                <a:alpha val="90196"/>
              </a:srgbClr>
            </a:solidFill>
          </p:spPr>
          <p:txBody>
            <a:bodyPr/>
            <a:lstStyle/>
            <a:p/>
          </p:txBody>
        </p:sp>
        <p:sp>
          <p:nvSpPr>
            <p:cNvPr id="176" name="rc176"/>
            <p:cNvSpPr/>
            <p:nvPr/>
          </p:nvSpPr>
          <p:spPr>
            <a:xfrm>
              <a:off x="1311054" y="5685479"/>
              <a:ext cx="2434140" cy="124062"/>
            </a:xfrm>
            <a:prstGeom prst="rect">
              <a:avLst/>
            </a:prstGeom>
            <a:solidFill>
              <a:srgbClr val="E2231A">
                <a:alpha val="90196"/>
              </a:srgbClr>
            </a:solidFill>
          </p:spPr>
          <p:txBody>
            <a:bodyPr/>
            <a:lstStyle/>
            <a:p/>
          </p:txBody>
        </p:sp>
        <p:sp>
          <p:nvSpPr>
            <p:cNvPr id="177" name="rc177"/>
            <p:cNvSpPr/>
            <p:nvPr/>
          </p:nvSpPr>
          <p:spPr>
            <a:xfrm>
              <a:off x="1311054" y="5530401"/>
              <a:ext cx="2630555" cy="124062"/>
            </a:xfrm>
            <a:prstGeom prst="rect">
              <a:avLst/>
            </a:prstGeom>
            <a:solidFill>
              <a:srgbClr val="E2231A">
                <a:alpha val="90196"/>
              </a:srgbClr>
            </a:solidFill>
          </p:spPr>
          <p:txBody>
            <a:bodyPr/>
            <a:lstStyle/>
            <a:p/>
          </p:txBody>
        </p:sp>
        <p:sp>
          <p:nvSpPr>
            <p:cNvPr id="178" name="rc178"/>
            <p:cNvSpPr/>
            <p:nvPr/>
          </p:nvSpPr>
          <p:spPr>
            <a:xfrm>
              <a:off x="3939244" y="5840557"/>
              <a:ext cx="1113541" cy="124062"/>
            </a:xfrm>
            <a:prstGeom prst="rect">
              <a:avLst/>
            </a:prstGeom>
            <a:solidFill>
              <a:srgbClr val="B3B3B3">
                <a:alpha val="90196"/>
              </a:srgbClr>
            </a:solidFill>
          </p:spPr>
          <p:txBody>
            <a:bodyPr/>
            <a:lstStyle/>
            <a:p/>
          </p:txBody>
        </p:sp>
        <p:sp>
          <p:nvSpPr>
            <p:cNvPr id="179" name="rc179"/>
            <p:cNvSpPr/>
            <p:nvPr/>
          </p:nvSpPr>
          <p:spPr>
            <a:xfrm>
              <a:off x="3745195" y="5685479"/>
              <a:ext cx="4455249" cy="124062"/>
            </a:xfrm>
            <a:prstGeom prst="rect">
              <a:avLst/>
            </a:prstGeom>
            <a:solidFill>
              <a:srgbClr val="B3B3B3">
                <a:alpha val="90196"/>
              </a:srgbClr>
            </a:solidFill>
          </p:spPr>
          <p:txBody>
            <a:bodyPr/>
            <a:lstStyle/>
            <a:p/>
          </p:txBody>
        </p:sp>
        <p:sp>
          <p:nvSpPr>
            <p:cNvPr id="180" name="rc180"/>
            <p:cNvSpPr/>
            <p:nvPr/>
          </p:nvSpPr>
          <p:spPr>
            <a:xfrm>
              <a:off x="3941609" y="5530401"/>
              <a:ext cx="3806085" cy="124062"/>
            </a:xfrm>
            <a:prstGeom prst="rect">
              <a:avLst/>
            </a:prstGeom>
            <a:solidFill>
              <a:srgbClr val="B3B3B3">
                <a:alpha val="90196"/>
              </a:srgbClr>
            </a:solidFill>
          </p:spPr>
          <p:txBody>
            <a:bodyPr/>
            <a:lstStyle/>
            <a:p/>
          </p:txBody>
        </p:sp>
        <p:sp>
          <p:nvSpPr>
            <p:cNvPr id="181" name="tx181"/>
            <p:cNvSpPr/>
            <p:nvPr/>
          </p:nvSpPr>
          <p:spPr>
            <a:xfrm>
              <a:off x="5117094" y="585939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82" name="tx182"/>
            <p:cNvSpPr/>
            <p:nvPr/>
          </p:nvSpPr>
          <p:spPr>
            <a:xfrm>
              <a:off x="831297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83" name="tx183"/>
            <p:cNvSpPr/>
            <p:nvPr/>
          </p:nvSpPr>
          <p:spPr>
            <a:xfrm>
              <a:off x="7860222"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65.3</a:t>
              </a:r>
            </a:p>
          </p:txBody>
        </p:sp>
        <p:sp>
          <p:nvSpPr>
            <p:cNvPr id="184" name="tx184"/>
            <p:cNvSpPr/>
            <p:nvPr/>
          </p:nvSpPr>
          <p:spPr>
            <a:xfrm>
              <a:off x="251262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a:t>
              </a:r>
            </a:p>
          </p:txBody>
        </p:sp>
        <p:sp>
          <p:nvSpPr>
            <p:cNvPr id="185" name="tx185"/>
            <p:cNvSpPr/>
            <p:nvPr/>
          </p:nvSpPr>
          <p:spPr>
            <a:xfrm>
              <a:off x="2415598"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24.7</a:t>
              </a:r>
            </a:p>
          </p:txBody>
        </p:sp>
        <p:sp>
          <p:nvSpPr>
            <p:cNvPr id="186" name="tx186"/>
            <p:cNvSpPr/>
            <p:nvPr/>
          </p:nvSpPr>
          <p:spPr>
            <a:xfrm>
              <a:off x="251380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a:t>
              </a:r>
            </a:p>
          </p:txBody>
        </p:sp>
        <p:sp>
          <p:nvSpPr>
            <p:cNvPr id="187" name="tx187"/>
            <p:cNvSpPr/>
            <p:nvPr/>
          </p:nvSpPr>
          <p:spPr>
            <a:xfrm>
              <a:off x="4383488"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11.3</a:t>
              </a:r>
            </a:p>
          </p:txBody>
        </p:sp>
        <p:sp>
          <p:nvSpPr>
            <p:cNvPr id="188" name="tx188"/>
            <p:cNvSpPr/>
            <p:nvPr/>
          </p:nvSpPr>
          <p:spPr>
            <a:xfrm>
              <a:off x="586029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45.2</a:t>
              </a:r>
            </a:p>
          </p:txBody>
        </p:sp>
        <p:sp>
          <p:nvSpPr>
            <p:cNvPr id="189" name="tx189"/>
            <p:cNvSpPr/>
            <p:nvPr/>
          </p:nvSpPr>
          <p:spPr>
            <a:xfrm>
              <a:off x="573212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38.6</a:t>
              </a:r>
            </a:p>
          </p:txBody>
        </p:sp>
        <p:sp>
          <p:nvSpPr>
            <p:cNvPr id="190" name="tx190"/>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157814"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5" name="tx195"/>
            <p:cNvSpPr/>
            <p:nvPr/>
          </p:nvSpPr>
          <p:spPr>
            <a:xfrm>
              <a:off x="5128858"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6" name="tx196"/>
            <p:cNvSpPr/>
            <p:nvPr/>
          </p:nvSpPr>
          <p:spPr>
            <a:xfrm>
              <a:off x="709990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7" name="tx197"/>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91%. This is lower than in 2019, where coverage was 93%.
27,000 children missed their routine first dose of measles vaccine.
MCV2 is typically administered to children between 18 months and five years old. MCV2 coverage remained relatively constant (within 1%) at 83% in 2025.</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92% in 2025 - below the 95% level needed to prevent outbreaks and, leaving 27,000 children without any protection against measles. MCV2 coverage also remained relatively constant (within 1%) at 82% - below the IA2030 target of 90%.</a:t>
            </a:r>
          </a:p>
        </p:txBody>
      </p:sp>
      <p:grpSp xmlns:pic="http://schemas.openxmlformats.org/drawingml/2006/picture">
        <p:nvGrpSpPr>
          <p:cNvPr id="202" name=""/>
          <p:cNvGrpSpPr/>
          <p:nvPr/>
        </p:nvGrpSpPr>
        <p:grpSpPr>
          <a:xfrm>
            <a:off x="292608" y="1097280"/>
            <a:ext cx="8595360" cy="28575"/>
            <a:chOff x="292608" y="1097280"/>
            <a:chExt cx="8595360" cy="28575"/>
          </a:xfrm>
        </p:grpSpPr>
        <p:sp>
          <p:nvSpPr>
            <p:cNvPr id="20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74970"/>
            </a:xfrm>
            <a:custGeom>
              <a:avLst/>
              <a:pathLst>
                <a:path w="3397293" h="174970">
                  <a:moveTo>
                    <a:pt x="0" y="43742"/>
                  </a:moveTo>
                  <a:lnTo>
                    <a:pt x="135891" y="43742"/>
                  </a:lnTo>
                  <a:lnTo>
                    <a:pt x="271783" y="21871"/>
                  </a:lnTo>
                  <a:lnTo>
                    <a:pt x="407675" y="43742"/>
                  </a:lnTo>
                  <a:lnTo>
                    <a:pt x="543566" y="43742"/>
                  </a:lnTo>
                  <a:lnTo>
                    <a:pt x="679458" y="21871"/>
                  </a:lnTo>
                  <a:lnTo>
                    <a:pt x="815350" y="0"/>
                  </a:lnTo>
                  <a:lnTo>
                    <a:pt x="951242" y="21871"/>
                  </a:lnTo>
                  <a:lnTo>
                    <a:pt x="1087133" y="21871"/>
                  </a:lnTo>
                  <a:lnTo>
                    <a:pt x="1223025" y="21871"/>
                  </a:lnTo>
                  <a:lnTo>
                    <a:pt x="1358917" y="21871"/>
                  </a:lnTo>
                  <a:lnTo>
                    <a:pt x="1494809" y="21871"/>
                  </a:lnTo>
                  <a:lnTo>
                    <a:pt x="1630700" y="21871"/>
                  </a:lnTo>
                  <a:lnTo>
                    <a:pt x="1766592" y="21871"/>
                  </a:lnTo>
                  <a:lnTo>
                    <a:pt x="1902484" y="43742"/>
                  </a:lnTo>
                  <a:lnTo>
                    <a:pt x="2038375" y="65614"/>
                  </a:lnTo>
                  <a:lnTo>
                    <a:pt x="2174267" y="65614"/>
                  </a:lnTo>
                  <a:lnTo>
                    <a:pt x="2310159" y="109356"/>
                  </a:lnTo>
                  <a:lnTo>
                    <a:pt x="2446051" y="131228"/>
                  </a:lnTo>
                  <a:lnTo>
                    <a:pt x="2581942" y="131228"/>
                  </a:lnTo>
                  <a:lnTo>
                    <a:pt x="2717834" y="153099"/>
                  </a:lnTo>
                  <a:lnTo>
                    <a:pt x="2853726" y="174970"/>
                  </a:lnTo>
                  <a:lnTo>
                    <a:pt x="2989618" y="174970"/>
                  </a:lnTo>
                  <a:lnTo>
                    <a:pt x="3125509" y="153099"/>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74970"/>
            </a:xfrm>
            <a:custGeom>
              <a:avLst/>
              <a:pathLst>
                <a:path w="3397293" h="174970">
                  <a:moveTo>
                    <a:pt x="0" y="43742"/>
                  </a:moveTo>
                  <a:lnTo>
                    <a:pt x="135891" y="43742"/>
                  </a:lnTo>
                  <a:lnTo>
                    <a:pt x="271783" y="21871"/>
                  </a:lnTo>
                  <a:lnTo>
                    <a:pt x="407675" y="43742"/>
                  </a:lnTo>
                  <a:lnTo>
                    <a:pt x="543566" y="43742"/>
                  </a:lnTo>
                  <a:lnTo>
                    <a:pt x="679458" y="21871"/>
                  </a:lnTo>
                  <a:lnTo>
                    <a:pt x="815350" y="0"/>
                  </a:lnTo>
                  <a:lnTo>
                    <a:pt x="951242" y="21871"/>
                  </a:lnTo>
                  <a:lnTo>
                    <a:pt x="1087133" y="21871"/>
                  </a:lnTo>
                  <a:lnTo>
                    <a:pt x="1223025" y="21871"/>
                  </a:lnTo>
                  <a:lnTo>
                    <a:pt x="1358917" y="21871"/>
                  </a:lnTo>
                  <a:lnTo>
                    <a:pt x="1494809" y="21871"/>
                  </a:lnTo>
                  <a:lnTo>
                    <a:pt x="1630700" y="21871"/>
                  </a:lnTo>
                  <a:lnTo>
                    <a:pt x="1766592" y="21871"/>
                  </a:lnTo>
                  <a:lnTo>
                    <a:pt x="1902484" y="43742"/>
                  </a:lnTo>
                  <a:lnTo>
                    <a:pt x="2038375" y="65614"/>
                  </a:lnTo>
                  <a:lnTo>
                    <a:pt x="2174267" y="65614"/>
                  </a:lnTo>
                  <a:lnTo>
                    <a:pt x="2310159" y="109356"/>
                  </a:lnTo>
                  <a:lnTo>
                    <a:pt x="2446051" y="131228"/>
                  </a:lnTo>
                  <a:lnTo>
                    <a:pt x="2581942" y="131228"/>
                  </a:lnTo>
                  <a:lnTo>
                    <a:pt x="2717834" y="153099"/>
                  </a:lnTo>
                  <a:lnTo>
                    <a:pt x="2853726" y="174970"/>
                  </a:lnTo>
                  <a:lnTo>
                    <a:pt x="2989618" y="174970"/>
                  </a:lnTo>
                  <a:lnTo>
                    <a:pt x="3125509" y="153099"/>
                  </a:lnTo>
                  <a:lnTo>
                    <a:pt x="3261401" y="153099"/>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74970"/>
            </a:xfrm>
            <a:custGeom>
              <a:avLst/>
              <a:pathLst>
                <a:path w="3397293" h="174970">
                  <a:moveTo>
                    <a:pt x="0" y="43742"/>
                  </a:moveTo>
                  <a:lnTo>
                    <a:pt x="135891" y="43742"/>
                  </a:lnTo>
                  <a:lnTo>
                    <a:pt x="271783" y="21871"/>
                  </a:lnTo>
                  <a:lnTo>
                    <a:pt x="407675" y="43742"/>
                  </a:lnTo>
                  <a:lnTo>
                    <a:pt x="543566" y="43742"/>
                  </a:lnTo>
                  <a:lnTo>
                    <a:pt x="679458" y="21871"/>
                  </a:lnTo>
                  <a:lnTo>
                    <a:pt x="815350" y="0"/>
                  </a:lnTo>
                  <a:lnTo>
                    <a:pt x="951242" y="21871"/>
                  </a:lnTo>
                  <a:lnTo>
                    <a:pt x="1087133" y="21871"/>
                  </a:lnTo>
                  <a:lnTo>
                    <a:pt x="1223025" y="21871"/>
                  </a:lnTo>
                  <a:lnTo>
                    <a:pt x="1358917" y="21871"/>
                  </a:lnTo>
                  <a:lnTo>
                    <a:pt x="1494809" y="21871"/>
                  </a:lnTo>
                  <a:lnTo>
                    <a:pt x="1630700" y="21871"/>
                  </a:lnTo>
                  <a:lnTo>
                    <a:pt x="1766592" y="21871"/>
                  </a:lnTo>
                  <a:lnTo>
                    <a:pt x="1902484" y="43742"/>
                  </a:lnTo>
                  <a:lnTo>
                    <a:pt x="2038375" y="65614"/>
                  </a:lnTo>
                  <a:lnTo>
                    <a:pt x="2174267" y="65614"/>
                  </a:lnTo>
                  <a:lnTo>
                    <a:pt x="2310159" y="109356"/>
                  </a:lnTo>
                  <a:lnTo>
                    <a:pt x="2446051" y="131228"/>
                  </a:lnTo>
                  <a:lnTo>
                    <a:pt x="2581942" y="131228"/>
                  </a:lnTo>
                  <a:lnTo>
                    <a:pt x="2717834" y="153099"/>
                  </a:lnTo>
                  <a:lnTo>
                    <a:pt x="2853726" y="174970"/>
                  </a:lnTo>
                  <a:lnTo>
                    <a:pt x="2989618" y="174970"/>
                  </a:lnTo>
                  <a:lnTo>
                    <a:pt x="3125509" y="153099"/>
                  </a:lnTo>
                  <a:lnTo>
                    <a:pt x="3261401" y="153099"/>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4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4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409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54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566" y="4990743"/>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60" name="tx60"/>
            <p:cNvSpPr/>
            <p:nvPr/>
          </p:nvSpPr>
          <p:spPr>
            <a:xfrm>
              <a:off x="247119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648"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6905" y="1403693"/>
              <a:ext cx="24654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Poland,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88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780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37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892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48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076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4006"/>
              <a:ext cx="3397293" cy="592643"/>
            </a:xfrm>
            <a:custGeom>
              <a:avLst/>
              <a:pathLst>
                <a:path w="3397293" h="592643">
                  <a:moveTo>
                    <a:pt x="0" y="148160"/>
                  </a:moveTo>
                  <a:lnTo>
                    <a:pt x="135891" y="148160"/>
                  </a:lnTo>
                  <a:lnTo>
                    <a:pt x="271783" y="74080"/>
                  </a:lnTo>
                  <a:lnTo>
                    <a:pt x="407675" y="148160"/>
                  </a:lnTo>
                  <a:lnTo>
                    <a:pt x="543566" y="148160"/>
                  </a:lnTo>
                  <a:lnTo>
                    <a:pt x="679458" y="74080"/>
                  </a:lnTo>
                  <a:lnTo>
                    <a:pt x="815350" y="0"/>
                  </a:lnTo>
                  <a:lnTo>
                    <a:pt x="951242" y="74080"/>
                  </a:lnTo>
                  <a:lnTo>
                    <a:pt x="1087133" y="74080"/>
                  </a:lnTo>
                  <a:lnTo>
                    <a:pt x="1223025" y="74080"/>
                  </a:lnTo>
                  <a:lnTo>
                    <a:pt x="1358917" y="74080"/>
                  </a:lnTo>
                  <a:lnTo>
                    <a:pt x="1494809" y="74080"/>
                  </a:lnTo>
                  <a:lnTo>
                    <a:pt x="1630700" y="74080"/>
                  </a:lnTo>
                  <a:lnTo>
                    <a:pt x="1766592" y="74080"/>
                  </a:lnTo>
                  <a:lnTo>
                    <a:pt x="1902484" y="148160"/>
                  </a:lnTo>
                  <a:lnTo>
                    <a:pt x="2038375" y="222241"/>
                  </a:lnTo>
                  <a:lnTo>
                    <a:pt x="2174267" y="222241"/>
                  </a:lnTo>
                  <a:lnTo>
                    <a:pt x="2310159" y="370401"/>
                  </a:lnTo>
                  <a:lnTo>
                    <a:pt x="2446051" y="444482"/>
                  </a:lnTo>
                  <a:lnTo>
                    <a:pt x="2581942" y="444482"/>
                  </a:lnTo>
                  <a:lnTo>
                    <a:pt x="2717834" y="518562"/>
                  </a:lnTo>
                  <a:lnTo>
                    <a:pt x="2853726" y="592643"/>
                  </a:lnTo>
                  <a:lnTo>
                    <a:pt x="2989618" y="592643"/>
                  </a:lnTo>
                  <a:lnTo>
                    <a:pt x="3125509" y="518562"/>
                  </a:lnTo>
                  <a:lnTo>
                    <a:pt x="3261401" y="518562"/>
                  </a:lnTo>
                  <a:lnTo>
                    <a:pt x="3397293" y="592643"/>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48489"/>
              <a:ext cx="3397293" cy="1111205"/>
            </a:xfrm>
            <a:custGeom>
              <a:avLst/>
              <a:pathLst>
                <a:path w="3397293" h="1111205">
                  <a:moveTo>
                    <a:pt x="0" y="1111205"/>
                  </a:moveTo>
                  <a:lnTo>
                    <a:pt x="135891" y="1037125"/>
                  </a:lnTo>
                  <a:lnTo>
                    <a:pt x="271783" y="1037125"/>
                  </a:lnTo>
                  <a:lnTo>
                    <a:pt x="407675" y="963044"/>
                  </a:lnTo>
                  <a:lnTo>
                    <a:pt x="543566" y="814884"/>
                  </a:lnTo>
                  <a:lnTo>
                    <a:pt x="679458" y="666723"/>
                  </a:lnTo>
                  <a:lnTo>
                    <a:pt x="815350" y="518562"/>
                  </a:lnTo>
                  <a:lnTo>
                    <a:pt x="951242" y="518562"/>
                  </a:lnTo>
                  <a:lnTo>
                    <a:pt x="1087133" y="370401"/>
                  </a:lnTo>
                  <a:lnTo>
                    <a:pt x="1223025" y="222241"/>
                  </a:lnTo>
                  <a:lnTo>
                    <a:pt x="1358917" y="148160"/>
                  </a:lnTo>
                  <a:lnTo>
                    <a:pt x="1494809" y="148160"/>
                  </a:lnTo>
                  <a:lnTo>
                    <a:pt x="1630700" y="148160"/>
                  </a:lnTo>
                  <a:lnTo>
                    <a:pt x="1766592" y="148160"/>
                  </a:lnTo>
                  <a:lnTo>
                    <a:pt x="1902484" y="148160"/>
                  </a:lnTo>
                  <a:lnTo>
                    <a:pt x="2038375" y="148160"/>
                  </a:lnTo>
                  <a:lnTo>
                    <a:pt x="2174267" y="74080"/>
                  </a:lnTo>
                  <a:lnTo>
                    <a:pt x="2310159" y="74080"/>
                  </a:lnTo>
                  <a:lnTo>
                    <a:pt x="2446051" y="0"/>
                  </a:lnTo>
                  <a:lnTo>
                    <a:pt x="2581942" y="0"/>
                  </a:lnTo>
                  <a:lnTo>
                    <a:pt x="2717834" y="222241"/>
                  </a:lnTo>
                  <a:lnTo>
                    <a:pt x="2853726" y="370401"/>
                  </a:lnTo>
                  <a:lnTo>
                    <a:pt x="2989618" y="222241"/>
                  </a:lnTo>
                  <a:lnTo>
                    <a:pt x="3125509" y="222241"/>
                  </a:lnTo>
                  <a:lnTo>
                    <a:pt x="3261401" y="148160"/>
                  </a:lnTo>
                  <a:lnTo>
                    <a:pt x="3397293" y="14816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948489"/>
              <a:ext cx="3397293" cy="222241"/>
            </a:xfrm>
            <a:custGeom>
              <a:avLst/>
              <a:pathLst>
                <a:path w="3397293" h="222241">
                  <a:moveTo>
                    <a:pt x="0" y="222241"/>
                  </a:moveTo>
                  <a:lnTo>
                    <a:pt x="135891" y="148160"/>
                  </a:lnTo>
                  <a:lnTo>
                    <a:pt x="271783" y="148160"/>
                  </a:lnTo>
                  <a:lnTo>
                    <a:pt x="407675" y="74080"/>
                  </a:lnTo>
                  <a:lnTo>
                    <a:pt x="543566" y="74080"/>
                  </a:lnTo>
                  <a:lnTo>
                    <a:pt x="679458" y="74080"/>
                  </a:lnTo>
                  <a:lnTo>
                    <a:pt x="815350" y="0"/>
                  </a:lnTo>
                  <a:lnTo>
                    <a:pt x="951242" y="74080"/>
                  </a:lnTo>
                  <a:lnTo>
                    <a:pt x="1087133" y="0"/>
                  </a:lnTo>
                  <a:lnTo>
                    <a:pt x="1223025" y="7408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7408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4848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4006"/>
              <a:ext cx="3397293" cy="592643"/>
            </a:xfrm>
            <a:custGeom>
              <a:avLst/>
              <a:pathLst>
                <a:path w="3397293" h="592643">
                  <a:moveTo>
                    <a:pt x="0" y="148160"/>
                  </a:moveTo>
                  <a:lnTo>
                    <a:pt x="135891" y="148160"/>
                  </a:lnTo>
                  <a:lnTo>
                    <a:pt x="271783" y="74080"/>
                  </a:lnTo>
                  <a:lnTo>
                    <a:pt x="407675" y="148160"/>
                  </a:lnTo>
                  <a:lnTo>
                    <a:pt x="543566" y="148160"/>
                  </a:lnTo>
                  <a:lnTo>
                    <a:pt x="679458" y="74080"/>
                  </a:lnTo>
                  <a:lnTo>
                    <a:pt x="815350" y="0"/>
                  </a:lnTo>
                  <a:lnTo>
                    <a:pt x="951242" y="74080"/>
                  </a:lnTo>
                  <a:lnTo>
                    <a:pt x="1087133" y="74080"/>
                  </a:lnTo>
                  <a:lnTo>
                    <a:pt x="1223025" y="74080"/>
                  </a:lnTo>
                  <a:lnTo>
                    <a:pt x="1358917" y="74080"/>
                  </a:lnTo>
                  <a:lnTo>
                    <a:pt x="1494809" y="74080"/>
                  </a:lnTo>
                  <a:lnTo>
                    <a:pt x="1630700" y="74080"/>
                  </a:lnTo>
                  <a:lnTo>
                    <a:pt x="1766592" y="74080"/>
                  </a:lnTo>
                  <a:lnTo>
                    <a:pt x="1902484" y="148160"/>
                  </a:lnTo>
                  <a:lnTo>
                    <a:pt x="2038375" y="222241"/>
                  </a:lnTo>
                  <a:lnTo>
                    <a:pt x="2174267" y="222241"/>
                  </a:lnTo>
                  <a:lnTo>
                    <a:pt x="2310159" y="370401"/>
                  </a:lnTo>
                  <a:lnTo>
                    <a:pt x="2446051" y="444482"/>
                  </a:lnTo>
                  <a:lnTo>
                    <a:pt x="2581942" y="444482"/>
                  </a:lnTo>
                  <a:lnTo>
                    <a:pt x="2717834" y="518562"/>
                  </a:lnTo>
                  <a:lnTo>
                    <a:pt x="2853726" y="592643"/>
                  </a:lnTo>
                  <a:lnTo>
                    <a:pt x="2989618" y="592643"/>
                  </a:lnTo>
                  <a:lnTo>
                    <a:pt x="3125509" y="518562"/>
                  </a:lnTo>
                  <a:lnTo>
                    <a:pt x="3261401" y="518562"/>
                  </a:lnTo>
                  <a:lnTo>
                    <a:pt x="3397293" y="592643"/>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85478"/>
              <a:ext cx="0" cy="266689"/>
            </a:xfrm>
            <a:custGeom>
              <a:avLst/>
              <a:pathLst>
                <a:path w="0" h="266689">
                  <a:moveTo>
                    <a:pt x="0" y="26668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85478"/>
              <a:ext cx="0" cy="192608"/>
            </a:xfrm>
            <a:custGeom>
              <a:avLst/>
              <a:pathLst>
                <a:path w="0" h="192608">
                  <a:moveTo>
                    <a:pt x="0" y="19260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85478"/>
              <a:ext cx="0" cy="192608"/>
            </a:xfrm>
            <a:custGeom>
              <a:avLst/>
              <a:pathLst>
                <a:path w="0" h="192608">
                  <a:moveTo>
                    <a:pt x="0" y="1926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85478"/>
              <a:ext cx="0" cy="340769"/>
            </a:xfrm>
            <a:custGeom>
              <a:avLst/>
              <a:pathLst>
                <a:path w="0" h="340769">
                  <a:moveTo>
                    <a:pt x="0" y="3407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85478"/>
              <a:ext cx="0" cy="563010"/>
            </a:xfrm>
            <a:custGeom>
              <a:avLst/>
              <a:pathLst>
                <a:path w="0" h="563010">
                  <a:moveTo>
                    <a:pt x="0" y="5630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85478"/>
              <a:ext cx="0" cy="637091"/>
            </a:xfrm>
            <a:custGeom>
              <a:avLst/>
              <a:pathLst>
                <a:path w="0" h="637091">
                  <a:moveTo>
                    <a:pt x="0" y="63709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85478"/>
              <a:ext cx="0" cy="711171"/>
            </a:xfrm>
            <a:custGeom>
              <a:avLst/>
              <a:pathLst>
                <a:path w="0" h="711171">
                  <a:moveTo>
                    <a:pt x="0" y="7111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04006"/>
              <a:ext cx="3397293" cy="592643"/>
            </a:xfrm>
            <a:custGeom>
              <a:avLst/>
              <a:pathLst>
                <a:path w="3397293" h="592643">
                  <a:moveTo>
                    <a:pt x="0" y="148160"/>
                  </a:moveTo>
                  <a:lnTo>
                    <a:pt x="135891" y="148160"/>
                  </a:lnTo>
                  <a:lnTo>
                    <a:pt x="271783" y="74080"/>
                  </a:lnTo>
                  <a:lnTo>
                    <a:pt x="407675" y="148160"/>
                  </a:lnTo>
                  <a:lnTo>
                    <a:pt x="543566" y="148160"/>
                  </a:lnTo>
                  <a:lnTo>
                    <a:pt x="679458" y="74080"/>
                  </a:lnTo>
                  <a:lnTo>
                    <a:pt x="815350" y="0"/>
                  </a:lnTo>
                  <a:lnTo>
                    <a:pt x="951242" y="74080"/>
                  </a:lnTo>
                  <a:lnTo>
                    <a:pt x="1087133" y="74080"/>
                  </a:lnTo>
                  <a:lnTo>
                    <a:pt x="1223025" y="74080"/>
                  </a:lnTo>
                  <a:lnTo>
                    <a:pt x="1358917" y="74080"/>
                  </a:lnTo>
                  <a:lnTo>
                    <a:pt x="1494809" y="74080"/>
                  </a:lnTo>
                  <a:lnTo>
                    <a:pt x="1630700" y="74080"/>
                  </a:lnTo>
                  <a:lnTo>
                    <a:pt x="1766592" y="74080"/>
                  </a:lnTo>
                  <a:lnTo>
                    <a:pt x="1902484" y="148160"/>
                  </a:lnTo>
                  <a:lnTo>
                    <a:pt x="2038375" y="222241"/>
                  </a:lnTo>
                  <a:lnTo>
                    <a:pt x="2174267" y="222241"/>
                  </a:lnTo>
                  <a:lnTo>
                    <a:pt x="2310159" y="370401"/>
                  </a:lnTo>
                  <a:lnTo>
                    <a:pt x="2446051" y="444482"/>
                  </a:lnTo>
                  <a:lnTo>
                    <a:pt x="2581942" y="444482"/>
                  </a:lnTo>
                  <a:lnTo>
                    <a:pt x="2717834" y="518562"/>
                  </a:lnTo>
                  <a:lnTo>
                    <a:pt x="2853726" y="592643"/>
                  </a:lnTo>
                  <a:lnTo>
                    <a:pt x="2989618" y="592643"/>
                  </a:lnTo>
                  <a:lnTo>
                    <a:pt x="3125509" y="518562"/>
                  </a:lnTo>
                  <a:lnTo>
                    <a:pt x="3261401" y="518562"/>
                  </a:lnTo>
                  <a:lnTo>
                    <a:pt x="3397293" y="592643"/>
                  </a:lnTo>
                </a:path>
              </a:pathLst>
            </a:custGeom>
            <a:ln w="27101" cap="flat">
              <a:solidFill>
                <a:srgbClr val="0058AB">
                  <a:alpha val="100000"/>
                </a:srgbClr>
              </a:solidFill>
              <a:prstDash val="solid"/>
              <a:round/>
            </a:ln>
          </p:spPr>
          <p:txBody>
            <a:bodyPr/>
            <a:lstStyle/>
            <a:p/>
          </p:txBody>
        </p:sp>
        <p:sp>
          <p:nvSpPr>
            <p:cNvPr id="90" name="tx90"/>
            <p:cNvSpPr/>
            <p:nvPr/>
          </p:nvSpPr>
          <p:spPr>
            <a:xfrm>
              <a:off x="5407519" y="231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086977" y="23167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766436" y="23167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445895" y="23153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167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23167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30575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9834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6371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96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1555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271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271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2079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8324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94265" y="4990743"/>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115" name="tx115"/>
            <p:cNvSpPr/>
            <p:nvPr/>
          </p:nvSpPr>
          <p:spPr>
            <a:xfrm>
              <a:off x="678789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50347"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886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4316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17463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06015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80314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7314981" cy="114824"/>
            </a:xfrm>
            <a:prstGeom prst="rect">
              <a:avLst/>
            </a:prstGeom>
            <a:solidFill>
              <a:srgbClr val="E2231A">
                <a:alpha val="80000"/>
              </a:srgbClr>
            </a:solidFill>
          </p:spPr>
          <p:txBody>
            <a:bodyPr/>
            <a:lstStyle/>
            <a:p/>
          </p:txBody>
        </p:sp>
        <p:sp>
          <p:nvSpPr>
            <p:cNvPr id="128" name="rc128"/>
            <p:cNvSpPr/>
            <p:nvPr/>
          </p:nvSpPr>
          <p:spPr>
            <a:xfrm>
              <a:off x="1317178" y="5743865"/>
              <a:ext cx="6774888" cy="114824"/>
            </a:xfrm>
            <a:prstGeom prst="rect">
              <a:avLst/>
            </a:prstGeom>
            <a:solidFill>
              <a:srgbClr val="E2231A">
                <a:alpha val="80000"/>
              </a:srgbClr>
            </a:solidFill>
          </p:spPr>
          <p:txBody>
            <a:bodyPr/>
            <a:lstStyle/>
            <a:p/>
          </p:txBody>
        </p:sp>
        <p:sp>
          <p:nvSpPr>
            <p:cNvPr id="129" name="rc129"/>
            <p:cNvSpPr/>
            <p:nvPr/>
          </p:nvSpPr>
          <p:spPr>
            <a:xfrm>
              <a:off x="1317178" y="5600334"/>
              <a:ext cx="7321564" cy="114824"/>
            </a:xfrm>
            <a:prstGeom prst="rect">
              <a:avLst/>
            </a:prstGeom>
            <a:solidFill>
              <a:srgbClr val="E2231A">
                <a:alpha val="80000"/>
              </a:srgbClr>
            </a:solidFill>
          </p:spPr>
          <p:txBody>
            <a:bodyPr/>
            <a:lstStyle/>
            <a:p/>
          </p:txBody>
        </p:sp>
        <p:sp>
          <p:nvSpPr>
            <p:cNvPr id="130" name="tx13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632874"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5" name="tx135"/>
            <p:cNvSpPr/>
            <p:nvPr/>
          </p:nvSpPr>
          <p:spPr>
            <a:xfrm>
              <a:off x="637585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6" name="tx13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Poland (91%) was 7 percentage points higher than the global average (84%) and 2 percentage points lower than the average across all non-programme countries (93%).
National MCV1 coverage was 2 percentage points lower than in 2019 (93%).
This equates to 27,000 unvaccinated children in 2025 - the same number of unvaccinated children as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Poland MCV1 coverage was 91% - this is 2 percentage points lower than in 2019, but 7 percentage points higher than the global average (84%).</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Poland ranked number 10 out of 41 countries for lowest MCV1 coverage (based on tied ranks).
Poland was in the top 10 non-programme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Poland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88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0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124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74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97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15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32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46093"/>
              <a:ext cx="239888" cy="1161927"/>
            </a:xfrm>
            <a:prstGeom prst="rect">
              <a:avLst/>
            </a:prstGeom>
            <a:solidFill>
              <a:srgbClr val="80BD41">
                <a:alpha val="100000"/>
              </a:srgbClr>
            </a:solidFill>
          </p:spPr>
          <p:txBody>
            <a:bodyPr/>
            <a:lstStyle/>
            <a:p/>
          </p:txBody>
        </p:sp>
        <p:sp>
          <p:nvSpPr>
            <p:cNvPr id="25" name="rc25"/>
            <p:cNvSpPr/>
            <p:nvPr/>
          </p:nvSpPr>
          <p:spPr>
            <a:xfrm>
              <a:off x="1296273" y="3110160"/>
              <a:ext cx="239888" cy="35933"/>
            </a:xfrm>
            <a:prstGeom prst="rect">
              <a:avLst/>
            </a:prstGeom>
            <a:solidFill>
              <a:srgbClr val="E2231A">
                <a:alpha val="100000"/>
              </a:srgbClr>
            </a:solidFill>
          </p:spPr>
          <p:txBody>
            <a:bodyPr/>
            <a:lstStyle/>
            <a:p/>
          </p:txBody>
        </p:sp>
        <p:sp>
          <p:nvSpPr>
            <p:cNvPr id="26" name="rc26"/>
            <p:cNvSpPr/>
            <p:nvPr/>
          </p:nvSpPr>
          <p:spPr>
            <a:xfrm>
              <a:off x="1562816" y="3175134"/>
              <a:ext cx="239888" cy="1132887"/>
            </a:xfrm>
            <a:prstGeom prst="rect">
              <a:avLst/>
            </a:prstGeom>
            <a:solidFill>
              <a:srgbClr val="80BD41">
                <a:alpha val="100000"/>
              </a:srgbClr>
            </a:solidFill>
          </p:spPr>
          <p:txBody>
            <a:bodyPr/>
            <a:lstStyle/>
            <a:p/>
          </p:txBody>
        </p:sp>
        <p:sp>
          <p:nvSpPr>
            <p:cNvPr id="27" name="rc27"/>
            <p:cNvSpPr/>
            <p:nvPr/>
          </p:nvSpPr>
          <p:spPr>
            <a:xfrm>
              <a:off x="1562816" y="3140094"/>
              <a:ext cx="239888" cy="35039"/>
            </a:xfrm>
            <a:prstGeom prst="rect">
              <a:avLst/>
            </a:prstGeom>
            <a:solidFill>
              <a:srgbClr val="E2231A">
                <a:alpha val="100000"/>
              </a:srgbClr>
            </a:solidFill>
          </p:spPr>
          <p:txBody>
            <a:bodyPr/>
            <a:lstStyle/>
            <a:p/>
          </p:txBody>
        </p:sp>
        <p:sp>
          <p:nvSpPr>
            <p:cNvPr id="28" name="rc28"/>
            <p:cNvSpPr/>
            <p:nvPr/>
          </p:nvSpPr>
          <p:spPr>
            <a:xfrm>
              <a:off x="1829360" y="3204365"/>
              <a:ext cx="239888" cy="1103655"/>
            </a:xfrm>
            <a:prstGeom prst="rect">
              <a:avLst/>
            </a:prstGeom>
            <a:solidFill>
              <a:srgbClr val="80BD41">
                <a:alpha val="100000"/>
              </a:srgbClr>
            </a:solidFill>
          </p:spPr>
          <p:txBody>
            <a:bodyPr/>
            <a:lstStyle/>
            <a:p/>
          </p:txBody>
        </p:sp>
        <p:sp>
          <p:nvSpPr>
            <p:cNvPr id="29" name="rc29"/>
            <p:cNvSpPr/>
            <p:nvPr/>
          </p:nvSpPr>
          <p:spPr>
            <a:xfrm>
              <a:off x="1829360" y="3181835"/>
              <a:ext cx="239888" cy="22530"/>
            </a:xfrm>
            <a:prstGeom prst="rect">
              <a:avLst/>
            </a:prstGeom>
            <a:solidFill>
              <a:srgbClr val="E2231A">
                <a:alpha val="100000"/>
              </a:srgbClr>
            </a:solidFill>
          </p:spPr>
          <p:txBody>
            <a:bodyPr/>
            <a:lstStyle/>
            <a:p/>
          </p:txBody>
        </p:sp>
        <p:sp>
          <p:nvSpPr>
            <p:cNvPr id="30" name="rc30"/>
            <p:cNvSpPr/>
            <p:nvPr/>
          </p:nvSpPr>
          <p:spPr>
            <a:xfrm>
              <a:off x="2095903" y="3225076"/>
              <a:ext cx="239888" cy="1082944"/>
            </a:xfrm>
            <a:prstGeom prst="rect">
              <a:avLst/>
            </a:prstGeom>
            <a:solidFill>
              <a:srgbClr val="80BD41">
                <a:alpha val="100000"/>
              </a:srgbClr>
            </a:solidFill>
          </p:spPr>
          <p:txBody>
            <a:bodyPr/>
            <a:lstStyle/>
            <a:p/>
          </p:txBody>
        </p:sp>
        <p:sp>
          <p:nvSpPr>
            <p:cNvPr id="31" name="rc31"/>
            <p:cNvSpPr/>
            <p:nvPr/>
          </p:nvSpPr>
          <p:spPr>
            <a:xfrm>
              <a:off x="2095903" y="3191600"/>
              <a:ext cx="239888" cy="33476"/>
            </a:xfrm>
            <a:prstGeom prst="rect">
              <a:avLst/>
            </a:prstGeom>
            <a:solidFill>
              <a:srgbClr val="E2231A">
                <a:alpha val="100000"/>
              </a:srgbClr>
            </a:solidFill>
          </p:spPr>
          <p:txBody>
            <a:bodyPr/>
            <a:lstStyle/>
            <a:p/>
          </p:txBody>
        </p:sp>
        <p:sp>
          <p:nvSpPr>
            <p:cNvPr id="32" name="rc32"/>
            <p:cNvSpPr/>
            <p:nvPr/>
          </p:nvSpPr>
          <p:spPr>
            <a:xfrm>
              <a:off x="2362446" y="3210684"/>
              <a:ext cx="239888" cy="1097337"/>
            </a:xfrm>
            <a:prstGeom prst="rect">
              <a:avLst/>
            </a:prstGeom>
            <a:solidFill>
              <a:srgbClr val="80BD41">
                <a:alpha val="100000"/>
              </a:srgbClr>
            </a:solidFill>
          </p:spPr>
          <p:txBody>
            <a:bodyPr/>
            <a:lstStyle/>
            <a:p/>
          </p:txBody>
        </p:sp>
        <p:sp>
          <p:nvSpPr>
            <p:cNvPr id="33" name="rc33"/>
            <p:cNvSpPr/>
            <p:nvPr/>
          </p:nvSpPr>
          <p:spPr>
            <a:xfrm>
              <a:off x="2362446" y="3176761"/>
              <a:ext cx="239888" cy="33922"/>
            </a:xfrm>
            <a:prstGeom prst="rect">
              <a:avLst/>
            </a:prstGeom>
            <a:solidFill>
              <a:srgbClr val="E2231A">
                <a:alpha val="100000"/>
              </a:srgbClr>
            </a:solidFill>
          </p:spPr>
          <p:txBody>
            <a:bodyPr/>
            <a:lstStyle/>
            <a:p/>
          </p:txBody>
        </p:sp>
        <p:sp>
          <p:nvSpPr>
            <p:cNvPr id="34" name="rc34"/>
            <p:cNvSpPr/>
            <p:nvPr/>
          </p:nvSpPr>
          <p:spPr>
            <a:xfrm>
              <a:off x="2628989" y="3174240"/>
              <a:ext cx="239888" cy="1133781"/>
            </a:xfrm>
            <a:prstGeom prst="rect">
              <a:avLst/>
            </a:prstGeom>
            <a:solidFill>
              <a:srgbClr val="80BD41">
                <a:alpha val="100000"/>
              </a:srgbClr>
            </a:solidFill>
          </p:spPr>
          <p:txBody>
            <a:bodyPr/>
            <a:lstStyle/>
            <a:p/>
          </p:txBody>
        </p:sp>
        <p:sp>
          <p:nvSpPr>
            <p:cNvPr id="35" name="rc35"/>
            <p:cNvSpPr/>
            <p:nvPr/>
          </p:nvSpPr>
          <p:spPr>
            <a:xfrm>
              <a:off x="2628989" y="3151104"/>
              <a:ext cx="239888" cy="23136"/>
            </a:xfrm>
            <a:prstGeom prst="rect">
              <a:avLst/>
            </a:prstGeom>
            <a:solidFill>
              <a:srgbClr val="E2231A">
                <a:alpha val="100000"/>
              </a:srgbClr>
            </a:solidFill>
          </p:spPr>
          <p:txBody>
            <a:bodyPr/>
            <a:lstStyle/>
            <a:p/>
          </p:txBody>
        </p:sp>
        <p:sp>
          <p:nvSpPr>
            <p:cNvPr id="36" name="rc36"/>
            <p:cNvSpPr/>
            <p:nvPr/>
          </p:nvSpPr>
          <p:spPr>
            <a:xfrm>
              <a:off x="2895532" y="3130999"/>
              <a:ext cx="239888" cy="1177022"/>
            </a:xfrm>
            <a:prstGeom prst="rect">
              <a:avLst/>
            </a:prstGeom>
            <a:solidFill>
              <a:srgbClr val="80BD41">
                <a:alpha val="100000"/>
              </a:srgbClr>
            </a:solidFill>
          </p:spPr>
          <p:txBody>
            <a:bodyPr/>
            <a:lstStyle/>
            <a:p/>
          </p:txBody>
        </p:sp>
        <p:sp>
          <p:nvSpPr>
            <p:cNvPr id="37" name="rc37"/>
            <p:cNvSpPr/>
            <p:nvPr/>
          </p:nvSpPr>
          <p:spPr>
            <a:xfrm>
              <a:off x="2895532" y="3119096"/>
              <a:ext cx="239888" cy="11903"/>
            </a:xfrm>
            <a:prstGeom prst="rect">
              <a:avLst/>
            </a:prstGeom>
            <a:solidFill>
              <a:srgbClr val="E2231A">
                <a:alpha val="100000"/>
              </a:srgbClr>
            </a:solidFill>
          </p:spPr>
          <p:txBody>
            <a:bodyPr/>
            <a:lstStyle/>
            <a:p/>
          </p:txBody>
        </p:sp>
        <p:sp>
          <p:nvSpPr>
            <p:cNvPr id="38" name="rc38"/>
            <p:cNvSpPr/>
            <p:nvPr/>
          </p:nvSpPr>
          <p:spPr>
            <a:xfrm>
              <a:off x="3162075" y="3100012"/>
              <a:ext cx="239888" cy="1208009"/>
            </a:xfrm>
            <a:prstGeom prst="rect">
              <a:avLst/>
            </a:prstGeom>
            <a:solidFill>
              <a:srgbClr val="80BD41">
                <a:alpha val="100000"/>
              </a:srgbClr>
            </a:solidFill>
          </p:spPr>
          <p:txBody>
            <a:bodyPr/>
            <a:lstStyle/>
            <a:p/>
          </p:txBody>
        </p:sp>
        <p:sp>
          <p:nvSpPr>
            <p:cNvPr id="39" name="rc39"/>
            <p:cNvSpPr/>
            <p:nvPr/>
          </p:nvSpPr>
          <p:spPr>
            <a:xfrm>
              <a:off x="3162075" y="3075376"/>
              <a:ext cx="239888" cy="24636"/>
            </a:xfrm>
            <a:prstGeom prst="rect">
              <a:avLst/>
            </a:prstGeom>
            <a:solidFill>
              <a:srgbClr val="E2231A">
                <a:alpha val="100000"/>
              </a:srgbClr>
            </a:solidFill>
          </p:spPr>
          <p:txBody>
            <a:bodyPr/>
            <a:lstStyle/>
            <a:p/>
          </p:txBody>
        </p:sp>
        <p:sp>
          <p:nvSpPr>
            <p:cNvPr id="40" name="rc40"/>
            <p:cNvSpPr/>
            <p:nvPr/>
          </p:nvSpPr>
          <p:spPr>
            <a:xfrm>
              <a:off x="3428618" y="3026646"/>
              <a:ext cx="239888" cy="1281375"/>
            </a:xfrm>
            <a:prstGeom prst="rect">
              <a:avLst/>
            </a:prstGeom>
            <a:solidFill>
              <a:srgbClr val="80BD41">
                <a:alpha val="100000"/>
              </a:srgbClr>
            </a:solidFill>
          </p:spPr>
          <p:txBody>
            <a:bodyPr/>
            <a:lstStyle/>
            <a:p/>
          </p:txBody>
        </p:sp>
        <p:sp>
          <p:nvSpPr>
            <p:cNvPr id="41" name="rc41"/>
            <p:cNvSpPr/>
            <p:nvPr/>
          </p:nvSpPr>
          <p:spPr>
            <a:xfrm>
              <a:off x="3428618" y="3000509"/>
              <a:ext cx="239888" cy="26136"/>
            </a:xfrm>
            <a:prstGeom prst="rect">
              <a:avLst/>
            </a:prstGeom>
            <a:solidFill>
              <a:srgbClr val="E2231A">
                <a:alpha val="100000"/>
              </a:srgbClr>
            </a:solidFill>
          </p:spPr>
          <p:txBody>
            <a:bodyPr/>
            <a:lstStyle/>
            <a:p/>
          </p:txBody>
        </p:sp>
        <p:sp>
          <p:nvSpPr>
            <p:cNvPr id="42" name="rc42"/>
            <p:cNvSpPr/>
            <p:nvPr/>
          </p:nvSpPr>
          <p:spPr>
            <a:xfrm>
              <a:off x="3695161" y="3011487"/>
              <a:ext cx="239888" cy="1296533"/>
            </a:xfrm>
            <a:prstGeom prst="rect">
              <a:avLst/>
            </a:prstGeom>
            <a:solidFill>
              <a:srgbClr val="80BD41">
                <a:alpha val="100000"/>
              </a:srgbClr>
            </a:solidFill>
          </p:spPr>
          <p:txBody>
            <a:bodyPr/>
            <a:lstStyle/>
            <a:p/>
          </p:txBody>
        </p:sp>
        <p:sp>
          <p:nvSpPr>
            <p:cNvPr id="43" name="rc43"/>
            <p:cNvSpPr/>
            <p:nvPr/>
          </p:nvSpPr>
          <p:spPr>
            <a:xfrm>
              <a:off x="3695161" y="2985032"/>
              <a:ext cx="239888" cy="26455"/>
            </a:xfrm>
            <a:prstGeom prst="rect">
              <a:avLst/>
            </a:prstGeom>
            <a:solidFill>
              <a:srgbClr val="E2231A">
                <a:alpha val="100000"/>
              </a:srgbClr>
            </a:solidFill>
          </p:spPr>
          <p:txBody>
            <a:bodyPr/>
            <a:lstStyle/>
            <a:p/>
          </p:txBody>
        </p:sp>
        <p:sp>
          <p:nvSpPr>
            <p:cNvPr id="44" name="rc44"/>
            <p:cNvSpPr/>
            <p:nvPr/>
          </p:nvSpPr>
          <p:spPr>
            <a:xfrm>
              <a:off x="3961705" y="2993648"/>
              <a:ext cx="239888" cy="1314372"/>
            </a:xfrm>
            <a:prstGeom prst="rect">
              <a:avLst/>
            </a:prstGeom>
            <a:solidFill>
              <a:srgbClr val="80BD41">
                <a:alpha val="100000"/>
              </a:srgbClr>
            </a:solidFill>
          </p:spPr>
          <p:txBody>
            <a:bodyPr/>
            <a:lstStyle/>
            <a:p/>
          </p:txBody>
        </p:sp>
        <p:sp>
          <p:nvSpPr>
            <p:cNvPr id="45" name="rc45"/>
            <p:cNvSpPr/>
            <p:nvPr/>
          </p:nvSpPr>
          <p:spPr>
            <a:xfrm>
              <a:off x="3961705" y="2966810"/>
              <a:ext cx="239888" cy="26838"/>
            </a:xfrm>
            <a:prstGeom prst="rect">
              <a:avLst/>
            </a:prstGeom>
            <a:solidFill>
              <a:srgbClr val="E2231A">
                <a:alpha val="100000"/>
              </a:srgbClr>
            </a:solidFill>
          </p:spPr>
          <p:txBody>
            <a:bodyPr/>
            <a:lstStyle/>
            <a:p/>
          </p:txBody>
        </p:sp>
        <p:sp>
          <p:nvSpPr>
            <p:cNvPr id="46" name="rc46"/>
            <p:cNvSpPr/>
            <p:nvPr/>
          </p:nvSpPr>
          <p:spPr>
            <a:xfrm>
              <a:off x="4228248" y="3068834"/>
              <a:ext cx="239888" cy="1239187"/>
            </a:xfrm>
            <a:prstGeom prst="rect">
              <a:avLst/>
            </a:prstGeom>
            <a:solidFill>
              <a:srgbClr val="80BD41">
                <a:alpha val="100000"/>
              </a:srgbClr>
            </a:solidFill>
          </p:spPr>
          <p:txBody>
            <a:bodyPr/>
            <a:lstStyle/>
            <a:p/>
          </p:txBody>
        </p:sp>
        <p:sp>
          <p:nvSpPr>
            <p:cNvPr id="47" name="rc47"/>
            <p:cNvSpPr/>
            <p:nvPr/>
          </p:nvSpPr>
          <p:spPr>
            <a:xfrm>
              <a:off x="4228248" y="3043559"/>
              <a:ext cx="239888" cy="25274"/>
            </a:xfrm>
            <a:prstGeom prst="rect">
              <a:avLst/>
            </a:prstGeom>
            <a:solidFill>
              <a:srgbClr val="E2231A">
                <a:alpha val="100000"/>
              </a:srgbClr>
            </a:solidFill>
          </p:spPr>
          <p:txBody>
            <a:bodyPr/>
            <a:lstStyle/>
            <a:p/>
          </p:txBody>
        </p:sp>
        <p:sp>
          <p:nvSpPr>
            <p:cNvPr id="48" name="rc48"/>
            <p:cNvSpPr/>
            <p:nvPr/>
          </p:nvSpPr>
          <p:spPr>
            <a:xfrm>
              <a:off x="4494791" y="3086226"/>
              <a:ext cx="239888" cy="1221795"/>
            </a:xfrm>
            <a:prstGeom prst="rect">
              <a:avLst/>
            </a:prstGeom>
            <a:solidFill>
              <a:srgbClr val="80BD41">
                <a:alpha val="100000"/>
              </a:srgbClr>
            </a:solidFill>
          </p:spPr>
          <p:txBody>
            <a:bodyPr/>
            <a:lstStyle/>
            <a:p/>
          </p:txBody>
        </p:sp>
        <p:sp>
          <p:nvSpPr>
            <p:cNvPr id="49" name="rc49"/>
            <p:cNvSpPr/>
            <p:nvPr/>
          </p:nvSpPr>
          <p:spPr>
            <a:xfrm>
              <a:off x="4494791" y="3061302"/>
              <a:ext cx="239888" cy="24923"/>
            </a:xfrm>
            <a:prstGeom prst="rect">
              <a:avLst/>
            </a:prstGeom>
            <a:solidFill>
              <a:srgbClr val="E2231A">
                <a:alpha val="100000"/>
              </a:srgbClr>
            </a:solidFill>
          </p:spPr>
          <p:txBody>
            <a:bodyPr/>
            <a:lstStyle/>
            <a:p/>
          </p:txBody>
        </p:sp>
        <p:sp>
          <p:nvSpPr>
            <p:cNvPr id="50" name="rc50"/>
            <p:cNvSpPr/>
            <p:nvPr/>
          </p:nvSpPr>
          <p:spPr>
            <a:xfrm>
              <a:off x="4761334" y="3128382"/>
              <a:ext cx="239888" cy="1179639"/>
            </a:xfrm>
            <a:prstGeom prst="rect">
              <a:avLst/>
            </a:prstGeom>
            <a:solidFill>
              <a:srgbClr val="80BD41">
                <a:alpha val="100000"/>
              </a:srgbClr>
            </a:solidFill>
          </p:spPr>
          <p:txBody>
            <a:bodyPr/>
            <a:lstStyle/>
            <a:p/>
          </p:txBody>
        </p:sp>
        <p:sp>
          <p:nvSpPr>
            <p:cNvPr id="51" name="rc51"/>
            <p:cNvSpPr/>
            <p:nvPr/>
          </p:nvSpPr>
          <p:spPr>
            <a:xfrm>
              <a:off x="4761334" y="3104320"/>
              <a:ext cx="239888" cy="24061"/>
            </a:xfrm>
            <a:prstGeom prst="rect">
              <a:avLst/>
            </a:prstGeom>
            <a:solidFill>
              <a:srgbClr val="E2231A">
                <a:alpha val="100000"/>
              </a:srgbClr>
            </a:solidFill>
          </p:spPr>
          <p:txBody>
            <a:bodyPr/>
            <a:lstStyle/>
            <a:p/>
          </p:txBody>
        </p:sp>
        <p:sp>
          <p:nvSpPr>
            <p:cNvPr id="52" name="rc52"/>
            <p:cNvSpPr/>
            <p:nvPr/>
          </p:nvSpPr>
          <p:spPr>
            <a:xfrm>
              <a:off x="5027877" y="3128223"/>
              <a:ext cx="239888" cy="1179798"/>
            </a:xfrm>
            <a:prstGeom prst="rect">
              <a:avLst/>
            </a:prstGeom>
            <a:solidFill>
              <a:srgbClr val="80BD41">
                <a:alpha val="100000"/>
              </a:srgbClr>
            </a:solidFill>
          </p:spPr>
          <p:txBody>
            <a:bodyPr/>
            <a:lstStyle/>
            <a:p/>
          </p:txBody>
        </p:sp>
        <p:sp>
          <p:nvSpPr>
            <p:cNvPr id="53" name="rc53"/>
            <p:cNvSpPr/>
            <p:nvPr/>
          </p:nvSpPr>
          <p:spPr>
            <a:xfrm>
              <a:off x="5027877" y="3091747"/>
              <a:ext cx="239888" cy="36475"/>
            </a:xfrm>
            <a:prstGeom prst="rect">
              <a:avLst/>
            </a:prstGeom>
            <a:solidFill>
              <a:srgbClr val="E2231A">
                <a:alpha val="100000"/>
              </a:srgbClr>
            </a:solidFill>
          </p:spPr>
          <p:txBody>
            <a:bodyPr/>
            <a:lstStyle/>
            <a:p/>
          </p:txBody>
        </p:sp>
        <p:sp>
          <p:nvSpPr>
            <p:cNvPr id="54" name="rc54"/>
            <p:cNvSpPr/>
            <p:nvPr/>
          </p:nvSpPr>
          <p:spPr>
            <a:xfrm>
              <a:off x="5294420" y="3149189"/>
              <a:ext cx="239888" cy="1158832"/>
            </a:xfrm>
            <a:prstGeom prst="rect">
              <a:avLst/>
            </a:prstGeom>
            <a:solidFill>
              <a:srgbClr val="80BD41">
                <a:alpha val="100000"/>
              </a:srgbClr>
            </a:solidFill>
          </p:spPr>
          <p:txBody>
            <a:bodyPr/>
            <a:lstStyle/>
            <a:p/>
          </p:txBody>
        </p:sp>
        <p:sp>
          <p:nvSpPr>
            <p:cNvPr id="55" name="rc55"/>
            <p:cNvSpPr/>
            <p:nvPr/>
          </p:nvSpPr>
          <p:spPr>
            <a:xfrm>
              <a:off x="5294420" y="3100906"/>
              <a:ext cx="239888" cy="48283"/>
            </a:xfrm>
            <a:prstGeom prst="rect">
              <a:avLst/>
            </a:prstGeom>
            <a:solidFill>
              <a:srgbClr val="E2231A">
                <a:alpha val="100000"/>
              </a:srgbClr>
            </a:solidFill>
          </p:spPr>
          <p:txBody>
            <a:bodyPr/>
            <a:lstStyle/>
            <a:p/>
          </p:txBody>
        </p:sp>
        <p:sp>
          <p:nvSpPr>
            <p:cNvPr id="56" name="rc56"/>
            <p:cNvSpPr/>
            <p:nvPr/>
          </p:nvSpPr>
          <p:spPr>
            <a:xfrm>
              <a:off x="5560963" y="3110096"/>
              <a:ext cx="239888" cy="1197924"/>
            </a:xfrm>
            <a:prstGeom prst="rect">
              <a:avLst/>
            </a:prstGeom>
            <a:solidFill>
              <a:srgbClr val="80BD41">
                <a:alpha val="100000"/>
              </a:srgbClr>
            </a:solidFill>
          </p:spPr>
          <p:txBody>
            <a:bodyPr/>
            <a:lstStyle/>
            <a:p/>
          </p:txBody>
        </p:sp>
        <p:sp>
          <p:nvSpPr>
            <p:cNvPr id="57" name="rc57"/>
            <p:cNvSpPr/>
            <p:nvPr/>
          </p:nvSpPr>
          <p:spPr>
            <a:xfrm>
              <a:off x="5560963" y="3060185"/>
              <a:ext cx="239888" cy="49910"/>
            </a:xfrm>
            <a:prstGeom prst="rect">
              <a:avLst/>
            </a:prstGeom>
            <a:solidFill>
              <a:srgbClr val="E2231A">
                <a:alpha val="100000"/>
              </a:srgbClr>
            </a:solidFill>
          </p:spPr>
          <p:txBody>
            <a:bodyPr/>
            <a:lstStyle/>
            <a:p/>
          </p:txBody>
        </p:sp>
        <p:sp>
          <p:nvSpPr>
            <p:cNvPr id="58" name="rc58"/>
            <p:cNvSpPr/>
            <p:nvPr/>
          </p:nvSpPr>
          <p:spPr>
            <a:xfrm>
              <a:off x="5827506" y="3085205"/>
              <a:ext cx="239888" cy="1222816"/>
            </a:xfrm>
            <a:prstGeom prst="rect">
              <a:avLst/>
            </a:prstGeom>
            <a:solidFill>
              <a:srgbClr val="80BD41">
                <a:alpha val="100000"/>
              </a:srgbClr>
            </a:solidFill>
          </p:spPr>
          <p:txBody>
            <a:bodyPr/>
            <a:lstStyle/>
            <a:p/>
          </p:txBody>
        </p:sp>
        <p:sp>
          <p:nvSpPr>
            <p:cNvPr id="59" name="rc59"/>
            <p:cNvSpPr/>
            <p:nvPr/>
          </p:nvSpPr>
          <p:spPr>
            <a:xfrm>
              <a:off x="5827506" y="3007147"/>
              <a:ext cx="239888" cy="78057"/>
            </a:xfrm>
            <a:prstGeom prst="rect">
              <a:avLst/>
            </a:prstGeom>
            <a:solidFill>
              <a:srgbClr val="E2231A">
                <a:alpha val="100000"/>
              </a:srgbClr>
            </a:solidFill>
          </p:spPr>
          <p:txBody>
            <a:bodyPr/>
            <a:lstStyle/>
            <a:p/>
          </p:txBody>
        </p:sp>
        <p:sp>
          <p:nvSpPr>
            <p:cNvPr id="60" name="rc60"/>
            <p:cNvSpPr/>
            <p:nvPr/>
          </p:nvSpPr>
          <p:spPr>
            <a:xfrm>
              <a:off x="6094049" y="3146668"/>
              <a:ext cx="239888" cy="1161353"/>
            </a:xfrm>
            <a:prstGeom prst="rect">
              <a:avLst/>
            </a:prstGeom>
            <a:solidFill>
              <a:srgbClr val="80BD41">
                <a:alpha val="100000"/>
              </a:srgbClr>
            </a:solidFill>
          </p:spPr>
          <p:txBody>
            <a:bodyPr/>
            <a:lstStyle/>
            <a:p/>
          </p:txBody>
        </p:sp>
        <p:sp>
          <p:nvSpPr>
            <p:cNvPr id="61" name="rc61"/>
            <p:cNvSpPr/>
            <p:nvPr/>
          </p:nvSpPr>
          <p:spPr>
            <a:xfrm>
              <a:off x="6094049" y="3059260"/>
              <a:ext cx="239888" cy="87407"/>
            </a:xfrm>
            <a:prstGeom prst="rect">
              <a:avLst/>
            </a:prstGeom>
            <a:solidFill>
              <a:srgbClr val="E2231A">
                <a:alpha val="100000"/>
              </a:srgbClr>
            </a:solidFill>
          </p:spPr>
          <p:txBody>
            <a:bodyPr/>
            <a:lstStyle/>
            <a:p/>
          </p:txBody>
        </p:sp>
        <p:sp>
          <p:nvSpPr>
            <p:cNvPr id="62" name="rc62"/>
            <p:cNvSpPr/>
            <p:nvPr/>
          </p:nvSpPr>
          <p:spPr>
            <a:xfrm>
              <a:off x="6360593" y="3177368"/>
              <a:ext cx="239888" cy="1130653"/>
            </a:xfrm>
            <a:prstGeom prst="rect">
              <a:avLst/>
            </a:prstGeom>
            <a:solidFill>
              <a:srgbClr val="80BD41">
                <a:alpha val="100000"/>
              </a:srgbClr>
            </a:solidFill>
          </p:spPr>
          <p:txBody>
            <a:bodyPr/>
            <a:lstStyle/>
            <a:p/>
          </p:txBody>
        </p:sp>
        <p:sp>
          <p:nvSpPr>
            <p:cNvPr id="63" name="rc63"/>
            <p:cNvSpPr/>
            <p:nvPr/>
          </p:nvSpPr>
          <p:spPr>
            <a:xfrm>
              <a:off x="6360593" y="3092257"/>
              <a:ext cx="239888" cy="85110"/>
            </a:xfrm>
            <a:prstGeom prst="rect">
              <a:avLst/>
            </a:prstGeom>
            <a:solidFill>
              <a:srgbClr val="E2231A">
                <a:alpha val="100000"/>
              </a:srgbClr>
            </a:solidFill>
          </p:spPr>
          <p:txBody>
            <a:bodyPr/>
            <a:lstStyle/>
            <a:p/>
          </p:txBody>
        </p:sp>
        <p:sp>
          <p:nvSpPr>
            <p:cNvPr id="64" name="rc64"/>
            <p:cNvSpPr/>
            <p:nvPr/>
          </p:nvSpPr>
          <p:spPr>
            <a:xfrm>
              <a:off x="6627136" y="3255521"/>
              <a:ext cx="239888" cy="1052500"/>
            </a:xfrm>
            <a:prstGeom prst="rect">
              <a:avLst/>
            </a:prstGeom>
            <a:solidFill>
              <a:srgbClr val="80BD41">
                <a:alpha val="100000"/>
              </a:srgbClr>
            </a:solidFill>
          </p:spPr>
          <p:txBody>
            <a:bodyPr/>
            <a:lstStyle/>
            <a:p/>
          </p:txBody>
        </p:sp>
        <p:sp>
          <p:nvSpPr>
            <p:cNvPr id="65" name="rc65"/>
            <p:cNvSpPr/>
            <p:nvPr/>
          </p:nvSpPr>
          <p:spPr>
            <a:xfrm>
              <a:off x="6627136" y="3163996"/>
              <a:ext cx="239888" cy="91524"/>
            </a:xfrm>
            <a:prstGeom prst="rect">
              <a:avLst/>
            </a:prstGeom>
            <a:solidFill>
              <a:srgbClr val="E2231A">
                <a:alpha val="100000"/>
              </a:srgbClr>
            </a:solidFill>
          </p:spPr>
          <p:txBody>
            <a:bodyPr/>
            <a:lstStyle/>
            <a:p/>
          </p:txBody>
        </p:sp>
        <p:sp>
          <p:nvSpPr>
            <p:cNvPr id="66" name="rc66"/>
            <p:cNvSpPr/>
            <p:nvPr/>
          </p:nvSpPr>
          <p:spPr>
            <a:xfrm>
              <a:off x="6893679" y="3339131"/>
              <a:ext cx="239888" cy="968890"/>
            </a:xfrm>
            <a:prstGeom prst="rect">
              <a:avLst/>
            </a:prstGeom>
            <a:solidFill>
              <a:srgbClr val="80BD41">
                <a:alpha val="100000"/>
              </a:srgbClr>
            </a:solidFill>
          </p:spPr>
          <p:txBody>
            <a:bodyPr/>
            <a:lstStyle/>
            <a:p/>
          </p:txBody>
        </p:sp>
        <p:sp>
          <p:nvSpPr>
            <p:cNvPr id="67" name="rc67"/>
            <p:cNvSpPr/>
            <p:nvPr/>
          </p:nvSpPr>
          <p:spPr>
            <a:xfrm>
              <a:off x="6893679" y="3243298"/>
              <a:ext cx="239888" cy="95832"/>
            </a:xfrm>
            <a:prstGeom prst="rect">
              <a:avLst/>
            </a:prstGeom>
            <a:solidFill>
              <a:srgbClr val="E2231A">
                <a:alpha val="100000"/>
              </a:srgbClr>
            </a:solidFill>
          </p:spPr>
          <p:txBody>
            <a:bodyPr/>
            <a:lstStyle/>
            <a:p/>
          </p:txBody>
        </p:sp>
        <p:sp>
          <p:nvSpPr>
            <p:cNvPr id="68" name="rc68"/>
            <p:cNvSpPr/>
            <p:nvPr/>
          </p:nvSpPr>
          <p:spPr>
            <a:xfrm>
              <a:off x="7160222" y="3409689"/>
              <a:ext cx="239888" cy="898331"/>
            </a:xfrm>
            <a:prstGeom prst="rect">
              <a:avLst/>
            </a:prstGeom>
            <a:solidFill>
              <a:srgbClr val="80BD41">
                <a:alpha val="100000"/>
              </a:srgbClr>
            </a:solidFill>
          </p:spPr>
          <p:txBody>
            <a:bodyPr/>
            <a:lstStyle/>
            <a:p/>
          </p:txBody>
        </p:sp>
        <p:sp>
          <p:nvSpPr>
            <p:cNvPr id="69" name="rc69"/>
            <p:cNvSpPr/>
            <p:nvPr/>
          </p:nvSpPr>
          <p:spPr>
            <a:xfrm>
              <a:off x="7160222" y="3320845"/>
              <a:ext cx="239888" cy="88843"/>
            </a:xfrm>
            <a:prstGeom prst="rect">
              <a:avLst/>
            </a:prstGeom>
            <a:solidFill>
              <a:srgbClr val="E2231A">
                <a:alpha val="100000"/>
              </a:srgbClr>
            </a:solidFill>
          </p:spPr>
          <p:txBody>
            <a:bodyPr/>
            <a:lstStyle/>
            <a:p/>
          </p:txBody>
        </p:sp>
        <p:sp>
          <p:nvSpPr>
            <p:cNvPr id="70" name="rc70"/>
            <p:cNvSpPr/>
            <p:nvPr/>
          </p:nvSpPr>
          <p:spPr>
            <a:xfrm>
              <a:off x="7426765" y="3377202"/>
              <a:ext cx="239888" cy="930818"/>
            </a:xfrm>
            <a:prstGeom prst="rect">
              <a:avLst/>
            </a:prstGeom>
            <a:solidFill>
              <a:srgbClr val="80BD41">
                <a:alpha val="100000"/>
              </a:srgbClr>
            </a:solidFill>
          </p:spPr>
          <p:txBody>
            <a:bodyPr/>
            <a:lstStyle/>
            <a:p/>
          </p:txBody>
        </p:sp>
        <p:sp>
          <p:nvSpPr>
            <p:cNvPr id="71" name="rc71"/>
            <p:cNvSpPr/>
            <p:nvPr/>
          </p:nvSpPr>
          <p:spPr>
            <a:xfrm>
              <a:off x="7426765" y="3296273"/>
              <a:ext cx="239888" cy="80929"/>
            </a:xfrm>
            <a:prstGeom prst="rect">
              <a:avLst/>
            </a:prstGeom>
            <a:solidFill>
              <a:srgbClr val="E2231A">
                <a:alpha val="100000"/>
              </a:srgbClr>
            </a:solidFill>
          </p:spPr>
          <p:txBody>
            <a:bodyPr/>
            <a:lstStyle/>
            <a:p/>
          </p:txBody>
        </p:sp>
        <p:sp>
          <p:nvSpPr>
            <p:cNvPr id="72" name="rc72"/>
            <p:cNvSpPr/>
            <p:nvPr/>
          </p:nvSpPr>
          <p:spPr>
            <a:xfrm>
              <a:off x="7693308" y="3401584"/>
              <a:ext cx="239888" cy="906437"/>
            </a:xfrm>
            <a:prstGeom prst="rect">
              <a:avLst/>
            </a:prstGeom>
            <a:solidFill>
              <a:srgbClr val="80BD41">
                <a:alpha val="100000"/>
              </a:srgbClr>
            </a:solidFill>
          </p:spPr>
          <p:txBody>
            <a:bodyPr/>
            <a:lstStyle/>
            <a:p/>
          </p:txBody>
        </p:sp>
        <p:sp>
          <p:nvSpPr>
            <p:cNvPr id="73" name="rc73"/>
            <p:cNvSpPr/>
            <p:nvPr/>
          </p:nvSpPr>
          <p:spPr>
            <a:xfrm>
              <a:off x="7693308" y="3322760"/>
              <a:ext cx="239888" cy="78823"/>
            </a:xfrm>
            <a:prstGeom prst="rect">
              <a:avLst/>
            </a:prstGeom>
            <a:solidFill>
              <a:srgbClr val="E2231A">
                <a:alpha val="100000"/>
              </a:srgbClr>
            </a:solidFill>
          </p:spPr>
          <p:txBody>
            <a:bodyPr/>
            <a:lstStyle/>
            <a:p/>
          </p:txBody>
        </p:sp>
        <p:sp>
          <p:nvSpPr>
            <p:cNvPr id="74" name="rc74"/>
            <p:cNvSpPr/>
            <p:nvPr/>
          </p:nvSpPr>
          <p:spPr>
            <a:xfrm>
              <a:off x="7959851" y="3446771"/>
              <a:ext cx="239888" cy="861249"/>
            </a:xfrm>
            <a:prstGeom prst="rect">
              <a:avLst/>
            </a:prstGeom>
            <a:solidFill>
              <a:srgbClr val="80BD41">
                <a:alpha val="100000"/>
              </a:srgbClr>
            </a:solidFill>
          </p:spPr>
          <p:txBody>
            <a:bodyPr/>
            <a:lstStyle/>
            <a:p/>
          </p:txBody>
        </p:sp>
        <p:sp>
          <p:nvSpPr>
            <p:cNvPr id="75" name="rc75"/>
            <p:cNvSpPr/>
            <p:nvPr/>
          </p:nvSpPr>
          <p:spPr>
            <a:xfrm>
              <a:off x="7959851" y="3361597"/>
              <a:ext cx="239888" cy="85173"/>
            </a:xfrm>
            <a:prstGeom prst="rect">
              <a:avLst/>
            </a:prstGeom>
            <a:solidFill>
              <a:srgbClr val="E2231A">
                <a:alpha val="100000"/>
              </a:srgbClr>
            </a:solidFill>
          </p:spPr>
          <p:txBody>
            <a:bodyPr/>
            <a:lstStyle/>
            <a:p/>
          </p:txBody>
        </p:sp>
        <p:sp>
          <p:nvSpPr>
            <p:cNvPr id="76" name="pl76"/>
            <p:cNvSpPr/>
            <p:nvPr/>
          </p:nvSpPr>
          <p:spPr>
            <a:xfrm>
              <a:off x="1416218" y="2095023"/>
              <a:ext cx="6663577" cy="178828"/>
            </a:xfrm>
            <a:custGeom>
              <a:avLst/>
              <a:pathLst>
                <a:path w="6663577" h="178828">
                  <a:moveTo>
                    <a:pt x="0" y="44707"/>
                  </a:moveTo>
                  <a:lnTo>
                    <a:pt x="266543" y="44707"/>
                  </a:lnTo>
                  <a:lnTo>
                    <a:pt x="533086" y="22353"/>
                  </a:lnTo>
                  <a:lnTo>
                    <a:pt x="799629" y="44707"/>
                  </a:lnTo>
                  <a:lnTo>
                    <a:pt x="1066172" y="44707"/>
                  </a:lnTo>
                  <a:lnTo>
                    <a:pt x="1332715" y="22353"/>
                  </a:lnTo>
                  <a:lnTo>
                    <a:pt x="1599258" y="0"/>
                  </a:lnTo>
                  <a:lnTo>
                    <a:pt x="1865801" y="22353"/>
                  </a:lnTo>
                  <a:lnTo>
                    <a:pt x="2132344" y="22353"/>
                  </a:lnTo>
                  <a:lnTo>
                    <a:pt x="2398888" y="22353"/>
                  </a:lnTo>
                  <a:lnTo>
                    <a:pt x="2665431" y="22353"/>
                  </a:lnTo>
                  <a:lnTo>
                    <a:pt x="2931974" y="22353"/>
                  </a:lnTo>
                  <a:lnTo>
                    <a:pt x="3198517" y="22353"/>
                  </a:lnTo>
                  <a:lnTo>
                    <a:pt x="3465060" y="22353"/>
                  </a:lnTo>
                  <a:lnTo>
                    <a:pt x="3731603" y="44707"/>
                  </a:lnTo>
                  <a:lnTo>
                    <a:pt x="3998146" y="67060"/>
                  </a:lnTo>
                  <a:lnTo>
                    <a:pt x="4264689" y="67060"/>
                  </a:lnTo>
                  <a:lnTo>
                    <a:pt x="4531233" y="111767"/>
                  </a:lnTo>
                  <a:lnTo>
                    <a:pt x="4797776" y="134121"/>
                  </a:lnTo>
                  <a:lnTo>
                    <a:pt x="5064319" y="134121"/>
                  </a:lnTo>
                  <a:lnTo>
                    <a:pt x="5330862" y="156474"/>
                  </a:lnTo>
                  <a:lnTo>
                    <a:pt x="5597405" y="178828"/>
                  </a:lnTo>
                  <a:lnTo>
                    <a:pt x="5863948" y="178828"/>
                  </a:lnTo>
                  <a:lnTo>
                    <a:pt x="6130491" y="156474"/>
                  </a:lnTo>
                  <a:lnTo>
                    <a:pt x="6397034" y="156474"/>
                  </a:lnTo>
                  <a:lnTo>
                    <a:pt x="6663577" y="178828"/>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8" name="tx88"/>
            <p:cNvSpPr/>
            <p:nvPr/>
          </p:nvSpPr>
          <p:spPr>
            <a:xfrm>
              <a:off x="1298664" y="29741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375.4</a:t>
              </a:r>
            </a:p>
          </p:txBody>
        </p:sp>
        <p:sp>
          <p:nvSpPr>
            <p:cNvPr id="89" name="tx89"/>
            <p:cNvSpPr/>
            <p:nvPr/>
          </p:nvSpPr>
          <p:spPr>
            <a:xfrm>
              <a:off x="2631380" y="30151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362.5</a:t>
              </a:r>
            </a:p>
          </p:txBody>
        </p:sp>
        <p:sp>
          <p:nvSpPr>
            <p:cNvPr id="90" name="tx90"/>
            <p:cNvSpPr/>
            <p:nvPr/>
          </p:nvSpPr>
          <p:spPr>
            <a:xfrm>
              <a:off x="3964096" y="28308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420.3</a:t>
              </a:r>
            </a:p>
          </p:txBody>
        </p:sp>
        <p:sp>
          <p:nvSpPr>
            <p:cNvPr id="91" name="tx91"/>
            <p:cNvSpPr/>
            <p:nvPr/>
          </p:nvSpPr>
          <p:spPr>
            <a:xfrm>
              <a:off x="5296811" y="29649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378.3</a:t>
              </a:r>
            </a:p>
          </p:txBody>
        </p:sp>
        <p:sp>
          <p:nvSpPr>
            <p:cNvPr id="92" name="tx92"/>
            <p:cNvSpPr/>
            <p:nvPr/>
          </p:nvSpPr>
          <p:spPr>
            <a:xfrm>
              <a:off x="6402160" y="295631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a:t>
              </a:r>
            </a:p>
          </p:txBody>
        </p:sp>
        <p:sp>
          <p:nvSpPr>
            <p:cNvPr id="93" name="tx93"/>
            <p:cNvSpPr/>
            <p:nvPr/>
          </p:nvSpPr>
          <p:spPr>
            <a:xfrm>
              <a:off x="6629527" y="30280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358.5</a:t>
              </a:r>
            </a:p>
          </p:txBody>
        </p:sp>
        <p:sp>
          <p:nvSpPr>
            <p:cNvPr id="94" name="tx94"/>
            <p:cNvSpPr/>
            <p:nvPr/>
          </p:nvSpPr>
          <p:spPr>
            <a:xfrm>
              <a:off x="6896070" y="31073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333.6</a:t>
              </a:r>
            </a:p>
          </p:txBody>
        </p:sp>
        <p:sp>
          <p:nvSpPr>
            <p:cNvPr id="95" name="tx95"/>
            <p:cNvSpPr/>
            <p:nvPr/>
          </p:nvSpPr>
          <p:spPr>
            <a:xfrm>
              <a:off x="7162613" y="31848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309.3</a:t>
              </a:r>
            </a:p>
          </p:txBody>
        </p:sp>
        <p:sp>
          <p:nvSpPr>
            <p:cNvPr id="96" name="tx96"/>
            <p:cNvSpPr/>
            <p:nvPr/>
          </p:nvSpPr>
          <p:spPr>
            <a:xfrm>
              <a:off x="7468333" y="316026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7" name="tx97"/>
            <p:cNvSpPr/>
            <p:nvPr/>
          </p:nvSpPr>
          <p:spPr>
            <a:xfrm>
              <a:off x="7695699" y="31867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308.7</a:t>
              </a:r>
            </a:p>
          </p:txBody>
        </p:sp>
        <p:sp>
          <p:nvSpPr>
            <p:cNvPr id="98" name="tx98"/>
            <p:cNvSpPr/>
            <p:nvPr/>
          </p:nvSpPr>
          <p:spPr>
            <a:xfrm>
              <a:off x="7962242" y="3225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296.6</a:t>
              </a:r>
            </a:p>
          </p:txBody>
        </p:sp>
        <p:sp>
          <p:nvSpPr>
            <p:cNvPr id="99" name="pl99"/>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919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364.1</a:t>
              </a:r>
            </a:p>
          </p:txBody>
        </p:sp>
        <p:sp>
          <p:nvSpPr>
            <p:cNvPr id="111" name="tx111"/>
            <p:cNvSpPr/>
            <p:nvPr/>
          </p:nvSpPr>
          <p:spPr>
            <a:xfrm>
              <a:off x="1324790" y="30930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12" name="tx112"/>
            <p:cNvSpPr/>
            <p:nvPr/>
          </p:nvSpPr>
          <p:spPr>
            <a:xfrm>
              <a:off x="2631380" y="37060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355.3</a:t>
              </a:r>
            </a:p>
          </p:txBody>
        </p:sp>
        <p:sp>
          <p:nvSpPr>
            <p:cNvPr id="113" name="tx113"/>
            <p:cNvSpPr/>
            <p:nvPr/>
          </p:nvSpPr>
          <p:spPr>
            <a:xfrm>
              <a:off x="2683631" y="31287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14" name="tx114"/>
            <p:cNvSpPr/>
            <p:nvPr/>
          </p:nvSpPr>
          <p:spPr>
            <a:xfrm>
              <a:off x="3964096" y="36157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411.9</a:t>
              </a:r>
            </a:p>
          </p:txBody>
        </p:sp>
        <p:sp>
          <p:nvSpPr>
            <p:cNvPr id="115" name="tx115"/>
            <p:cNvSpPr/>
            <p:nvPr/>
          </p:nvSpPr>
          <p:spPr>
            <a:xfrm>
              <a:off x="4016347" y="29451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6" name="tx116"/>
            <p:cNvSpPr/>
            <p:nvPr/>
          </p:nvSpPr>
          <p:spPr>
            <a:xfrm>
              <a:off x="5296811" y="36935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363.1</a:t>
              </a:r>
            </a:p>
          </p:txBody>
        </p:sp>
        <p:sp>
          <p:nvSpPr>
            <p:cNvPr id="117" name="tx117"/>
            <p:cNvSpPr/>
            <p:nvPr/>
          </p:nvSpPr>
          <p:spPr>
            <a:xfrm>
              <a:off x="5322937" y="30899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8" name="tx118"/>
            <p:cNvSpPr/>
            <p:nvPr/>
          </p:nvSpPr>
          <p:spPr>
            <a:xfrm>
              <a:off x="6362984" y="37076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354.3</a:t>
              </a:r>
            </a:p>
          </p:txBody>
        </p:sp>
        <p:sp>
          <p:nvSpPr>
            <p:cNvPr id="119" name="tx119"/>
            <p:cNvSpPr/>
            <p:nvPr/>
          </p:nvSpPr>
          <p:spPr>
            <a:xfrm>
              <a:off x="6389109" y="3099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a:t>
              </a:r>
            </a:p>
          </p:txBody>
        </p:sp>
        <p:sp>
          <p:nvSpPr>
            <p:cNvPr id="120" name="tx120"/>
            <p:cNvSpPr/>
            <p:nvPr/>
          </p:nvSpPr>
          <p:spPr>
            <a:xfrm>
              <a:off x="6629527" y="3746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329.8</a:t>
              </a:r>
            </a:p>
          </p:txBody>
        </p:sp>
        <p:sp>
          <p:nvSpPr>
            <p:cNvPr id="121" name="tx121"/>
            <p:cNvSpPr/>
            <p:nvPr/>
          </p:nvSpPr>
          <p:spPr>
            <a:xfrm>
              <a:off x="6655652" y="31747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22" name="tx122"/>
            <p:cNvSpPr/>
            <p:nvPr/>
          </p:nvSpPr>
          <p:spPr>
            <a:xfrm>
              <a:off x="6896070" y="37884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303.6</a:t>
              </a:r>
            </a:p>
          </p:txBody>
        </p:sp>
        <p:sp>
          <p:nvSpPr>
            <p:cNvPr id="123" name="tx123"/>
            <p:cNvSpPr/>
            <p:nvPr/>
          </p:nvSpPr>
          <p:spPr>
            <a:xfrm>
              <a:off x="6961372" y="325612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a:t>
              </a:r>
            </a:p>
          </p:txBody>
        </p:sp>
        <p:sp>
          <p:nvSpPr>
            <p:cNvPr id="124" name="tx124"/>
            <p:cNvSpPr/>
            <p:nvPr/>
          </p:nvSpPr>
          <p:spPr>
            <a:xfrm>
              <a:off x="7162613" y="38238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281.5</a:t>
              </a:r>
            </a:p>
          </p:txBody>
        </p:sp>
        <p:sp>
          <p:nvSpPr>
            <p:cNvPr id="125" name="tx125"/>
            <p:cNvSpPr/>
            <p:nvPr/>
          </p:nvSpPr>
          <p:spPr>
            <a:xfrm>
              <a:off x="7188738" y="33302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26" name="tx126"/>
            <p:cNvSpPr/>
            <p:nvPr/>
          </p:nvSpPr>
          <p:spPr>
            <a:xfrm>
              <a:off x="7429156" y="38075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291.7</a:t>
              </a:r>
            </a:p>
          </p:txBody>
        </p:sp>
        <p:sp>
          <p:nvSpPr>
            <p:cNvPr id="127" name="tx127"/>
            <p:cNvSpPr/>
            <p:nvPr/>
          </p:nvSpPr>
          <p:spPr>
            <a:xfrm>
              <a:off x="7455282" y="3301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28" name="tx128"/>
            <p:cNvSpPr/>
            <p:nvPr/>
          </p:nvSpPr>
          <p:spPr>
            <a:xfrm>
              <a:off x="7734876" y="381975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9" name="tx129"/>
            <p:cNvSpPr/>
            <p:nvPr/>
          </p:nvSpPr>
          <p:spPr>
            <a:xfrm>
              <a:off x="7721825" y="33282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30" name="tx130"/>
            <p:cNvSpPr/>
            <p:nvPr/>
          </p:nvSpPr>
          <p:spPr>
            <a:xfrm>
              <a:off x="7962242" y="38423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269.9</a:t>
              </a:r>
            </a:p>
          </p:txBody>
        </p:sp>
        <p:sp>
          <p:nvSpPr>
            <p:cNvPr id="131" name="tx131"/>
            <p:cNvSpPr/>
            <p:nvPr/>
          </p:nvSpPr>
          <p:spPr>
            <a:xfrm>
              <a:off x="7988368" y="3369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176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655386" y="29794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5" name="tx135"/>
            <p:cNvSpPr/>
            <p:nvPr/>
          </p:nvSpPr>
          <p:spPr>
            <a:xfrm>
              <a:off x="655386" y="23411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41683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Poland, 2000-2025</a:t>
              </a:r>
            </a:p>
          </p:txBody>
        </p:sp>
        <p:sp>
          <p:nvSpPr>
            <p:cNvPr id="162" name="pl162"/>
            <p:cNvSpPr/>
            <p:nvPr/>
          </p:nvSpPr>
          <p:spPr>
            <a:xfrm>
              <a:off x="215918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8850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6108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33668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02210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7479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4737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1996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954972"/>
              <a:ext cx="6114623" cy="129091"/>
            </a:xfrm>
            <a:prstGeom prst="rect">
              <a:avLst/>
            </a:prstGeom>
            <a:solidFill>
              <a:srgbClr val="80BD41">
                <a:alpha val="100000"/>
              </a:srgbClr>
            </a:solidFill>
          </p:spPr>
          <p:txBody>
            <a:bodyPr/>
            <a:lstStyle/>
            <a:p/>
          </p:txBody>
        </p:sp>
        <p:sp>
          <p:nvSpPr>
            <p:cNvPr id="175" name="rc175"/>
            <p:cNvSpPr/>
            <p:nvPr/>
          </p:nvSpPr>
          <p:spPr>
            <a:xfrm>
              <a:off x="7410897" y="5954972"/>
              <a:ext cx="460279" cy="129091"/>
            </a:xfrm>
            <a:prstGeom prst="rect">
              <a:avLst/>
            </a:prstGeom>
            <a:solidFill>
              <a:srgbClr val="E2231A">
                <a:alpha val="100000"/>
              </a:srgbClr>
            </a:solidFill>
          </p:spPr>
          <p:txBody>
            <a:bodyPr/>
            <a:lstStyle/>
            <a:p/>
          </p:txBody>
        </p:sp>
        <p:sp>
          <p:nvSpPr>
            <p:cNvPr id="176" name="rc176"/>
            <p:cNvSpPr/>
            <p:nvPr/>
          </p:nvSpPr>
          <p:spPr>
            <a:xfrm>
              <a:off x="1296273" y="5793607"/>
              <a:ext cx="4902053" cy="129091"/>
            </a:xfrm>
            <a:prstGeom prst="rect">
              <a:avLst/>
            </a:prstGeom>
            <a:solidFill>
              <a:srgbClr val="80BD41">
                <a:alpha val="100000"/>
              </a:srgbClr>
            </a:solidFill>
          </p:spPr>
          <p:txBody>
            <a:bodyPr/>
            <a:lstStyle/>
            <a:p/>
          </p:txBody>
        </p:sp>
        <p:sp>
          <p:nvSpPr>
            <p:cNvPr id="177" name="rc177"/>
            <p:cNvSpPr/>
            <p:nvPr/>
          </p:nvSpPr>
          <p:spPr>
            <a:xfrm>
              <a:off x="6198327" y="5793607"/>
              <a:ext cx="426280" cy="129091"/>
            </a:xfrm>
            <a:prstGeom prst="rect">
              <a:avLst/>
            </a:prstGeom>
            <a:solidFill>
              <a:srgbClr val="E2231A">
                <a:alpha val="100000"/>
              </a:srgbClr>
            </a:solidFill>
          </p:spPr>
          <p:txBody>
            <a:bodyPr/>
            <a:lstStyle/>
            <a:p/>
          </p:txBody>
        </p:sp>
        <p:sp>
          <p:nvSpPr>
            <p:cNvPr id="178" name="rc178"/>
            <p:cNvSpPr/>
            <p:nvPr/>
          </p:nvSpPr>
          <p:spPr>
            <a:xfrm>
              <a:off x="1296273" y="5632243"/>
              <a:ext cx="4657675" cy="129091"/>
            </a:xfrm>
            <a:prstGeom prst="rect">
              <a:avLst/>
            </a:prstGeom>
            <a:solidFill>
              <a:srgbClr val="80BD41">
                <a:alpha val="100000"/>
              </a:srgbClr>
            </a:solidFill>
          </p:spPr>
          <p:txBody>
            <a:bodyPr/>
            <a:lstStyle/>
            <a:p/>
          </p:txBody>
        </p:sp>
        <p:sp>
          <p:nvSpPr>
            <p:cNvPr id="179" name="rc179"/>
            <p:cNvSpPr/>
            <p:nvPr/>
          </p:nvSpPr>
          <p:spPr>
            <a:xfrm>
              <a:off x="5953949" y="5632243"/>
              <a:ext cx="460624" cy="129091"/>
            </a:xfrm>
            <a:prstGeom prst="rect">
              <a:avLst/>
            </a:prstGeom>
            <a:solidFill>
              <a:srgbClr val="E2231A">
                <a:alpha val="100000"/>
              </a:srgbClr>
            </a:solidFill>
          </p:spPr>
          <p:txBody>
            <a:bodyPr/>
            <a:lstStyle/>
            <a:p/>
          </p:txBody>
        </p:sp>
        <p:sp>
          <p:nvSpPr>
            <p:cNvPr id="180" name="tx180"/>
            <p:cNvSpPr/>
            <p:nvPr/>
          </p:nvSpPr>
          <p:spPr>
            <a:xfrm>
              <a:off x="8103277" y="5976325"/>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a:t>
              </a:r>
            </a:p>
          </p:txBody>
        </p:sp>
        <p:sp>
          <p:nvSpPr>
            <p:cNvPr id="181" name="tx181"/>
            <p:cNvSpPr/>
            <p:nvPr/>
          </p:nvSpPr>
          <p:spPr>
            <a:xfrm>
              <a:off x="6746343"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308.7</a:t>
              </a:r>
            </a:p>
          </p:txBody>
        </p:sp>
        <p:sp>
          <p:nvSpPr>
            <p:cNvPr id="182" name="tx182"/>
            <p:cNvSpPr/>
            <p:nvPr/>
          </p:nvSpPr>
          <p:spPr>
            <a:xfrm>
              <a:off x="6525989"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296.6</a:t>
              </a:r>
            </a:p>
          </p:txBody>
        </p:sp>
        <p:sp>
          <p:nvSpPr>
            <p:cNvPr id="183" name="tx183"/>
            <p:cNvSpPr/>
            <p:nvPr/>
          </p:nvSpPr>
          <p:spPr>
            <a:xfrm>
              <a:off x="421794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354.3</a:t>
              </a:r>
            </a:p>
          </p:txBody>
        </p:sp>
        <p:sp>
          <p:nvSpPr>
            <p:cNvPr id="184" name="tx184"/>
            <p:cNvSpPr/>
            <p:nvPr/>
          </p:nvSpPr>
          <p:spPr>
            <a:xfrm>
              <a:off x="7535543"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185" name="tx185"/>
            <p:cNvSpPr/>
            <p:nvPr/>
          </p:nvSpPr>
          <p:spPr>
            <a:xfrm>
              <a:off x="3656866"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86" name="tx186"/>
            <p:cNvSpPr/>
            <p:nvPr/>
          </p:nvSpPr>
          <p:spPr>
            <a:xfrm>
              <a:off x="6305974"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7" name="tx187"/>
            <p:cNvSpPr/>
            <p:nvPr/>
          </p:nvSpPr>
          <p:spPr>
            <a:xfrm>
              <a:off x="348947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269.9</a:t>
              </a:r>
            </a:p>
          </p:txBody>
        </p:sp>
        <p:sp>
          <p:nvSpPr>
            <p:cNvPr id="188" name="tx188"/>
            <p:cNvSpPr/>
            <p:nvPr/>
          </p:nvSpPr>
          <p:spPr>
            <a:xfrm>
              <a:off x="607876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189" name="tx189"/>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290556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4" name="tx194"/>
            <p:cNvSpPr/>
            <p:nvPr/>
          </p:nvSpPr>
          <p:spPr>
            <a:xfrm>
              <a:off x="463139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5" name="tx195"/>
            <p:cNvSpPr/>
            <p:nvPr/>
          </p:nvSpPr>
          <p:spPr>
            <a:xfrm>
              <a:off x="6357228"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6" name="tx196"/>
            <p:cNvSpPr/>
            <p:nvPr/>
          </p:nvSpPr>
          <p:spPr>
            <a:xfrm>
              <a:off x="80830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(91%) was lower than in 2019 (93%).
The number of children vaccinated with MCV1 decreased 24% compared to in 2019.
The number of surviving infants decreased approximately 22%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6143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96526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26910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57293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87677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1335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61718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92102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222485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958547" y="5009517"/>
              <a:ext cx="420026" cy="0"/>
            </a:xfrm>
            <a:prstGeom prst="rect">
              <a:avLst/>
            </a:prstGeom>
            <a:solidFill>
              <a:srgbClr val="1CABE2">
                <a:alpha val="100000"/>
              </a:srgbClr>
            </a:solidFill>
          </p:spPr>
          <p:txBody>
            <a:bodyPr/>
            <a:lstStyle/>
            <a:p/>
          </p:txBody>
        </p:sp>
        <p:sp>
          <p:nvSpPr>
            <p:cNvPr id="29" name="rc29"/>
            <p:cNvSpPr/>
            <p:nvPr/>
          </p:nvSpPr>
          <p:spPr>
            <a:xfrm>
              <a:off x="1425243" y="5009517"/>
              <a:ext cx="420026" cy="0"/>
            </a:xfrm>
            <a:prstGeom prst="rect">
              <a:avLst/>
            </a:prstGeom>
            <a:solidFill>
              <a:srgbClr val="1CABE2">
                <a:alpha val="100000"/>
              </a:srgbClr>
            </a:solidFill>
          </p:spPr>
          <p:txBody>
            <a:bodyPr/>
            <a:lstStyle/>
            <a:p/>
          </p:txBody>
        </p:sp>
        <p:sp>
          <p:nvSpPr>
            <p:cNvPr id="30" name="rc30"/>
            <p:cNvSpPr/>
            <p:nvPr/>
          </p:nvSpPr>
          <p:spPr>
            <a:xfrm>
              <a:off x="1891939" y="5009517"/>
              <a:ext cx="420026" cy="0"/>
            </a:xfrm>
            <a:prstGeom prst="rect">
              <a:avLst/>
            </a:prstGeom>
            <a:solidFill>
              <a:srgbClr val="1CABE2">
                <a:alpha val="100000"/>
              </a:srgbClr>
            </a:solidFill>
          </p:spPr>
          <p:txBody>
            <a:bodyPr/>
            <a:lstStyle/>
            <a:p/>
          </p:txBody>
        </p:sp>
        <p:sp>
          <p:nvSpPr>
            <p:cNvPr id="31" name="rc31"/>
            <p:cNvSpPr/>
            <p:nvPr/>
          </p:nvSpPr>
          <p:spPr>
            <a:xfrm>
              <a:off x="2358635" y="5009517"/>
              <a:ext cx="420026" cy="0"/>
            </a:xfrm>
            <a:prstGeom prst="rect">
              <a:avLst/>
            </a:prstGeom>
            <a:solidFill>
              <a:srgbClr val="1CABE2">
                <a:alpha val="100000"/>
              </a:srgbClr>
            </a:solidFill>
          </p:spPr>
          <p:txBody>
            <a:bodyPr/>
            <a:lstStyle/>
            <a:p/>
          </p:txBody>
        </p:sp>
        <p:sp>
          <p:nvSpPr>
            <p:cNvPr id="32" name="rc32"/>
            <p:cNvSpPr/>
            <p:nvPr/>
          </p:nvSpPr>
          <p:spPr>
            <a:xfrm>
              <a:off x="2825330" y="5009517"/>
              <a:ext cx="420026" cy="0"/>
            </a:xfrm>
            <a:prstGeom prst="rect">
              <a:avLst/>
            </a:prstGeom>
            <a:solidFill>
              <a:srgbClr val="1CABE2">
                <a:alpha val="100000"/>
              </a:srgbClr>
            </a:solidFill>
          </p:spPr>
          <p:txBody>
            <a:bodyPr/>
            <a:lstStyle/>
            <a:p/>
          </p:txBody>
        </p:sp>
        <p:sp>
          <p:nvSpPr>
            <p:cNvPr id="33" name="rc33"/>
            <p:cNvSpPr/>
            <p:nvPr/>
          </p:nvSpPr>
          <p:spPr>
            <a:xfrm>
              <a:off x="3292026" y="5009517"/>
              <a:ext cx="420026" cy="0"/>
            </a:xfrm>
            <a:prstGeom prst="rect">
              <a:avLst/>
            </a:prstGeom>
            <a:solidFill>
              <a:srgbClr val="1CABE2">
                <a:alpha val="100000"/>
              </a:srgbClr>
            </a:solidFill>
          </p:spPr>
          <p:txBody>
            <a:bodyPr/>
            <a:lstStyle/>
            <a:p/>
          </p:txBody>
        </p:sp>
        <p:sp>
          <p:nvSpPr>
            <p:cNvPr id="34" name="rc34"/>
            <p:cNvSpPr/>
            <p:nvPr/>
          </p:nvSpPr>
          <p:spPr>
            <a:xfrm>
              <a:off x="3758722" y="5009517"/>
              <a:ext cx="420026" cy="0"/>
            </a:xfrm>
            <a:prstGeom prst="rect">
              <a:avLst/>
            </a:prstGeom>
            <a:solidFill>
              <a:srgbClr val="1CABE2">
                <a:alpha val="100000"/>
              </a:srgbClr>
            </a:solidFill>
          </p:spPr>
          <p:txBody>
            <a:bodyPr/>
            <a:lstStyle/>
            <a:p/>
          </p:txBody>
        </p:sp>
        <p:sp>
          <p:nvSpPr>
            <p:cNvPr id="35" name="rc35"/>
            <p:cNvSpPr/>
            <p:nvPr/>
          </p:nvSpPr>
          <p:spPr>
            <a:xfrm>
              <a:off x="4225417" y="4057859"/>
              <a:ext cx="420026" cy="951658"/>
            </a:xfrm>
            <a:prstGeom prst="rect">
              <a:avLst/>
            </a:prstGeom>
            <a:solidFill>
              <a:srgbClr val="1CABE2">
                <a:alpha val="100000"/>
              </a:srgbClr>
            </a:solidFill>
          </p:spPr>
          <p:txBody>
            <a:bodyPr/>
            <a:lstStyle/>
            <a:p/>
          </p:txBody>
        </p:sp>
        <p:sp>
          <p:nvSpPr>
            <p:cNvPr id="36" name="rc36"/>
            <p:cNvSpPr/>
            <p:nvPr/>
          </p:nvSpPr>
          <p:spPr>
            <a:xfrm>
              <a:off x="4692113" y="4988632"/>
              <a:ext cx="420026" cy="20884"/>
            </a:xfrm>
            <a:prstGeom prst="rect">
              <a:avLst/>
            </a:prstGeom>
            <a:solidFill>
              <a:srgbClr val="1CABE2">
                <a:alpha val="100000"/>
              </a:srgbClr>
            </a:solidFill>
          </p:spPr>
          <p:txBody>
            <a:bodyPr/>
            <a:lstStyle/>
            <a:p/>
          </p:txBody>
        </p:sp>
        <p:sp>
          <p:nvSpPr>
            <p:cNvPr id="37" name="rc37"/>
            <p:cNvSpPr/>
            <p:nvPr/>
          </p:nvSpPr>
          <p:spPr>
            <a:xfrm>
              <a:off x="5158809" y="5009517"/>
              <a:ext cx="420026" cy="0"/>
            </a:xfrm>
            <a:prstGeom prst="rect">
              <a:avLst/>
            </a:prstGeom>
            <a:solidFill>
              <a:srgbClr val="1CABE2">
                <a:alpha val="100000"/>
              </a:srgbClr>
            </a:solidFill>
          </p:spPr>
          <p:txBody>
            <a:bodyPr/>
            <a:lstStyle/>
            <a:p/>
          </p:txBody>
        </p:sp>
        <p:sp>
          <p:nvSpPr>
            <p:cNvPr id="38" name="rc38"/>
            <p:cNvSpPr/>
            <p:nvPr/>
          </p:nvSpPr>
          <p:spPr>
            <a:xfrm>
              <a:off x="5625505" y="5009517"/>
              <a:ext cx="420026" cy="0"/>
            </a:xfrm>
            <a:prstGeom prst="rect">
              <a:avLst/>
            </a:prstGeom>
            <a:solidFill>
              <a:srgbClr val="1CABE2">
                <a:alpha val="100000"/>
              </a:srgbClr>
            </a:solidFill>
          </p:spPr>
          <p:txBody>
            <a:bodyPr/>
            <a:lstStyle/>
            <a:p/>
          </p:txBody>
        </p:sp>
        <p:sp>
          <p:nvSpPr>
            <p:cNvPr id="39" name="rc39"/>
            <p:cNvSpPr/>
            <p:nvPr/>
          </p:nvSpPr>
          <p:spPr>
            <a:xfrm>
              <a:off x="6092200" y="4987240"/>
              <a:ext cx="420026" cy="22277"/>
            </a:xfrm>
            <a:prstGeom prst="rect">
              <a:avLst/>
            </a:prstGeom>
            <a:solidFill>
              <a:srgbClr val="1CABE2">
                <a:alpha val="100000"/>
              </a:srgbClr>
            </a:solidFill>
          </p:spPr>
          <p:txBody>
            <a:bodyPr/>
            <a:lstStyle/>
            <a:p/>
          </p:txBody>
        </p:sp>
        <p:sp>
          <p:nvSpPr>
            <p:cNvPr id="40" name="rc40"/>
            <p:cNvSpPr/>
            <p:nvPr/>
          </p:nvSpPr>
          <p:spPr>
            <a:xfrm>
              <a:off x="6558896" y="4820856"/>
              <a:ext cx="420026" cy="188660"/>
            </a:xfrm>
            <a:prstGeom prst="rect">
              <a:avLst/>
            </a:prstGeom>
            <a:solidFill>
              <a:srgbClr val="1CABE2">
                <a:alpha val="100000"/>
              </a:srgbClr>
            </a:solidFill>
          </p:spPr>
          <p:txBody>
            <a:bodyPr/>
            <a:lstStyle/>
            <a:p/>
          </p:txBody>
        </p:sp>
        <p:sp>
          <p:nvSpPr>
            <p:cNvPr id="41" name="rc41"/>
            <p:cNvSpPr/>
            <p:nvPr/>
          </p:nvSpPr>
          <p:spPr>
            <a:xfrm>
              <a:off x="7025592" y="4922496"/>
              <a:ext cx="420026" cy="87020"/>
            </a:xfrm>
            <a:prstGeom prst="rect">
              <a:avLst/>
            </a:prstGeom>
            <a:solidFill>
              <a:srgbClr val="1CABE2">
                <a:alpha val="100000"/>
              </a:srgbClr>
            </a:solidFill>
          </p:spPr>
          <p:txBody>
            <a:bodyPr/>
            <a:lstStyle/>
            <a:p/>
          </p:txBody>
        </p:sp>
        <p:sp>
          <p:nvSpPr>
            <p:cNvPr id="42" name="pl42"/>
            <p:cNvSpPr/>
            <p:nvPr/>
          </p:nvSpPr>
          <p:spPr>
            <a:xfrm>
              <a:off x="1168561" y="1900767"/>
              <a:ext cx="6067044" cy="222053"/>
            </a:xfrm>
            <a:custGeom>
              <a:avLst/>
              <a:pathLst>
                <a:path w="6067044" h="222053">
                  <a:moveTo>
                    <a:pt x="0" y="0"/>
                  </a:moveTo>
                  <a:lnTo>
                    <a:pt x="466695" y="0"/>
                  </a:lnTo>
                  <a:lnTo>
                    <a:pt x="933391" y="31721"/>
                  </a:lnTo>
                  <a:lnTo>
                    <a:pt x="1400087" y="63443"/>
                  </a:lnTo>
                  <a:lnTo>
                    <a:pt x="1866782" y="63443"/>
                  </a:lnTo>
                  <a:lnTo>
                    <a:pt x="2333478" y="126887"/>
                  </a:lnTo>
                  <a:lnTo>
                    <a:pt x="2800174" y="158609"/>
                  </a:lnTo>
                  <a:lnTo>
                    <a:pt x="3266869" y="158609"/>
                  </a:lnTo>
                  <a:lnTo>
                    <a:pt x="3733565" y="190331"/>
                  </a:lnTo>
                  <a:lnTo>
                    <a:pt x="4200261" y="222053"/>
                  </a:lnTo>
                  <a:lnTo>
                    <a:pt x="4666957" y="222053"/>
                  </a:lnTo>
                  <a:lnTo>
                    <a:pt x="5133652" y="190331"/>
                  </a:lnTo>
                  <a:lnTo>
                    <a:pt x="5600348" y="190331"/>
                  </a:lnTo>
                  <a:lnTo>
                    <a:pt x="6067044" y="222053"/>
                  </a:lnTo>
                </a:path>
              </a:pathLst>
            </a:custGeom>
            <a:ln w="27101" cap="flat">
              <a:solidFill>
                <a:srgbClr val="00833D">
                  <a:alpha val="100000"/>
                </a:srgbClr>
              </a:solidFill>
              <a:prstDash val="solid"/>
              <a:round/>
            </a:ln>
          </p:spPr>
          <p:txBody>
            <a:bodyPr/>
            <a:lstStyle/>
            <a:p/>
          </p:txBody>
        </p:sp>
        <p:sp>
          <p:nvSpPr>
            <p:cNvPr id="43" name="pl43"/>
            <p:cNvSpPr/>
            <p:nvPr/>
          </p:nvSpPr>
          <p:spPr>
            <a:xfrm>
              <a:off x="1168561" y="1995933"/>
              <a:ext cx="6067044" cy="507551"/>
            </a:xfrm>
            <a:custGeom>
              <a:avLst/>
              <a:pathLst>
                <a:path w="6067044" h="507551">
                  <a:moveTo>
                    <a:pt x="0" y="0"/>
                  </a:moveTo>
                  <a:lnTo>
                    <a:pt x="466695" y="63443"/>
                  </a:lnTo>
                  <a:lnTo>
                    <a:pt x="933391" y="0"/>
                  </a:lnTo>
                  <a:lnTo>
                    <a:pt x="1400087" y="31721"/>
                  </a:lnTo>
                  <a:lnTo>
                    <a:pt x="1866782" y="63443"/>
                  </a:lnTo>
                  <a:lnTo>
                    <a:pt x="2333478" y="63443"/>
                  </a:lnTo>
                  <a:lnTo>
                    <a:pt x="2800174" y="95165"/>
                  </a:lnTo>
                  <a:lnTo>
                    <a:pt x="3266869" y="126887"/>
                  </a:lnTo>
                  <a:lnTo>
                    <a:pt x="3733565" y="285497"/>
                  </a:lnTo>
                  <a:lnTo>
                    <a:pt x="4200261" y="285497"/>
                  </a:lnTo>
                  <a:lnTo>
                    <a:pt x="4666957" y="285497"/>
                  </a:lnTo>
                  <a:lnTo>
                    <a:pt x="5133652" y="507551"/>
                  </a:lnTo>
                  <a:lnTo>
                    <a:pt x="5600348" y="412385"/>
                  </a:lnTo>
                  <a:lnTo>
                    <a:pt x="6067044" y="380663"/>
                  </a:lnTo>
                </a:path>
              </a:pathLst>
            </a:custGeom>
            <a:ln w="27101" cap="flat">
              <a:solidFill>
                <a:srgbClr val="002759">
                  <a:alpha val="100000"/>
                </a:srgbClr>
              </a:solidFill>
              <a:prstDash val="solid"/>
              <a:round/>
            </a:ln>
          </p:spPr>
          <p:txBody>
            <a:bodyPr/>
            <a:lstStyle/>
            <a:p/>
          </p:txBody>
        </p:sp>
        <p:sp>
          <p:nvSpPr>
            <p:cNvPr id="44" name="pt44"/>
            <p:cNvSpPr/>
            <p:nvPr/>
          </p:nvSpPr>
          <p:spPr>
            <a:xfrm>
              <a:off x="1136959"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603655"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070351"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537046"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003742" y="19326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70438" y="199605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937134"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403829"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70525"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337221"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803916"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70612"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37308" y="20594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204004"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1136959"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1603655"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070351"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2537046"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003742"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470438"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3937134"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403829"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870525"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337221"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803916" y="22498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270612" y="2471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6737308" y="23767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7204004" y="23449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tx72"/>
            <p:cNvSpPr/>
            <p:nvPr/>
          </p:nvSpPr>
          <p:spPr>
            <a:xfrm>
              <a:off x="1135401"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1602097"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206879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2535488"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300218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3468880"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3935575"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4286228" y="3912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1,367</a:t>
              </a:r>
            </a:p>
          </p:txBody>
        </p:sp>
        <p:sp>
          <p:nvSpPr>
            <p:cNvPr id="80" name="tx80"/>
            <p:cNvSpPr/>
            <p:nvPr/>
          </p:nvSpPr>
          <p:spPr>
            <a:xfrm>
              <a:off x="4835808" y="485873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81" name="tx81"/>
            <p:cNvSpPr/>
            <p:nvPr/>
          </p:nvSpPr>
          <p:spPr>
            <a:xfrm>
              <a:off x="533566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tx82"/>
            <p:cNvSpPr/>
            <p:nvPr/>
          </p:nvSpPr>
          <p:spPr>
            <a:xfrm>
              <a:off x="5802358"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3" name="tx83"/>
            <p:cNvSpPr/>
            <p:nvPr/>
          </p:nvSpPr>
          <p:spPr>
            <a:xfrm>
              <a:off x="6235895" y="485733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a:t>
              </a:r>
            </a:p>
          </p:txBody>
        </p:sp>
        <p:sp>
          <p:nvSpPr>
            <p:cNvPr id="84" name="tx84"/>
            <p:cNvSpPr/>
            <p:nvPr/>
          </p:nvSpPr>
          <p:spPr>
            <a:xfrm>
              <a:off x="6669431" y="469246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271</a:t>
              </a:r>
            </a:p>
          </p:txBody>
        </p:sp>
        <p:sp>
          <p:nvSpPr>
            <p:cNvPr id="85" name="tx85"/>
            <p:cNvSpPr/>
            <p:nvPr/>
          </p:nvSpPr>
          <p:spPr>
            <a:xfrm>
              <a:off x="7136127" y="479265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125</a:t>
              </a:r>
            </a:p>
          </p:txBody>
        </p:sp>
        <p:sp>
          <p:nvSpPr>
            <p:cNvPr id="86" name="pl86"/>
            <p:cNvSpPr/>
            <p:nvPr/>
          </p:nvSpPr>
          <p:spPr>
            <a:xfrm>
              <a:off x="7254777" y="2116081"/>
              <a:ext cx="607526" cy="6532"/>
            </a:xfrm>
            <a:custGeom>
              <a:avLst/>
              <a:pathLst>
                <a:path w="607526" h="6532">
                  <a:moveTo>
                    <a:pt x="607526" y="0"/>
                  </a:moveTo>
                  <a:lnTo>
                    <a:pt x="0" y="6532"/>
                  </a:lnTo>
                </a:path>
              </a:pathLst>
            </a:custGeom>
          </p:spPr>
          <p:txBody>
            <a:bodyPr/>
            <a:lstStyle/>
            <a:p/>
          </p:txBody>
        </p:sp>
        <p:sp>
          <p:nvSpPr>
            <p:cNvPr id="87" name="pl87"/>
            <p:cNvSpPr/>
            <p:nvPr/>
          </p:nvSpPr>
          <p:spPr>
            <a:xfrm>
              <a:off x="7254775" y="2376834"/>
              <a:ext cx="607528" cy="7553"/>
            </a:xfrm>
            <a:custGeom>
              <a:avLst/>
              <a:pathLst>
                <a:path w="607528" h="7553">
                  <a:moveTo>
                    <a:pt x="607528" y="7553"/>
                  </a:moveTo>
                  <a:lnTo>
                    <a:pt x="0" y="0"/>
                  </a:lnTo>
                </a:path>
              </a:pathLst>
            </a:custGeom>
          </p:spPr>
          <p:txBody>
            <a:bodyPr/>
            <a:lstStyle/>
            <a:p/>
          </p:txBody>
        </p:sp>
        <p:sp>
          <p:nvSpPr>
            <p:cNvPr id="88" name="pg88"/>
            <p:cNvSpPr/>
            <p:nvPr/>
          </p:nvSpPr>
          <p:spPr>
            <a:xfrm>
              <a:off x="7793724" y="202768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9" name="tx89"/>
            <p:cNvSpPr/>
            <p:nvPr/>
          </p:nvSpPr>
          <p:spPr>
            <a:xfrm>
              <a:off x="7816584" y="206880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90" name="pg90"/>
            <p:cNvSpPr/>
            <p:nvPr/>
          </p:nvSpPr>
          <p:spPr>
            <a:xfrm>
              <a:off x="7793724" y="229599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1" name="tx91"/>
            <p:cNvSpPr/>
            <p:nvPr/>
          </p:nvSpPr>
          <p:spPr>
            <a:xfrm>
              <a:off x="7816584" y="233711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83%</a:t>
              </a:r>
            </a:p>
          </p:txBody>
        </p:sp>
        <p:sp>
          <p:nvSpPr>
            <p:cNvPr id="92" name="rc92"/>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93" name="tx93"/>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508103" y="424954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5" name="tx95"/>
            <p:cNvSpPr/>
            <p:nvPr/>
          </p:nvSpPr>
          <p:spPr>
            <a:xfrm>
              <a:off x="508103" y="355337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6" name="tx96"/>
            <p:cNvSpPr/>
            <p:nvPr/>
          </p:nvSpPr>
          <p:spPr>
            <a:xfrm>
              <a:off x="508103" y="285721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7" name="tx97"/>
            <p:cNvSpPr/>
            <p:nvPr/>
          </p:nvSpPr>
          <p:spPr>
            <a:xfrm>
              <a:off x="508103" y="216104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8" name="tx98"/>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9" name="tx99"/>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100" name="tx100"/>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1" name="tx101"/>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3" name="tx103"/>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4" name="tx104"/>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5" name="tx105"/>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6" name="tx106"/>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7" name="tx107"/>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8" name="tx108"/>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9" name="tx109"/>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10" name="tx110"/>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1" name="tx111"/>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2" name="tx112"/>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3" name="tx113"/>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4" name="tx114"/>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5" name="tx115"/>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6" name="tx116"/>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7" name="tx117"/>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8" name="tx118"/>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9" name="tx119"/>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20" name="tx120"/>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1" name="tx121"/>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2" name="tx122"/>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3" name="tx123"/>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4" name="tx124"/>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5" name="pl125"/>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6" name="pt126"/>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7" name="pl127"/>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8" name="pt128"/>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9" name="tx129"/>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0" name="tx130"/>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1" name="rc131"/>
            <p:cNvSpPr/>
            <p:nvPr/>
          </p:nvSpPr>
          <p:spPr>
            <a:xfrm>
              <a:off x="5629279" y="5900002"/>
              <a:ext cx="201456" cy="201456"/>
            </a:xfrm>
            <a:prstGeom prst="rect">
              <a:avLst/>
            </a:prstGeom>
            <a:solidFill>
              <a:srgbClr val="1CABE2">
                <a:alpha val="100000"/>
              </a:srgbClr>
            </a:solidFill>
          </p:spPr>
          <p:txBody>
            <a:bodyPr/>
            <a:lstStyle/>
            <a:p/>
          </p:txBody>
        </p:sp>
        <p:sp>
          <p:nvSpPr>
            <p:cNvPr id="132" name="tx132"/>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3" name="tx133"/>
            <p:cNvSpPr/>
            <p:nvPr/>
          </p:nvSpPr>
          <p:spPr>
            <a:xfrm>
              <a:off x="2068180" y="1334104"/>
              <a:ext cx="53878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Poland, 2012-2025</a:t>
              </a:r>
            </a:p>
          </p:txBody>
        </p:sp>
        <p:sp>
          <p:nvSpPr>
            <p:cNvPr id="134" name="tx134"/>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6" name="tx136"/>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7" name="tx137"/>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125 confirmed measles cases in Poland. In the same year, MCV1 coverage was 91% and MCV2 coverage was 83%.
The number of cases in 2025 was 54% lower than in 2024 (n=271).
The highest number of measles cases was reported in 2019 (n=1,367). In this year, MCV1 coverage was 93%.
Poland reported measles vaccine stockouts in 2004, 2006, and 2010.</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Poland saw a decrease in measles cases compared with 2024, while MCV1 coverage was 91% and MCV2 coverage was 83%.</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336204"/>
              <a:ext cx="3520101" cy="823731"/>
            </a:xfrm>
            <a:custGeom>
              <a:avLst/>
              <a:pathLst>
                <a:path w="3520101" h="823731">
                  <a:moveTo>
                    <a:pt x="0" y="658985"/>
                  </a:moveTo>
                  <a:lnTo>
                    <a:pt x="140804" y="658985"/>
                  </a:lnTo>
                  <a:lnTo>
                    <a:pt x="281608" y="823731"/>
                  </a:lnTo>
                  <a:lnTo>
                    <a:pt x="422412" y="823731"/>
                  </a:lnTo>
                  <a:lnTo>
                    <a:pt x="563216" y="823731"/>
                  </a:lnTo>
                  <a:lnTo>
                    <a:pt x="704020" y="823731"/>
                  </a:lnTo>
                  <a:lnTo>
                    <a:pt x="844824" y="823731"/>
                  </a:lnTo>
                  <a:lnTo>
                    <a:pt x="985628" y="823731"/>
                  </a:lnTo>
                  <a:lnTo>
                    <a:pt x="1126432" y="823731"/>
                  </a:lnTo>
                  <a:lnTo>
                    <a:pt x="1267236" y="823731"/>
                  </a:lnTo>
                  <a:lnTo>
                    <a:pt x="1408040" y="823731"/>
                  </a:lnTo>
                  <a:lnTo>
                    <a:pt x="1548844" y="823731"/>
                  </a:lnTo>
                  <a:lnTo>
                    <a:pt x="1689648" y="823731"/>
                  </a:lnTo>
                  <a:lnTo>
                    <a:pt x="1830452" y="823731"/>
                  </a:lnTo>
                  <a:lnTo>
                    <a:pt x="1971256" y="658985"/>
                  </a:lnTo>
                  <a:lnTo>
                    <a:pt x="2112061" y="658985"/>
                  </a:lnTo>
                  <a:lnTo>
                    <a:pt x="2252865" y="658985"/>
                  </a:lnTo>
                  <a:lnTo>
                    <a:pt x="2393669" y="329492"/>
                  </a:lnTo>
                  <a:lnTo>
                    <a:pt x="2534473" y="164746"/>
                  </a:lnTo>
                  <a:lnTo>
                    <a:pt x="2675277" y="164746"/>
                  </a:lnTo>
                  <a:lnTo>
                    <a:pt x="2816081" y="0"/>
                  </a:lnTo>
                  <a:lnTo>
                    <a:pt x="2956885" y="0"/>
                  </a:lnTo>
                  <a:lnTo>
                    <a:pt x="3097689" y="0"/>
                  </a:lnTo>
                  <a:lnTo>
                    <a:pt x="3238493" y="164746"/>
                  </a:lnTo>
                  <a:lnTo>
                    <a:pt x="3379297"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336204"/>
              <a:ext cx="3520101" cy="823731"/>
            </a:xfrm>
            <a:custGeom>
              <a:avLst/>
              <a:pathLst>
                <a:path w="3520101" h="823731">
                  <a:moveTo>
                    <a:pt x="0" y="658985"/>
                  </a:moveTo>
                  <a:lnTo>
                    <a:pt x="140804" y="658985"/>
                  </a:lnTo>
                  <a:lnTo>
                    <a:pt x="281608" y="823731"/>
                  </a:lnTo>
                  <a:lnTo>
                    <a:pt x="422412" y="823731"/>
                  </a:lnTo>
                  <a:lnTo>
                    <a:pt x="563216" y="823731"/>
                  </a:lnTo>
                  <a:lnTo>
                    <a:pt x="704020" y="823731"/>
                  </a:lnTo>
                  <a:lnTo>
                    <a:pt x="844824" y="823731"/>
                  </a:lnTo>
                  <a:lnTo>
                    <a:pt x="985628" y="823731"/>
                  </a:lnTo>
                  <a:lnTo>
                    <a:pt x="1126432" y="823731"/>
                  </a:lnTo>
                  <a:lnTo>
                    <a:pt x="1267236" y="823731"/>
                  </a:lnTo>
                  <a:lnTo>
                    <a:pt x="1408040" y="823731"/>
                  </a:lnTo>
                  <a:lnTo>
                    <a:pt x="1548844" y="823731"/>
                  </a:lnTo>
                  <a:lnTo>
                    <a:pt x="1689648" y="823731"/>
                  </a:lnTo>
                  <a:lnTo>
                    <a:pt x="1830452" y="823731"/>
                  </a:lnTo>
                  <a:lnTo>
                    <a:pt x="1971256" y="658985"/>
                  </a:lnTo>
                  <a:lnTo>
                    <a:pt x="2112061" y="658985"/>
                  </a:lnTo>
                  <a:lnTo>
                    <a:pt x="2252865" y="658985"/>
                  </a:lnTo>
                  <a:lnTo>
                    <a:pt x="2393669" y="329492"/>
                  </a:lnTo>
                  <a:lnTo>
                    <a:pt x="2534473" y="164746"/>
                  </a:lnTo>
                  <a:lnTo>
                    <a:pt x="2675277" y="164746"/>
                  </a:lnTo>
                  <a:lnTo>
                    <a:pt x="2816081" y="0"/>
                  </a:lnTo>
                  <a:lnTo>
                    <a:pt x="2956885" y="0"/>
                  </a:lnTo>
                  <a:lnTo>
                    <a:pt x="3097689" y="0"/>
                  </a:lnTo>
                  <a:lnTo>
                    <a:pt x="3238493" y="164746"/>
                  </a:lnTo>
                  <a:lnTo>
                    <a:pt x="3379297"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336204"/>
              <a:ext cx="3520101" cy="823731"/>
            </a:xfrm>
            <a:custGeom>
              <a:avLst/>
              <a:pathLst>
                <a:path w="3520101" h="823731">
                  <a:moveTo>
                    <a:pt x="0" y="658985"/>
                  </a:moveTo>
                  <a:lnTo>
                    <a:pt x="140804" y="658985"/>
                  </a:lnTo>
                  <a:lnTo>
                    <a:pt x="281608" y="823731"/>
                  </a:lnTo>
                  <a:lnTo>
                    <a:pt x="422412" y="823731"/>
                  </a:lnTo>
                  <a:lnTo>
                    <a:pt x="563216" y="823731"/>
                  </a:lnTo>
                  <a:lnTo>
                    <a:pt x="704020" y="823731"/>
                  </a:lnTo>
                  <a:lnTo>
                    <a:pt x="844824" y="823731"/>
                  </a:lnTo>
                  <a:lnTo>
                    <a:pt x="985628" y="823731"/>
                  </a:lnTo>
                  <a:lnTo>
                    <a:pt x="1126432" y="823731"/>
                  </a:lnTo>
                  <a:lnTo>
                    <a:pt x="1267236" y="823731"/>
                  </a:lnTo>
                  <a:lnTo>
                    <a:pt x="1408040" y="823731"/>
                  </a:lnTo>
                  <a:lnTo>
                    <a:pt x="1548844" y="823731"/>
                  </a:lnTo>
                  <a:lnTo>
                    <a:pt x="1689648" y="823731"/>
                  </a:lnTo>
                  <a:lnTo>
                    <a:pt x="1830452" y="823731"/>
                  </a:lnTo>
                  <a:lnTo>
                    <a:pt x="1971256" y="658985"/>
                  </a:lnTo>
                  <a:lnTo>
                    <a:pt x="2112061" y="658985"/>
                  </a:lnTo>
                  <a:lnTo>
                    <a:pt x="2252865" y="658985"/>
                  </a:lnTo>
                  <a:lnTo>
                    <a:pt x="2393669" y="329492"/>
                  </a:lnTo>
                  <a:lnTo>
                    <a:pt x="2534473" y="164746"/>
                  </a:lnTo>
                  <a:lnTo>
                    <a:pt x="2675277" y="164746"/>
                  </a:lnTo>
                  <a:lnTo>
                    <a:pt x="2816081" y="0"/>
                  </a:lnTo>
                  <a:lnTo>
                    <a:pt x="2956885" y="0"/>
                  </a:lnTo>
                  <a:lnTo>
                    <a:pt x="3097689" y="0"/>
                  </a:lnTo>
                  <a:lnTo>
                    <a:pt x="3238493" y="164746"/>
                  </a:lnTo>
                  <a:lnTo>
                    <a:pt x="3379297"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3841966"/>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841966"/>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58899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60252"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264273" y="37753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38055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5" name="pg45"/>
            <p:cNvSpPr/>
            <p:nvPr/>
          </p:nvSpPr>
          <p:spPr>
            <a:xfrm>
              <a:off x="4405077" y="37753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8055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9436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9436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08799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5045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61469" y="6120905"/>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66" name="tx66"/>
            <p:cNvSpPr/>
            <p:nvPr/>
          </p:nvSpPr>
          <p:spPr>
            <a:xfrm>
              <a:off x="235509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17551"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841966"/>
              <a:ext cx="3520101" cy="1317970"/>
            </a:xfrm>
            <a:custGeom>
              <a:avLst/>
              <a:pathLst>
                <a:path w="3520101" h="1317970">
                  <a:moveTo>
                    <a:pt x="0" y="988477"/>
                  </a:moveTo>
                  <a:lnTo>
                    <a:pt x="140804" y="988477"/>
                  </a:lnTo>
                  <a:lnTo>
                    <a:pt x="281608" y="1153224"/>
                  </a:lnTo>
                  <a:lnTo>
                    <a:pt x="422412" y="988477"/>
                  </a:lnTo>
                  <a:lnTo>
                    <a:pt x="563216" y="988477"/>
                  </a:lnTo>
                  <a:lnTo>
                    <a:pt x="704020" y="1153224"/>
                  </a:lnTo>
                  <a:lnTo>
                    <a:pt x="844824" y="1317970"/>
                  </a:lnTo>
                  <a:lnTo>
                    <a:pt x="985628" y="1153224"/>
                  </a:lnTo>
                  <a:lnTo>
                    <a:pt x="1126432" y="1153224"/>
                  </a:lnTo>
                  <a:lnTo>
                    <a:pt x="1267236" y="1153224"/>
                  </a:lnTo>
                  <a:lnTo>
                    <a:pt x="1408040" y="1153224"/>
                  </a:lnTo>
                  <a:lnTo>
                    <a:pt x="1548844" y="1153224"/>
                  </a:lnTo>
                  <a:lnTo>
                    <a:pt x="1689648" y="1153224"/>
                  </a:lnTo>
                  <a:lnTo>
                    <a:pt x="1830452" y="1153224"/>
                  </a:lnTo>
                  <a:lnTo>
                    <a:pt x="1971256" y="988477"/>
                  </a:lnTo>
                  <a:lnTo>
                    <a:pt x="2112061" y="823731"/>
                  </a:lnTo>
                  <a:lnTo>
                    <a:pt x="2252865" y="823731"/>
                  </a:lnTo>
                  <a:lnTo>
                    <a:pt x="2393669" y="494238"/>
                  </a:lnTo>
                  <a:lnTo>
                    <a:pt x="2534473" y="329492"/>
                  </a:lnTo>
                  <a:lnTo>
                    <a:pt x="2675277" y="329492"/>
                  </a:lnTo>
                  <a:lnTo>
                    <a:pt x="2816081" y="164746"/>
                  </a:lnTo>
                  <a:lnTo>
                    <a:pt x="2956885" y="0"/>
                  </a:lnTo>
                  <a:lnTo>
                    <a:pt x="3097689" y="0"/>
                  </a:lnTo>
                  <a:lnTo>
                    <a:pt x="3238493" y="164746"/>
                  </a:lnTo>
                  <a:lnTo>
                    <a:pt x="3379297" y="164746"/>
                  </a:lnTo>
                  <a:lnTo>
                    <a:pt x="3520101" y="0"/>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3841966"/>
              <a:ext cx="3520101" cy="1317970"/>
            </a:xfrm>
            <a:custGeom>
              <a:avLst/>
              <a:pathLst>
                <a:path w="3520101" h="1317970">
                  <a:moveTo>
                    <a:pt x="0" y="988477"/>
                  </a:moveTo>
                  <a:lnTo>
                    <a:pt x="140804" y="988477"/>
                  </a:lnTo>
                  <a:lnTo>
                    <a:pt x="281608" y="1153224"/>
                  </a:lnTo>
                  <a:lnTo>
                    <a:pt x="422412" y="988477"/>
                  </a:lnTo>
                  <a:lnTo>
                    <a:pt x="563216" y="988477"/>
                  </a:lnTo>
                  <a:lnTo>
                    <a:pt x="704020" y="1153224"/>
                  </a:lnTo>
                  <a:lnTo>
                    <a:pt x="844824" y="1317970"/>
                  </a:lnTo>
                  <a:lnTo>
                    <a:pt x="985628" y="1153224"/>
                  </a:lnTo>
                  <a:lnTo>
                    <a:pt x="1126432" y="1153224"/>
                  </a:lnTo>
                  <a:lnTo>
                    <a:pt x="1267236" y="1153224"/>
                  </a:lnTo>
                  <a:lnTo>
                    <a:pt x="1408040" y="1153224"/>
                  </a:lnTo>
                  <a:lnTo>
                    <a:pt x="1548844" y="1153224"/>
                  </a:lnTo>
                  <a:lnTo>
                    <a:pt x="1689648" y="1153224"/>
                  </a:lnTo>
                  <a:lnTo>
                    <a:pt x="1830452" y="1153224"/>
                  </a:lnTo>
                  <a:lnTo>
                    <a:pt x="1971256" y="988477"/>
                  </a:lnTo>
                  <a:lnTo>
                    <a:pt x="2112061" y="823731"/>
                  </a:lnTo>
                  <a:lnTo>
                    <a:pt x="2252865" y="823731"/>
                  </a:lnTo>
                  <a:lnTo>
                    <a:pt x="2393669" y="494238"/>
                  </a:lnTo>
                  <a:lnTo>
                    <a:pt x="2534473" y="329492"/>
                  </a:lnTo>
                  <a:lnTo>
                    <a:pt x="2675277" y="329492"/>
                  </a:lnTo>
                  <a:lnTo>
                    <a:pt x="2816081" y="164746"/>
                  </a:lnTo>
                  <a:lnTo>
                    <a:pt x="2956885" y="0"/>
                  </a:lnTo>
                  <a:lnTo>
                    <a:pt x="3097689" y="0"/>
                  </a:lnTo>
                  <a:lnTo>
                    <a:pt x="3238493" y="164746"/>
                  </a:lnTo>
                  <a:lnTo>
                    <a:pt x="3379297" y="164746"/>
                  </a:lnTo>
                  <a:lnTo>
                    <a:pt x="3520101" y="0"/>
                  </a:lnTo>
                </a:path>
              </a:pathLst>
            </a:custGeom>
            <a:ln w="43362" cap="flat">
              <a:solidFill>
                <a:srgbClr val="000000">
                  <a:alpha val="100000"/>
                </a:srgbClr>
              </a:solidFill>
              <a:prstDash val="solid"/>
              <a:round/>
            </a:ln>
          </p:spPr>
          <p:txBody>
            <a:bodyPr/>
            <a:lstStyle/>
            <a:p/>
          </p:txBody>
        </p:sp>
        <p:sp>
          <p:nvSpPr>
            <p:cNvPr id="88" name="pl88"/>
            <p:cNvSpPr/>
            <p:nvPr/>
          </p:nvSpPr>
          <p:spPr>
            <a:xfrm>
              <a:off x="5308715" y="3841966"/>
              <a:ext cx="3520101" cy="1317970"/>
            </a:xfrm>
            <a:custGeom>
              <a:avLst/>
              <a:pathLst>
                <a:path w="3520101" h="1317970">
                  <a:moveTo>
                    <a:pt x="0" y="988477"/>
                  </a:moveTo>
                  <a:lnTo>
                    <a:pt x="140804" y="988477"/>
                  </a:lnTo>
                  <a:lnTo>
                    <a:pt x="281608" y="1153224"/>
                  </a:lnTo>
                  <a:lnTo>
                    <a:pt x="422412" y="988477"/>
                  </a:lnTo>
                  <a:lnTo>
                    <a:pt x="563216" y="988477"/>
                  </a:lnTo>
                  <a:lnTo>
                    <a:pt x="704020" y="1153224"/>
                  </a:lnTo>
                  <a:lnTo>
                    <a:pt x="844824" y="1317970"/>
                  </a:lnTo>
                  <a:lnTo>
                    <a:pt x="985628" y="1153224"/>
                  </a:lnTo>
                  <a:lnTo>
                    <a:pt x="1126432" y="1153224"/>
                  </a:lnTo>
                  <a:lnTo>
                    <a:pt x="1267236" y="1153224"/>
                  </a:lnTo>
                  <a:lnTo>
                    <a:pt x="1408040" y="1153224"/>
                  </a:lnTo>
                  <a:lnTo>
                    <a:pt x="1548844" y="1153224"/>
                  </a:lnTo>
                  <a:lnTo>
                    <a:pt x="1689648" y="1153224"/>
                  </a:lnTo>
                  <a:lnTo>
                    <a:pt x="1830452" y="1153224"/>
                  </a:lnTo>
                  <a:lnTo>
                    <a:pt x="1971256" y="988477"/>
                  </a:lnTo>
                  <a:lnTo>
                    <a:pt x="2112061" y="823731"/>
                  </a:lnTo>
                  <a:lnTo>
                    <a:pt x="2252865" y="823731"/>
                  </a:lnTo>
                  <a:lnTo>
                    <a:pt x="2393669" y="494238"/>
                  </a:lnTo>
                  <a:lnTo>
                    <a:pt x="2534473" y="329492"/>
                  </a:lnTo>
                  <a:lnTo>
                    <a:pt x="2675277" y="329492"/>
                  </a:lnTo>
                  <a:lnTo>
                    <a:pt x="2816081" y="164746"/>
                  </a:lnTo>
                  <a:lnTo>
                    <a:pt x="2956885" y="0"/>
                  </a:lnTo>
                  <a:lnTo>
                    <a:pt x="3097689" y="0"/>
                  </a:lnTo>
                  <a:lnTo>
                    <a:pt x="3238493" y="164746"/>
                  </a:lnTo>
                  <a:lnTo>
                    <a:pt x="3379297" y="164746"/>
                  </a:lnTo>
                  <a:lnTo>
                    <a:pt x="3520101" y="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3677219"/>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3512473"/>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34772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5424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65826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362287"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7925503" y="36106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36394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7" name="pg107"/>
            <p:cNvSpPr/>
            <p:nvPr/>
          </p:nvSpPr>
          <p:spPr>
            <a:xfrm>
              <a:off x="8629524" y="34459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347719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9" name="pg109"/>
            <p:cNvSpPr/>
            <p:nvPr/>
          </p:nvSpPr>
          <p:spPr>
            <a:xfrm>
              <a:off x="8770328" y="32811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3099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5962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5962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5324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1570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26720" y="6120905"/>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130" name="tx130"/>
            <p:cNvSpPr/>
            <p:nvPr/>
          </p:nvSpPr>
          <p:spPr>
            <a:xfrm>
              <a:off x="672034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482802"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5% of children who received DTP1 did not receive DTP3 (left), and 8% of children who received DTP1 did not receive MCV1 (right).
The medium DTP drop-out rate implies moderate ability to provide a complete series of vaccines early in life. The medium DTP-MCV drop-out rate implies moderate retention in immunization programmes and ability to provide a full course of vaccines in infancy (up to one year).
In 2025, Poland DTP drop-out was the same as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moderate in Poland, indicating moderate retention of children in immunization programmes; additional efforts are needed to further reduce drop-out and ensure all children are reached during infancy.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73222"/>
              <a:ext cx="2135265" cy="50909"/>
            </a:xfrm>
            <a:custGeom>
              <a:avLst/>
              <a:pathLst>
                <a:path w="2135265" h="50909">
                  <a:moveTo>
                    <a:pt x="0" y="0"/>
                  </a:moveTo>
                  <a:lnTo>
                    <a:pt x="85410" y="8484"/>
                  </a:lnTo>
                  <a:lnTo>
                    <a:pt x="170821" y="8484"/>
                  </a:lnTo>
                  <a:lnTo>
                    <a:pt x="256231" y="25454"/>
                  </a:lnTo>
                  <a:lnTo>
                    <a:pt x="341642" y="16969"/>
                  </a:lnTo>
                  <a:lnTo>
                    <a:pt x="427053" y="16969"/>
                  </a:lnTo>
                  <a:lnTo>
                    <a:pt x="512463" y="16969"/>
                  </a:lnTo>
                  <a:lnTo>
                    <a:pt x="597874" y="25454"/>
                  </a:lnTo>
                  <a:lnTo>
                    <a:pt x="683284" y="25454"/>
                  </a:lnTo>
                  <a:lnTo>
                    <a:pt x="768695" y="16969"/>
                  </a:lnTo>
                  <a:lnTo>
                    <a:pt x="854106" y="25454"/>
                  </a:lnTo>
                  <a:lnTo>
                    <a:pt x="939516" y="16969"/>
                  </a:lnTo>
                  <a:lnTo>
                    <a:pt x="1024927" y="16969"/>
                  </a:lnTo>
                  <a:lnTo>
                    <a:pt x="1110337" y="25454"/>
                  </a:lnTo>
                  <a:lnTo>
                    <a:pt x="1195748" y="33939"/>
                  </a:lnTo>
                  <a:lnTo>
                    <a:pt x="1281159" y="16969"/>
                  </a:lnTo>
                  <a:lnTo>
                    <a:pt x="1366569" y="25454"/>
                  </a:lnTo>
                  <a:lnTo>
                    <a:pt x="1451980" y="33939"/>
                  </a:lnTo>
                  <a:lnTo>
                    <a:pt x="1537390" y="42424"/>
                  </a:lnTo>
                  <a:lnTo>
                    <a:pt x="1622801" y="42424"/>
                  </a:lnTo>
                  <a:lnTo>
                    <a:pt x="1708212" y="42424"/>
                  </a:lnTo>
                  <a:lnTo>
                    <a:pt x="1793622" y="33939"/>
                  </a:lnTo>
                  <a:lnTo>
                    <a:pt x="1879033" y="50909"/>
                  </a:lnTo>
                  <a:lnTo>
                    <a:pt x="1964443" y="42424"/>
                  </a:lnTo>
                  <a:lnTo>
                    <a:pt x="2049854" y="33939"/>
                  </a:lnTo>
                  <a:lnTo>
                    <a:pt x="2135265" y="4242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223926"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2" name="tx52"/>
            <p:cNvSpPr/>
            <p:nvPr/>
          </p:nvSpPr>
          <p:spPr>
            <a:xfrm>
              <a:off x="2624645"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3" name="tx53"/>
            <p:cNvSpPr/>
            <p:nvPr/>
          </p:nvSpPr>
          <p:spPr>
            <a:xfrm>
              <a:off x="3051698"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0"/>
            </a:xfrm>
            <a:custGeom>
              <a:avLst/>
              <a:pathLst>
                <a:path w="854106"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1177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935138" y="4663333"/>
              <a:ext cx="256231" cy="8484"/>
            </a:xfrm>
            <a:custGeom>
              <a:avLst/>
              <a:pathLst>
                <a:path w="256231" h="8484">
                  <a:moveTo>
                    <a:pt x="0" y="8484"/>
                  </a:moveTo>
                  <a:lnTo>
                    <a:pt x="85410" y="0"/>
                  </a:lnTo>
                  <a:lnTo>
                    <a:pt x="170821" y="8484"/>
                  </a:lnTo>
                  <a:lnTo>
                    <a:pt x="256231" y="8484"/>
                  </a:lnTo>
                </a:path>
              </a:pathLst>
            </a:custGeom>
            <a:ln w="27101" cap="flat">
              <a:solidFill>
                <a:srgbClr val="1CABE2">
                  <a:alpha val="100000"/>
                </a:srgbClr>
              </a:solidFill>
              <a:prstDash val="solid"/>
              <a:round/>
            </a:ln>
          </p:spPr>
          <p:txBody>
            <a:bodyPr/>
            <a:lstStyle/>
            <a:p/>
          </p:txBody>
        </p:sp>
        <p:sp>
          <p:nvSpPr>
            <p:cNvPr id="109" name="pt109"/>
            <p:cNvSpPr/>
            <p:nvPr/>
          </p:nvSpPr>
          <p:spPr>
            <a:xfrm>
              <a:off x="2917087"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002498"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308790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tx113"/>
            <p:cNvSpPr/>
            <p:nvPr/>
          </p:nvSpPr>
          <p:spPr>
            <a:xfrm>
              <a:off x="2783208"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14" name="tx114"/>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15" name="tx115"/>
            <p:cNvSpPr/>
            <p:nvPr/>
          </p:nvSpPr>
          <p:spPr>
            <a:xfrm>
              <a:off x="3051698"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16" name="pl116"/>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947768"/>
              <a:ext cx="2135265" cy="0"/>
            </a:xfrm>
            <a:custGeom>
              <a:avLst/>
              <a:pathLst>
                <a:path w="2135265" h="0">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136" name="pt136"/>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45504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54045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71127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7966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88209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tx162"/>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3" name="tx163"/>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4" name="tx164"/>
            <p:cNvSpPr/>
            <p:nvPr/>
          </p:nvSpPr>
          <p:spPr>
            <a:xfrm>
              <a:off x="5418832"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5" name="tx165"/>
            <p:cNvSpPr/>
            <p:nvPr/>
          </p:nvSpPr>
          <p:spPr>
            <a:xfrm>
              <a:off x="584588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6" name="pl166"/>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258884"/>
              <a:ext cx="2135265" cy="67878"/>
            </a:xfrm>
            <a:custGeom>
              <a:avLst/>
              <a:pathLst>
                <a:path w="2135265" h="67878">
                  <a:moveTo>
                    <a:pt x="0" y="16969"/>
                  </a:moveTo>
                  <a:lnTo>
                    <a:pt x="85410" y="16969"/>
                  </a:lnTo>
                  <a:lnTo>
                    <a:pt x="170821" y="8484"/>
                  </a:lnTo>
                  <a:lnTo>
                    <a:pt x="256231" y="16969"/>
                  </a:lnTo>
                  <a:lnTo>
                    <a:pt x="341642" y="16969"/>
                  </a:lnTo>
                  <a:lnTo>
                    <a:pt x="427053" y="8484"/>
                  </a:lnTo>
                  <a:lnTo>
                    <a:pt x="512463" y="0"/>
                  </a:lnTo>
                  <a:lnTo>
                    <a:pt x="597874" y="8484"/>
                  </a:lnTo>
                  <a:lnTo>
                    <a:pt x="683284" y="8484"/>
                  </a:lnTo>
                  <a:lnTo>
                    <a:pt x="768695" y="8484"/>
                  </a:lnTo>
                  <a:lnTo>
                    <a:pt x="854106" y="8484"/>
                  </a:lnTo>
                  <a:lnTo>
                    <a:pt x="939516" y="8484"/>
                  </a:lnTo>
                  <a:lnTo>
                    <a:pt x="1024927" y="8484"/>
                  </a:lnTo>
                  <a:lnTo>
                    <a:pt x="1110337" y="8484"/>
                  </a:lnTo>
                  <a:lnTo>
                    <a:pt x="1195748" y="16969"/>
                  </a:lnTo>
                  <a:lnTo>
                    <a:pt x="1281159" y="25454"/>
                  </a:lnTo>
                  <a:lnTo>
                    <a:pt x="1366569" y="25454"/>
                  </a:lnTo>
                  <a:lnTo>
                    <a:pt x="1451980" y="42424"/>
                  </a:lnTo>
                  <a:lnTo>
                    <a:pt x="1537390" y="50909"/>
                  </a:lnTo>
                  <a:lnTo>
                    <a:pt x="1622801" y="50909"/>
                  </a:lnTo>
                  <a:lnTo>
                    <a:pt x="1708212" y="59393"/>
                  </a:lnTo>
                  <a:lnTo>
                    <a:pt x="1793622" y="67878"/>
                  </a:lnTo>
                  <a:lnTo>
                    <a:pt x="1879033" y="67878"/>
                  </a:lnTo>
                  <a:lnTo>
                    <a:pt x="1964443" y="59393"/>
                  </a:lnTo>
                  <a:lnTo>
                    <a:pt x="2049854" y="59393"/>
                  </a:lnTo>
                  <a:lnTo>
                    <a:pt x="2135265" y="67878"/>
                  </a:lnTo>
                </a:path>
              </a:pathLst>
            </a:custGeom>
            <a:ln w="27101" cap="flat">
              <a:solidFill>
                <a:srgbClr val="1CABE2">
                  <a:alpha val="100000"/>
                </a:srgbClr>
              </a:solidFill>
              <a:prstDash val="solid"/>
              <a:round/>
            </a:ln>
          </p:spPr>
          <p:txBody>
            <a:bodyPr/>
            <a:lstStyle/>
            <a:p/>
          </p:txBody>
        </p:sp>
        <p:sp>
          <p:nvSpPr>
            <p:cNvPr id="186" name="pt186"/>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391765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00306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08847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173883"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1" name="pt191"/>
            <p:cNvSpPr/>
            <p:nvPr/>
          </p:nvSpPr>
          <p:spPr>
            <a:xfrm>
              <a:off x="425929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344705"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3" name="pt193"/>
            <p:cNvSpPr/>
            <p:nvPr/>
          </p:nvSpPr>
          <p:spPr>
            <a:xfrm>
              <a:off x="443011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51552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60093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686347"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7" name="pt197"/>
            <p:cNvSpPr/>
            <p:nvPr/>
          </p:nvSpPr>
          <p:spPr>
            <a:xfrm>
              <a:off x="477175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94257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02798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11340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19881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28422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36963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45504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54045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62586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71127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79668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88209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96750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tx212"/>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3" name="tx213"/>
            <p:cNvSpPr/>
            <p:nvPr/>
          </p:nvSpPr>
          <p:spPr>
            <a:xfrm>
              <a:off x="6018113"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4" name="tx214"/>
            <p:cNvSpPr/>
            <p:nvPr/>
          </p:nvSpPr>
          <p:spPr>
            <a:xfrm>
              <a:off x="5418832"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15" name="tx215"/>
            <p:cNvSpPr/>
            <p:nvPr/>
          </p:nvSpPr>
          <p:spPr>
            <a:xfrm>
              <a:off x="584588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6" name="pl216"/>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6644479" y="1947768"/>
              <a:ext cx="2135265" cy="42424"/>
            </a:xfrm>
            <a:custGeom>
              <a:avLst/>
              <a:pathLst>
                <a:path w="2135265" h="42424">
                  <a:moveTo>
                    <a:pt x="0" y="8484"/>
                  </a:moveTo>
                  <a:lnTo>
                    <a:pt x="85410" y="8484"/>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8484"/>
                  </a:lnTo>
                  <a:lnTo>
                    <a:pt x="1281159" y="8484"/>
                  </a:lnTo>
                  <a:lnTo>
                    <a:pt x="1366569" y="8484"/>
                  </a:lnTo>
                  <a:lnTo>
                    <a:pt x="1451980" y="25454"/>
                  </a:lnTo>
                  <a:lnTo>
                    <a:pt x="1537390" y="33939"/>
                  </a:lnTo>
                  <a:lnTo>
                    <a:pt x="1622801" y="33939"/>
                  </a:lnTo>
                  <a:lnTo>
                    <a:pt x="1708212" y="42424"/>
                  </a:lnTo>
                  <a:lnTo>
                    <a:pt x="1793622" y="42424"/>
                  </a:lnTo>
                  <a:lnTo>
                    <a:pt x="1879033" y="42424"/>
                  </a:lnTo>
                  <a:lnTo>
                    <a:pt x="1964443" y="33939"/>
                  </a:lnTo>
                  <a:lnTo>
                    <a:pt x="2049854" y="42424"/>
                  </a:lnTo>
                  <a:lnTo>
                    <a:pt x="2135265" y="42424"/>
                  </a:lnTo>
                </a:path>
              </a:pathLst>
            </a:custGeom>
            <a:ln w="27101" cap="flat">
              <a:solidFill>
                <a:srgbClr val="1CABE2">
                  <a:alpha val="100000"/>
                </a:srgbClr>
              </a:solidFill>
              <a:prstDash val="solid"/>
              <a:round/>
            </a:ln>
          </p:spPr>
          <p:txBody>
            <a:bodyPr/>
            <a:lstStyle/>
            <a:p/>
          </p:txBody>
        </p:sp>
        <p:sp>
          <p:nvSpPr>
            <p:cNvPr id="236" name="pt236"/>
            <p:cNvSpPr/>
            <p:nvPr/>
          </p:nvSpPr>
          <p:spPr>
            <a:xfrm>
              <a:off x="66264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671183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68826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696807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0534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13889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2243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3097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39512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4805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56594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7367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82217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9075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9929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07840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16381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24923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33464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42005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850546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59087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6762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76169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tx262"/>
            <p:cNvSpPr/>
            <p:nvPr/>
          </p:nvSpPr>
          <p:spPr>
            <a:xfrm>
              <a:off x="6492549"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3" name="tx263"/>
            <p:cNvSpPr/>
            <p:nvPr/>
          </p:nvSpPr>
          <p:spPr>
            <a:xfrm>
              <a:off x="8812300"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4" name="tx264"/>
            <p:cNvSpPr/>
            <p:nvPr/>
          </p:nvSpPr>
          <p:spPr>
            <a:xfrm>
              <a:off x="8213020"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5" name="tx265"/>
            <p:cNvSpPr/>
            <p:nvPr/>
          </p:nvSpPr>
          <p:spPr>
            <a:xfrm>
              <a:off x="8640073"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6" name="pl266"/>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3258884"/>
              <a:ext cx="2135265" cy="169696"/>
            </a:xfrm>
            <a:custGeom>
              <a:avLst/>
              <a:pathLst>
                <a:path w="2135265" h="169696">
                  <a:moveTo>
                    <a:pt x="0" y="25454"/>
                  </a:moveTo>
                  <a:lnTo>
                    <a:pt x="85410" y="25454"/>
                  </a:lnTo>
                  <a:lnTo>
                    <a:pt x="170821" y="16969"/>
                  </a:lnTo>
                  <a:lnTo>
                    <a:pt x="256231" y="16969"/>
                  </a:lnTo>
                  <a:lnTo>
                    <a:pt x="341642" y="25454"/>
                  </a:lnTo>
                  <a:lnTo>
                    <a:pt x="427053" y="76363"/>
                  </a:lnTo>
                  <a:lnTo>
                    <a:pt x="512463" y="0"/>
                  </a:lnTo>
                  <a:lnTo>
                    <a:pt x="597874" y="8484"/>
                  </a:lnTo>
                  <a:lnTo>
                    <a:pt x="683284" y="16969"/>
                  </a:lnTo>
                  <a:lnTo>
                    <a:pt x="768695" y="33939"/>
                  </a:lnTo>
                  <a:lnTo>
                    <a:pt x="854106" y="42424"/>
                  </a:lnTo>
                  <a:lnTo>
                    <a:pt x="939516" y="33939"/>
                  </a:lnTo>
                  <a:lnTo>
                    <a:pt x="1024927" y="33939"/>
                  </a:lnTo>
                  <a:lnTo>
                    <a:pt x="1110337" y="50909"/>
                  </a:lnTo>
                  <a:lnTo>
                    <a:pt x="1195748" y="33939"/>
                  </a:lnTo>
                  <a:lnTo>
                    <a:pt x="1281159" y="42424"/>
                  </a:lnTo>
                  <a:lnTo>
                    <a:pt x="1366569" y="50909"/>
                  </a:lnTo>
                  <a:lnTo>
                    <a:pt x="1451980" y="50909"/>
                  </a:lnTo>
                  <a:lnTo>
                    <a:pt x="1537390" y="59393"/>
                  </a:lnTo>
                  <a:lnTo>
                    <a:pt x="1622801" y="67878"/>
                  </a:lnTo>
                  <a:lnTo>
                    <a:pt x="1708212" y="110302"/>
                  </a:lnTo>
                  <a:lnTo>
                    <a:pt x="1793622" y="110302"/>
                  </a:lnTo>
                  <a:lnTo>
                    <a:pt x="1879033" y="110302"/>
                  </a:lnTo>
                  <a:lnTo>
                    <a:pt x="1964443" y="169696"/>
                  </a:lnTo>
                  <a:lnTo>
                    <a:pt x="2049854" y="144242"/>
                  </a:lnTo>
                  <a:lnTo>
                    <a:pt x="2135265" y="135757"/>
                  </a:lnTo>
                </a:path>
              </a:pathLst>
            </a:custGeom>
            <a:ln w="27101" cap="flat">
              <a:solidFill>
                <a:srgbClr val="1CABE2">
                  <a:alpha val="100000"/>
                </a:srgbClr>
              </a:solidFill>
              <a:prstDash val="solid"/>
              <a:round/>
            </a:ln>
          </p:spPr>
          <p:txBody>
            <a:bodyPr/>
            <a:lstStyle/>
            <a:p/>
          </p:txBody>
        </p:sp>
        <p:sp>
          <p:nvSpPr>
            <p:cNvPr id="286" name="pt286"/>
            <p:cNvSpPr/>
            <p:nvPr/>
          </p:nvSpPr>
          <p:spPr>
            <a:xfrm>
              <a:off x="662642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71183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79724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88266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968071"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1" name="pt291"/>
            <p:cNvSpPr/>
            <p:nvPr/>
          </p:nvSpPr>
          <p:spPr>
            <a:xfrm>
              <a:off x="705348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138892"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3" name="pt293"/>
            <p:cNvSpPr/>
            <p:nvPr/>
          </p:nvSpPr>
          <p:spPr>
            <a:xfrm>
              <a:off x="7224302"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30971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39512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480534" y="328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7" name="pt297"/>
            <p:cNvSpPr/>
            <p:nvPr/>
          </p:nvSpPr>
          <p:spPr>
            <a:xfrm>
              <a:off x="756594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6513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73676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82217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90758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99299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078408"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16381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249230"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334640"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42005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0546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90872"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67628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76169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tx312"/>
            <p:cNvSpPr/>
            <p:nvPr/>
          </p:nvSpPr>
          <p:spPr>
            <a:xfrm>
              <a:off x="6492549"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13" name="tx313"/>
            <p:cNvSpPr/>
            <p:nvPr/>
          </p:nvSpPr>
          <p:spPr>
            <a:xfrm>
              <a:off x="8812300" y="33023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14" name="tx314"/>
            <p:cNvSpPr/>
            <p:nvPr/>
          </p:nvSpPr>
          <p:spPr>
            <a:xfrm>
              <a:off x="8213020"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15" name="tx315"/>
            <p:cNvSpPr/>
            <p:nvPr/>
          </p:nvSpPr>
          <p:spPr>
            <a:xfrm>
              <a:off x="8640073"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16" name="tx316"/>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7" name="tx317"/>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8" name="tx318"/>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9" name="tx319"/>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0" name="tx320"/>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1" name="tx321"/>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2" name="tx322"/>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3" name="tx323"/>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4" name="tx324"/>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5" name="tx325"/>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6" name="tx326"/>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7" name="tx327"/>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8" name="tx328"/>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9" name="tx329"/>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0" name="tx330"/>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1" name="tx331"/>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2" name="tx332"/>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3" name="tx333"/>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4" name="tx334"/>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5" name="tx335"/>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6" name="tx336"/>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7" name="tx337"/>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8" name="tx338"/>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9" name="tx339"/>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0" name="tx340"/>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1" name="tx341"/>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2" name="tx342"/>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3" name="tx343"/>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4" name="tx344"/>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5" name="tx345"/>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6" name="tx346"/>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7" name="tx347"/>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8" name="tx348"/>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9" name="tx349"/>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0" name="tx350"/>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1" name="tx351"/>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2" name="tx352"/>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3" name="tx353"/>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4" name="tx354"/>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5" name="tx355"/>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6" name="tx356"/>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7" name="tx357"/>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8" name="tx358"/>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9" name="tx359"/>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0" name="tx360"/>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1" name="tx361"/>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2" name="tx362"/>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3" name="pt363"/>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5" name="tx365"/>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6" name="tx366"/>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7" name="tx367"/>
            <p:cNvSpPr/>
            <p:nvPr/>
          </p:nvSpPr>
          <p:spPr>
            <a:xfrm>
              <a:off x="2415684" y="1330710"/>
              <a:ext cx="50044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Poland, 2000-2025</a:t>
              </a:r>
            </a:p>
          </p:txBody>
        </p:sp>
        <p:sp>
          <p:nvSpPr>
            <p:cNvPr id="368" name="tx368"/>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9" name="tx369"/>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(83%), followed by ROTAC (87%).
Compared to 2019, coverage of 3 vaccines remained constant (BCG, DTP1 and IPV1) and 3 vaccines decreased (DTP3, MCV1 and MCV2).
Compared to 2024, coverage of 2 vaccines decreased (BCG and MCV1), 4 vaccines remained constant (DTP1, DTP3, IPV1 and ROTAC), and one vaccine increased (MCV2).</a:t>
            </a:r>
          </a:p>
        </p:txBody>
      </p:sp>
      <p:sp>
        <p:nvSpPr>
          <p:cNvPr id="3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Poland had its lowest coverage in MCV2 (83%), while most other routine vaccines clustered around 87-99%; 3 antigens decreased since 2019, and 4 antigens remained constant since 2024.</a:t>
            </a:r>
          </a:p>
        </p:txBody>
      </p:sp>
      <p:grpSp xmlns:pic="http://schemas.openxmlformats.org/drawingml/2006/picture">
        <p:nvGrpSpPr>
          <p:cNvPr id="372" name=""/>
          <p:cNvGrpSpPr/>
          <p:nvPr/>
        </p:nvGrpSpPr>
        <p:grpSpPr>
          <a:xfrm>
            <a:off x="292608" y="1097280"/>
            <a:ext cx="8595360" cy="28575"/>
            <a:chOff x="292608" y="1097280"/>
            <a:chExt cx="8595360" cy="28575"/>
          </a:xfrm>
        </p:grpSpPr>
        <p:sp>
          <p:nvSpPr>
            <p:cNvPr id="37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37248"/>
            </a:xfrm>
            <a:custGeom>
              <a:avLst/>
              <a:pathLst>
                <a:path w="6518190" h="237248">
                  <a:moveTo>
                    <a:pt x="0" y="47449"/>
                  </a:moveTo>
                  <a:lnTo>
                    <a:pt x="260727" y="47449"/>
                  </a:lnTo>
                  <a:lnTo>
                    <a:pt x="521455" y="0"/>
                  </a:lnTo>
                  <a:lnTo>
                    <a:pt x="782182" y="0"/>
                  </a:lnTo>
                  <a:lnTo>
                    <a:pt x="1042910" y="0"/>
                  </a:lnTo>
                  <a:lnTo>
                    <a:pt x="1303638" y="0"/>
                  </a:lnTo>
                  <a:lnTo>
                    <a:pt x="1564365" y="0"/>
                  </a:lnTo>
                  <a:lnTo>
                    <a:pt x="1825093" y="0"/>
                  </a:lnTo>
                  <a:lnTo>
                    <a:pt x="2085820" y="0"/>
                  </a:lnTo>
                  <a:lnTo>
                    <a:pt x="2346548" y="0"/>
                  </a:lnTo>
                  <a:lnTo>
                    <a:pt x="2607276" y="0"/>
                  </a:lnTo>
                  <a:lnTo>
                    <a:pt x="2868003" y="0"/>
                  </a:lnTo>
                  <a:lnTo>
                    <a:pt x="3128731" y="0"/>
                  </a:lnTo>
                  <a:lnTo>
                    <a:pt x="3389458" y="0"/>
                  </a:lnTo>
                  <a:lnTo>
                    <a:pt x="3650186" y="47449"/>
                  </a:lnTo>
                  <a:lnTo>
                    <a:pt x="3910914" y="47449"/>
                  </a:lnTo>
                  <a:lnTo>
                    <a:pt x="4171641" y="47449"/>
                  </a:lnTo>
                  <a:lnTo>
                    <a:pt x="4432369" y="142348"/>
                  </a:lnTo>
                  <a:lnTo>
                    <a:pt x="4693096" y="189798"/>
                  </a:lnTo>
                  <a:lnTo>
                    <a:pt x="4953824" y="189798"/>
                  </a:lnTo>
                  <a:lnTo>
                    <a:pt x="5214552" y="237248"/>
                  </a:lnTo>
                  <a:lnTo>
                    <a:pt x="5475279" y="237248"/>
                  </a:lnTo>
                  <a:lnTo>
                    <a:pt x="5736007" y="237248"/>
                  </a:lnTo>
                  <a:lnTo>
                    <a:pt x="5996734" y="189798"/>
                  </a:lnTo>
                  <a:lnTo>
                    <a:pt x="6257462" y="237248"/>
                  </a:lnTo>
                  <a:lnTo>
                    <a:pt x="6518190" y="23724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569395"/>
            </a:xfrm>
            <a:custGeom>
              <a:avLst/>
              <a:pathLst>
                <a:path w="6518190" h="569395">
                  <a:moveTo>
                    <a:pt x="0" y="0"/>
                  </a:moveTo>
                  <a:lnTo>
                    <a:pt x="260727" y="189798"/>
                  </a:lnTo>
                  <a:lnTo>
                    <a:pt x="521455" y="47449"/>
                  </a:lnTo>
                  <a:lnTo>
                    <a:pt x="782182" y="94899"/>
                  </a:lnTo>
                  <a:lnTo>
                    <a:pt x="1042910" y="47449"/>
                  </a:lnTo>
                  <a:lnTo>
                    <a:pt x="1303638" y="47449"/>
                  </a:lnTo>
                  <a:lnTo>
                    <a:pt x="1564365" y="47449"/>
                  </a:lnTo>
                  <a:lnTo>
                    <a:pt x="1825093" y="47449"/>
                  </a:lnTo>
                  <a:lnTo>
                    <a:pt x="2085820" y="47449"/>
                  </a:lnTo>
                  <a:lnTo>
                    <a:pt x="2346548" y="47449"/>
                  </a:lnTo>
                  <a:lnTo>
                    <a:pt x="2607276" y="47449"/>
                  </a:lnTo>
                  <a:lnTo>
                    <a:pt x="2868003" y="47449"/>
                  </a:lnTo>
                  <a:lnTo>
                    <a:pt x="3128731" y="94899"/>
                  </a:lnTo>
                  <a:lnTo>
                    <a:pt x="3389458" y="142348"/>
                  </a:lnTo>
                  <a:lnTo>
                    <a:pt x="3650186" y="142348"/>
                  </a:lnTo>
                  <a:lnTo>
                    <a:pt x="3910914" y="142348"/>
                  </a:lnTo>
                  <a:lnTo>
                    <a:pt x="4171641" y="189798"/>
                  </a:lnTo>
                  <a:lnTo>
                    <a:pt x="4432369" y="284697"/>
                  </a:lnTo>
                  <a:lnTo>
                    <a:pt x="4693096" y="379596"/>
                  </a:lnTo>
                  <a:lnTo>
                    <a:pt x="4953824" y="379596"/>
                  </a:lnTo>
                  <a:lnTo>
                    <a:pt x="5214552" y="427046"/>
                  </a:lnTo>
                  <a:lnTo>
                    <a:pt x="5475279" y="474496"/>
                  </a:lnTo>
                  <a:lnTo>
                    <a:pt x="5736007" y="427046"/>
                  </a:lnTo>
                  <a:lnTo>
                    <a:pt x="5996734" y="427046"/>
                  </a:lnTo>
                  <a:lnTo>
                    <a:pt x="6257462" y="569395"/>
                  </a:lnTo>
                  <a:lnTo>
                    <a:pt x="6518190" y="569395"/>
                  </a:lnTo>
                </a:path>
              </a:pathLst>
            </a:custGeom>
            <a:ln w="27101" cap="flat">
              <a:solidFill>
                <a:srgbClr val="80BD41">
                  <a:alpha val="100000"/>
                </a:srgbClr>
              </a:solidFill>
              <a:prstDash val="solid"/>
              <a:round/>
            </a:ln>
          </p:spPr>
          <p:txBody>
            <a:bodyPr/>
            <a:lstStyle/>
            <a:p/>
          </p:txBody>
        </p:sp>
        <p:sp>
          <p:nvSpPr>
            <p:cNvPr id="40" name="pl40"/>
            <p:cNvSpPr/>
            <p:nvPr/>
          </p:nvSpPr>
          <p:spPr>
            <a:xfrm>
              <a:off x="2438893" y="930799"/>
              <a:ext cx="5214552" cy="3653620"/>
            </a:xfrm>
            <a:custGeom>
              <a:avLst/>
              <a:pathLst>
                <a:path w="5214552" h="3653620">
                  <a:moveTo>
                    <a:pt x="0" y="3653620"/>
                  </a:moveTo>
                  <a:lnTo>
                    <a:pt x="260727" y="3226573"/>
                  </a:lnTo>
                  <a:lnTo>
                    <a:pt x="521455" y="521945"/>
                  </a:lnTo>
                  <a:lnTo>
                    <a:pt x="782182" y="47449"/>
                  </a:lnTo>
                  <a:lnTo>
                    <a:pt x="1042910" y="0"/>
                  </a:lnTo>
                  <a:lnTo>
                    <a:pt x="1303638" y="0"/>
                  </a:lnTo>
                  <a:lnTo>
                    <a:pt x="1564365" y="0"/>
                  </a:lnTo>
                  <a:lnTo>
                    <a:pt x="1825093" y="0"/>
                  </a:lnTo>
                  <a:lnTo>
                    <a:pt x="2085820" y="0"/>
                  </a:lnTo>
                  <a:lnTo>
                    <a:pt x="2346548" y="47449"/>
                  </a:lnTo>
                  <a:lnTo>
                    <a:pt x="2607276" y="47449"/>
                  </a:lnTo>
                  <a:lnTo>
                    <a:pt x="2868003" y="47449"/>
                  </a:lnTo>
                  <a:lnTo>
                    <a:pt x="3128731" y="142348"/>
                  </a:lnTo>
                  <a:lnTo>
                    <a:pt x="3389458" y="189798"/>
                  </a:lnTo>
                  <a:lnTo>
                    <a:pt x="3650186" y="189798"/>
                  </a:lnTo>
                  <a:lnTo>
                    <a:pt x="3910914" y="237248"/>
                  </a:lnTo>
                  <a:lnTo>
                    <a:pt x="4171641" y="237248"/>
                  </a:lnTo>
                  <a:lnTo>
                    <a:pt x="4432369" y="237248"/>
                  </a:lnTo>
                  <a:lnTo>
                    <a:pt x="4693096" y="237248"/>
                  </a:lnTo>
                  <a:lnTo>
                    <a:pt x="4953824" y="237248"/>
                  </a:lnTo>
                  <a:lnTo>
                    <a:pt x="5214552" y="284697"/>
                  </a:lnTo>
                </a:path>
              </a:pathLst>
            </a:custGeom>
            <a:ln w="27101" cap="flat">
              <a:solidFill>
                <a:srgbClr val="EE00EE">
                  <a:alpha val="100000"/>
                </a:srgbClr>
              </a:solidFill>
              <a:prstDash val="solid"/>
              <a:round/>
            </a:ln>
          </p:spPr>
          <p:txBody>
            <a:bodyPr/>
            <a:lstStyle/>
            <a:p/>
          </p:txBody>
        </p:sp>
        <p:sp>
          <p:nvSpPr>
            <p:cNvPr id="41" name="pl41"/>
            <p:cNvSpPr/>
            <p:nvPr/>
          </p:nvSpPr>
          <p:spPr>
            <a:xfrm>
              <a:off x="7131990" y="4916566"/>
              <a:ext cx="521455" cy="616844"/>
            </a:xfrm>
            <a:custGeom>
              <a:avLst/>
              <a:pathLst>
                <a:path w="521455" h="616844">
                  <a:moveTo>
                    <a:pt x="0" y="616844"/>
                  </a:moveTo>
                  <a:lnTo>
                    <a:pt x="260727" y="94899"/>
                  </a:lnTo>
                  <a:lnTo>
                    <a:pt x="521455"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0"/>
            </a:xfrm>
            <a:custGeom>
              <a:avLst/>
              <a:pathLst>
                <a:path w="2607276" h="0">
                  <a:moveTo>
                    <a:pt x="0" y="0"/>
                  </a:moveTo>
                  <a:lnTo>
                    <a:pt x="260727" y="0"/>
                  </a:lnTo>
                  <a:lnTo>
                    <a:pt x="521455" y="0"/>
                  </a:lnTo>
                  <a:lnTo>
                    <a:pt x="782182" y="0"/>
                  </a:lnTo>
                  <a:lnTo>
                    <a:pt x="1042910" y="0"/>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500194"/>
              <a:ext cx="1042910" cy="142348"/>
            </a:xfrm>
            <a:custGeom>
              <a:avLst/>
              <a:pathLst>
                <a:path w="1042910" h="142348">
                  <a:moveTo>
                    <a:pt x="0" y="142348"/>
                  </a:moveTo>
                  <a:lnTo>
                    <a:pt x="260727" y="94899"/>
                  </a:lnTo>
                  <a:lnTo>
                    <a:pt x="521455" y="47449"/>
                  </a:lnTo>
                  <a:lnTo>
                    <a:pt x="782182" y="0"/>
                  </a:lnTo>
                  <a:lnTo>
                    <a:pt x="1042910"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379596"/>
            </a:xfrm>
            <a:custGeom>
              <a:avLst/>
              <a:pathLst>
                <a:path w="6518190" h="379596">
                  <a:moveTo>
                    <a:pt x="0" y="94899"/>
                  </a:moveTo>
                  <a:lnTo>
                    <a:pt x="260727" y="94899"/>
                  </a:lnTo>
                  <a:lnTo>
                    <a:pt x="521455" y="47449"/>
                  </a:lnTo>
                  <a:lnTo>
                    <a:pt x="782182" y="94899"/>
                  </a:lnTo>
                  <a:lnTo>
                    <a:pt x="1042910" y="94899"/>
                  </a:lnTo>
                  <a:lnTo>
                    <a:pt x="1303638" y="47449"/>
                  </a:lnTo>
                  <a:lnTo>
                    <a:pt x="1564365" y="0"/>
                  </a:lnTo>
                  <a:lnTo>
                    <a:pt x="1825093" y="47449"/>
                  </a:lnTo>
                  <a:lnTo>
                    <a:pt x="2085820" y="47449"/>
                  </a:lnTo>
                  <a:lnTo>
                    <a:pt x="2346548" y="47449"/>
                  </a:lnTo>
                  <a:lnTo>
                    <a:pt x="2607276" y="47449"/>
                  </a:lnTo>
                  <a:lnTo>
                    <a:pt x="2868003" y="47449"/>
                  </a:lnTo>
                  <a:lnTo>
                    <a:pt x="3128731" y="47449"/>
                  </a:lnTo>
                  <a:lnTo>
                    <a:pt x="3389458" y="47449"/>
                  </a:lnTo>
                  <a:lnTo>
                    <a:pt x="3650186" y="94899"/>
                  </a:lnTo>
                  <a:lnTo>
                    <a:pt x="3910914" y="142348"/>
                  </a:lnTo>
                  <a:lnTo>
                    <a:pt x="4171641" y="142348"/>
                  </a:lnTo>
                  <a:lnTo>
                    <a:pt x="4432369" y="237248"/>
                  </a:lnTo>
                  <a:lnTo>
                    <a:pt x="4693096" y="284697"/>
                  </a:lnTo>
                  <a:lnTo>
                    <a:pt x="4953824" y="284697"/>
                  </a:lnTo>
                  <a:lnTo>
                    <a:pt x="5214552" y="332147"/>
                  </a:lnTo>
                  <a:lnTo>
                    <a:pt x="5475279" y="379596"/>
                  </a:lnTo>
                  <a:lnTo>
                    <a:pt x="5736007" y="379596"/>
                  </a:lnTo>
                  <a:lnTo>
                    <a:pt x="5996734" y="332147"/>
                  </a:lnTo>
                  <a:lnTo>
                    <a:pt x="6257462" y="332147"/>
                  </a:lnTo>
                  <a:lnTo>
                    <a:pt x="6518190" y="379596"/>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948992"/>
            </a:xfrm>
            <a:custGeom>
              <a:avLst/>
              <a:pathLst>
                <a:path w="6518190" h="948992">
                  <a:moveTo>
                    <a:pt x="0" y="142348"/>
                  </a:moveTo>
                  <a:lnTo>
                    <a:pt x="260727" y="142348"/>
                  </a:lnTo>
                  <a:lnTo>
                    <a:pt x="521455" y="94899"/>
                  </a:lnTo>
                  <a:lnTo>
                    <a:pt x="782182" y="94899"/>
                  </a:lnTo>
                  <a:lnTo>
                    <a:pt x="1042910" y="142348"/>
                  </a:lnTo>
                  <a:lnTo>
                    <a:pt x="1303638" y="427046"/>
                  </a:lnTo>
                  <a:lnTo>
                    <a:pt x="1564365" y="0"/>
                  </a:lnTo>
                  <a:lnTo>
                    <a:pt x="1825093" y="47449"/>
                  </a:lnTo>
                  <a:lnTo>
                    <a:pt x="2085820" y="94899"/>
                  </a:lnTo>
                  <a:lnTo>
                    <a:pt x="2346548" y="189798"/>
                  </a:lnTo>
                  <a:lnTo>
                    <a:pt x="2607276" y="237248"/>
                  </a:lnTo>
                  <a:lnTo>
                    <a:pt x="2868003" y="189798"/>
                  </a:lnTo>
                  <a:lnTo>
                    <a:pt x="3128731" y="189798"/>
                  </a:lnTo>
                  <a:lnTo>
                    <a:pt x="3389458" y="284697"/>
                  </a:lnTo>
                  <a:lnTo>
                    <a:pt x="3650186" y="189798"/>
                  </a:lnTo>
                  <a:lnTo>
                    <a:pt x="3910914" y="237248"/>
                  </a:lnTo>
                  <a:lnTo>
                    <a:pt x="4171641" y="284697"/>
                  </a:lnTo>
                  <a:lnTo>
                    <a:pt x="4432369" y="284697"/>
                  </a:lnTo>
                  <a:lnTo>
                    <a:pt x="4693096" y="332147"/>
                  </a:lnTo>
                  <a:lnTo>
                    <a:pt x="4953824" y="379596"/>
                  </a:lnTo>
                  <a:lnTo>
                    <a:pt x="5214552" y="616844"/>
                  </a:lnTo>
                  <a:lnTo>
                    <a:pt x="5475279" y="616844"/>
                  </a:lnTo>
                  <a:lnTo>
                    <a:pt x="5736007" y="616844"/>
                  </a:lnTo>
                  <a:lnTo>
                    <a:pt x="5996734" y="948992"/>
                  </a:lnTo>
                  <a:lnTo>
                    <a:pt x="6257462" y="806643"/>
                  </a:lnTo>
                  <a:lnTo>
                    <a:pt x="6518190" y="759193"/>
                  </a:lnTo>
                </a:path>
              </a:pathLst>
            </a:custGeom>
            <a:ln w="27101" cap="flat">
              <a:solidFill>
                <a:srgbClr val="008B00">
                  <a:alpha val="100000"/>
                </a:srgbClr>
              </a:solidFill>
              <a:prstDash val="solid"/>
              <a:round/>
            </a:ln>
          </p:spPr>
          <p:txBody>
            <a:bodyPr/>
            <a:lstStyle/>
            <a:p/>
          </p:txBody>
        </p:sp>
        <p:sp>
          <p:nvSpPr>
            <p:cNvPr id="46" name="pl46"/>
            <p:cNvSpPr/>
            <p:nvPr/>
          </p:nvSpPr>
          <p:spPr>
            <a:xfrm>
              <a:off x="5828352" y="1405295"/>
              <a:ext cx="1825093" cy="1376038"/>
            </a:xfrm>
            <a:custGeom>
              <a:avLst/>
              <a:pathLst>
                <a:path w="1825093" h="1376038">
                  <a:moveTo>
                    <a:pt x="0" y="1376038"/>
                  </a:moveTo>
                  <a:lnTo>
                    <a:pt x="260727" y="0"/>
                  </a:lnTo>
                  <a:lnTo>
                    <a:pt x="521455" y="47449"/>
                  </a:lnTo>
                  <a:lnTo>
                    <a:pt x="782182" y="47449"/>
                  </a:lnTo>
                  <a:lnTo>
                    <a:pt x="1042910" y="47449"/>
                  </a:lnTo>
                  <a:lnTo>
                    <a:pt x="1303638" y="0"/>
                  </a:lnTo>
                  <a:lnTo>
                    <a:pt x="1564365" y="0"/>
                  </a:lnTo>
                  <a:lnTo>
                    <a:pt x="1825093" y="0"/>
                  </a:lnTo>
                </a:path>
              </a:pathLst>
            </a:custGeom>
            <a:ln w="27101" cap="flat">
              <a:solidFill>
                <a:srgbClr val="9A32CD">
                  <a:alpha val="100000"/>
                </a:srgbClr>
              </a:solidFill>
              <a:prstDash val="solid"/>
              <a:round/>
            </a:ln>
          </p:spPr>
          <p:txBody>
            <a:bodyPr/>
            <a:lstStyle/>
            <a:p/>
          </p:txBody>
        </p:sp>
        <p:sp>
          <p:nvSpPr>
            <p:cNvPr id="47" name="pl47"/>
            <p:cNvSpPr/>
            <p:nvPr/>
          </p:nvSpPr>
          <p:spPr>
            <a:xfrm>
              <a:off x="6871262" y="1452744"/>
              <a:ext cx="782182" cy="47449"/>
            </a:xfrm>
            <a:custGeom>
              <a:avLst/>
              <a:pathLst>
                <a:path w="782182" h="47449">
                  <a:moveTo>
                    <a:pt x="0" y="47449"/>
                  </a:moveTo>
                  <a:lnTo>
                    <a:pt x="260727" y="0"/>
                  </a:lnTo>
                  <a:lnTo>
                    <a:pt x="521455" y="47449"/>
                  </a:lnTo>
                  <a:lnTo>
                    <a:pt x="782182" y="47449"/>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379596"/>
            </a:xfrm>
            <a:custGeom>
              <a:avLst/>
              <a:pathLst>
                <a:path w="6518190" h="379596">
                  <a:moveTo>
                    <a:pt x="0" y="94899"/>
                  </a:moveTo>
                  <a:lnTo>
                    <a:pt x="260727" y="94899"/>
                  </a:lnTo>
                  <a:lnTo>
                    <a:pt x="521455" y="47449"/>
                  </a:lnTo>
                  <a:lnTo>
                    <a:pt x="782182" y="94899"/>
                  </a:lnTo>
                  <a:lnTo>
                    <a:pt x="1042910" y="94899"/>
                  </a:lnTo>
                  <a:lnTo>
                    <a:pt x="1303638" y="47449"/>
                  </a:lnTo>
                  <a:lnTo>
                    <a:pt x="1564365" y="0"/>
                  </a:lnTo>
                  <a:lnTo>
                    <a:pt x="1825093" y="47449"/>
                  </a:lnTo>
                  <a:lnTo>
                    <a:pt x="2085820" y="47449"/>
                  </a:lnTo>
                  <a:lnTo>
                    <a:pt x="2346548" y="47449"/>
                  </a:lnTo>
                  <a:lnTo>
                    <a:pt x="2607276" y="47449"/>
                  </a:lnTo>
                  <a:lnTo>
                    <a:pt x="2868003" y="47449"/>
                  </a:lnTo>
                  <a:lnTo>
                    <a:pt x="3128731" y="47449"/>
                  </a:lnTo>
                  <a:lnTo>
                    <a:pt x="3389458" y="47449"/>
                  </a:lnTo>
                  <a:lnTo>
                    <a:pt x="3650186" y="94899"/>
                  </a:lnTo>
                  <a:lnTo>
                    <a:pt x="3910914" y="142348"/>
                  </a:lnTo>
                  <a:lnTo>
                    <a:pt x="4171641" y="142348"/>
                  </a:lnTo>
                  <a:lnTo>
                    <a:pt x="4432369" y="237248"/>
                  </a:lnTo>
                  <a:lnTo>
                    <a:pt x="4693096" y="284697"/>
                  </a:lnTo>
                  <a:lnTo>
                    <a:pt x="4953824" y="284697"/>
                  </a:lnTo>
                  <a:lnTo>
                    <a:pt x="5214552" y="332147"/>
                  </a:lnTo>
                  <a:lnTo>
                    <a:pt x="5475279" y="379596"/>
                  </a:lnTo>
                  <a:lnTo>
                    <a:pt x="5736007" y="379596"/>
                  </a:lnTo>
                  <a:lnTo>
                    <a:pt x="5996734" y="332147"/>
                  </a:lnTo>
                  <a:lnTo>
                    <a:pt x="6257462" y="332147"/>
                  </a:lnTo>
                  <a:lnTo>
                    <a:pt x="6518190" y="379596"/>
                  </a:lnTo>
                </a:path>
              </a:pathLst>
            </a:custGeom>
            <a:ln w="27101" cap="flat">
              <a:solidFill>
                <a:srgbClr val="FB9A99">
                  <a:alpha val="100000"/>
                </a:srgbClr>
              </a:solidFill>
              <a:prstDash val="solid"/>
              <a:round/>
            </a:ln>
          </p:spPr>
          <p:txBody>
            <a:bodyPr/>
            <a:lstStyle/>
            <a:p/>
          </p:txBody>
        </p:sp>
        <p:sp>
          <p:nvSpPr>
            <p:cNvPr id="49" name="pl49"/>
            <p:cNvSpPr/>
            <p:nvPr/>
          </p:nvSpPr>
          <p:spPr>
            <a:xfrm>
              <a:off x="7670780" y="781533"/>
              <a:ext cx="754245" cy="145912"/>
            </a:xfrm>
            <a:custGeom>
              <a:avLst/>
              <a:pathLst>
                <a:path w="754245" h="145912">
                  <a:moveTo>
                    <a:pt x="754245" y="0"/>
                  </a:moveTo>
                  <a:lnTo>
                    <a:pt x="0" y="145912"/>
                  </a:lnTo>
                </a:path>
              </a:pathLst>
            </a:custGeom>
          </p:spPr>
          <p:txBody>
            <a:bodyPr/>
            <a:lstStyle/>
            <a:p/>
          </p:txBody>
        </p:sp>
        <p:sp>
          <p:nvSpPr>
            <p:cNvPr id="50" name="pl50"/>
            <p:cNvSpPr/>
            <p:nvPr/>
          </p:nvSpPr>
          <p:spPr>
            <a:xfrm>
              <a:off x="7670951" y="1043635"/>
              <a:ext cx="711994" cy="121426"/>
            </a:xfrm>
            <a:custGeom>
              <a:avLst/>
              <a:pathLst>
                <a:path w="711994" h="121426">
                  <a:moveTo>
                    <a:pt x="711994" y="0"/>
                  </a:moveTo>
                  <a:lnTo>
                    <a:pt x="0" y="121426"/>
                  </a:lnTo>
                </a:path>
              </a:pathLst>
            </a:custGeom>
          </p:spPr>
          <p:txBody>
            <a:bodyPr/>
            <a:lstStyle/>
            <a:p/>
          </p:txBody>
        </p:sp>
        <p:sp>
          <p:nvSpPr>
            <p:cNvPr id="51" name="pl51"/>
            <p:cNvSpPr/>
            <p:nvPr/>
          </p:nvSpPr>
          <p:spPr>
            <a:xfrm>
              <a:off x="7671324" y="1217422"/>
              <a:ext cx="765770" cy="82493"/>
            </a:xfrm>
            <a:custGeom>
              <a:avLst/>
              <a:pathLst>
                <a:path w="765770" h="82493">
                  <a:moveTo>
                    <a:pt x="765770" y="82493"/>
                  </a:moveTo>
                  <a:lnTo>
                    <a:pt x="0" y="0"/>
                  </a:lnTo>
                </a:path>
              </a:pathLst>
            </a:custGeom>
          </p:spPr>
          <p:txBody>
            <a:bodyPr/>
            <a:lstStyle/>
            <a:p/>
          </p:txBody>
        </p:sp>
        <p:sp>
          <p:nvSpPr>
            <p:cNvPr id="52" name="pl52"/>
            <p:cNvSpPr/>
            <p:nvPr/>
          </p:nvSpPr>
          <p:spPr>
            <a:xfrm>
              <a:off x="7665402" y="1318957"/>
              <a:ext cx="693458" cy="496488"/>
            </a:xfrm>
            <a:custGeom>
              <a:avLst/>
              <a:pathLst>
                <a:path w="693458" h="496488">
                  <a:moveTo>
                    <a:pt x="693458" y="496488"/>
                  </a:moveTo>
                  <a:lnTo>
                    <a:pt x="0" y="0"/>
                  </a:lnTo>
                </a:path>
              </a:pathLst>
            </a:custGeom>
          </p:spPr>
          <p:txBody>
            <a:bodyPr/>
            <a:lstStyle/>
            <a:p/>
          </p:txBody>
        </p:sp>
        <p:sp>
          <p:nvSpPr>
            <p:cNvPr id="53" name="pl53"/>
            <p:cNvSpPr/>
            <p:nvPr/>
          </p:nvSpPr>
          <p:spPr>
            <a:xfrm>
              <a:off x="7668952" y="1316303"/>
              <a:ext cx="623479" cy="237502"/>
            </a:xfrm>
            <a:custGeom>
              <a:avLst/>
              <a:pathLst>
                <a:path w="623479" h="237502">
                  <a:moveTo>
                    <a:pt x="623479" y="237502"/>
                  </a:moveTo>
                  <a:lnTo>
                    <a:pt x="0" y="0"/>
                  </a:lnTo>
                </a:path>
              </a:pathLst>
            </a:custGeom>
          </p:spPr>
          <p:txBody>
            <a:bodyPr/>
            <a:lstStyle/>
            <a:p/>
          </p:txBody>
        </p:sp>
        <p:sp>
          <p:nvSpPr>
            <p:cNvPr id="54" name="pl54"/>
            <p:cNvSpPr/>
            <p:nvPr/>
          </p:nvSpPr>
          <p:spPr>
            <a:xfrm>
              <a:off x="7663645" y="1414709"/>
              <a:ext cx="719300" cy="663881"/>
            </a:xfrm>
            <a:custGeom>
              <a:avLst/>
              <a:pathLst>
                <a:path w="719300" h="663881">
                  <a:moveTo>
                    <a:pt x="719300" y="663881"/>
                  </a:moveTo>
                  <a:lnTo>
                    <a:pt x="0" y="0"/>
                  </a:lnTo>
                </a:path>
              </a:pathLst>
            </a:custGeom>
          </p:spPr>
          <p:txBody>
            <a:bodyPr/>
            <a:lstStyle/>
            <a:p/>
          </p:txBody>
        </p:sp>
        <p:sp>
          <p:nvSpPr>
            <p:cNvPr id="55" name="pl55"/>
            <p:cNvSpPr/>
            <p:nvPr/>
          </p:nvSpPr>
          <p:spPr>
            <a:xfrm>
              <a:off x="7659925" y="1510827"/>
              <a:ext cx="668658" cy="1097096"/>
            </a:xfrm>
            <a:custGeom>
              <a:avLst/>
              <a:pathLst>
                <a:path w="668658" h="1097096">
                  <a:moveTo>
                    <a:pt x="668658" y="1097096"/>
                  </a:moveTo>
                  <a:lnTo>
                    <a:pt x="0" y="0"/>
                  </a:lnTo>
                </a:path>
              </a:pathLst>
            </a:custGeom>
          </p:spPr>
          <p:txBody>
            <a:bodyPr/>
            <a:lstStyle/>
            <a:p/>
          </p:txBody>
        </p:sp>
        <p:sp>
          <p:nvSpPr>
            <p:cNvPr id="56" name="pl56"/>
            <p:cNvSpPr/>
            <p:nvPr/>
          </p:nvSpPr>
          <p:spPr>
            <a:xfrm>
              <a:off x="7661833" y="1510288"/>
              <a:ext cx="690941" cy="831497"/>
            </a:xfrm>
            <a:custGeom>
              <a:avLst/>
              <a:pathLst>
                <a:path w="690941" h="831497">
                  <a:moveTo>
                    <a:pt x="690941" y="831497"/>
                  </a:moveTo>
                  <a:lnTo>
                    <a:pt x="0" y="0"/>
                  </a:lnTo>
                </a:path>
              </a:pathLst>
            </a:custGeom>
          </p:spPr>
          <p:txBody>
            <a:bodyPr/>
            <a:lstStyle/>
            <a:p/>
          </p:txBody>
        </p:sp>
        <p:sp>
          <p:nvSpPr>
            <p:cNvPr id="57" name="pl57"/>
            <p:cNvSpPr/>
            <p:nvPr/>
          </p:nvSpPr>
          <p:spPr>
            <a:xfrm>
              <a:off x="7659560" y="1558361"/>
              <a:ext cx="747469" cy="1310166"/>
            </a:xfrm>
            <a:custGeom>
              <a:avLst/>
              <a:pathLst>
                <a:path w="747469" h="1310166">
                  <a:moveTo>
                    <a:pt x="747469" y="1310166"/>
                  </a:moveTo>
                  <a:lnTo>
                    <a:pt x="0" y="0"/>
                  </a:lnTo>
                </a:path>
              </a:pathLst>
            </a:custGeom>
          </p:spPr>
          <p:txBody>
            <a:bodyPr/>
            <a:lstStyle/>
            <a:p/>
          </p:txBody>
        </p:sp>
        <p:sp>
          <p:nvSpPr>
            <p:cNvPr id="58" name="pl58"/>
            <p:cNvSpPr/>
            <p:nvPr/>
          </p:nvSpPr>
          <p:spPr>
            <a:xfrm>
              <a:off x="7661184" y="1700289"/>
              <a:ext cx="1015218" cy="1350686"/>
            </a:xfrm>
            <a:custGeom>
              <a:avLst/>
              <a:pathLst>
                <a:path w="1015218" h="1350686">
                  <a:moveTo>
                    <a:pt x="1015218" y="1350686"/>
                  </a:moveTo>
                  <a:lnTo>
                    <a:pt x="0" y="0"/>
                  </a:lnTo>
                </a:path>
              </a:pathLst>
            </a:custGeom>
          </p:spPr>
          <p:txBody>
            <a:bodyPr/>
            <a:lstStyle/>
            <a:p/>
          </p:txBody>
        </p:sp>
        <p:sp>
          <p:nvSpPr>
            <p:cNvPr id="59" name="pl59"/>
            <p:cNvSpPr/>
            <p:nvPr/>
          </p:nvSpPr>
          <p:spPr>
            <a:xfrm>
              <a:off x="7671585" y="4916563"/>
              <a:ext cx="711359" cy="3"/>
            </a:xfrm>
            <a:custGeom>
              <a:avLst/>
              <a:pathLst>
                <a:path w="711359" h="3">
                  <a:moveTo>
                    <a:pt x="711359" y="0"/>
                  </a:moveTo>
                  <a:lnTo>
                    <a:pt x="0" y="3"/>
                  </a:lnTo>
                </a:path>
              </a:pathLst>
            </a:custGeom>
          </p:spPr>
          <p:txBody>
            <a:bodyPr/>
            <a:lstStyle/>
            <a:p/>
          </p:txBody>
        </p:sp>
        <p:sp>
          <p:nvSpPr>
            <p:cNvPr id="60" name="pg60"/>
            <p:cNvSpPr/>
            <p:nvPr/>
          </p:nvSpPr>
          <p:spPr>
            <a:xfrm>
              <a:off x="8356446" y="69390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544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314365" y="95638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792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4" name="pg64"/>
            <p:cNvSpPr/>
            <p:nvPr/>
          </p:nvSpPr>
          <p:spPr>
            <a:xfrm>
              <a:off x="8368515" y="121665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25818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66" name="pg66"/>
            <p:cNvSpPr/>
            <p:nvPr/>
          </p:nvSpPr>
          <p:spPr>
            <a:xfrm>
              <a:off x="8290281" y="173859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178013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91%</a:t>
              </a:r>
            </a:p>
          </p:txBody>
        </p:sp>
        <p:sp>
          <p:nvSpPr>
            <p:cNvPr id="68" name="pg68"/>
            <p:cNvSpPr/>
            <p:nvPr/>
          </p:nvSpPr>
          <p:spPr>
            <a:xfrm>
              <a:off x="8223851" y="147622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9" name="tx69"/>
            <p:cNvSpPr/>
            <p:nvPr/>
          </p:nvSpPr>
          <p:spPr>
            <a:xfrm>
              <a:off x="8246711" y="151776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91%</a:t>
              </a:r>
            </a:p>
          </p:txBody>
        </p:sp>
        <p:sp>
          <p:nvSpPr>
            <p:cNvPr id="70" name="pg70"/>
            <p:cNvSpPr/>
            <p:nvPr/>
          </p:nvSpPr>
          <p:spPr>
            <a:xfrm>
              <a:off x="8314365" y="200114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204268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89%</a:t>
              </a:r>
            </a:p>
          </p:txBody>
        </p:sp>
        <p:sp>
          <p:nvSpPr>
            <p:cNvPr id="72" name="pg72"/>
            <p:cNvSpPr/>
            <p:nvPr/>
          </p:nvSpPr>
          <p:spPr>
            <a:xfrm>
              <a:off x="8260004" y="252898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55183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74" name="pg74"/>
            <p:cNvSpPr/>
            <p:nvPr/>
          </p:nvSpPr>
          <p:spPr>
            <a:xfrm>
              <a:off x="8284194" y="226383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30537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6" name="pg76"/>
            <p:cNvSpPr/>
            <p:nvPr/>
          </p:nvSpPr>
          <p:spPr>
            <a:xfrm>
              <a:off x="8338449" y="278877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283030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86%</a:t>
              </a:r>
            </a:p>
          </p:txBody>
        </p:sp>
        <p:sp>
          <p:nvSpPr>
            <p:cNvPr id="78" name="pg78"/>
            <p:cNvSpPr/>
            <p:nvPr/>
          </p:nvSpPr>
          <p:spPr>
            <a:xfrm>
              <a:off x="8290281" y="305097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9251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83%</a:t>
              </a:r>
            </a:p>
          </p:txBody>
        </p:sp>
        <p:sp>
          <p:nvSpPr>
            <p:cNvPr id="80" name="pg80"/>
            <p:cNvSpPr/>
            <p:nvPr/>
          </p:nvSpPr>
          <p:spPr>
            <a:xfrm>
              <a:off x="8314365" y="483204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487358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15%</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84041" y="401416"/>
              <a:ext cx="28635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Poland,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(15%), followed by MCV2 (83%).
Coverage of 6 vaccines decreased (DTP3, HEPB3, HIB3, MCV1, MCV2 and RUBELLA) and 1 vaccine was the same (IPV1) compared to respective coverage in 2019.
Coverage of 4 vaccines were the same (DTP3, HEPB3, IPV1 and ROTAC), 4 vaccines decreased (HIB3, IPVC, MCV1 and RUBELLA), and 2 vaccines increased (HPVC and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91164" y="907931"/>
              <a:ext cx="144432" cy="0"/>
            </a:xfrm>
            <a:custGeom>
              <a:avLst/>
              <a:pathLst>
                <a:path w="144432" h="0">
                  <a:moveTo>
                    <a:pt x="0" y="0"/>
                  </a:moveTo>
                  <a:lnTo>
                    <a:pt x="72216"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320786"/>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1733641"/>
              <a:ext cx="72216" cy="0"/>
            </a:xfrm>
            <a:custGeom>
              <a:avLst/>
              <a:pathLst>
                <a:path w="72216" h="0">
                  <a:moveTo>
                    <a:pt x="0" y="0"/>
                  </a:moveTo>
                  <a:lnTo>
                    <a:pt x="0" y="0"/>
                  </a:ln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2146496"/>
              <a:ext cx="288865" cy="0"/>
            </a:xfrm>
            <a:custGeom>
              <a:avLst/>
              <a:pathLst>
                <a:path w="288865" h="0">
                  <a:moveTo>
                    <a:pt x="0" y="0"/>
                  </a:moveTo>
                  <a:lnTo>
                    <a:pt x="0" y="0"/>
                  </a:ln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255935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2972206"/>
              <a:ext cx="144432" cy="0"/>
            </a:xfrm>
            <a:custGeom>
              <a:avLst/>
              <a:pathLst>
                <a:path w="144432" h="0">
                  <a:moveTo>
                    <a:pt x="0" y="0"/>
                  </a:moveTo>
                  <a:lnTo>
                    <a:pt x="72216" y="0"/>
                  </a:ln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338506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063381" y="3797917"/>
              <a:ext cx="144432" cy="0"/>
            </a:xfrm>
            <a:custGeom>
              <a:avLst/>
              <a:pathLst>
                <a:path w="144432" h="0">
                  <a:moveTo>
                    <a:pt x="0" y="0"/>
                  </a:moveTo>
                  <a:lnTo>
                    <a:pt x="0" y="0"/>
                  </a:ln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7196784" y="4210772"/>
              <a:ext cx="866596" cy="0"/>
            </a:xfrm>
            <a:custGeom>
              <a:avLst/>
              <a:pathLst>
                <a:path w="866596" h="0">
                  <a:moveTo>
                    <a:pt x="0" y="0"/>
                  </a:moveTo>
                  <a:lnTo>
                    <a:pt x="216649" y="0"/>
                  </a:lnTo>
                  <a:lnTo>
                    <a:pt x="288865" y="0"/>
                  </a:lnTo>
                  <a:lnTo>
                    <a:pt x="505514" y="0"/>
                  </a:lnTo>
                  <a:lnTo>
                    <a:pt x="505514" y="0"/>
                  </a:lnTo>
                  <a:lnTo>
                    <a:pt x="505514"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4623627"/>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063381" y="5036482"/>
              <a:ext cx="144432" cy="0"/>
            </a:xfrm>
            <a:custGeom>
              <a:avLst/>
              <a:pathLst>
                <a:path w="144432" h="0">
                  <a:moveTo>
                    <a:pt x="0" y="0"/>
                  </a:moveTo>
                  <a:lnTo>
                    <a:pt x="0" y="0"/>
                  </a:ln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31" name="pt31"/>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888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9228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0893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13109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000613"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7283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000613"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9479"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1726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1726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00061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711747"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11747"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145046"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145046"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145046"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8947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1726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14504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145046"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72830"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0061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00613"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350665"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42288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85618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856180"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856180"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145046"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072830"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000613"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149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Poland,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In 2024, 6 vaccines had lower coverage than in 2019.
In 2025, 6 vaccines had lower coverage than in 2019.
In 2025, 4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3884154"/>
              <a:ext cx="1874459" cy="683502"/>
            </a:xfrm>
            <a:custGeom>
              <a:avLst/>
              <a:pathLst>
                <a:path w="1874459" h="683502">
                  <a:moveTo>
                    <a:pt x="0" y="683502"/>
                  </a:moveTo>
                  <a:lnTo>
                    <a:pt x="937229" y="191380"/>
                  </a:lnTo>
                  <a:lnTo>
                    <a:pt x="1874459" y="0"/>
                  </a:lnTo>
                </a:path>
              </a:pathLst>
            </a:custGeom>
            <a:ln w="29811" cap="flat">
              <a:solidFill>
                <a:srgbClr val="FF0000">
                  <a:alpha val="100000"/>
                </a:srgbClr>
              </a:solidFill>
              <a:prstDash val="solid"/>
              <a:round/>
            </a:ln>
          </p:spPr>
          <p:txBody>
            <a:bodyPr/>
            <a:lstStyle/>
            <a:p/>
          </p:txBody>
        </p:sp>
        <p:sp>
          <p:nvSpPr>
            <p:cNvPr id="21" name="pl21"/>
            <p:cNvSpPr/>
            <p:nvPr/>
          </p:nvSpPr>
          <p:spPr>
            <a:xfrm>
              <a:off x="1881875" y="4594997"/>
              <a:ext cx="1874459" cy="355421"/>
            </a:xfrm>
            <a:custGeom>
              <a:avLst/>
              <a:pathLst>
                <a:path w="1874459" h="355421">
                  <a:moveTo>
                    <a:pt x="0" y="355421"/>
                  </a:moveTo>
                  <a:lnTo>
                    <a:pt x="937229" y="54680"/>
                  </a:lnTo>
                  <a:lnTo>
                    <a:pt x="1874459" y="0"/>
                  </a:lnTo>
                </a:path>
              </a:pathLst>
            </a:custGeom>
            <a:ln w="29811" cap="flat">
              <a:solidFill>
                <a:srgbClr val="0058AB">
                  <a:alpha val="100000"/>
                </a:srgbClr>
              </a:solidFill>
              <a:prstDash val="solid"/>
              <a:round/>
            </a:ln>
          </p:spPr>
          <p:txBody>
            <a:bodyPr/>
            <a:lstStyle/>
            <a:p/>
          </p:txBody>
        </p:sp>
        <p:sp>
          <p:nvSpPr>
            <p:cNvPr id="22" name="pt22"/>
            <p:cNvSpPr/>
            <p:nvPr/>
          </p:nvSpPr>
          <p:spPr>
            <a:xfrm>
              <a:off x="1857050"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2794279"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3731509"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1857050"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2794279"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pt27"/>
            <p:cNvSpPr/>
            <p:nvPr/>
          </p:nvSpPr>
          <p:spPr>
            <a:xfrm>
              <a:off x="3731509" y="45701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tx28"/>
            <p:cNvSpPr/>
            <p:nvPr/>
          </p:nvSpPr>
          <p:spPr>
            <a:xfrm>
              <a:off x="1881875"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29" name="tx29"/>
            <p:cNvSpPr/>
            <p:nvPr/>
          </p:nvSpPr>
          <p:spPr>
            <a:xfrm>
              <a:off x="2819105"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30" name="tx30"/>
            <p:cNvSpPr/>
            <p:nvPr/>
          </p:nvSpPr>
          <p:spPr>
            <a:xfrm>
              <a:off x="3756335" y="46646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31" name="tx31"/>
            <p:cNvSpPr/>
            <p:nvPr/>
          </p:nvSpPr>
          <p:spPr>
            <a:xfrm>
              <a:off x="1881875"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32" name="tx32"/>
            <p:cNvSpPr/>
            <p:nvPr/>
          </p:nvSpPr>
          <p:spPr>
            <a:xfrm>
              <a:off x="2819105"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33" name="tx33"/>
            <p:cNvSpPr/>
            <p:nvPr/>
          </p:nvSpPr>
          <p:spPr>
            <a:xfrm>
              <a:off x="3756335"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34" name="pl3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5" name="rc3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36" name="pl3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7" name="pl3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9" name="pl3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0" name="pl4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1" name="pl4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2" name="pl4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4" name="pl4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5" name="pl4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6" name="pl4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7" name="pl4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8" name="pl4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9" name="pl49"/>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6075275" y="4759037"/>
              <a:ext cx="1874459" cy="54680"/>
            </a:xfrm>
            <a:custGeom>
              <a:avLst/>
              <a:pathLst>
                <a:path w="1874459" h="54680">
                  <a:moveTo>
                    <a:pt x="0" y="0"/>
                  </a:moveTo>
                  <a:lnTo>
                    <a:pt x="937229" y="54680"/>
                  </a:lnTo>
                  <a:lnTo>
                    <a:pt x="1874459" y="27340"/>
                  </a:lnTo>
                </a:path>
              </a:pathLst>
            </a:custGeom>
            <a:ln w="29811" cap="flat">
              <a:solidFill>
                <a:srgbClr val="FF0000">
                  <a:alpha val="100000"/>
                </a:srgbClr>
              </a:solidFill>
              <a:prstDash val="solid"/>
              <a:round/>
            </a:ln>
          </p:spPr>
          <p:txBody>
            <a:bodyPr/>
            <a:lstStyle/>
            <a:p/>
          </p:txBody>
        </p:sp>
        <p:sp>
          <p:nvSpPr>
            <p:cNvPr id="53" name="pl53"/>
            <p:cNvSpPr/>
            <p:nvPr/>
          </p:nvSpPr>
          <p:spPr>
            <a:xfrm>
              <a:off x="6075275" y="4731697"/>
              <a:ext cx="1874459" cy="246060"/>
            </a:xfrm>
            <a:custGeom>
              <a:avLst/>
              <a:pathLst>
                <a:path w="1874459" h="246060">
                  <a:moveTo>
                    <a:pt x="0" y="246060"/>
                  </a:moveTo>
                  <a:lnTo>
                    <a:pt x="937229" y="82020"/>
                  </a:lnTo>
                  <a:lnTo>
                    <a:pt x="1874459" y="0"/>
                  </a:lnTo>
                </a:path>
              </a:pathLst>
            </a:custGeom>
            <a:ln w="29811" cap="flat">
              <a:solidFill>
                <a:srgbClr val="0058AB">
                  <a:alpha val="100000"/>
                </a:srgbClr>
              </a:solidFill>
              <a:prstDash val="solid"/>
              <a:round/>
            </a:ln>
          </p:spPr>
          <p:txBody>
            <a:bodyPr/>
            <a:lstStyle/>
            <a:p/>
          </p:txBody>
        </p:sp>
        <p:sp>
          <p:nvSpPr>
            <p:cNvPr id="54" name="pt54"/>
            <p:cNvSpPr/>
            <p:nvPr/>
          </p:nvSpPr>
          <p:spPr>
            <a:xfrm>
              <a:off x="6050449" y="47342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5" name="pt55"/>
            <p:cNvSpPr/>
            <p:nvPr/>
          </p:nvSpPr>
          <p:spPr>
            <a:xfrm>
              <a:off x="6987679" y="47888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6" name="pt56"/>
            <p:cNvSpPr/>
            <p:nvPr/>
          </p:nvSpPr>
          <p:spPr>
            <a:xfrm>
              <a:off x="7924909" y="47615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7" name="pt57"/>
            <p:cNvSpPr/>
            <p:nvPr/>
          </p:nvSpPr>
          <p:spPr>
            <a:xfrm>
              <a:off x="6050449"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6987679"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7924909" y="47068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tx60"/>
            <p:cNvSpPr/>
            <p:nvPr/>
          </p:nvSpPr>
          <p:spPr>
            <a:xfrm>
              <a:off x="6075275"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61" name="tx61"/>
            <p:cNvSpPr/>
            <p:nvPr/>
          </p:nvSpPr>
          <p:spPr>
            <a:xfrm>
              <a:off x="7012505"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62" name="tx62"/>
            <p:cNvSpPr/>
            <p:nvPr/>
          </p:nvSpPr>
          <p:spPr>
            <a:xfrm>
              <a:off x="7949735" y="48013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63" name="tx63"/>
            <p:cNvSpPr/>
            <p:nvPr/>
          </p:nvSpPr>
          <p:spPr>
            <a:xfrm>
              <a:off x="6075275" y="458681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a:t>
              </a:r>
            </a:p>
          </p:txBody>
        </p:sp>
        <p:sp>
          <p:nvSpPr>
            <p:cNvPr id="64" name="tx64"/>
            <p:cNvSpPr/>
            <p:nvPr/>
          </p:nvSpPr>
          <p:spPr>
            <a:xfrm>
              <a:off x="7012505" y="4643922"/>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65" name="tx65"/>
            <p:cNvSpPr/>
            <p:nvPr/>
          </p:nvSpPr>
          <p:spPr>
            <a:xfrm>
              <a:off x="7949735" y="461415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66" name="pl6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7" name="rc6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68" name="tx6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9" name="tx6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70" name="tx70"/>
            <p:cNvSpPr/>
            <p:nvPr/>
          </p:nvSpPr>
          <p:spPr>
            <a:xfrm rot="-5400000">
              <a:off x="175384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1" name="tx71"/>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2" name="tx72"/>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3" name="tx73"/>
            <p:cNvSpPr/>
            <p:nvPr/>
          </p:nvSpPr>
          <p:spPr>
            <a:xfrm rot="-5400000">
              <a:off x="594724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4" name="tx74"/>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5" name="tx75"/>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6" name="tx7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9" name="tx7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0" name="tx8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1" name="tx8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3" name="pl8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4" name="pl8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5" name="tx8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6" name="tx8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7" name="tx87"/>
            <p:cNvSpPr/>
            <p:nvPr/>
          </p:nvSpPr>
          <p:spPr>
            <a:xfrm>
              <a:off x="757200" y="1330710"/>
              <a:ext cx="53298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Poland, 2023-2025</a:t>
              </a:r>
            </a:p>
          </p:txBody>
        </p:sp>
        <p:sp>
          <p:nvSpPr>
            <p:cNvPr id="88" name="tx8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Poland was 2023.
In 2025, first dose (HPV1) programme coverage among girls was 41%. In 2025, last dose (HPVc) programme coverage among girls was 15%.</a:t>
            </a:r>
          </a:p>
        </p:txBody>
      </p:sp>
      <p:sp>
        <p:nvSpPr>
          <p:cNvPr id="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15% and coverage among boys increased to 10%.</a:t>
            </a:r>
          </a:p>
        </p:txBody>
      </p:sp>
      <p:grpSp xmlns:pic="http://schemas.openxmlformats.org/drawingml/2006/picture">
        <p:nvGrpSpPr>
          <p:cNvPr id="92" name=""/>
          <p:cNvGrpSpPr/>
          <p:nvPr/>
        </p:nvGrpSpPr>
        <p:grpSpPr>
          <a:xfrm>
            <a:off x="292608" y="1005840"/>
            <a:ext cx="8595360" cy="28575"/>
            <a:chOff x="292608" y="1005840"/>
            <a:chExt cx="8595360" cy="28575"/>
          </a:xfrm>
        </p:grpSpPr>
        <p:sp>
          <p:nvSpPr>
            <p:cNvPr id="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50469"/>
            </a:xfrm>
            <a:custGeom>
              <a:avLst/>
              <a:pathLst>
                <a:path w="6481656" h="150469">
                  <a:moveTo>
                    <a:pt x="0" y="30093"/>
                  </a:moveTo>
                  <a:lnTo>
                    <a:pt x="259266" y="30093"/>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30093"/>
                  </a:lnTo>
                  <a:lnTo>
                    <a:pt x="3888994" y="30093"/>
                  </a:lnTo>
                  <a:lnTo>
                    <a:pt x="4148260" y="30093"/>
                  </a:lnTo>
                  <a:lnTo>
                    <a:pt x="4407526" y="90281"/>
                  </a:lnTo>
                  <a:lnTo>
                    <a:pt x="4666792" y="120375"/>
                  </a:lnTo>
                  <a:lnTo>
                    <a:pt x="4926059" y="120375"/>
                  </a:lnTo>
                  <a:lnTo>
                    <a:pt x="5185325" y="150469"/>
                  </a:lnTo>
                  <a:lnTo>
                    <a:pt x="5444591" y="150469"/>
                  </a:lnTo>
                  <a:lnTo>
                    <a:pt x="5703857" y="150469"/>
                  </a:lnTo>
                  <a:lnTo>
                    <a:pt x="5963124" y="120375"/>
                  </a:lnTo>
                  <a:lnTo>
                    <a:pt x="6222390" y="150469"/>
                  </a:lnTo>
                  <a:lnTo>
                    <a:pt x="6481656" y="150469"/>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601877"/>
            </a:xfrm>
            <a:custGeom>
              <a:avLst/>
              <a:pathLst>
                <a:path w="6481656" h="601877">
                  <a:moveTo>
                    <a:pt x="0" y="90281"/>
                  </a:moveTo>
                  <a:lnTo>
                    <a:pt x="259266" y="90281"/>
                  </a:lnTo>
                  <a:lnTo>
                    <a:pt x="518532" y="60187"/>
                  </a:lnTo>
                  <a:lnTo>
                    <a:pt x="777798" y="60187"/>
                  </a:lnTo>
                  <a:lnTo>
                    <a:pt x="1037065" y="90281"/>
                  </a:lnTo>
                  <a:lnTo>
                    <a:pt x="1296331" y="270844"/>
                  </a:lnTo>
                  <a:lnTo>
                    <a:pt x="1555597" y="0"/>
                  </a:lnTo>
                  <a:lnTo>
                    <a:pt x="1814863" y="30093"/>
                  </a:lnTo>
                  <a:lnTo>
                    <a:pt x="2074130" y="60187"/>
                  </a:lnTo>
                  <a:lnTo>
                    <a:pt x="2333396" y="120375"/>
                  </a:lnTo>
                  <a:lnTo>
                    <a:pt x="2592662" y="150469"/>
                  </a:lnTo>
                  <a:lnTo>
                    <a:pt x="2851928" y="120375"/>
                  </a:lnTo>
                  <a:lnTo>
                    <a:pt x="3111195" y="120375"/>
                  </a:lnTo>
                  <a:lnTo>
                    <a:pt x="3370461" y="180563"/>
                  </a:lnTo>
                  <a:lnTo>
                    <a:pt x="3629727" y="120375"/>
                  </a:lnTo>
                  <a:lnTo>
                    <a:pt x="3888994" y="150469"/>
                  </a:lnTo>
                  <a:lnTo>
                    <a:pt x="4148260" y="180563"/>
                  </a:lnTo>
                  <a:lnTo>
                    <a:pt x="4407526" y="180563"/>
                  </a:lnTo>
                  <a:lnTo>
                    <a:pt x="4666792" y="210657"/>
                  </a:lnTo>
                  <a:lnTo>
                    <a:pt x="4926059" y="240750"/>
                  </a:lnTo>
                  <a:lnTo>
                    <a:pt x="5185325" y="391220"/>
                  </a:lnTo>
                  <a:lnTo>
                    <a:pt x="5444591" y="391220"/>
                  </a:lnTo>
                  <a:lnTo>
                    <a:pt x="5703857" y="391220"/>
                  </a:lnTo>
                  <a:lnTo>
                    <a:pt x="5963124" y="601877"/>
                  </a:lnTo>
                  <a:lnTo>
                    <a:pt x="6222390" y="511595"/>
                  </a:lnTo>
                  <a:lnTo>
                    <a:pt x="6481656" y="481501"/>
                  </a:lnTo>
                </a:path>
              </a:pathLst>
            </a:custGeom>
            <a:ln w="27101" cap="flat">
              <a:solidFill>
                <a:srgbClr val="7CAE00">
                  <a:alpha val="100000"/>
                </a:srgbClr>
              </a:solidFill>
              <a:prstDash val="solid"/>
              <a:round/>
            </a:ln>
          </p:spPr>
          <p:txBody>
            <a:bodyPr/>
            <a:lstStyle/>
            <a:p/>
          </p:txBody>
        </p:sp>
        <p:sp>
          <p:nvSpPr>
            <p:cNvPr id="29" name="pl29"/>
            <p:cNvSpPr/>
            <p:nvPr/>
          </p:nvSpPr>
          <p:spPr>
            <a:xfrm>
              <a:off x="6105812" y="2436510"/>
              <a:ext cx="1814863" cy="872722"/>
            </a:xfrm>
            <a:custGeom>
              <a:avLst/>
              <a:pathLst>
                <a:path w="1814863" h="872722">
                  <a:moveTo>
                    <a:pt x="0" y="872722"/>
                  </a:moveTo>
                  <a:lnTo>
                    <a:pt x="259266" y="0"/>
                  </a:lnTo>
                  <a:lnTo>
                    <a:pt x="518532" y="30093"/>
                  </a:lnTo>
                  <a:lnTo>
                    <a:pt x="777798" y="30093"/>
                  </a:lnTo>
                  <a:lnTo>
                    <a:pt x="1037065" y="30093"/>
                  </a:lnTo>
                  <a:lnTo>
                    <a:pt x="1296331" y="0"/>
                  </a:lnTo>
                  <a:lnTo>
                    <a:pt x="1555597" y="0"/>
                  </a:lnTo>
                  <a:lnTo>
                    <a:pt x="1814863" y="0"/>
                  </a:lnTo>
                </a:path>
              </a:pathLst>
            </a:custGeom>
            <a:ln w="27101" cap="flat">
              <a:solidFill>
                <a:srgbClr val="00BFC4">
                  <a:alpha val="100000"/>
                </a:srgbClr>
              </a:solidFill>
              <a:prstDash val="solid"/>
              <a:round/>
            </a:ln>
          </p:spPr>
          <p:txBody>
            <a:bodyPr/>
            <a:lstStyle/>
            <a:p/>
          </p:txBody>
        </p:sp>
        <p:sp>
          <p:nvSpPr>
            <p:cNvPr id="30" name="pl30"/>
            <p:cNvSpPr/>
            <p:nvPr/>
          </p:nvSpPr>
          <p:spPr>
            <a:xfrm>
              <a:off x="7402143" y="4663456"/>
              <a:ext cx="518532" cy="391220"/>
            </a:xfrm>
            <a:custGeom>
              <a:avLst/>
              <a:pathLst>
                <a:path w="518532" h="391220">
                  <a:moveTo>
                    <a:pt x="0" y="391220"/>
                  </a:moveTo>
                  <a:lnTo>
                    <a:pt x="259266" y="60187"/>
                  </a:lnTo>
                  <a:lnTo>
                    <a:pt x="518532"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786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6250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18747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067435" y="32708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50163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958" y="2219433"/>
              <a:ext cx="242983" cy="62423"/>
            </a:xfrm>
            <a:custGeom>
              <a:avLst/>
              <a:pathLst>
                <a:path w="242983" h="62423">
                  <a:moveTo>
                    <a:pt x="242983" y="0"/>
                  </a:moveTo>
                  <a:lnTo>
                    <a:pt x="0" y="62423"/>
                  </a:lnTo>
                </a:path>
              </a:pathLst>
            </a:custGeom>
          </p:spPr>
          <p:txBody>
            <a:bodyPr/>
            <a:lstStyle/>
            <a:p/>
          </p:txBody>
        </p:sp>
        <p:sp>
          <p:nvSpPr>
            <p:cNvPr id="41" name="pl41"/>
            <p:cNvSpPr/>
            <p:nvPr/>
          </p:nvSpPr>
          <p:spPr>
            <a:xfrm>
              <a:off x="7939070" y="2438911"/>
              <a:ext cx="240871" cy="31439"/>
            </a:xfrm>
            <a:custGeom>
              <a:avLst/>
              <a:pathLst>
                <a:path w="240871" h="31439">
                  <a:moveTo>
                    <a:pt x="240871" y="31439"/>
                  </a:moveTo>
                  <a:lnTo>
                    <a:pt x="0" y="0"/>
                  </a:lnTo>
                </a:path>
              </a:pathLst>
            </a:custGeom>
          </p:spPr>
          <p:txBody>
            <a:bodyPr/>
            <a:lstStyle/>
            <a:p/>
          </p:txBody>
        </p:sp>
        <p:sp>
          <p:nvSpPr>
            <p:cNvPr id="42" name="pl42"/>
            <p:cNvSpPr/>
            <p:nvPr/>
          </p:nvSpPr>
          <p:spPr>
            <a:xfrm>
              <a:off x="7934762" y="2622382"/>
              <a:ext cx="245180" cy="92404"/>
            </a:xfrm>
            <a:custGeom>
              <a:avLst/>
              <a:pathLst>
                <a:path w="245180" h="92404">
                  <a:moveTo>
                    <a:pt x="245180" y="92404"/>
                  </a:moveTo>
                  <a:lnTo>
                    <a:pt x="0" y="0"/>
                  </a:lnTo>
                </a:path>
              </a:pathLst>
            </a:custGeom>
          </p:spPr>
          <p:txBody>
            <a:bodyPr/>
            <a:lstStyle/>
            <a:p/>
          </p:txBody>
        </p:sp>
        <p:sp>
          <p:nvSpPr>
            <p:cNvPr id="43" name="pl43"/>
            <p:cNvSpPr/>
            <p:nvPr/>
          </p:nvSpPr>
          <p:spPr>
            <a:xfrm>
              <a:off x="7940023" y="4663454"/>
              <a:ext cx="239918" cy="2"/>
            </a:xfrm>
            <a:custGeom>
              <a:avLst/>
              <a:pathLst>
                <a:path w="239918" h="2">
                  <a:moveTo>
                    <a:pt x="239918" y="0"/>
                  </a:moveTo>
                  <a:lnTo>
                    <a:pt x="0" y="2"/>
                  </a:lnTo>
                </a:path>
              </a:pathLst>
            </a:custGeom>
          </p:spPr>
          <p:txBody>
            <a:bodyPr/>
            <a:lstStyle/>
            <a:p/>
          </p:txBody>
        </p:sp>
        <p:sp>
          <p:nvSpPr>
            <p:cNvPr id="44" name="pg44"/>
            <p:cNvSpPr/>
            <p:nvPr/>
          </p:nvSpPr>
          <p:spPr>
            <a:xfrm>
              <a:off x="8111362" y="210819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14903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6" name="pg46"/>
            <p:cNvSpPr/>
            <p:nvPr/>
          </p:nvSpPr>
          <p:spPr>
            <a:xfrm>
              <a:off x="8111362" y="238132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42216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89%</a:t>
              </a:r>
            </a:p>
          </p:txBody>
        </p:sp>
        <p:sp>
          <p:nvSpPr>
            <p:cNvPr id="48" name="pg48"/>
            <p:cNvSpPr/>
            <p:nvPr/>
          </p:nvSpPr>
          <p:spPr>
            <a:xfrm>
              <a:off x="8111362" y="265393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9477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83%</a:t>
              </a:r>
            </a:p>
          </p:txBody>
        </p:sp>
        <p:sp>
          <p:nvSpPr>
            <p:cNvPr id="50" name="pg50"/>
            <p:cNvSpPr/>
            <p:nvPr/>
          </p:nvSpPr>
          <p:spPr>
            <a:xfrm>
              <a:off x="8111362" y="457246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61330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15%</a:t>
              </a:r>
            </a:p>
          </p:txBody>
        </p:sp>
        <p:sp>
          <p:nvSpPr>
            <p:cNvPr id="52" name="pg52"/>
            <p:cNvSpPr/>
            <p:nvPr/>
          </p:nvSpPr>
          <p:spPr>
            <a:xfrm>
              <a:off x="1504212" y="200279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932" y="20465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322196" y="227842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67916" y="23222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6" name="pg56"/>
            <p:cNvSpPr/>
            <p:nvPr/>
          </p:nvSpPr>
          <p:spPr>
            <a:xfrm>
              <a:off x="6171882" y="314585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217602" y="3189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60</a:t>
              </a:r>
            </a:p>
          </p:txBody>
        </p:sp>
        <p:sp>
          <p:nvSpPr>
            <p:cNvPr id="58" name="pg58"/>
            <p:cNvSpPr/>
            <p:nvPr/>
          </p:nvSpPr>
          <p:spPr>
            <a:xfrm>
              <a:off x="7467474" y="4905882"/>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513194" y="4951232"/>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30695" y="1705910"/>
              <a:ext cx="141683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Poland,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Poland has all 4 of the  SDG vaccines.
In 2025, Poland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Poland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remained constant at 94% between 2024 and 2025.
• There were there were approximately the same number of zero-dose children in 2025. This leaves 3,000 children without vaccination, vulnerable to vaccine-preventable diseases and a further 15,000 with incomplete protection.
• Poland accounted for 0.7% of zero-dose children in Non-programme and &lt;0.1% of zero-dose children globally.
• MCV1 coverage declined 1 percentage point from 92% in 2024 to 91% in 2025. There were 27,000 children who missed out on the first measles vaccination.
• MCV2 coverage increased 1 percentage point from 82% in 2024 to 83% in 2025.
• Last dose coverage of HPV vaccination (HPVc) among girls increased from 13% to 15%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Poland,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Poland.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4" name="rc134"/>
            <p:cNvSpPr/>
            <p:nvPr/>
          </p:nvSpPr>
          <p:spPr>
            <a:xfrm>
              <a:off x="2511207" y="2993459"/>
              <a:ext cx="311052"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35" name="rc135"/>
            <p:cNvSpPr/>
            <p:nvPr/>
          </p:nvSpPr>
          <p:spPr>
            <a:xfrm>
              <a:off x="2822259" y="2993459"/>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36" name="rc136"/>
            <p:cNvSpPr/>
            <p:nvPr/>
          </p:nvSpPr>
          <p:spPr>
            <a:xfrm>
              <a:off x="3133311"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7" name="rc137"/>
            <p:cNvSpPr/>
            <p:nvPr/>
          </p:nvSpPr>
          <p:spPr>
            <a:xfrm>
              <a:off x="344436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3755416"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9" name="rc139"/>
            <p:cNvSpPr/>
            <p:nvPr/>
          </p:nvSpPr>
          <p:spPr>
            <a:xfrm>
              <a:off x="4066468"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4377521"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573"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25"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5310677"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5621730"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5" name="rc145"/>
            <p:cNvSpPr/>
            <p:nvPr/>
          </p:nvSpPr>
          <p:spPr>
            <a:xfrm>
              <a:off x="5932782"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6243834"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5621730"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5932782"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624383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6554887"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6865939"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717699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7488044"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7799096"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8110148"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8421201"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8732253"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7488044" y="429859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7" name="rc167"/>
            <p:cNvSpPr/>
            <p:nvPr/>
          </p:nvSpPr>
          <p:spPr>
            <a:xfrm>
              <a:off x="7799096"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8" name="rc168"/>
            <p:cNvSpPr/>
            <p:nvPr/>
          </p:nvSpPr>
          <p:spPr>
            <a:xfrm>
              <a:off x="8110148"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9" name="rc169"/>
            <p:cNvSpPr/>
            <p:nvPr/>
          </p:nvSpPr>
          <p:spPr>
            <a:xfrm>
              <a:off x="8421201" y="4298591"/>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29859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1" name="rc171"/>
            <p:cNvSpPr/>
            <p:nvPr/>
          </p:nvSpPr>
          <p:spPr>
            <a:xfrm>
              <a:off x="95594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126699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157805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4" name="rc174"/>
            <p:cNvSpPr/>
            <p:nvPr/>
          </p:nvSpPr>
          <p:spPr>
            <a:xfrm>
              <a:off x="1889102"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2200154"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251120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2822259"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3133311"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3444364"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0" name="rc180"/>
            <p:cNvSpPr/>
            <p:nvPr/>
          </p:nvSpPr>
          <p:spPr>
            <a:xfrm>
              <a:off x="3755416"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4066468"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4377521"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4688573"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4" name="rc184"/>
            <p:cNvSpPr/>
            <p:nvPr/>
          </p:nvSpPr>
          <p:spPr>
            <a:xfrm>
              <a:off x="4999625"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531067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6" name="rc186"/>
            <p:cNvSpPr/>
            <p:nvPr/>
          </p:nvSpPr>
          <p:spPr>
            <a:xfrm>
              <a:off x="5621730"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82"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34"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9" name="rc189"/>
            <p:cNvSpPr/>
            <p:nvPr/>
          </p:nvSpPr>
          <p:spPr>
            <a:xfrm>
              <a:off x="6554887"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39"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4"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096"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48"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3"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7" name="rc197"/>
            <p:cNvSpPr/>
            <p:nvPr/>
          </p:nvSpPr>
          <p:spPr>
            <a:xfrm>
              <a:off x="955945"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126699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1578050"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1889102"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2200154"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2511207"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2822259"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3133311"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5" name="rc205"/>
            <p:cNvSpPr/>
            <p:nvPr/>
          </p:nvSpPr>
          <p:spPr>
            <a:xfrm>
              <a:off x="344436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3755416"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4066468"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8" name="rc208"/>
            <p:cNvSpPr/>
            <p:nvPr/>
          </p:nvSpPr>
          <p:spPr>
            <a:xfrm>
              <a:off x="4377521"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4688573"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4999625"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5310677"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5621730"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5932782"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4" name="rc214"/>
            <p:cNvSpPr/>
            <p:nvPr/>
          </p:nvSpPr>
          <p:spPr>
            <a:xfrm>
              <a:off x="6243834"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5" name="rc215"/>
            <p:cNvSpPr/>
            <p:nvPr/>
          </p:nvSpPr>
          <p:spPr>
            <a:xfrm>
              <a:off x="6554887"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6" name="rc216"/>
            <p:cNvSpPr/>
            <p:nvPr/>
          </p:nvSpPr>
          <p:spPr>
            <a:xfrm>
              <a:off x="6865939"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7" name="rc217"/>
            <p:cNvSpPr/>
            <p:nvPr/>
          </p:nvSpPr>
          <p:spPr>
            <a:xfrm>
              <a:off x="7176991"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8" name="rc218"/>
            <p:cNvSpPr/>
            <p:nvPr/>
          </p:nvSpPr>
          <p:spPr>
            <a:xfrm>
              <a:off x="7488044"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7799096" y="5081671"/>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0" name="rc220"/>
            <p:cNvSpPr/>
            <p:nvPr/>
          </p:nvSpPr>
          <p:spPr>
            <a:xfrm>
              <a:off x="8110148"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1" name="rc221"/>
            <p:cNvSpPr/>
            <p:nvPr/>
          </p:nvSpPr>
          <p:spPr>
            <a:xfrm>
              <a:off x="8421201" y="508167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2" name="rc222"/>
            <p:cNvSpPr/>
            <p:nvPr/>
          </p:nvSpPr>
          <p:spPr>
            <a:xfrm>
              <a:off x="8732253" y="508167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3" name="rc223"/>
            <p:cNvSpPr/>
            <p:nvPr/>
          </p:nvSpPr>
          <p:spPr>
            <a:xfrm>
              <a:off x="6554887" y="3515512"/>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4" name="rc224"/>
            <p:cNvSpPr/>
            <p:nvPr/>
          </p:nvSpPr>
          <p:spPr>
            <a:xfrm>
              <a:off x="6865939"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5" name="rc225"/>
            <p:cNvSpPr/>
            <p:nvPr/>
          </p:nvSpPr>
          <p:spPr>
            <a:xfrm>
              <a:off x="7176991" y="351551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6" name="rc226"/>
            <p:cNvSpPr/>
            <p:nvPr/>
          </p:nvSpPr>
          <p:spPr>
            <a:xfrm>
              <a:off x="7488044" y="351551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7" name="rc227"/>
            <p:cNvSpPr/>
            <p:nvPr/>
          </p:nvSpPr>
          <p:spPr>
            <a:xfrm>
              <a:off x="7799096" y="351551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8110148"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9" name="rc229"/>
            <p:cNvSpPr/>
            <p:nvPr/>
          </p:nvSpPr>
          <p:spPr>
            <a:xfrm>
              <a:off x="8421201"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0" name="rc230"/>
            <p:cNvSpPr/>
            <p:nvPr/>
          </p:nvSpPr>
          <p:spPr>
            <a:xfrm>
              <a:off x="8732253" y="351551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1" name="rc231"/>
            <p:cNvSpPr/>
            <p:nvPr/>
          </p:nvSpPr>
          <p:spPr>
            <a:xfrm>
              <a:off x="95594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2" name="rc232"/>
            <p:cNvSpPr/>
            <p:nvPr/>
          </p:nvSpPr>
          <p:spPr>
            <a:xfrm>
              <a:off x="126699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3" name="rc233"/>
            <p:cNvSpPr/>
            <p:nvPr/>
          </p:nvSpPr>
          <p:spPr>
            <a:xfrm>
              <a:off x="157805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4" name="rc234"/>
            <p:cNvSpPr/>
            <p:nvPr/>
          </p:nvSpPr>
          <p:spPr>
            <a:xfrm>
              <a:off x="1889102"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5" name="rc235"/>
            <p:cNvSpPr/>
            <p:nvPr/>
          </p:nvSpPr>
          <p:spPr>
            <a:xfrm>
              <a:off x="2200154"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6" name="rc236"/>
            <p:cNvSpPr/>
            <p:nvPr/>
          </p:nvSpPr>
          <p:spPr>
            <a:xfrm>
              <a:off x="251120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7" name="rc237"/>
            <p:cNvSpPr/>
            <p:nvPr/>
          </p:nvSpPr>
          <p:spPr>
            <a:xfrm>
              <a:off x="2822259"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8" name="rc238"/>
            <p:cNvSpPr/>
            <p:nvPr/>
          </p:nvSpPr>
          <p:spPr>
            <a:xfrm>
              <a:off x="3133311"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9" name="rc239"/>
            <p:cNvSpPr/>
            <p:nvPr/>
          </p:nvSpPr>
          <p:spPr>
            <a:xfrm>
              <a:off x="3444364"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0" name="rc240"/>
            <p:cNvSpPr/>
            <p:nvPr/>
          </p:nvSpPr>
          <p:spPr>
            <a:xfrm>
              <a:off x="3755416"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4066468"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4377521"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3" name="rc243"/>
            <p:cNvSpPr/>
            <p:nvPr/>
          </p:nvSpPr>
          <p:spPr>
            <a:xfrm>
              <a:off x="4688573"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4" name="rc244"/>
            <p:cNvSpPr/>
            <p:nvPr/>
          </p:nvSpPr>
          <p:spPr>
            <a:xfrm>
              <a:off x="4999625"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5" name="rc245"/>
            <p:cNvSpPr/>
            <p:nvPr/>
          </p:nvSpPr>
          <p:spPr>
            <a:xfrm>
              <a:off x="531067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6" name="rc246"/>
            <p:cNvSpPr/>
            <p:nvPr/>
          </p:nvSpPr>
          <p:spPr>
            <a:xfrm>
              <a:off x="5621730"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7" name="rc247"/>
            <p:cNvSpPr/>
            <p:nvPr/>
          </p:nvSpPr>
          <p:spPr>
            <a:xfrm>
              <a:off x="5932782"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8" name="rc248"/>
            <p:cNvSpPr/>
            <p:nvPr/>
          </p:nvSpPr>
          <p:spPr>
            <a:xfrm>
              <a:off x="6243834"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9" name="rc249"/>
            <p:cNvSpPr/>
            <p:nvPr/>
          </p:nvSpPr>
          <p:spPr>
            <a:xfrm>
              <a:off x="6554887"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0" name="rc250"/>
            <p:cNvSpPr/>
            <p:nvPr/>
          </p:nvSpPr>
          <p:spPr>
            <a:xfrm>
              <a:off x="6865939"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1" name="rc251"/>
            <p:cNvSpPr/>
            <p:nvPr/>
          </p:nvSpPr>
          <p:spPr>
            <a:xfrm>
              <a:off x="717699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2" name="rc252"/>
            <p:cNvSpPr/>
            <p:nvPr/>
          </p:nvSpPr>
          <p:spPr>
            <a:xfrm>
              <a:off x="7488044"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3" name="rc253"/>
            <p:cNvSpPr/>
            <p:nvPr/>
          </p:nvSpPr>
          <p:spPr>
            <a:xfrm>
              <a:off x="7799096"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4" name="rc254"/>
            <p:cNvSpPr/>
            <p:nvPr/>
          </p:nvSpPr>
          <p:spPr>
            <a:xfrm>
              <a:off x="8110148"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5" name="rc255"/>
            <p:cNvSpPr/>
            <p:nvPr/>
          </p:nvSpPr>
          <p:spPr>
            <a:xfrm>
              <a:off x="842120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6" name="rc256"/>
            <p:cNvSpPr/>
            <p:nvPr/>
          </p:nvSpPr>
          <p:spPr>
            <a:xfrm>
              <a:off x="8732253"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7" name="rc257"/>
            <p:cNvSpPr/>
            <p:nvPr/>
          </p:nvSpPr>
          <p:spPr>
            <a:xfrm>
              <a:off x="7799096"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48" y="377653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9" name="rc259"/>
            <p:cNvSpPr/>
            <p:nvPr/>
          </p:nvSpPr>
          <p:spPr>
            <a:xfrm>
              <a:off x="8421201"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0" name="rc260"/>
            <p:cNvSpPr/>
            <p:nvPr/>
          </p:nvSpPr>
          <p:spPr>
            <a:xfrm>
              <a:off x="8732253"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48" y="5342698"/>
              <a:ext cx="311052"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62" name="rc262"/>
            <p:cNvSpPr/>
            <p:nvPr/>
          </p:nvSpPr>
          <p:spPr>
            <a:xfrm>
              <a:off x="8421201" y="5342698"/>
              <a:ext cx="311052" cy="26102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3" name="rc263"/>
            <p:cNvSpPr/>
            <p:nvPr/>
          </p:nvSpPr>
          <p:spPr>
            <a:xfrm>
              <a:off x="8732253" y="5342698"/>
              <a:ext cx="311052" cy="26102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64" name="tx264"/>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6" name="tx266"/>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7" name="tx267"/>
            <p:cNvSpPr/>
            <p:nvPr/>
          </p:nvSpPr>
          <p:spPr>
            <a:xfrm>
              <a:off x="198433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9" name="tx269"/>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0" name="tx270"/>
            <p:cNvSpPr/>
            <p:nvPr/>
          </p:nvSpPr>
          <p:spPr>
            <a:xfrm>
              <a:off x="289640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1" name="tx271"/>
            <p:cNvSpPr/>
            <p:nvPr/>
          </p:nvSpPr>
          <p:spPr>
            <a:xfrm>
              <a:off x="3228548"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2" name="tx272"/>
            <p:cNvSpPr/>
            <p:nvPr/>
          </p:nvSpPr>
          <p:spPr>
            <a:xfrm>
              <a:off x="3539600"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416170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5" name="tx275"/>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6" name="tx276"/>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509486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8" name="tx278"/>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9" name="tx279"/>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6028019"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3" name="tx283"/>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4" name="tx284"/>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5" name="tx285"/>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6" name="tx286"/>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7" name="tx287"/>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8" name="tx288"/>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9" name="tx289"/>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0" name="tx290"/>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447275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7" name="tx337"/>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2" name="tx352"/>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3" name="tx353"/>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4" name="tx354"/>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9" name="tx359"/>
            <p:cNvSpPr/>
            <p:nvPr/>
          </p:nvSpPr>
          <p:spPr>
            <a:xfrm>
              <a:off x="6339071"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0" name="tx360"/>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1" name="tx361"/>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2" name="tx362"/>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4" name="tx364"/>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5" name="tx365"/>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6" name="tx366"/>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7" name="tx367"/>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8" name="tx368"/>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2" name="tx372"/>
            <p:cNvSpPr/>
            <p:nvPr/>
          </p:nvSpPr>
          <p:spPr>
            <a:xfrm>
              <a:off x="2295391"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3" name="tx373"/>
            <p:cNvSpPr/>
            <p:nvPr/>
          </p:nvSpPr>
          <p:spPr>
            <a:xfrm>
              <a:off x="2606443"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291749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322854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6" name="tx376"/>
            <p:cNvSpPr/>
            <p:nvPr/>
          </p:nvSpPr>
          <p:spPr>
            <a:xfrm>
              <a:off x="353960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385065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8" name="tx378"/>
            <p:cNvSpPr/>
            <p:nvPr/>
          </p:nvSpPr>
          <p:spPr>
            <a:xfrm>
              <a:off x="416170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4472757"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0" name="tx380"/>
            <p:cNvSpPr/>
            <p:nvPr/>
          </p:nvSpPr>
          <p:spPr>
            <a:xfrm>
              <a:off x="4783809"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1" name="tx381"/>
            <p:cNvSpPr/>
            <p:nvPr/>
          </p:nvSpPr>
          <p:spPr>
            <a:xfrm>
              <a:off x="509486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2" name="tx382"/>
            <p:cNvSpPr/>
            <p:nvPr/>
          </p:nvSpPr>
          <p:spPr>
            <a:xfrm>
              <a:off x="5405914"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3" name="tx383"/>
            <p:cNvSpPr/>
            <p:nvPr/>
          </p:nvSpPr>
          <p:spPr>
            <a:xfrm>
              <a:off x="5716966"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6028019"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5" name="tx385"/>
            <p:cNvSpPr/>
            <p:nvPr/>
          </p:nvSpPr>
          <p:spPr>
            <a:xfrm>
              <a:off x="6339071"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6" name="tx386"/>
            <p:cNvSpPr/>
            <p:nvPr/>
          </p:nvSpPr>
          <p:spPr>
            <a:xfrm>
              <a:off x="6650123"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7" name="tx387"/>
            <p:cNvSpPr/>
            <p:nvPr/>
          </p:nvSpPr>
          <p:spPr>
            <a:xfrm>
              <a:off x="696117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727222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758328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0" name="tx390"/>
            <p:cNvSpPr/>
            <p:nvPr/>
          </p:nvSpPr>
          <p:spPr>
            <a:xfrm>
              <a:off x="789433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1" name="tx391"/>
            <p:cNvSpPr/>
            <p:nvPr/>
          </p:nvSpPr>
          <p:spPr>
            <a:xfrm>
              <a:off x="820538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8516437"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8827489"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4" name="tx394"/>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5" name="tx395"/>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6" name="tx396"/>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4" name="tx404"/>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6" name="tx406"/>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7" name="tx407"/>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9" name="tx409"/>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0" name="tx410"/>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1" name="tx411"/>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2" name="tx412"/>
            <p:cNvSpPr/>
            <p:nvPr/>
          </p:nvSpPr>
          <p:spPr>
            <a:xfrm>
              <a:off x="8827489"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5" name="tx425"/>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6" name="tx426"/>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7" name="tx427"/>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8" name="tx428"/>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9" name="tx429"/>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0" name="tx430"/>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2" name="tx432"/>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3" name="tx433"/>
            <p:cNvSpPr/>
            <p:nvPr/>
          </p:nvSpPr>
          <p:spPr>
            <a:xfrm>
              <a:off x="227429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5" name="tx435"/>
            <p:cNvSpPr/>
            <p:nvPr/>
          </p:nvSpPr>
          <p:spPr>
            <a:xfrm>
              <a:off x="2896402"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6" name="tx436"/>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4140611"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0" name="tx440"/>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6" name="tx446"/>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7" name="tx447"/>
            <p:cNvSpPr/>
            <p:nvPr/>
          </p:nvSpPr>
          <p:spPr>
            <a:xfrm>
              <a:off x="6650123"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8" name="tx448"/>
            <p:cNvSpPr/>
            <p:nvPr/>
          </p:nvSpPr>
          <p:spPr>
            <a:xfrm>
              <a:off x="6961175"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9" name="tx449"/>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0" name="tx450"/>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1" name="tx451"/>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3" name="tx453"/>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4" name="tx454"/>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5" name="tx455"/>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9" name="tx459"/>
            <p:cNvSpPr/>
            <p:nvPr/>
          </p:nvSpPr>
          <p:spPr>
            <a:xfrm>
              <a:off x="227429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1" name="tx461"/>
            <p:cNvSpPr/>
            <p:nvPr/>
          </p:nvSpPr>
          <p:spPr>
            <a:xfrm>
              <a:off x="289640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3" name="tx463"/>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4" name="tx464"/>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4140611"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7" name="tx467"/>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8" name="tx468"/>
            <p:cNvSpPr/>
            <p:nvPr/>
          </p:nvSpPr>
          <p:spPr>
            <a:xfrm>
              <a:off x="509486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9" name="tx469"/>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0" name="tx470"/>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1" name="tx471"/>
            <p:cNvSpPr/>
            <p:nvPr/>
          </p:nvSpPr>
          <p:spPr>
            <a:xfrm>
              <a:off x="602801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2" name="tx472"/>
            <p:cNvSpPr/>
            <p:nvPr/>
          </p:nvSpPr>
          <p:spPr>
            <a:xfrm>
              <a:off x="6339071"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3" name="tx473"/>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4" name="tx474"/>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5" name="tx475"/>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6" name="tx476"/>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7" name="tx477"/>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8" name="tx478"/>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9" name="tx479"/>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0" name="tx480"/>
            <p:cNvSpPr/>
            <p:nvPr/>
          </p:nvSpPr>
          <p:spPr>
            <a:xfrm>
              <a:off x="882748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1" name="tx481"/>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82" name="tx482"/>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3" name="tx483"/>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4" name="tx484"/>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5" name="tx485"/>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6" name="tx486"/>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7" name="tx487"/>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8" name="tx488"/>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9" name="tx489"/>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0" name="tx490"/>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1" name="tx491"/>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2" name="tx492"/>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3" name="tx493"/>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4" name="tx494"/>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5" name="tx495"/>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6" name="tx496"/>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7" name="tx497"/>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8" name="tx498"/>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9" name="tx499"/>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0" name="tx500"/>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1" name="tx501"/>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2" name="tx502"/>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3" name="tx503"/>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5" name="tx505"/>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6" name="tx506"/>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7" name="tx507"/>
            <p:cNvSpPr/>
            <p:nvPr/>
          </p:nvSpPr>
          <p:spPr>
            <a:xfrm>
              <a:off x="6650123"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8" name="tx508"/>
            <p:cNvSpPr/>
            <p:nvPr/>
          </p:nvSpPr>
          <p:spPr>
            <a:xfrm>
              <a:off x="696117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9" name="tx509"/>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0" name="tx510"/>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1" name="tx511"/>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2" name="tx512"/>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3" name="tx513"/>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4" name="tx514"/>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5" name="tx515"/>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6" name="tx516"/>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7" name="tx517"/>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8" name="tx518"/>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9" name="tx519"/>
            <p:cNvSpPr/>
            <p:nvPr/>
          </p:nvSpPr>
          <p:spPr>
            <a:xfrm>
              <a:off x="2606443"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20" name="tx520"/>
            <p:cNvSpPr/>
            <p:nvPr/>
          </p:nvSpPr>
          <p:spPr>
            <a:xfrm>
              <a:off x="2917495"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21" name="tx521"/>
            <p:cNvSpPr/>
            <p:nvPr/>
          </p:nvSpPr>
          <p:spPr>
            <a:xfrm>
              <a:off x="8235530"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22" name="tx522"/>
            <p:cNvSpPr/>
            <p:nvPr/>
          </p:nvSpPr>
          <p:spPr>
            <a:xfrm>
              <a:off x="8516437"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23" name="tx523"/>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524" name="tx52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25" name="tx52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26" name="tx52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27" name="tx52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28" name="tx52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29" name="tx52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30" name="tx53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31" name="tx53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32" name="tx53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33" name="tx53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34" name="tx53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35" name="tx53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36" name="tx53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37" name="tx53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38" name="tx53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39" name="tx53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40" name="tx54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41" name="tx54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42" name="tx54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43" name="tx54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44" name="tx54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45" name="tx54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46" name="tx54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47" name="tx54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48" name="tx54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49" name="tx54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50" name="tx550"/>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51" name="tx551"/>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52" name="tx552"/>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53" name="tx553"/>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54" name="tx554"/>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55" name="tx555"/>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56" name="tx556"/>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57" name="tx557"/>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58" name="tx558"/>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59" name="tx559"/>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60" name="tx560"/>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61" name="tx561"/>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62" name="tx562"/>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63" name="tx563"/>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64" name="tx564"/>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65" name="pic565"/>
            <p:cNvPicPr/>
            <p:nvPr/>
          </p:nvPicPr>
          <p:blipFill>
            <a:blip r:embed="rId2" cstate="print"/>
            <a:stretch>
              <a:fillRect/>
            </a:stretch>
          </p:blipFill>
          <p:spPr>
            <a:xfrm>
              <a:off x="4653227" y="5838594"/>
              <a:ext cx="2160000" cy="219455"/>
            </a:xfrm>
            <a:prstGeom prst="rect">
              <a:avLst/>
            </a:prstGeom>
          </p:spPr>
        </p:pic>
        <p:sp>
          <p:nvSpPr>
            <p:cNvPr id="566" name="pl566"/>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7" name="pl567"/>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8" name="pl568"/>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9" name="pl569"/>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0" name="pl570"/>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1" name="pl571"/>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2" name="pl572"/>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3" name="pl573"/>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4" name="pl574"/>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5" name="pl575"/>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6" name="pl576"/>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7" name="pl577"/>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8" name="tx578"/>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79" name="tx579"/>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80" name="tx580"/>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81" name="tx581"/>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82" name="tx582"/>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83" name="tx583"/>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84" name="tx584"/>
            <p:cNvSpPr/>
            <p:nvPr/>
          </p:nvSpPr>
          <p:spPr>
            <a:xfrm>
              <a:off x="924840" y="1332266"/>
              <a:ext cx="284259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Poland, 2000-2025</a:t>
              </a:r>
            </a:p>
          </p:txBody>
        </p:sp>
        <p:sp>
          <p:nvSpPr>
            <p:cNvPr id="585" name="tx58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86" name="tx58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87" name="tx58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8 out of 14 (57%) vaccines in the schedule achieved coverage of 90% or more. Vaccine coverage ranged from 83% to 99%.
Since 2005, estimates have been made for 6 new vaccines. HPVc is the newest vaccine reported (2023), which achieved 15% coverage in 2025.
In 2025, Poland did not report any stockouts of vaccines or supplies.</a:t>
            </a:r>
          </a:p>
        </p:txBody>
      </p:sp>
      <p:sp>
        <p:nvSpPr>
          <p:cNvPr id="5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seven, and declined for five, indicating limited improvement in routine immunization performance; eight achieved at least 90% coverage.</a:t>
            </a:r>
          </a:p>
        </p:txBody>
      </p:sp>
      <p:grpSp xmlns:pic="http://schemas.openxmlformats.org/drawingml/2006/picture">
        <p:nvGrpSpPr>
          <p:cNvPr id="590" name=""/>
          <p:cNvGrpSpPr/>
          <p:nvPr/>
        </p:nvGrpSpPr>
        <p:grpSpPr>
          <a:xfrm>
            <a:off x="292608" y="1005840"/>
            <a:ext cx="8595360" cy="28575"/>
            <a:chOff x="292608" y="1005840"/>
            <a:chExt cx="8595360" cy="28575"/>
          </a:xfrm>
        </p:grpSpPr>
        <p:sp>
          <p:nvSpPr>
            <p:cNvPr id="5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P7TF5XRZ5TZD-1674051314-8145</_dlc_DocId>
    <_dlc_DocIdUrl xmlns="5ce71423-0d49-4a04-8822-86064e799dcd">
      <Url>https://unicef.sharepoint.com/teams/DAPM-DataComm/_layouts/15/DocIdRedir.aspx?ID=P7TF5XRZ5TZD-1674051314-8145</Url>
      <Description>P7TF5XRZ5TZD-1674051314-8145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096EEB8-960B-4472-990E-3C29FCBC926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6f45d48c-002b-4a1e-8844-03e8d8b775a8</vt:lpwstr>
  </property>
</Properties>
</file>