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d183916a2590b056365056423d3c30ae916cd31.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07f8c945711400dc54f523416988e65dbf3aebf.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268dab60dfc93365249f92f723cc1a15b2c8d02.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3632"/>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3632"/>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3632"/>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3632"/>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3632"/>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3632"/>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3632"/>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3632"/>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3632"/>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3632"/>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3632"/>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3632"/>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3632"/>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3632"/>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3632"/>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3632"/>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3632"/>
              <a:ext cx="311052"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3632"/>
              <a:ext cx="311052"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3632"/>
              <a:ext cx="311052" cy="30381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3632"/>
              <a:ext cx="311052" cy="30381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3632"/>
              <a:ext cx="311052" cy="30381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3632"/>
              <a:ext cx="311052" cy="30381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3632"/>
              <a:ext cx="311052" cy="30381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3632"/>
              <a:ext cx="311052" cy="30381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3632"/>
              <a:ext cx="311052" cy="30381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3632"/>
              <a:ext cx="311052" cy="30381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61267"/>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61267"/>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61267"/>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61267"/>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61267"/>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61267"/>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61267"/>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61267"/>
              <a:ext cx="311052"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61267"/>
              <a:ext cx="311052"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61267"/>
              <a:ext cx="311052"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61267"/>
              <a:ext cx="311052"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61267"/>
              <a:ext cx="311052"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61267"/>
              <a:ext cx="311052"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61267"/>
              <a:ext cx="311052"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61267"/>
              <a:ext cx="311052"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61267"/>
              <a:ext cx="311052"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61267"/>
              <a:ext cx="311052"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61267"/>
              <a:ext cx="311052" cy="30381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61267"/>
              <a:ext cx="311052" cy="30381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61267"/>
              <a:ext cx="311052" cy="30381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61267"/>
              <a:ext cx="311052"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61267"/>
              <a:ext cx="311052" cy="30381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61267"/>
              <a:ext cx="311052" cy="30381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61267"/>
              <a:ext cx="311052" cy="30381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61267"/>
              <a:ext cx="311052" cy="30381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61267"/>
              <a:ext cx="311052" cy="30381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865085"/>
              <a:ext cx="311052"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865085"/>
              <a:ext cx="311052" cy="30381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865085"/>
              <a:ext cx="311052" cy="30381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865085"/>
              <a:ext cx="311052"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865085"/>
              <a:ext cx="311052"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865085"/>
              <a:ext cx="311052"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865085"/>
              <a:ext cx="311052"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865085"/>
              <a:ext cx="311052"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865085"/>
              <a:ext cx="311052" cy="30381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865085"/>
              <a:ext cx="311052"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865085"/>
              <a:ext cx="311052" cy="30381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865085"/>
              <a:ext cx="311052" cy="30381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865085"/>
              <a:ext cx="311052" cy="30381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865085"/>
              <a:ext cx="311052"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865085"/>
              <a:ext cx="311052" cy="30381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865085"/>
              <a:ext cx="311052" cy="30381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865085"/>
              <a:ext cx="311052" cy="30381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865085"/>
              <a:ext cx="311052" cy="303817"/>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865085"/>
              <a:ext cx="311052" cy="30381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865085"/>
              <a:ext cx="311052" cy="30381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865085"/>
              <a:ext cx="311052" cy="30381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865085"/>
              <a:ext cx="311052" cy="303817"/>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865085"/>
              <a:ext cx="311052" cy="30381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865085"/>
              <a:ext cx="311052" cy="30381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865085"/>
              <a:ext cx="311052" cy="30381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865085"/>
              <a:ext cx="311052" cy="30381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472721"/>
              <a:ext cx="311052" cy="30381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472721"/>
              <a:ext cx="311052"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472721"/>
              <a:ext cx="311052"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472721"/>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472721"/>
              <a:ext cx="311052"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472721"/>
              <a:ext cx="311052"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472721"/>
              <a:ext cx="311052"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472721"/>
              <a:ext cx="311052" cy="30381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472721"/>
              <a:ext cx="311052" cy="30381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472721"/>
              <a:ext cx="311052"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472721"/>
              <a:ext cx="311052" cy="30381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472721"/>
              <a:ext cx="311052" cy="30381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472721"/>
              <a:ext cx="311052" cy="30381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472721"/>
              <a:ext cx="311052"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472721"/>
              <a:ext cx="311052" cy="30381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472721"/>
              <a:ext cx="311052" cy="30381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472721"/>
              <a:ext cx="311052" cy="30381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472721"/>
              <a:ext cx="311052" cy="303817"/>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472721"/>
              <a:ext cx="311052" cy="30381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472721"/>
              <a:ext cx="311052" cy="30381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472721"/>
              <a:ext cx="311052" cy="30381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472721"/>
              <a:ext cx="311052" cy="303817"/>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472721"/>
              <a:ext cx="311052" cy="30381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472721"/>
              <a:ext cx="311052" cy="30381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472721"/>
              <a:ext cx="311052" cy="30381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472721"/>
              <a:ext cx="311052" cy="30381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08" name="rc108"/>
            <p:cNvSpPr/>
            <p:nvPr/>
          </p:nvSpPr>
          <p:spPr>
            <a:xfrm>
              <a:off x="2822259" y="2257449"/>
              <a:ext cx="311052" cy="30381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09" name="rc109"/>
            <p:cNvSpPr/>
            <p:nvPr/>
          </p:nvSpPr>
          <p:spPr>
            <a:xfrm>
              <a:off x="3133311" y="2257449"/>
              <a:ext cx="311052" cy="303817"/>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10" name="rc110"/>
            <p:cNvSpPr/>
            <p:nvPr/>
          </p:nvSpPr>
          <p:spPr>
            <a:xfrm>
              <a:off x="3444364" y="2257449"/>
              <a:ext cx="311052" cy="303817"/>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11" name="rc111"/>
            <p:cNvSpPr/>
            <p:nvPr/>
          </p:nvSpPr>
          <p:spPr>
            <a:xfrm>
              <a:off x="3755416" y="2257449"/>
              <a:ext cx="311052" cy="303817"/>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12" name="rc112"/>
            <p:cNvSpPr/>
            <p:nvPr/>
          </p:nvSpPr>
          <p:spPr>
            <a:xfrm>
              <a:off x="4066468" y="2257449"/>
              <a:ext cx="311052" cy="303817"/>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13" name="rc113"/>
            <p:cNvSpPr/>
            <p:nvPr/>
          </p:nvSpPr>
          <p:spPr>
            <a:xfrm>
              <a:off x="4377521" y="2257449"/>
              <a:ext cx="311052" cy="303817"/>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14" name="rc114"/>
            <p:cNvSpPr/>
            <p:nvPr/>
          </p:nvSpPr>
          <p:spPr>
            <a:xfrm>
              <a:off x="4688573" y="2257449"/>
              <a:ext cx="311052" cy="30381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15" name="rc115"/>
            <p:cNvSpPr/>
            <p:nvPr/>
          </p:nvSpPr>
          <p:spPr>
            <a:xfrm>
              <a:off x="4999625" y="2257449"/>
              <a:ext cx="311052" cy="30381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16" name="rc116"/>
            <p:cNvSpPr/>
            <p:nvPr/>
          </p:nvSpPr>
          <p:spPr>
            <a:xfrm>
              <a:off x="5310677" y="2257449"/>
              <a:ext cx="311052" cy="303817"/>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17" name="rc117"/>
            <p:cNvSpPr/>
            <p:nvPr/>
          </p:nvSpPr>
          <p:spPr>
            <a:xfrm>
              <a:off x="5621730" y="2257449"/>
              <a:ext cx="311052" cy="303817"/>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18" name="rc118"/>
            <p:cNvSpPr/>
            <p:nvPr/>
          </p:nvSpPr>
          <p:spPr>
            <a:xfrm>
              <a:off x="5932782" y="2257449"/>
              <a:ext cx="311052" cy="30381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19" name="rc119"/>
            <p:cNvSpPr/>
            <p:nvPr/>
          </p:nvSpPr>
          <p:spPr>
            <a:xfrm>
              <a:off x="6243834" y="2257449"/>
              <a:ext cx="311052" cy="30381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20" name="rc120"/>
            <p:cNvSpPr/>
            <p:nvPr/>
          </p:nvSpPr>
          <p:spPr>
            <a:xfrm>
              <a:off x="6554887" y="2257449"/>
              <a:ext cx="311052" cy="303817"/>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21" name="rc121"/>
            <p:cNvSpPr/>
            <p:nvPr/>
          </p:nvSpPr>
          <p:spPr>
            <a:xfrm>
              <a:off x="6865939" y="2257449"/>
              <a:ext cx="311052" cy="303817"/>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22" name="rc122"/>
            <p:cNvSpPr/>
            <p:nvPr/>
          </p:nvSpPr>
          <p:spPr>
            <a:xfrm>
              <a:off x="7176991" y="2257449"/>
              <a:ext cx="311052" cy="303817"/>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23" name="rc123"/>
            <p:cNvSpPr/>
            <p:nvPr/>
          </p:nvSpPr>
          <p:spPr>
            <a:xfrm>
              <a:off x="7488044" y="2257449"/>
              <a:ext cx="311052" cy="303817"/>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24" name="rc124"/>
            <p:cNvSpPr/>
            <p:nvPr/>
          </p:nvSpPr>
          <p:spPr>
            <a:xfrm>
              <a:off x="7799096" y="2257449"/>
              <a:ext cx="311052" cy="303817"/>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25" name="rc125"/>
            <p:cNvSpPr/>
            <p:nvPr/>
          </p:nvSpPr>
          <p:spPr>
            <a:xfrm>
              <a:off x="8110148" y="2257449"/>
              <a:ext cx="311052" cy="303817"/>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26" name="rc126"/>
            <p:cNvSpPr/>
            <p:nvPr/>
          </p:nvSpPr>
          <p:spPr>
            <a:xfrm>
              <a:off x="8421201" y="2257449"/>
              <a:ext cx="311052" cy="303817"/>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27" name="rc127"/>
            <p:cNvSpPr/>
            <p:nvPr/>
          </p:nvSpPr>
          <p:spPr>
            <a:xfrm>
              <a:off x="8732253" y="2257449"/>
              <a:ext cx="311052" cy="303817"/>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28" name="rc128"/>
            <p:cNvSpPr/>
            <p:nvPr/>
          </p:nvSpPr>
          <p:spPr>
            <a:xfrm>
              <a:off x="3755416" y="3168903"/>
              <a:ext cx="311052"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29" name="rc129"/>
            <p:cNvSpPr/>
            <p:nvPr/>
          </p:nvSpPr>
          <p:spPr>
            <a:xfrm>
              <a:off x="4066468" y="3168903"/>
              <a:ext cx="311052" cy="30381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30" name="rc130"/>
            <p:cNvSpPr/>
            <p:nvPr/>
          </p:nvSpPr>
          <p:spPr>
            <a:xfrm>
              <a:off x="4377521" y="3168903"/>
              <a:ext cx="311052" cy="30381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31" name="rc131"/>
            <p:cNvSpPr/>
            <p:nvPr/>
          </p:nvSpPr>
          <p:spPr>
            <a:xfrm>
              <a:off x="4688573" y="3168903"/>
              <a:ext cx="311052" cy="30381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32" name="rc132"/>
            <p:cNvSpPr/>
            <p:nvPr/>
          </p:nvSpPr>
          <p:spPr>
            <a:xfrm>
              <a:off x="4999625" y="3168903"/>
              <a:ext cx="311052"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33" name="rc133"/>
            <p:cNvSpPr/>
            <p:nvPr/>
          </p:nvSpPr>
          <p:spPr>
            <a:xfrm>
              <a:off x="5310677" y="3168903"/>
              <a:ext cx="311052" cy="30381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34" name="rc134"/>
            <p:cNvSpPr/>
            <p:nvPr/>
          </p:nvSpPr>
          <p:spPr>
            <a:xfrm>
              <a:off x="5621730" y="3168903"/>
              <a:ext cx="311052" cy="30381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35" name="rc135"/>
            <p:cNvSpPr/>
            <p:nvPr/>
          </p:nvSpPr>
          <p:spPr>
            <a:xfrm>
              <a:off x="5932782" y="3168903"/>
              <a:ext cx="311052" cy="30381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36" name="rc136"/>
            <p:cNvSpPr/>
            <p:nvPr/>
          </p:nvSpPr>
          <p:spPr>
            <a:xfrm>
              <a:off x="6243834" y="3168903"/>
              <a:ext cx="311052" cy="303817"/>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37" name="rc137"/>
            <p:cNvSpPr/>
            <p:nvPr/>
          </p:nvSpPr>
          <p:spPr>
            <a:xfrm>
              <a:off x="6554887" y="3168903"/>
              <a:ext cx="311052" cy="30381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38" name="rc138"/>
            <p:cNvSpPr/>
            <p:nvPr/>
          </p:nvSpPr>
          <p:spPr>
            <a:xfrm>
              <a:off x="6865939" y="3168903"/>
              <a:ext cx="311052" cy="30381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39" name="rc139"/>
            <p:cNvSpPr/>
            <p:nvPr/>
          </p:nvSpPr>
          <p:spPr>
            <a:xfrm>
              <a:off x="7176991" y="3168903"/>
              <a:ext cx="311052" cy="30381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40" name="rc140"/>
            <p:cNvSpPr/>
            <p:nvPr/>
          </p:nvSpPr>
          <p:spPr>
            <a:xfrm>
              <a:off x="7488044" y="3168903"/>
              <a:ext cx="311052" cy="303817"/>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41" name="rc141"/>
            <p:cNvSpPr/>
            <p:nvPr/>
          </p:nvSpPr>
          <p:spPr>
            <a:xfrm>
              <a:off x="7799096" y="3168903"/>
              <a:ext cx="311052" cy="30381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42" name="rc142"/>
            <p:cNvSpPr/>
            <p:nvPr/>
          </p:nvSpPr>
          <p:spPr>
            <a:xfrm>
              <a:off x="8110148" y="3168903"/>
              <a:ext cx="311052" cy="30381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43" name="rc143"/>
            <p:cNvSpPr/>
            <p:nvPr/>
          </p:nvSpPr>
          <p:spPr>
            <a:xfrm>
              <a:off x="8421201" y="3168903"/>
              <a:ext cx="311052" cy="30381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44" name="rc144"/>
            <p:cNvSpPr/>
            <p:nvPr/>
          </p:nvSpPr>
          <p:spPr>
            <a:xfrm>
              <a:off x="8732253" y="3168903"/>
              <a:ext cx="311052" cy="30381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45" name="rc145"/>
            <p:cNvSpPr/>
            <p:nvPr/>
          </p:nvSpPr>
          <p:spPr>
            <a:xfrm>
              <a:off x="5932782" y="4080356"/>
              <a:ext cx="311052" cy="303817"/>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46" name="rc146"/>
            <p:cNvSpPr/>
            <p:nvPr/>
          </p:nvSpPr>
          <p:spPr>
            <a:xfrm>
              <a:off x="6243834" y="4080356"/>
              <a:ext cx="311052" cy="303817"/>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47" name="rc147"/>
            <p:cNvSpPr/>
            <p:nvPr/>
          </p:nvSpPr>
          <p:spPr>
            <a:xfrm>
              <a:off x="6554887" y="4080356"/>
              <a:ext cx="311052" cy="30381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48" name="rc148"/>
            <p:cNvSpPr/>
            <p:nvPr/>
          </p:nvSpPr>
          <p:spPr>
            <a:xfrm>
              <a:off x="6865939" y="4080356"/>
              <a:ext cx="311052" cy="30381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49" name="rc149"/>
            <p:cNvSpPr/>
            <p:nvPr/>
          </p:nvSpPr>
          <p:spPr>
            <a:xfrm>
              <a:off x="7176991" y="4080356"/>
              <a:ext cx="311052" cy="30381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50" name="rc150"/>
            <p:cNvSpPr/>
            <p:nvPr/>
          </p:nvSpPr>
          <p:spPr>
            <a:xfrm>
              <a:off x="7488044" y="4080356"/>
              <a:ext cx="311052" cy="303817"/>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51" name="rc151"/>
            <p:cNvSpPr/>
            <p:nvPr/>
          </p:nvSpPr>
          <p:spPr>
            <a:xfrm>
              <a:off x="7799096" y="4080356"/>
              <a:ext cx="311052" cy="30381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52" name="rc152"/>
            <p:cNvSpPr/>
            <p:nvPr/>
          </p:nvSpPr>
          <p:spPr>
            <a:xfrm>
              <a:off x="8110148" y="4080356"/>
              <a:ext cx="311052" cy="30381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53" name="rc153"/>
            <p:cNvSpPr/>
            <p:nvPr/>
          </p:nvSpPr>
          <p:spPr>
            <a:xfrm>
              <a:off x="8421201" y="4080356"/>
              <a:ext cx="311052" cy="30381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54" name="rc154"/>
            <p:cNvSpPr/>
            <p:nvPr/>
          </p:nvSpPr>
          <p:spPr>
            <a:xfrm>
              <a:off x="8732253" y="4080356"/>
              <a:ext cx="311052" cy="30381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55" name="rc155"/>
            <p:cNvSpPr/>
            <p:nvPr/>
          </p:nvSpPr>
          <p:spPr>
            <a:xfrm>
              <a:off x="7488044" y="4384174"/>
              <a:ext cx="311052" cy="303817"/>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56" name="rc156"/>
            <p:cNvSpPr/>
            <p:nvPr/>
          </p:nvSpPr>
          <p:spPr>
            <a:xfrm>
              <a:off x="7799096" y="4384174"/>
              <a:ext cx="311052" cy="303817"/>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57" name="rc157"/>
            <p:cNvSpPr/>
            <p:nvPr/>
          </p:nvSpPr>
          <p:spPr>
            <a:xfrm>
              <a:off x="8110148" y="4384174"/>
              <a:ext cx="311052" cy="303817"/>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58" name="rc158"/>
            <p:cNvSpPr/>
            <p:nvPr/>
          </p:nvSpPr>
          <p:spPr>
            <a:xfrm>
              <a:off x="8421201" y="4384174"/>
              <a:ext cx="311052" cy="303817"/>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59" name="rc159"/>
            <p:cNvSpPr/>
            <p:nvPr/>
          </p:nvSpPr>
          <p:spPr>
            <a:xfrm>
              <a:off x="8732253" y="4384174"/>
              <a:ext cx="311052" cy="303817"/>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60" name="rc160"/>
            <p:cNvSpPr/>
            <p:nvPr/>
          </p:nvSpPr>
          <p:spPr>
            <a:xfrm>
              <a:off x="955945" y="4687992"/>
              <a:ext cx="311052"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61" name="rc161"/>
            <p:cNvSpPr/>
            <p:nvPr/>
          </p:nvSpPr>
          <p:spPr>
            <a:xfrm>
              <a:off x="1266997" y="4687992"/>
              <a:ext cx="311052"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62" name="rc162"/>
            <p:cNvSpPr/>
            <p:nvPr/>
          </p:nvSpPr>
          <p:spPr>
            <a:xfrm>
              <a:off x="1578050" y="4687992"/>
              <a:ext cx="311052"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3" name="rc163"/>
            <p:cNvSpPr/>
            <p:nvPr/>
          </p:nvSpPr>
          <p:spPr>
            <a:xfrm>
              <a:off x="1889102" y="4687992"/>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64" name="rc164"/>
            <p:cNvSpPr/>
            <p:nvPr/>
          </p:nvSpPr>
          <p:spPr>
            <a:xfrm>
              <a:off x="2200154" y="4687992"/>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65" name="rc165"/>
            <p:cNvSpPr/>
            <p:nvPr/>
          </p:nvSpPr>
          <p:spPr>
            <a:xfrm>
              <a:off x="2511207" y="4687992"/>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6" name="rc166"/>
            <p:cNvSpPr/>
            <p:nvPr/>
          </p:nvSpPr>
          <p:spPr>
            <a:xfrm>
              <a:off x="2822259" y="4687992"/>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7" name="rc167"/>
            <p:cNvSpPr/>
            <p:nvPr/>
          </p:nvSpPr>
          <p:spPr>
            <a:xfrm>
              <a:off x="3133311" y="4687992"/>
              <a:ext cx="311052"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8" name="rc168"/>
            <p:cNvSpPr/>
            <p:nvPr/>
          </p:nvSpPr>
          <p:spPr>
            <a:xfrm>
              <a:off x="3444364" y="4687992"/>
              <a:ext cx="311052"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69" name="rc169"/>
            <p:cNvSpPr/>
            <p:nvPr/>
          </p:nvSpPr>
          <p:spPr>
            <a:xfrm>
              <a:off x="3755416" y="4687992"/>
              <a:ext cx="311052"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0" name="rc170"/>
            <p:cNvSpPr/>
            <p:nvPr/>
          </p:nvSpPr>
          <p:spPr>
            <a:xfrm>
              <a:off x="4066468" y="4687992"/>
              <a:ext cx="311052"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1" name="rc171"/>
            <p:cNvSpPr/>
            <p:nvPr/>
          </p:nvSpPr>
          <p:spPr>
            <a:xfrm>
              <a:off x="4377521" y="4687992"/>
              <a:ext cx="311052"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72" name="rc172"/>
            <p:cNvSpPr/>
            <p:nvPr/>
          </p:nvSpPr>
          <p:spPr>
            <a:xfrm>
              <a:off x="4688573" y="4687992"/>
              <a:ext cx="311052"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3" name="rc173"/>
            <p:cNvSpPr/>
            <p:nvPr/>
          </p:nvSpPr>
          <p:spPr>
            <a:xfrm>
              <a:off x="4999625" y="4687992"/>
              <a:ext cx="311052"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74" name="rc174"/>
            <p:cNvSpPr/>
            <p:nvPr/>
          </p:nvSpPr>
          <p:spPr>
            <a:xfrm>
              <a:off x="5310677" y="4687992"/>
              <a:ext cx="311052"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5" name="rc175"/>
            <p:cNvSpPr/>
            <p:nvPr/>
          </p:nvSpPr>
          <p:spPr>
            <a:xfrm>
              <a:off x="5621730" y="4687992"/>
              <a:ext cx="311052" cy="30381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76" name="rc176"/>
            <p:cNvSpPr/>
            <p:nvPr/>
          </p:nvSpPr>
          <p:spPr>
            <a:xfrm>
              <a:off x="5932782" y="4687992"/>
              <a:ext cx="311052" cy="30381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77" name="rc177"/>
            <p:cNvSpPr/>
            <p:nvPr/>
          </p:nvSpPr>
          <p:spPr>
            <a:xfrm>
              <a:off x="6243834" y="4687992"/>
              <a:ext cx="311052" cy="30381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78" name="rc178"/>
            <p:cNvSpPr/>
            <p:nvPr/>
          </p:nvSpPr>
          <p:spPr>
            <a:xfrm>
              <a:off x="6554887" y="4687992"/>
              <a:ext cx="311052" cy="30381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79" name="rc179"/>
            <p:cNvSpPr/>
            <p:nvPr/>
          </p:nvSpPr>
          <p:spPr>
            <a:xfrm>
              <a:off x="6865939" y="4687992"/>
              <a:ext cx="311052" cy="30381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80" name="rc180"/>
            <p:cNvSpPr/>
            <p:nvPr/>
          </p:nvSpPr>
          <p:spPr>
            <a:xfrm>
              <a:off x="7176991" y="4687992"/>
              <a:ext cx="311052" cy="30381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81" name="rc181"/>
            <p:cNvSpPr/>
            <p:nvPr/>
          </p:nvSpPr>
          <p:spPr>
            <a:xfrm>
              <a:off x="7488044" y="4687992"/>
              <a:ext cx="311052" cy="30381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82" name="rc182"/>
            <p:cNvSpPr/>
            <p:nvPr/>
          </p:nvSpPr>
          <p:spPr>
            <a:xfrm>
              <a:off x="7799096" y="4687992"/>
              <a:ext cx="311052" cy="30381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83" name="rc183"/>
            <p:cNvSpPr/>
            <p:nvPr/>
          </p:nvSpPr>
          <p:spPr>
            <a:xfrm>
              <a:off x="8110148" y="4687992"/>
              <a:ext cx="311052" cy="30381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84" name="rc184"/>
            <p:cNvSpPr/>
            <p:nvPr/>
          </p:nvSpPr>
          <p:spPr>
            <a:xfrm>
              <a:off x="8421201" y="4687992"/>
              <a:ext cx="311052" cy="30381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85" name="rc185"/>
            <p:cNvSpPr/>
            <p:nvPr/>
          </p:nvSpPr>
          <p:spPr>
            <a:xfrm>
              <a:off x="8732253" y="4687992"/>
              <a:ext cx="311052" cy="30381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86" name="rc186"/>
            <p:cNvSpPr/>
            <p:nvPr/>
          </p:nvSpPr>
          <p:spPr>
            <a:xfrm>
              <a:off x="6865939" y="5295627"/>
              <a:ext cx="311052" cy="303817"/>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87" name="rc187"/>
            <p:cNvSpPr/>
            <p:nvPr/>
          </p:nvSpPr>
          <p:spPr>
            <a:xfrm>
              <a:off x="7176991" y="5295627"/>
              <a:ext cx="311052" cy="303817"/>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88" name="rc188"/>
            <p:cNvSpPr/>
            <p:nvPr/>
          </p:nvSpPr>
          <p:spPr>
            <a:xfrm>
              <a:off x="7488044" y="5295627"/>
              <a:ext cx="311052" cy="303817"/>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89" name="rc189"/>
            <p:cNvSpPr/>
            <p:nvPr/>
          </p:nvSpPr>
          <p:spPr>
            <a:xfrm>
              <a:off x="7799096" y="5295627"/>
              <a:ext cx="311052" cy="303817"/>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90" name="rc190"/>
            <p:cNvSpPr/>
            <p:nvPr/>
          </p:nvSpPr>
          <p:spPr>
            <a:xfrm>
              <a:off x="8110148" y="5295627"/>
              <a:ext cx="311052" cy="30381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91" name="rc191"/>
            <p:cNvSpPr/>
            <p:nvPr/>
          </p:nvSpPr>
          <p:spPr>
            <a:xfrm>
              <a:off x="8421201" y="5295627"/>
              <a:ext cx="311052" cy="303817"/>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92" name="rc192"/>
            <p:cNvSpPr/>
            <p:nvPr/>
          </p:nvSpPr>
          <p:spPr>
            <a:xfrm>
              <a:off x="8732253" y="5295627"/>
              <a:ext cx="311052" cy="303817"/>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93" name="rc193"/>
            <p:cNvSpPr/>
            <p:nvPr/>
          </p:nvSpPr>
          <p:spPr>
            <a:xfrm>
              <a:off x="5621730" y="3776538"/>
              <a:ext cx="311052" cy="303817"/>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94" name="rc194"/>
            <p:cNvSpPr/>
            <p:nvPr/>
          </p:nvSpPr>
          <p:spPr>
            <a:xfrm>
              <a:off x="5932782" y="3776538"/>
              <a:ext cx="311052" cy="303817"/>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95" name="rc195"/>
            <p:cNvSpPr/>
            <p:nvPr/>
          </p:nvSpPr>
          <p:spPr>
            <a:xfrm>
              <a:off x="6243834" y="3776538"/>
              <a:ext cx="311052" cy="303817"/>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96" name="rc196"/>
            <p:cNvSpPr/>
            <p:nvPr/>
          </p:nvSpPr>
          <p:spPr>
            <a:xfrm>
              <a:off x="6554887" y="3776538"/>
              <a:ext cx="311052" cy="30381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97" name="rc197"/>
            <p:cNvSpPr/>
            <p:nvPr/>
          </p:nvSpPr>
          <p:spPr>
            <a:xfrm>
              <a:off x="6865939" y="3776538"/>
              <a:ext cx="311052" cy="30381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98" name="rc198"/>
            <p:cNvSpPr/>
            <p:nvPr/>
          </p:nvSpPr>
          <p:spPr>
            <a:xfrm>
              <a:off x="7176991" y="3776538"/>
              <a:ext cx="311052" cy="30381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99" name="rc199"/>
            <p:cNvSpPr/>
            <p:nvPr/>
          </p:nvSpPr>
          <p:spPr>
            <a:xfrm>
              <a:off x="7488044" y="3776538"/>
              <a:ext cx="311052" cy="30381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00" name="rc200"/>
            <p:cNvSpPr/>
            <p:nvPr/>
          </p:nvSpPr>
          <p:spPr>
            <a:xfrm>
              <a:off x="7799096" y="3776538"/>
              <a:ext cx="311052" cy="303817"/>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01" name="rc201"/>
            <p:cNvSpPr/>
            <p:nvPr/>
          </p:nvSpPr>
          <p:spPr>
            <a:xfrm>
              <a:off x="8110148" y="3776538"/>
              <a:ext cx="311052" cy="303817"/>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202" name="rc202"/>
            <p:cNvSpPr/>
            <p:nvPr/>
          </p:nvSpPr>
          <p:spPr>
            <a:xfrm>
              <a:off x="8421201" y="3776538"/>
              <a:ext cx="311052" cy="30381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03" name="rc203"/>
            <p:cNvSpPr/>
            <p:nvPr/>
          </p:nvSpPr>
          <p:spPr>
            <a:xfrm>
              <a:off x="8732253" y="3776538"/>
              <a:ext cx="311052" cy="30381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04" name="rc204"/>
            <p:cNvSpPr/>
            <p:nvPr/>
          </p:nvSpPr>
          <p:spPr>
            <a:xfrm>
              <a:off x="5621730" y="4991809"/>
              <a:ext cx="311052" cy="30381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05" name="rc205"/>
            <p:cNvSpPr/>
            <p:nvPr/>
          </p:nvSpPr>
          <p:spPr>
            <a:xfrm>
              <a:off x="5932782" y="4991809"/>
              <a:ext cx="311052" cy="30381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06" name="rc206"/>
            <p:cNvSpPr/>
            <p:nvPr/>
          </p:nvSpPr>
          <p:spPr>
            <a:xfrm>
              <a:off x="6243834" y="4991809"/>
              <a:ext cx="311052" cy="30381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07" name="rc207"/>
            <p:cNvSpPr/>
            <p:nvPr/>
          </p:nvSpPr>
          <p:spPr>
            <a:xfrm>
              <a:off x="6554887" y="4991809"/>
              <a:ext cx="311052" cy="30381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08" name="rc208"/>
            <p:cNvSpPr/>
            <p:nvPr/>
          </p:nvSpPr>
          <p:spPr>
            <a:xfrm>
              <a:off x="6865939" y="4991809"/>
              <a:ext cx="311052" cy="30381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09" name="rc209"/>
            <p:cNvSpPr/>
            <p:nvPr/>
          </p:nvSpPr>
          <p:spPr>
            <a:xfrm>
              <a:off x="7176991" y="4991809"/>
              <a:ext cx="311052" cy="30381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10" name="rc210"/>
            <p:cNvSpPr/>
            <p:nvPr/>
          </p:nvSpPr>
          <p:spPr>
            <a:xfrm>
              <a:off x="7488044" y="4991809"/>
              <a:ext cx="311052" cy="30381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11" name="rc211"/>
            <p:cNvSpPr/>
            <p:nvPr/>
          </p:nvSpPr>
          <p:spPr>
            <a:xfrm>
              <a:off x="7799096" y="4991809"/>
              <a:ext cx="311052" cy="30381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12" name="rc212"/>
            <p:cNvSpPr/>
            <p:nvPr/>
          </p:nvSpPr>
          <p:spPr>
            <a:xfrm>
              <a:off x="8110148" y="4991809"/>
              <a:ext cx="311052" cy="30381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13" name="rc213"/>
            <p:cNvSpPr/>
            <p:nvPr/>
          </p:nvSpPr>
          <p:spPr>
            <a:xfrm>
              <a:off x="8421201" y="4991809"/>
              <a:ext cx="311052" cy="30381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14" name="rc214"/>
            <p:cNvSpPr/>
            <p:nvPr/>
          </p:nvSpPr>
          <p:spPr>
            <a:xfrm>
              <a:off x="8732253" y="4991809"/>
              <a:ext cx="311052" cy="30381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15" name="tx215"/>
            <p:cNvSpPr/>
            <p:nvPr/>
          </p:nvSpPr>
          <p:spPr>
            <a:xfrm>
              <a:off x="105118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16" name="tx216"/>
            <p:cNvSpPr/>
            <p:nvPr/>
          </p:nvSpPr>
          <p:spPr>
            <a:xfrm>
              <a:off x="136223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17" name="tx217"/>
            <p:cNvSpPr/>
            <p:nvPr/>
          </p:nvSpPr>
          <p:spPr>
            <a:xfrm>
              <a:off x="167328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18" name="tx218"/>
            <p:cNvSpPr/>
            <p:nvPr/>
          </p:nvSpPr>
          <p:spPr>
            <a:xfrm>
              <a:off x="198433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19" name="tx219"/>
            <p:cNvSpPr/>
            <p:nvPr/>
          </p:nvSpPr>
          <p:spPr>
            <a:xfrm>
              <a:off x="229539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20" name="tx220"/>
            <p:cNvSpPr/>
            <p:nvPr/>
          </p:nvSpPr>
          <p:spPr>
            <a:xfrm>
              <a:off x="260644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21" name="tx221"/>
            <p:cNvSpPr/>
            <p:nvPr/>
          </p:nvSpPr>
          <p:spPr>
            <a:xfrm>
              <a:off x="291749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22" name="tx222"/>
            <p:cNvSpPr/>
            <p:nvPr/>
          </p:nvSpPr>
          <p:spPr>
            <a:xfrm>
              <a:off x="322854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23" name="tx223"/>
            <p:cNvSpPr/>
            <p:nvPr/>
          </p:nvSpPr>
          <p:spPr>
            <a:xfrm>
              <a:off x="353960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24" name="tx224"/>
            <p:cNvSpPr/>
            <p:nvPr/>
          </p:nvSpPr>
          <p:spPr>
            <a:xfrm>
              <a:off x="385065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25" name="tx225"/>
            <p:cNvSpPr/>
            <p:nvPr/>
          </p:nvSpPr>
          <p:spPr>
            <a:xfrm>
              <a:off x="41617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26" name="tx226"/>
            <p:cNvSpPr/>
            <p:nvPr/>
          </p:nvSpPr>
          <p:spPr>
            <a:xfrm>
              <a:off x="4472757"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27" name="tx227"/>
            <p:cNvSpPr/>
            <p:nvPr/>
          </p:nvSpPr>
          <p:spPr>
            <a:xfrm>
              <a:off x="478380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28" name="tx228"/>
            <p:cNvSpPr/>
            <p:nvPr/>
          </p:nvSpPr>
          <p:spPr>
            <a:xfrm>
              <a:off x="5094862"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29" name="tx229"/>
            <p:cNvSpPr/>
            <p:nvPr/>
          </p:nvSpPr>
          <p:spPr>
            <a:xfrm>
              <a:off x="5384820"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30" name="tx230"/>
            <p:cNvSpPr/>
            <p:nvPr/>
          </p:nvSpPr>
          <p:spPr>
            <a:xfrm>
              <a:off x="5695873"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31" name="tx231"/>
            <p:cNvSpPr/>
            <p:nvPr/>
          </p:nvSpPr>
          <p:spPr>
            <a:xfrm>
              <a:off x="6006925" y="206541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32" name="tx232"/>
            <p:cNvSpPr/>
            <p:nvPr/>
          </p:nvSpPr>
          <p:spPr>
            <a:xfrm>
              <a:off x="633907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33" name="tx233"/>
            <p:cNvSpPr/>
            <p:nvPr/>
          </p:nvSpPr>
          <p:spPr>
            <a:xfrm>
              <a:off x="105118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34" name="tx234"/>
            <p:cNvSpPr/>
            <p:nvPr/>
          </p:nvSpPr>
          <p:spPr>
            <a:xfrm>
              <a:off x="1362234" y="267538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35" name="tx235"/>
            <p:cNvSpPr/>
            <p:nvPr/>
          </p:nvSpPr>
          <p:spPr>
            <a:xfrm>
              <a:off x="167328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36" name="tx236"/>
            <p:cNvSpPr/>
            <p:nvPr/>
          </p:nvSpPr>
          <p:spPr>
            <a:xfrm>
              <a:off x="198433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37" name="tx237"/>
            <p:cNvSpPr/>
            <p:nvPr/>
          </p:nvSpPr>
          <p:spPr>
            <a:xfrm>
              <a:off x="229539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38" name="tx238"/>
            <p:cNvSpPr/>
            <p:nvPr/>
          </p:nvSpPr>
          <p:spPr>
            <a:xfrm>
              <a:off x="260644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39" name="tx239"/>
            <p:cNvSpPr/>
            <p:nvPr/>
          </p:nvSpPr>
          <p:spPr>
            <a:xfrm>
              <a:off x="2917495"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40" name="tx240"/>
            <p:cNvSpPr/>
            <p:nvPr/>
          </p:nvSpPr>
          <p:spPr>
            <a:xfrm>
              <a:off x="3228548" y="26740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41" name="tx241"/>
            <p:cNvSpPr/>
            <p:nvPr/>
          </p:nvSpPr>
          <p:spPr>
            <a:xfrm>
              <a:off x="3518507"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42" name="tx242"/>
            <p:cNvSpPr/>
            <p:nvPr/>
          </p:nvSpPr>
          <p:spPr>
            <a:xfrm>
              <a:off x="3850652" y="26740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43" name="tx243"/>
            <p:cNvSpPr/>
            <p:nvPr/>
          </p:nvSpPr>
          <p:spPr>
            <a:xfrm>
              <a:off x="41617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44" name="tx244"/>
            <p:cNvSpPr/>
            <p:nvPr/>
          </p:nvSpPr>
          <p:spPr>
            <a:xfrm>
              <a:off x="4472757"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45" name="tx245"/>
            <p:cNvSpPr/>
            <p:nvPr/>
          </p:nvSpPr>
          <p:spPr>
            <a:xfrm>
              <a:off x="4783809" y="26740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46" name="tx246"/>
            <p:cNvSpPr/>
            <p:nvPr/>
          </p:nvSpPr>
          <p:spPr>
            <a:xfrm>
              <a:off x="5094862" y="26740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47" name="tx247"/>
            <p:cNvSpPr/>
            <p:nvPr/>
          </p:nvSpPr>
          <p:spPr>
            <a:xfrm>
              <a:off x="540591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48" name="tx248"/>
            <p:cNvSpPr/>
            <p:nvPr/>
          </p:nvSpPr>
          <p:spPr>
            <a:xfrm>
              <a:off x="571696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49" name="tx249"/>
            <p:cNvSpPr/>
            <p:nvPr/>
          </p:nvSpPr>
          <p:spPr>
            <a:xfrm>
              <a:off x="602801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50" name="tx250"/>
            <p:cNvSpPr/>
            <p:nvPr/>
          </p:nvSpPr>
          <p:spPr>
            <a:xfrm>
              <a:off x="167328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51" name="tx251"/>
            <p:cNvSpPr/>
            <p:nvPr/>
          </p:nvSpPr>
          <p:spPr>
            <a:xfrm>
              <a:off x="198433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52" name="tx252"/>
            <p:cNvSpPr/>
            <p:nvPr/>
          </p:nvSpPr>
          <p:spPr>
            <a:xfrm>
              <a:off x="229539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53" name="tx253"/>
            <p:cNvSpPr/>
            <p:nvPr/>
          </p:nvSpPr>
          <p:spPr>
            <a:xfrm>
              <a:off x="2606443" y="29778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54" name="tx254"/>
            <p:cNvSpPr/>
            <p:nvPr/>
          </p:nvSpPr>
          <p:spPr>
            <a:xfrm>
              <a:off x="291749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55" name="tx255"/>
            <p:cNvSpPr/>
            <p:nvPr/>
          </p:nvSpPr>
          <p:spPr>
            <a:xfrm>
              <a:off x="322854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56" name="tx256"/>
            <p:cNvSpPr/>
            <p:nvPr/>
          </p:nvSpPr>
          <p:spPr>
            <a:xfrm>
              <a:off x="385065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57" name="tx257"/>
            <p:cNvSpPr/>
            <p:nvPr/>
          </p:nvSpPr>
          <p:spPr>
            <a:xfrm>
              <a:off x="509486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58" name="tx258"/>
            <p:cNvSpPr/>
            <p:nvPr/>
          </p:nvSpPr>
          <p:spPr>
            <a:xfrm>
              <a:off x="1673286"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59" name="tx259"/>
            <p:cNvSpPr/>
            <p:nvPr/>
          </p:nvSpPr>
          <p:spPr>
            <a:xfrm>
              <a:off x="1963245"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60" name="tx260"/>
            <p:cNvSpPr/>
            <p:nvPr/>
          </p:nvSpPr>
          <p:spPr>
            <a:xfrm>
              <a:off x="229539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61" name="tx261"/>
            <p:cNvSpPr/>
            <p:nvPr/>
          </p:nvSpPr>
          <p:spPr>
            <a:xfrm>
              <a:off x="2606443"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62" name="tx262"/>
            <p:cNvSpPr/>
            <p:nvPr/>
          </p:nvSpPr>
          <p:spPr>
            <a:xfrm>
              <a:off x="291749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63" name="tx263"/>
            <p:cNvSpPr/>
            <p:nvPr/>
          </p:nvSpPr>
          <p:spPr>
            <a:xfrm>
              <a:off x="3850652"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64" name="tx264"/>
            <p:cNvSpPr/>
            <p:nvPr/>
          </p:nvSpPr>
          <p:spPr>
            <a:xfrm>
              <a:off x="3829559"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65" name="tx265"/>
            <p:cNvSpPr/>
            <p:nvPr/>
          </p:nvSpPr>
          <p:spPr>
            <a:xfrm>
              <a:off x="105118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66" name="tx266"/>
            <p:cNvSpPr/>
            <p:nvPr/>
          </p:nvSpPr>
          <p:spPr>
            <a:xfrm>
              <a:off x="136223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67" name="tx267"/>
            <p:cNvSpPr/>
            <p:nvPr/>
          </p:nvSpPr>
          <p:spPr>
            <a:xfrm>
              <a:off x="1673286"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68" name="tx268"/>
            <p:cNvSpPr/>
            <p:nvPr/>
          </p:nvSpPr>
          <p:spPr>
            <a:xfrm>
              <a:off x="1984338" y="480210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69" name="tx269"/>
            <p:cNvSpPr/>
            <p:nvPr/>
          </p:nvSpPr>
          <p:spPr>
            <a:xfrm>
              <a:off x="2295391" y="480210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70" name="tx270"/>
            <p:cNvSpPr/>
            <p:nvPr/>
          </p:nvSpPr>
          <p:spPr>
            <a:xfrm>
              <a:off x="260644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71" name="tx271"/>
            <p:cNvSpPr/>
            <p:nvPr/>
          </p:nvSpPr>
          <p:spPr>
            <a:xfrm>
              <a:off x="291749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72" name="tx272"/>
            <p:cNvSpPr/>
            <p:nvPr/>
          </p:nvSpPr>
          <p:spPr>
            <a:xfrm>
              <a:off x="3228548" y="48007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73" name="tx273"/>
            <p:cNvSpPr/>
            <p:nvPr/>
          </p:nvSpPr>
          <p:spPr>
            <a:xfrm>
              <a:off x="353960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74" name="tx274"/>
            <p:cNvSpPr/>
            <p:nvPr/>
          </p:nvSpPr>
          <p:spPr>
            <a:xfrm>
              <a:off x="385065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75" name="tx275"/>
            <p:cNvSpPr/>
            <p:nvPr/>
          </p:nvSpPr>
          <p:spPr>
            <a:xfrm>
              <a:off x="4161705"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76" name="tx276"/>
            <p:cNvSpPr/>
            <p:nvPr/>
          </p:nvSpPr>
          <p:spPr>
            <a:xfrm>
              <a:off x="4472757"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77" name="tx277"/>
            <p:cNvSpPr/>
            <p:nvPr/>
          </p:nvSpPr>
          <p:spPr>
            <a:xfrm>
              <a:off x="4783809" y="48007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78" name="tx278"/>
            <p:cNvSpPr/>
            <p:nvPr/>
          </p:nvSpPr>
          <p:spPr>
            <a:xfrm>
              <a:off x="5094862" y="48007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79" name="tx279"/>
            <p:cNvSpPr/>
            <p:nvPr/>
          </p:nvSpPr>
          <p:spPr>
            <a:xfrm>
              <a:off x="5384820" y="479845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80" name="tx280"/>
            <p:cNvSpPr/>
            <p:nvPr/>
          </p:nvSpPr>
          <p:spPr>
            <a:xfrm>
              <a:off x="665012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281" name="tx281"/>
            <p:cNvSpPr/>
            <p:nvPr/>
          </p:nvSpPr>
          <p:spPr>
            <a:xfrm>
              <a:off x="6961175" y="206541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282" name="tx282"/>
            <p:cNvSpPr/>
            <p:nvPr/>
          </p:nvSpPr>
          <p:spPr>
            <a:xfrm>
              <a:off x="72722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283" name="tx283"/>
            <p:cNvSpPr/>
            <p:nvPr/>
          </p:nvSpPr>
          <p:spPr>
            <a:xfrm>
              <a:off x="7583280" y="20664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284" name="tx284"/>
            <p:cNvSpPr/>
            <p:nvPr/>
          </p:nvSpPr>
          <p:spPr>
            <a:xfrm>
              <a:off x="7873239"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285" name="tx285"/>
            <p:cNvSpPr/>
            <p:nvPr/>
          </p:nvSpPr>
          <p:spPr>
            <a:xfrm>
              <a:off x="8205385"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286" name="tx286"/>
            <p:cNvSpPr/>
            <p:nvPr/>
          </p:nvSpPr>
          <p:spPr>
            <a:xfrm>
              <a:off x="8516437"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287" name="tx287"/>
            <p:cNvSpPr/>
            <p:nvPr/>
          </p:nvSpPr>
          <p:spPr>
            <a:xfrm>
              <a:off x="882748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288" name="tx288"/>
            <p:cNvSpPr/>
            <p:nvPr/>
          </p:nvSpPr>
          <p:spPr>
            <a:xfrm>
              <a:off x="633907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289" name="tx289"/>
            <p:cNvSpPr/>
            <p:nvPr/>
          </p:nvSpPr>
          <p:spPr>
            <a:xfrm>
              <a:off x="6650123" y="267437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290" name="tx290"/>
            <p:cNvSpPr/>
            <p:nvPr/>
          </p:nvSpPr>
          <p:spPr>
            <a:xfrm>
              <a:off x="6961175" y="267437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291" name="tx291"/>
            <p:cNvSpPr/>
            <p:nvPr/>
          </p:nvSpPr>
          <p:spPr>
            <a:xfrm>
              <a:off x="72722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292" name="tx292"/>
            <p:cNvSpPr/>
            <p:nvPr/>
          </p:nvSpPr>
          <p:spPr>
            <a:xfrm>
              <a:off x="7583280" y="26740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293" name="tx293"/>
            <p:cNvSpPr/>
            <p:nvPr/>
          </p:nvSpPr>
          <p:spPr>
            <a:xfrm>
              <a:off x="7894332" y="267437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294" name="tx294"/>
            <p:cNvSpPr/>
            <p:nvPr/>
          </p:nvSpPr>
          <p:spPr>
            <a:xfrm>
              <a:off x="8205385" y="267305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295" name="tx295"/>
            <p:cNvSpPr/>
            <p:nvPr/>
          </p:nvSpPr>
          <p:spPr>
            <a:xfrm>
              <a:off x="8516437"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296" name="tx296"/>
            <p:cNvSpPr/>
            <p:nvPr/>
          </p:nvSpPr>
          <p:spPr>
            <a:xfrm>
              <a:off x="882748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297" name="tx297"/>
            <p:cNvSpPr/>
            <p:nvPr/>
          </p:nvSpPr>
          <p:spPr>
            <a:xfrm>
              <a:off x="105118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298" name="tx298"/>
            <p:cNvSpPr/>
            <p:nvPr/>
          </p:nvSpPr>
          <p:spPr>
            <a:xfrm>
              <a:off x="1362234" y="2977930"/>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299" name="tx299"/>
            <p:cNvSpPr/>
            <p:nvPr/>
          </p:nvSpPr>
          <p:spPr>
            <a:xfrm>
              <a:off x="3518507"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00" name="tx300"/>
            <p:cNvSpPr/>
            <p:nvPr/>
          </p:nvSpPr>
          <p:spPr>
            <a:xfrm>
              <a:off x="4161705" y="2977930"/>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01" name="tx301"/>
            <p:cNvSpPr/>
            <p:nvPr/>
          </p:nvSpPr>
          <p:spPr>
            <a:xfrm>
              <a:off x="4472757"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02" name="tx302"/>
            <p:cNvSpPr/>
            <p:nvPr/>
          </p:nvSpPr>
          <p:spPr>
            <a:xfrm>
              <a:off x="4783809" y="29778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03" name="tx303"/>
            <p:cNvSpPr/>
            <p:nvPr/>
          </p:nvSpPr>
          <p:spPr>
            <a:xfrm>
              <a:off x="540591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04" name="tx304"/>
            <p:cNvSpPr/>
            <p:nvPr/>
          </p:nvSpPr>
          <p:spPr>
            <a:xfrm>
              <a:off x="571696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05" name="tx305"/>
            <p:cNvSpPr/>
            <p:nvPr/>
          </p:nvSpPr>
          <p:spPr>
            <a:xfrm>
              <a:off x="602801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06" name="tx306"/>
            <p:cNvSpPr/>
            <p:nvPr/>
          </p:nvSpPr>
          <p:spPr>
            <a:xfrm>
              <a:off x="6339071"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307" name="tx307"/>
            <p:cNvSpPr/>
            <p:nvPr/>
          </p:nvSpPr>
          <p:spPr>
            <a:xfrm>
              <a:off x="6650123"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308" name="tx308"/>
            <p:cNvSpPr/>
            <p:nvPr/>
          </p:nvSpPr>
          <p:spPr>
            <a:xfrm>
              <a:off x="6961175"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309" name="tx309"/>
            <p:cNvSpPr/>
            <p:nvPr/>
          </p:nvSpPr>
          <p:spPr>
            <a:xfrm>
              <a:off x="727222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310" name="tx310"/>
            <p:cNvSpPr/>
            <p:nvPr/>
          </p:nvSpPr>
          <p:spPr>
            <a:xfrm>
              <a:off x="7583280"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311" name="tx311"/>
            <p:cNvSpPr/>
            <p:nvPr/>
          </p:nvSpPr>
          <p:spPr>
            <a:xfrm>
              <a:off x="7894332"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312" name="tx312"/>
            <p:cNvSpPr/>
            <p:nvPr/>
          </p:nvSpPr>
          <p:spPr>
            <a:xfrm>
              <a:off x="8205385"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313" name="tx313"/>
            <p:cNvSpPr/>
            <p:nvPr/>
          </p:nvSpPr>
          <p:spPr>
            <a:xfrm>
              <a:off x="8516437" y="29778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14" name="tx314"/>
            <p:cNvSpPr/>
            <p:nvPr/>
          </p:nvSpPr>
          <p:spPr>
            <a:xfrm>
              <a:off x="8827489"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315" name="tx315"/>
            <p:cNvSpPr/>
            <p:nvPr/>
          </p:nvSpPr>
          <p:spPr>
            <a:xfrm>
              <a:off x="1051182" y="35855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16" name="tx316"/>
            <p:cNvSpPr/>
            <p:nvPr/>
          </p:nvSpPr>
          <p:spPr>
            <a:xfrm>
              <a:off x="1362234"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17" name="tx317"/>
            <p:cNvSpPr/>
            <p:nvPr/>
          </p:nvSpPr>
          <p:spPr>
            <a:xfrm>
              <a:off x="3228548"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18" name="tx318"/>
            <p:cNvSpPr/>
            <p:nvPr/>
          </p:nvSpPr>
          <p:spPr>
            <a:xfrm>
              <a:off x="3518507"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19" name="tx319"/>
            <p:cNvSpPr/>
            <p:nvPr/>
          </p:nvSpPr>
          <p:spPr>
            <a:xfrm>
              <a:off x="4161705" y="3585566"/>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20" name="tx320"/>
            <p:cNvSpPr/>
            <p:nvPr/>
          </p:nvSpPr>
          <p:spPr>
            <a:xfrm>
              <a:off x="4472757"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21" name="tx321"/>
            <p:cNvSpPr/>
            <p:nvPr/>
          </p:nvSpPr>
          <p:spPr>
            <a:xfrm>
              <a:off x="4783809" y="35855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22" name="tx322"/>
            <p:cNvSpPr/>
            <p:nvPr/>
          </p:nvSpPr>
          <p:spPr>
            <a:xfrm>
              <a:off x="5073768"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23" name="tx323"/>
            <p:cNvSpPr/>
            <p:nvPr/>
          </p:nvSpPr>
          <p:spPr>
            <a:xfrm>
              <a:off x="5405914"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24" name="tx324"/>
            <p:cNvSpPr/>
            <p:nvPr/>
          </p:nvSpPr>
          <p:spPr>
            <a:xfrm>
              <a:off x="5716966"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25" name="tx325"/>
            <p:cNvSpPr/>
            <p:nvPr/>
          </p:nvSpPr>
          <p:spPr>
            <a:xfrm>
              <a:off x="602801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26" name="tx326"/>
            <p:cNvSpPr/>
            <p:nvPr/>
          </p:nvSpPr>
          <p:spPr>
            <a:xfrm>
              <a:off x="6339071"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327" name="tx327"/>
            <p:cNvSpPr/>
            <p:nvPr/>
          </p:nvSpPr>
          <p:spPr>
            <a:xfrm>
              <a:off x="6650123"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328" name="tx328"/>
            <p:cNvSpPr/>
            <p:nvPr/>
          </p:nvSpPr>
          <p:spPr>
            <a:xfrm>
              <a:off x="6961175"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329" name="tx329"/>
            <p:cNvSpPr/>
            <p:nvPr/>
          </p:nvSpPr>
          <p:spPr>
            <a:xfrm>
              <a:off x="7272228"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330" name="tx330"/>
            <p:cNvSpPr/>
            <p:nvPr/>
          </p:nvSpPr>
          <p:spPr>
            <a:xfrm>
              <a:off x="7583280"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331" name="tx331"/>
            <p:cNvSpPr/>
            <p:nvPr/>
          </p:nvSpPr>
          <p:spPr>
            <a:xfrm>
              <a:off x="7894332"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332" name="tx332"/>
            <p:cNvSpPr/>
            <p:nvPr/>
          </p:nvSpPr>
          <p:spPr>
            <a:xfrm>
              <a:off x="8205385"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333" name="tx333"/>
            <p:cNvSpPr/>
            <p:nvPr/>
          </p:nvSpPr>
          <p:spPr>
            <a:xfrm>
              <a:off x="8516437" y="35855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34" name="tx334"/>
            <p:cNvSpPr/>
            <p:nvPr/>
          </p:nvSpPr>
          <p:spPr>
            <a:xfrm>
              <a:off x="8806396" y="3583131"/>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335" name="tx335"/>
            <p:cNvSpPr/>
            <p:nvPr/>
          </p:nvSpPr>
          <p:spPr>
            <a:xfrm>
              <a:off x="2917495"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336" name="tx336"/>
            <p:cNvSpPr/>
            <p:nvPr/>
          </p:nvSpPr>
          <p:spPr>
            <a:xfrm>
              <a:off x="322854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337" name="tx337"/>
            <p:cNvSpPr/>
            <p:nvPr/>
          </p:nvSpPr>
          <p:spPr>
            <a:xfrm>
              <a:off x="3539600" y="23702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338" name="tx338"/>
            <p:cNvSpPr/>
            <p:nvPr/>
          </p:nvSpPr>
          <p:spPr>
            <a:xfrm>
              <a:off x="3850652"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339" name="tx339"/>
            <p:cNvSpPr/>
            <p:nvPr/>
          </p:nvSpPr>
          <p:spPr>
            <a:xfrm>
              <a:off x="4161705"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340" name="tx340"/>
            <p:cNvSpPr/>
            <p:nvPr/>
          </p:nvSpPr>
          <p:spPr>
            <a:xfrm>
              <a:off x="4472757"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341" name="tx341"/>
            <p:cNvSpPr/>
            <p:nvPr/>
          </p:nvSpPr>
          <p:spPr>
            <a:xfrm>
              <a:off x="4783809"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342" name="tx342"/>
            <p:cNvSpPr/>
            <p:nvPr/>
          </p:nvSpPr>
          <p:spPr>
            <a:xfrm>
              <a:off x="5073768" y="2367859"/>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343" name="tx343"/>
            <p:cNvSpPr/>
            <p:nvPr/>
          </p:nvSpPr>
          <p:spPr>
            <a:xfrm>
              <a:off x="5405914"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344" name="tx344"/>
            <p:cNvSpPr/>
            <p:nvPr/>
          </p:nvSpPr>
          <p:spPr>
            <a:xfrm>
              <a:off x="5716966"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345" name="tx345"/>
            <p:cNvSpPr/>
            <p:nvPr/>
          </p:nvSpPr>
          <p:spPr>
            <a:xfrm>
              <a:off x="6028019"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346" name="tx346"/>
            <p:cNvSpPr/>
            <p:nvPr/>
          </p:nvSpPr>
          <p:spPr>
            <a:xfrm>
              <a:off x="6339071"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347" name="tx347"/>
            <p:cNvSpPr/>
            <p:nvPr/>
          </p:nvSpPr>
          <p:spPr>
            <a:xfrm>
              <a:off x="665012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348" name="tx348"/>
            <p:cNvSpPr/>
            <p:nvPr/>
          </p:nvSpPr>
          <p:spPr>
            <a:xfrm>
              <a:off x="6961175" y="23702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349" name="tx349"/>
            <p:cNvSpPr/>
            <p:nvPr/>
          </p:nvSpPr>
          <p:spPr>
            <a:xfrm>
              <a:off x="7272228" y="23702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350" name="tx350"/>
            <p:cNvSpPr/>
            <p:nvPr/>
          </p:nvSpPr>
          <p:spPr>
            <a:xfrm>
              <a:off x="7583280" y="23702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351" name="tx351"/>
            <p:cNvSpPr/>
            <p:nvPr/>
          </p:nvSpPr>
          <p:spPr>
            <a:xfrm>
              <a:off x="7894332" y="23702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352" name="tx352"/>
            <p:cNvSpPr/>
            <p:nvPr/>
          </p:nvSpPr>
          <p:spPr>
            <a:xfrm>
              <a:off x="820538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353" name="tx353"/>
            <p:cNvSpPr/>
            <p:nvPr/>
          </p:nvSpPr>
          <p:spPr>
            <a:xfrm>
              <a:off x="8516437"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354" name="tx354"/>
            <p:cNvSpPr/>
            <p:nvPr/>
          </p:nvSpPr>
          <p:spPr>
            <a:xfrm>
              <a:off x="8806396" y="236923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355" name="tx355"/>
            <p:cNvSpPr/>
            <p:nvPr/>
          </p:nvSpPr>
          <p:spPr>
            <a:xfrm>
              <a:off x="4161705" y="328174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56" name="tx356"/>
            <p:cNvSpPr/>
            <p:nvPr/>
          </p:nvSpPr>
          <p:spPr>
            <a:xfrm>
              <a:off x="4472757"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57" name="tx357"/>
            <p:cNvSpPr/>
            <p:nvPr/>
          </p:nvSpPr>
          <p:spPr>
            <a:xfrm>
              <a:off x="4783809" y="32816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58" name="tx358"/>
            <p:cNvSpPr/>
            <p:nvPr/>
          </p:nvSpPr>
          <p:spPr>
            <a:xfrm>
              <a:off x="5094862"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59" name="tx359"/>
            <p:cNvSpPr/>
            <p:nvPr/>
          </p:nvSpPr>
          <p:spPr>
            <a:xfrm>
              <a:off x="540591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60" name="tx360"/>
            <p:cNvSpPr/>
            <p:nvPr/>
          </p:nvSpPr>
          <p:spPr>
            <a:xfrm>
              <a:off x="5716966"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61" name="tx361"/>
            <p:cNvSpPr/>
            <p:nvPr/>
          </p:nvSpPr>
          <p:spPr>
            <a:xfrm>
              <a:off x="602801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62" name="tx362"/>
            <p:cNvSpPr/>
            <p:nvPr/>
          </p:nvSpPr>
          <p:spPr>
            <a:xfrm>
              <a:off x="6339071"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363" name="tx363"/>
            <p:cNvSpPr/>
            <p:nvPr/>
          </p:nvSpPr>
          <p:spPr>
            <a:xfrm>
              <a:off x="6650123"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364" name="tx364"/>
            <p:cNvSpPr/>
            <p:nvPr/>
          </p:nvSpPr>
          <p:spPr>
            <a:xfrm>
              <a:off x="6961175"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365" name="tx365"/>
            <p:cNvSpPr/>
            <p:nvPr/>
          </p:nvSpPr>
          <p:spPr>
            <a:xfrm>
              <a:off x="727222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366" name="tx366"/>
            <p:cNvSpPr/>
            <p:nvPr/>
          </p:nvSpPr>
          <p:spPr>
            <a:xfrm>
              <a:off x="7583280"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367" name="tx367"/>
            <p:cNvSpPr/>
            <p:nvPr/>
          </p:nvSpPr>
          <p:spPr>
            <a:xfrm>
              <a:off x="7894332"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368" name="tx368"/>
            <p:cNvSpPr/>
            <p:nvPr/>
          </p:nvSpPr>
          <p:spPr>
            <a:xfrm>
              <a:off x="8205385"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369" name="tx369"/>
            <p:cNvSpPr/>
            <p:nvPr/>
          </p:nvSpPr>
          <p:spPr>
            <a:xfrm>
              <a:off x="8516437" y="32816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70" name="tx370"/>
            <p:cNvSpPr/>
            <p:nvPr/>
          </p:nvSpPr>
          <p:spPr>
            <a:xfrm>
              <a:off x="8827489"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371" name="tx371"/>
            <p:cNvSpPr/>
            <p:nvPr/>
          </p:nvSpPr>
          <p:spPr>
            <a:xfrm>
              <a:off x="6006925" y="419214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372" name="tx372"/>
            <p:cNvSpPr/>
            <p:nvPr/>
          </p:nvSpPr>
          <p:spPr>
            <a:xfrm>
              <a:off x="6339071" y="419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373" name="tx373"/>
            <p:cNvSpPr/>
            <p:nvPr/>
          </p:nvSpPr>
          <p:spPr>
            <a:xfrm>
              <a:off x="6650123" y="419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374" name="tx374"/>
            <p:cNvSpPr/>
            <p:nvPr/>
          </p:nvSpPr>
          <p:spPr>
            <a:xfrm>
              <a:off x="6961175" y="419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375" name="tx375"/>
            <p:cNvSpPr/>
            <p:nvPr/>
          </p:nvSpPr>
          <p:spPr>
            <a:xfrm>
              <a:off x="7272228"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376" name="tx376"/>
            <p:cNvSpPr/>
            <p:nvPr/>
          </p:nvSpPr>
          <p:spPr>
            <a:xfrm>
              <a:off x="7583280" y="419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377" name="tx377"/>
            <p:cNvSpPr/>
            <p:nvPr/>
          </p:nvSpPr>
          <p:spPr>
            <a:xfrm>
              <a:off x="7894332"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78" name="tx378"/>
            <p:cNvSpPr/>
            <p:nvPr/>
          </p:nvSpPr>
          <p:spPr>
            <a:xfrm>
              <a:off x="8205385" y="41931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79" name="tx379"/>
            <p:cNvSpPr/>
            <p:nvPr/>
          </p:nvSpPr>
          <p:spPr>
            <a:xfrm>
              <a:off x="8516437"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80" name="tx380"/>
            <p:cNvSpPr/>
            <p:nvPr/>
          </p:nvSpPr>
          <p:spPr>
            <a:xfrm>
              <a:off x="8827489"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81" name="tx381"/>
            <p:cNvSpPr/>
            <p:nvPr/>
          </p:nvSpPr>
          <p:spPr>
            <a:xfrm>
              <a:off x="7613425" y="44969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2" name="tx382"/>
            <p:cNvSpPr/>
            <p:nvPr/>
          </p:nvSpPr>
          <p:spPr>
            <a:xfrm>
              <a:off x="7894332"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383" name="tx383"/>
            <p:cNvSpPr/>
            <p:nvPr/>
          </p:nvSpPr>
          <p:spPr>
            <a:xfrm>
              <a:off x="8205385"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384" name="tx384"/>
            <p:cNvSpPr/>
            <p:nvPr/>
          </p:nvSpPr>
          <p:spPr>
            <a:xfrm>
              <a:off x="8516437"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385" name="tx385"/>
            <p:cNvSpPr/>
            <p:nvPr/>
          </p:nvSpPr>
          <p:spPr>
            <a:xfrm>
              <a:off x="882748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386" name="tx386"/>
            <p:cNvSpPr/>
            <p:nvPr/>
          </p:nvSpPr>
          <p:spPr>
            <a:xfrm>
              <a:off x="5716966" y="48007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87" name="tx387"/>
            <p:cNvSpPr/>
            <p:nvPr/>
          </p:nvSpPr>
          <p:spPr>
            <a:xfrm>
              <a:off x="602801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88" name="tx388"/>
            <p:cNvSpPr/>
            <p:nvPr/>
          </p:nvSpPr>
          <p:spPr>
            <a:xfrm>
              <a:off x="6339071" y="48007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389" name="tx389"/>
            <p:cNvSpPr/>
            <p:nvPr/>
          </p:nvSpPr>
          <p:spPr>
            <a:xfrm>
              <a:off x="6650123"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390" name="tx390"/>
            <p:cNvSpPr/>
            <p:nvPr/>
          </p:nvSpPr>
          <p:spPr>
            <a:xfrm>
              <a:off x="6961175"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391" name="tx391"/>
            <p:cNvSpPr/>
            <p:nvPr/>
          </p:nvSpPr>
          <p:spPr>
            <a:xfrm>
              <a:off x="7272228" y="480110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392" name="tx392"/>
            <p:cNvSpPr/>
            <p:nvPr/>
          </p:nvSpPr>
          <p:spPr>
            <a:xfrm>
              <a:off x="7583280"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393" name="tx393"/>
            <p:cNvSpPr/>
            <p:nvPr/>
          </p:nvSpPr>
          <p:spPr>
            <a:xfrm>
              <a:off x="7894332" y="48007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394" name="tx394"/>
            <p:cNvSpPr/>
            <p:nvPr/>
          </p:nvSpPr>
          <p:spPr>
            <a:xfrm>
              <a:off x="8184291" y="479845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95" name="tx395"/>
            <p:cNvSpPr/>
            <p:nvPr/>
          </p:nvSpPr>
          <p:spPr>
            <a:xfrm>
              <a:off x="8516437" y="480110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396" name="tx396"/>
            <p:cNvSpPr/>
            <p:nvPr/>
          </p:nvSpPr>
          <p:spPr>
            <a:xfrm>
              <a:off x="8827489" y="479977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97" name="tx397"/>
            <p:cNvSpPr/>
            <p:nvPr/>
          </p:nvSpPr>
          <p:spPr>
            <a:xfrm>
              <a:off x="696117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398" name="tx398"/>
            <p:cNvSpPr/>
            <p:nvPr/>
          </p:nvSpPr>
          <p:spPr>
            <a:xfrm>
              <a:off x="7272228"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399" name="tx399"/>
            <p:cNvSpPr/>
            <p:nvPr/>
          </p:nvSpPr>
          <p:spPr>
            <a:xfrm>
              <a:off x="758328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400" name="tx400"/>
            <p:cNvSpPr/>
            <p:nvPr/>
          </p:nvSpPr>
          <p:spPr>
            <a:xfrm>
              <a:off x="7894332"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401" name="tx401"/>
            <p:cNvSpPr/>
            <p:nvPr/>
          </p:nvSpPr>
          <p:spPr>
            <a:xfrm>
              <a:off x="8184291" y="5407414"/>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02" name="tx402"/>
            <p:cNvSpPr/>
            <p:nvPr/>
          </p:nvSpPr>
          <p:spPr>
            <a:xfrm>
              <a:off x="8516437"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403" name="tx403"/>
            <p:cNvSpPr/>
            <p:nvPr/>
          </p:nvSpPr>
          <p:spPr>
            <a:xfrm>
              <a:off x="882748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404" name="tx404"/>
            <p:cNvSpPr/>
            <p:nvPr/>
          </p:nvSpPr>
          <p:spPr>
            <a:xfrm>
              <a:off x="5716966"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405" name="tx405"/>
            <p:cNvSpPr/>
            <p:nvPr/>
          </p:nvSpPr>
          <p:spPr>
            <a:xfrm>
              <a:off x="6028019"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406" name="tx406"/>
            <p:cNvSpPr/>
            <p:nvPr/>
          </p:nvSpPr>
          <p:spPr>
            <a:xfrm>
              <a:off x="6339071" y="38879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407" name="tx407"/>
            <p:cNvSpPr/>
            <p:nvPr/>
          </p:nvSpPr>
          <p:spPr>
            <a:xfrm>
              <a:off x="6650123" y="38879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408" name="tx408"/>
            <p:cNvSpPr/>
            <p:nvPr/>
          </p:nvSpPr>
          <p:spPr>
            <a:xfrm>
              <a:off x="6961175" y="38879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409" name="tx409"/>
            <p:cNvSpPr/>
            <p:nvPr/>
          </p:nvSpPr>
          <p:spPr>
            <a:xfrm>
              <a:off x="7272228" y="388933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10" name="tx410"/>
            <p:cNvSpPr/>
            <p:nvPr/>
          </p:nvSpPr>
          <p:spPr>
            <a:xfrm>
              <a:off x="7583280" y="38879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411" name="tx411"/>
            <p:cNvSpPr/>
            <p:nvPr/>
          </p:nvSpPr>
          <p:spPr>
            <a:xfrm>
              <a:off x="7894332" y="38879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412" name="tx412"/>
            <p:cNvSpPr/>
            <p:nvPr/>
          </p:nvSpPr>
          <p:spPr>
            <a:xfrm>
              <a:off x="820538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413" name="tx413"/>
            <p:cNvSpPr/>
            <p:nvPr/>
          </p:nvSpPr>
          <p:spPr>
            <a:xfrm>
              <a:off x="8516437" y="388933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14" name="tx414"/>
            <p:cNvSpPr/>
            <p:nvPr/>
          </p:nvSpPr>
          <p:spPr>
            <a:xfrm>
              <a:off x="8827489" y="388964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15" name="tx415"/>
            <p:cNvSpPr/>
            <p:nvPr/>
          </p:nvSpPr>
          <p:spPr>
            <a:xfrm>
              <a:off x="5716966"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16" name="tx416"/>
            <p:cNvSpPr/>
            <p:nvPr/>
          </p:nvSpPr>
          <p:spPr>
            <a:xfrm>
              <a:off x="602801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17" name="tx417"/>
            <p:cNvSpPr/>
            <p:nvPr/>
          </p:nvSpPr>
          <p:spPr>
            <a:xfrm>
              <a:off x="6339071"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18" name="tx418"/>
            <p:cNvSpPr/>
            <p:nvPr/>
          </p:nvSpPr>
          <p:spPr>
            <a:xfrm>
              <a:off x="6650123"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419" name="tx419"/>
            <p:cNvSpPr/>
            <p:nvPr/>
          </p:nvSpPr>
          <p:spPr>
            <a:xfrm>
              <a:off x="6961175"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420" name="tx420"/>
            <p:cNvSpPr/>
            <p:nvPr/>
          </p:nvSpPr>
          <p:spPr>
            <a:xfrm>
              <a:off x="7272228" y="510491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21" name="tx421"/>
            <p:cNvSpPr/>
            <p:nvPr/>
          </p:nvSpPr>
          <p:spPr>
            <a:xfrm>
              <a:off x="7583280"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422" name="tx422"/>
            <p:cNvSpPr/>
            <p:nvPr/>
          </p:nvSpPr>
          <p:spPr>
            <a:xfrm>
              <a:off x="7894332"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23" name="tx423"/>
            <p:cNvSpPr/>
            <p:nvPr/>
          </p:nvSpPr>
          <p:spPr>
            <a:xfrm>
              <a:off x="8184291"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24" name="tx424"/>
            <p:cNvSpPr/>
            <p:nvPr/>
          </p:nvSpPr>
          <p:spPr>
            <a:xfrm>
              <a:off x="8516437" y="510491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25" name="tx425"/>
            <p:cNvSpPr/>
            <p:nvPr/>
          </p:nvSpPr>
          <p:spPr>
            <a:xfrm>
              <a:off x="8827489" y="510359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26" name="tx426"/>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27" name="tx427"/>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28" name="tx428"/>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29" name="tx429"/>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30" name="tx430"/>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31" name="tx431"/>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32" name="tx432"/>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33" name="tx433"/>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34" name="tx434"/>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35" name="tx435"/>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36" name="tx436"/>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37" name="tx437"/>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38" name="tx438"/>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39" name="tx439"/>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40" name="tx440"/>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41" name="tx441"/>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42" name="tx442"/>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43" name="tx443"/>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44" name="tx444"/>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45" name="tx445"/>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46" name="tx446"/>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47" name="tx447"/>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48" name="tx448"/>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49" name="tx449"/>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50" name="tx450"/>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51" name="tx451"/>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52" name="tx452"/>
            <p:cNvSpPr/>
            <p:nvPr/>
          </p:nvSpPr>
          <p:spPr>
            <a:xfrm>
              <a:off x="551705" y="54048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53" name="tx453"/>
            <p:cNvSpPr/>
            <p:nvPr/>
          </p:nvSpPr>
          <p:spPr>
            <a:xfrm>
              <a:off x="564092" y="5100990"/>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54" name="tx454"/>
            <p:cNvSpPr/>
            <p:nvPr/>
          </p:nvSpPr>
          <p:spPr>
            <a:xfrm>
              <a:off x="551705" y="4797172"/>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55" name="tx455"/>
            <p:cNvSpPr/>
            <p:nvPr/>
          </p:nvSpPr>
          <p:spPr>
            <a:xfrm>
              <a:off x="601364" y="4493354"/>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56" name="tx456"/>
            <p:cNvSpPr/>
            <p:nvPr/>
          </p:nvSpPr>
          <p:spPr>
            <a:xfrm>
              <a:off x="619917" y="4191938"/>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57" name="tx457"/>
            <p:cNvSpPr/>
            <p:nvPr/>
          </p:nvSpPr>
          <p:spPr>
            <a:xfrm>
              <a:off x="551705" y="388571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58" name="tx458"/>
            <p:cNvSpPr/>
            <p:nvPr/>
          </p:nvSpPr>
          <p:spPr>
            <a:xfrm>
              <a:off x="520490" y="3562092"/>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59" name="tx459"/>
            <p:cNvSpPr/>
            <p:nvPr/>
          </p:nvSpPr>
          <p:spPr>
            <a:xfrm>
              <a:off x="632360" y="3279065"/>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60" name="tx460"/>
            <p:cNvSpPr/>
            <p:nvPr/>
          </p:nvSpPr>
          <p:spPr>
            <a:xfrm>
              <a:off x="576534" y="297524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61" name="tx461"/>
            <p:cNvSpPr/>
            <p:nvPr/>
          </p:nvSpPr>
          <p:spPr>
            <a:xfrm>
              <a:off x="576534" y="267284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62" name="tx462"/>
            <p:cNvSpPr/>
            <p:nvPr/>
          </p:nvSpPr>
          <p:spPr>
            <a:xfrm>
              <a:off x="508103" y="2347148"/>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463" name="tx463"/>
            <p:cNvSpPr/>
            <p:nvPr/>
          </p:nvSpPr>
          <p:spPr>
            <a:xfrm>
              <a:off x="620027" y="206281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64" name="tx464"/>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65" name="pic465"/>
            <p:cNvPicPr/>
            <p:nvPr/>
          </p:nvPicPr>
          <p:blipFill>
            <a:blip r:embed="rId2" cstate="print"/>
            <a:stretch>
              <a:fillRect/>
            </a:stretch>
          </p:blipFill>
          <p:spPr>
            <a:xfrm>
              <a:off x="4653227" y="5838594"/>
              <a:ext cx="2160000" cy="219455"/>
            </a:xfrm>
            <a:prstGeom prst="rect">
              <a:avLst/>
            </a:prstGeom>
          </p:spPr>
        </p:pic>
        <p:sp>
          <p:nvSpPr>
            <p:cNvPr id="466" name="pl466"/>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7" name="pl467"/>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8" name="pl468"/>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9" name="pl469"/>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0" name="pl470"/>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1" name="pl471"/>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2" name="pl472"/>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3" name="pl473"/>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4" name="pl474"/>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5" name="pl475"/>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6" name="pl476"/>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7" name="pl477"/>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8" name="tx478"/>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79" name="tx479"/>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80" name="tx480"/>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81" name="tx481"/>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82" name="tx482"/>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83" name="tx483"/>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84" name="tx484"/>
            <p:cNvSpPr/>
            <p:nvPr/>
          </p:nvSpPr>
          <p:spPr>
            <a:xfrm>
              <a:off x="924840" y="1330710"/>
              <a:ext cx="268387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PNG, 2000-2025</a:t>
              </a:r>
            </a:p>
          </p:txBody>
        </p:sp>
        <p:sp>
          <p:nvSpPr>
            <p:cNvPr id="485" name="tx485"/>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86" name="tx486"/>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87" name="tx487"/>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none of the 12 vaccines in the schedule achieved coverage of 90% or more. Vaccine coverage ranged from 15% to 49%.
Since 2006, estimates have been made for 7 new vaccines. IPVC is the newest vaccine reported (2021), which achieved 15% coverage in 2025.
In 2025, PNG reported stockouts of vaccines/supplies (HepB) (more information on slide 8).</a:t>
            </a:r>
          </a:p>
        </p:txBody>
      </p:sp>
      <p:sp>
        <p:nvSpPr>
          <p:cNvPr id="48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seven antigens, remained unchanged for one, and declined for four, indicating overall progress in routine immunization performance; none achieved at least 90% coverage.</a:t>
            </a:r>
          </a:p>
        </p:txBody>
      </p:sp>
      <p:grpSp xmlns:pic="http://schemas.openxmlformats.org/drawingml/2006/picture">
        <p:nvGrpSpPr>
          <p:cNvPr id="490" name=""/>
          <p:cNvGrpSpPr/>
          <p:nvPr/>
        </p:nvGrpSpPr>
        <p:grpSpPr>
          <a:xfrm>
            <a:off x="292608" y="1005840"/>
            <a:ext cx="8595360" cy="28575"/>
            <a:chOff x="292608" y="1005840"/>
            <a:chExt cx="8595360" cy="28575"/>
          </a:xfrm>
        </p:grpSpPr>
        <p:sp>
          <p:nvSpPr>
            <p:cNvPr id="49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9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757542"/>
              <a:ext cx="6481656" cy="1875427"/>
            </a:xfrm>
            <a:custGeom>
              <a:avLst/>
              <a:pathLst>
                <a:path w="6481656" h="1875427">
                  <a:moveTo>
                    <a:pt x="0" y="159610"/>
                  </a:moveTo>
                  <a:lnTo>
                    <a:pt x="259266" y="438929"/>
                  </a:lnTo>
                  <a:lnTo>
                    <a:pt x="518532" y="279319"/>
                  </a:lnTo>
                  <a:lnTo>
                    <a:pt x="777798" y="0"/>
                  </a:lnTo>
                  <a:lnTo>
                    <a:pt x="1037065" y="279319"/>
                  </a:lnTo>
                  <a:lnTo>
                    <a:pt x="1296331" y="319221"/>
                  </a:lnTo>
                  <a:lnTo>
                    <a:pt x="1555597" y="199513"/>
                  </a:lnTo>
                  <a:lnTo>
                    <a:pt x="1814863" y="638443"/>
                  </a:lnTo>
                  <a:lnTo>
                    <a:pt x="2074130" y="957665"/>
                  </a:lnTo>
                  <a:lnTo>
                    <a:pt x="2333396" y="678346"/>
                  </a:lnTo>
                  <a:lnTo>
                    <a:pt x="2592662" y="718249"/>
                  </a:lnTo>
                  <a:lnTo>
                    <a:pt x="2851928" y="718249"/>
                  </a:lnTo>
                  <a:lnTo>
                    <a:pt x="3111195" y="678346"/>
                  </a:lnTo>
                  <a:lnTo>
                    <a:pt x="3370461" y="678346"/>
                  </a:lnTo>
                  <a:lnTo>
                    <a:pt x="3629727" y="798054"/>
                  </a:lnTo>
                  <a:lnTo>
                    <a:pt x="3888994" y="1037470"/>
                  </a:lnTo>
                  <a:lnTo>
                    <a:pt x="4148260" y="957665"/>
                  </a:lnTo>
                  <a:lnTo>
                    <a:pt x="4407526" y="1675914"/>
                  </a:lnTo>
                  <a:lnTo>
                    <a:pt x="4666792" y="1755719"/>
                  </a:lnTo>
                  <a:lnTo>
                    <a:pt x="4926059" y="1755719"/>
                  </a:lnTo>
                  <a:lnTo>
                    <a:pt x="5185325" y="1516303"/>
                  </a:lnTo>
                  <a:lnTo>
                    <a:pt x="5444591" y="1875427"/>
                  </a:lnTo>
                  <a:lnTo>
                    <a:pt x="5703857" y="1636011"/>
                  </a:lnTo>
                  <a:lnTo>
                    <a:pt x="5963124" y="1715817"/>
                  </a:lnTo>
                  <a:lnTo>
                    <a:pt x="6222390" y="1556206"/>
                  </a:lnTo>
                  <a:lnTo>
                    <a:pt x="6481656" y="1556206"/>
                  </a:lnTo>
                </a:path>
              </a:pathLst>
            </a:custGeom>
            <a:ln w="27101" cap="flat">
              <a:solidFill>
                <a:srgbClr val="F8766D">
                  <a:alpha val="100000"/>
                </a:srgbClr>
              </a:solidFill>
              <a:prstDash val="solid"/>
              <a:round/>
            </a:ln>
          </p:spPr>
          <p:txBody>
            <a:bodyPr/>
            <a:lstStyle/>
            <a:p/>
          </p:txBody>
        </p:sp>
        <p:sp>
          <p:nvSpPr>
            <p:cNvPr id="29" name="pl29"/>
            <p:cNvSpPr/>
            <p:nvPr/>
          </p:nvSpPr>
          <p:spPr>
            <a:xfrm>
              <a:off x="1439019" y="2395986"/>
              <a:ext cx="6481656" cy="1596108"/>
            </a:xfrm>
            <a:custGeom>
              <a:avLst/>
              <a:pathLst>
                <a:path w="6481656" h="1596108">
                  <a:moveTo>
                    <a:pt x="0" y="518735"/>
                  </a:moveTo>
                  <a:lnTo>
                    <a:pt x="259266" y="678346"/>
                  </a:lnTo>
                  <a:lnTo>
                    <a:pt x="518532" y="438929"/>
                  </a:lnTo>
                  <a:lnTo>
                    <a:pt x="777798" y="159610"/>
                  </a:lnTo>
                  <a:lnTo>
                    <a:pt x="1037065" y="399027"/>
                  </a:lnTo>
                  <a:lnTo>
                    <a:pt x="1296331" y="0"/>
                  </a:lnTo>
                  <a:lnTo>
                    <a:pt x="1555597" y="79805"/>
                  </a:lnTo>
                  <a:lnTo>
                    <a:pt x="1814863" y="239416"/>
                  </a:lnTo>
                  <a:lnTo>
                    <a:pt x="2074130" y="638443"/>
                  </a:lnTo>
                  <a:lnTo>
                    <a:pt x="2333396" y="319221"/>
                  </a:lnTo>
                  <a:lnTo>
                    <a:pt x="2592662" y="678346"/>
                  </a:lnTo>
                  <a:lnTo>
                    <a:pt x="2851928" y="558638"/>
                  </a:lnTo>
                  <a:lnTo>
                    <a:pt x="3111195" y="598540"/>
                  </a:lnTo>
                  <a:lnTo>
                    <a:pt x="3370461" y="478832"/>
                  </a:lnTo>
                  <a:lnTo>
                    <a:pt x="3629727" y="798054"/>
                  </a:lnTo>
                  <a:lnTo>
                    <a:pt x="3888994" y="917762"/>
                  </a:lnTo>
                  <a:lnTo>
                    <a:pt x="4148260" y="1037470"/>
                  </a:lnTo>
                  <a:lnTo>
                    <a:pt x="4407526" y="1436498"/>
                  </a:lnTo>
                  <a:lnTo>
                    <a:pt x="4666792" y="1476400"/>
                  </a:lnTo>
                  <a:lnTo>
                    <a:pt x="4926059" y="1476400"/>
                  </a:lnTo>
                  <a:lnTo>
                    <a:pt x="5185325" y="1276887"/>
                  </a:lnTo>
                  <a:lnTo>
                    <a:pt x="5444591" y="1596108"/>
                  </a:lnTo>
                  <a:lnTo>
                    <a:pt x="5703857" y="1396595"/>
                  </a:lnTo>
                  <a:lnTo>
                    <a:pt x="5963124" y="1476400"/>
                  </a:lnTo>
                  <a:lnTo>
                    <a:pt x="6222390" y="1197081"/>
                  </a:lnTo>
                  <a:lnTo>
                    <a:pt x="6481656" y="1157178"/>
                  </a:lnTo>
                </a:path>
              </a:pathLst>
            </a:custGeom>
            <a:ln w="27101" cap="flat">
              <a:solidFill>
                <a:srgbClr val="7CAE00">
                  <a:alpha val="100000"/>
                </a:srgbClr>
              </a:solidFill>
              <a:prstDash val="solid"/>
              <a:round/>
            </a:ln>
          </p:spPr>
          <p:txBody>
            <a:bodyPr/>
            <a:lstStyle/>
            <a:p/>
          </p:txBody>
        </p:sp>
        <p:sp>
          <p:nvSpPr>
            <p:cNvPr id="30" name="pl30"/>
            <p:cNvSpPr/>
            <p:nvPr/>
          </p:nvSpPr>
          <p:spPr>
            <a:xfrm>
              <a:off x="1439019" y="1996959"/>
              <a:ext cx="6481656" cy="1875427"/>
            </a:xfrm>
            <a:custGeom>
              <a:avLst/>
              <a:pathLst>
                <a:path w="6481656" h="1875427">
                  <a:moveTo>
                    <a:pt x="0" y="518735"/>
                  </a:moveTo>
                  <a:lnTo>
                    <a:pt x="259266" y="678346"/>
                  </a:lnTo>
                  <a:lnTo>
                    <a:pt x="518532" y="359124"/>
                  </a:lnTo>
                  <a:lnTo>
                    <a:pt x="777798" y="199513"/>
                  </a:lnTo>
                  <a:lnTo>
                    <a:pt x="1037065" y="199513"/>
                  </a:lnTo>
                  <a:lnTo>
                    <a:pt x="1296331" y="0"/>
                  </a:lnTo>
                  <a:lnTo>
                    <a:pt x="1555597" y="0"/>
                  </a:lnTo>
                  <a:lnTo>
                    <a:pt x="1814863" y="399027"/>
                  </a:lnTo>
                  <a:lnTo>
                    <a:pt x="2074130" y="638443"/>
                  </a:lnTo>
                  <a:lnTo>
                    <a:pt x="2333396" y="678346"/>
                  </a:lnTo>
                  <a:lnTo>
                    <a:pt x="2592662" y="758151"/>
                  </a:lnTo>
                  <a:lnTo>
                    <a:pt x="2851928" y="638443"/>
                  </a:lnTo>
                  <a:lnTo>
                    <a:pt x="3111195" y="438929"/>
                  </a:lnTo>
                  <a:lnTo>
                    <a:pt x="3370461" y="399027"/>
                  </a:lnTo>
                  <a:lnTo>
                    <a:pt x="3629727" y="678346"/>
                  </a:lnTo>
                  <a:lnTo>
                    <a:pt x="3888994" y="997568"/>
                  </a:lnTo>
                  <a:lnTo>
                    <a:pt x="4148260" y="1436498"/>
                  </a:lnTo>
                  <a:lnTo>
                    <a:pt x="4407526" y="1636011"/>
                  </a:lnTo>
                  <a:lnTo>
                    <a:pt x="4666792" y="1795622"/>
                  </a:lnTo>
                  <a:lnTo>
                    <a:pt x="4926059" y="1795622"/>
                  </a:lnTo>
                  <a:lnTo>
                    <a:pt x="5185325" y="1516303"/>
                  </a:lnTo>
                  <a:lnTo>
                    <a:pt x="5444591" y="1875427"/>
                  </a:lnTo>
                  <a:lnTo>
                    <a:pt x="5703857" y="1636011"/>
                  </a:lnTo>
                  <a:lnTo>
                    <a:pt x="5963124" y="1197081"/>
                  </a:lnTo>
                  <a:lnTo>
                    <a:pt x="6222390" y="1516303"/>
                  </a:lnTo>
                  <a:lnTo>
                    <a:pt x="6481656" y="1476400"/>
                  </a:lnTo>
                </a:path>
              </a:pathLst>
            </a:custGeom>
            <a:ln w="27101" cap="flat">
              <a:solidFill>
                <a:srgbClr val="00BFC4">
                  <a:alpha val="100000"/>
                </a:srgbClr>
              </a:solidFill>
              <a:prstDash val="solid"/>
              <a:round/>
            </a:ln>
          </p:spPr>
          <p:txBody>
            <a:bodyPr/>
            <a:lstStyle/>
            <a:p/>
          </p:txBody>
        </p:sp>
        <p:sp>
          <p:nvSpPr>
            <p:cNvPr id="31" name="pl31"/>
            <p:cNvSpPr/>
            <p:nvPr/>
          </p:nvSpPr>
          <p:spPr>
            <a:xfrm>
              <a:off x="6365078" y="3632970"/>
              <a:ext cx="1555597" cy="837957"/>
            </a:xfrm>
            <a:custGeom>
              <a:avLst/>
              <a:pathLst>
                <a:path w="1555597" h="837957">
                  <a:moveTo>
                    <a:pt x="0" y="837957"/>
                  </a:moveTo>
                  <a:lnTo>
                    <a:pt x="259266" y="558638"/>
                  </a:lnTo>
                  <a:lnTo>
                    <a:pt x="518532" y="837957"/>
                  </a:lnTo>
                  <a:lnTo>
                    <a:pt x="777798" y="638443"/>
                  </a:lnTo>
                  <a:lnTo>
                    <a:pt x="1037065" y="0"/>
                  </a:lnTo>
                  <a:lnTo>
                    <a:pt x="1296331" y="598540"/>
                  </a:lnTo>
                  <a:lnTo>
                    <a:pt x="1555597" y="518735"/>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327537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35147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343498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411332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87877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87634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47731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6326701" y="443255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4963" y="3189457"/>
              <a:ext cx="244978" cy="117441"/>
            </a:xfrm>
            <a:custGeom>
              <a:avLst/>
              <a:pathLst>
                <a:path w="244978" h="117441">
                  <a:moveTo>
                    <a:pt x="244978" y="0"/>
                  </a:moveTo>
                  <a:lnTo>
                    <a:pt x="0" y="117441"/>
                  </a:lnTo>
                </a:path>
              </a:pathLst>
            </a:custGeom>
          </p:spPr>
          <p:txBody>
            <a:bodyPr/>
            <a:lstStyle/>
            <a:p/>
          </p:txBody>
        </p:sp>
        <p:sp>
          <p:nvSpPr>
            <p:cNvPr id="42" name="pl42"/>
            <p:cNvSpPr/>
            <p:nvPr/>
          </p:nvSpPr>
          <p:spPr>
            <a:xfrm>
              <a:off x="7938819" y="3443734"/>
              <a:ext cx="241122" cy="27552"/>
            </a:xfrm>
            <a:custGeom>
              <a:avLst/>
              <a:pathLst>
                <a:path w="241122" h="27552">
                  <a:moveTo>
                    <a:pt x="241122" y="0"/>
                  </a:moveTo>
                  <a:lnTo>
                    <a:pt x="0" y="27552"/>
                  </a:lnTo>
                </a:path>
              </a:pathLst>
            </a:custGeom>
          </p:spPr>
          <p:txBody>
            <a:bodyPr/>
            <a:lstStyle/>
            <a:p/>
          </p:txBody>
        </p:sp>
        <p:sp>
          <p:nvSpPr>
            <p:cNvPr id="43" name="pl43"/>
            <p:cNvSpPr/>
            <p:nvPr/>
          </p:nvSpPr>
          <p:spPr>
            <a:xfrm>
              <a:off x="7934176" y="3560539"/>
              <a:ext cx="245766" cy="134239"/>
            </a:xfrm>
            <a:custGeom>
              <a:avLst/>
              <a:pathLst>
                <a:path w="245766" h="134239">
                  <a:moveTo>
                    <a:pt x="245766" y="134239"/>
                  </a:moveTo>
                  <a:lnTo>
                    <a:pt x="0" y="0"/>
                  </a:lnTo>
                </a:path>
              </a:pathLst>
            </a:custGeom>
          </p:spPr>
          <p:txBody>
            <a:bodyPr/>
            <a:lstStyle/>
            <a:p/>
          </p:txBody>
        </p:sp>
        <p:sp>
          <p:nvSpPr>
            <p:cNvPr id="44" name="pl44"/>
            <p:cNvSpPr/>
            <p:nvPr/>
          </p:nvSpPr>
          <p:spPr>
            <a:xfrm>
              <a:off x="7939163" y="4151706"/>
              <a:ext cx="240778" cy="0"/>
            </a:xfrm>
            <a:custGeom>
              <a:avLst/>
              <a:pathLst>
                <a:path w="240778" h="0">
                  <a:moveTo>
                    <a:pt x="240778" y="0"/>
                  </a:moveTo>
                  <a:lnTo>
                    <a:pt x="0" y="0"/>
                  </a:lnTo>
                </a:path>
              </a:pathLst>
            </a:custGeom>
          </p:spPr>
          <p:txBody>
            <a:bodyPr/>
            <a:lstStyle/>
            <a:p/>
          </p:txBody>
        </p:sp>
        <p:sp>
          <p:nvSpPr>
            <p:cNvPr id="45" name="pg45"/>
            <p:cNvSpPr/>
            <p:nvPr/>
          </p:nvSpPr>
          <p:spPr>
            <a:xfrm>
              <a:off x="8111362" y="307719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311803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49%</a:t>
              </a:r>
            </a:p>
          </p:txBody>
        </p:sp>
        <p:sp>
          <p:nvSpPr>
            <p:cNvPr id="47" name="pg47"/>
            <p:cNvSpPr/>
            <p:nvPr/>
          </p:nvSpPr>
          <p:spPr>
            <a:xfrm>
              <a:off x="8111362" y="335216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339300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45%</a:t>
              </a:r>
            </a:p>
          </p:txBody>
        </p:sp>
        <p:sp>
          <p:nvSpPr>
            <p:cNvPr id="49" name="pg49"/>
            <p:cNvSpPr/>
            <p:nvPr/>
          </p:nvSpPr>
          <p:spPr>
            <a:xfrm>
              <a:off x="8111362" y="362627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366711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43%</a:t>
              </a:r>
            </a:p>
          </p:txBody>
        </p:sp>
        <p:sp>
          <p:nvSpPr>
            <p:cNvPr id="51" name="pg51"/>
            <p:cNvSpPr/>
            <p:nvPr/>
          </p:nvSpPr>
          <p:spPr>
            <a:xfrm>
              <a:off x="8111362" y="406072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410156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28%</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3423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PNG,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45%.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3 vaccines increased coverage, 0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1441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06981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4252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78062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5163332"/>
              <a:ext cx="1585983" cy="159860"/>
            </a:xfrm>
            <a:prstGeom prst="rect">
              <a:avLst/>
            </a:prstGeom>
            <a:solidFill>
              <a:srgbClr val="D9D9D9">
                <a:alpha val="60000"/>
              </a:srgbClr>
            </a:solidFill>
          </p:spPr>
          <p:txBody>
            <a:bodyPr/>
            <a:lstStyle/>
            <a:p/>
          </p:txBody>
        </p:sp>
        <p:sp>
          <p:nvSpPr>
            <p:cNvPr id="10" name="pl10"/>
            <p:cNvSpPr/>
            <p:nvPr/>
          </p:nvSpPr>
          <p:spPr>
            <a:xfrm>
              <a:off x="170954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282202"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91%</a:t>
              </a:r>
            </a:p>
          </p:txBody>
        </p:sp>
        <p:sp>
          <p:nvSpPr>
            <p:cNvPr id="12" name="pt12"/>
            <p:cNvSpPr/>
            <p:nvPr/>
          </p:nvSpPr>
          <p:spPr>
            <a:xfrm>
              <a:off x="914420" y="51944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1358674" y="50346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394214" y="487476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447524" y="47149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554145" y="45550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589685" y="43951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625225" y="423532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660766" y="40754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731846" y="391560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731846" y="375574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731846" y="35958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731846" y="3436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731846" y="32761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749616" y="31163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767386" y="295644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767386" y="27965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767386" y="263672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767386" y="2476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767386" y="23170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785157" y="215714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802927" y="199727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802927" y="183741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802927" y="16775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802927" y="151769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802927" y="135783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802927" y="119797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80292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tx39"/>
            <p:cNvSpPr/>
            <p:nvPr/>
          </p:nvSpPr>
          <p:spPr>
            <a:xfrm>
              <a:off x="1052048" y="52128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40" name="tx40"/>
            <p:cNvSpPr/>
            <p:nvPr/>
          </p:nvSpPr>
          <p:spPr>
            <a:xfrm>
              <a:off x="1496301" y="5052970"/>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41" name="tx41"/>
            <p:cNvSpPr/>
            <p:nvPr/>
          </p:nvSpPr>
          <p:spPr>
            <a:xfrm>
              <a:off x="1531842" y="4895089"/>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42" name="tx42"/>
            <p:cNvSpPr/>
            <p:nvPr/>
          </p:nvSpPr>
          <p:spPr>
            <a:xfrm>
              <a:off x="1585152" y="4735229"/>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43" name="tx43"/>
            <p:cNvSpPr/>
            <p:nvPr/>
          </p:nvSpPr>
          <p:spPr>
            <a:xfrm>
              <a:off x="1377164" y="4575368"/>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44" name="tx44"/>
            <p:cNvSpPr/>
            <p:nvPr/>
          </p:nvSpPr>
          <p:spPr>
            <a:xfrm>
              <a:off x="1372956" y="441550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45" name="tx45"/>
            <p:cNvSpPr/>
            <p:nvPr/>
          </p:nvSpPr>
          <p:spPr>
            <a:xfrm>
              <a:off x="1439356" y="4253707"/>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46" name="tx46"/>
            <p:cNvSpPr/>
            <p:nvPr/>
          </p:nvSpPr>
          <p:spPr>
            <a:xfrm>
              <a:off x="1470432" y="409384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47" name="tx47"/>
            <p:cNvSpPr/>
            <p:nvPr/>
          </p:nvSpPr>
          <p:spPr>
            <a:xfrm>
              <a:off x="1581378" y="3934957"/>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8" name="tx48"/>
            <p:cNvSpPr/>
            <p:nvPr/>
          </p:nvSpPr>
          <p:spPr>
            <a:xfrm>
              <a:off x="1519503" y="377412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49" name="tx49"/>
            <p:cNvSpPr/>
            <p:nvPr/>
          </p:nvSpPr>
          <p:spPr>
            <a:xfrm>
              <a:off x="1523967" y="3614266"/>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50" name="tx50"/>
            <p:cNvSpPr/>
            <p:nvPr/>
          </p:nvSpPr>
          <p:spPr>
            <a:xfrm>
              <a:off x="1519542" y="345537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51" name="tx51"/>
            <p:cNvSpPr/>
            <p:nvPr/>
          </p:nvSpPr>
          <p:spPr>
            <a:xfrm>
              <a:off x="1554866" y="3295516"/>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52" name="tx52"/>
            <p:cNvSpPr/>
            <p:nvPr/>
          </p:nvSpPr>
          <p:spPr>
            <a:xfrm>
              <a:off x="1550549" y="313662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53" name="tx53"/>
            <p:cNvSpPr/>
            <p:nvPr/>
          </p:nvSpPr>
          <p:spPr>
            <a:xfrm>
              <a:off x="1555082" y="2974825"/>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54" name="tx54"/>
            <p:cNvSpPr/>
            <p:nvPr/>
          </p:nvSpPr>
          <p:spPr>
            <a:xfrm>
              <a:off x="1594792" y="281690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55" name="tx55"/>
            <p:cNvSpPr/>
            <p:nvPr/>
          </p:nvSpPr>
          <p:spPr>
            <a:xfrm>
              <a:off x="1541846" y="265510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56" name="tx56"/>
            <p:cNvSpPr/>
            <p:nvPr/>
          </p:nvSpPr>
          <p:spPr>
            <a:xfrm>
              <a:off x="1559508" y="2495205"/>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57" name="tx57"/>
            <p:cNvSpPr/>
            <p:nvPr/>
          </p:nvSpPr>
          <p:spPr>
            <a:xfrm>
              <a:off x="1568319" y="233635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58" name="tx58"/>
            <p:cNvSpPr/>
            <p:nvPr/>
          </p:nvSpPr>
          <p:spPr>
            <a:xfrm>
              <a:off x="1577239" y="21774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59" name="tx59"/>
            <p:cNvSpPr/>
            <p:nvPr/>
          </p:nvSpPr>
          <p:spPr>
            <a:xfrm>
              <a:off x="1595009" y="201760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60" name="tx60"/>
            <p:cNvSpPr/>
            <p:nvPr/>
          </p:nvSpPr>
          <p:spPr>
            <a:xfrm>
              <a:off x="1590584" y="185576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61" name="tx61"/>
            <p:cNvSpPr/>
            <p:nvPr/>
          </p:nvSpPr>
          <p:spPr>
            <a:xfrm>
              <a:off x="1599395" y="169788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62" name="tx62"/>
            <p:cNvSpPr/>
            <p:nvPr/>
          </p:nvSpPr>
          <p:spPr>
            <a:xfrm>
              <a:off x="1590584" y="1538023"/>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63" name="tx63"/>
            <p:cNvSpPr/>
            <p:nvPr/>
          </p:nvSpPr>
          <p:spPr>
            <a:xfrm>
              <a:off x="1568575" y="1376222"/>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64" name="tx64"/>
            <p:cNvSpPr/>
            <p:nvPr/>
          </p:nvSpPr>
          <p:spPr>
            <a:xfrm>
              <a:off x="1603859" y="121733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65" name="tx65"/>
            <p:cNvSpPr/>
            <p:nvPr/>
          </p:nvSpPr>
          <p:spPr>
            <a:xfrm>
              <a:off x="1586198" y="105844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66" name="rc66"/>
            <p:cNvSpPr/>
            <p:nvPr/>
          </p:nvSpPr>
          <p:spPr>
            <a:xfrm>
              <a:off x="343909" y="875080"/>
              <a:ext cx="1585983" cy="4659927"/>
            </a:xfrm>
            <a:prstGeom prst="rect">
              <a:avLst/>
            </a:prstGeom>
            <a:ln w="13550" cap="rnd">
              <a:solidFill>
                <a:srgbClr val="999999">
                  <a:alpha val="100000"/>
                </a:srgbClr>
              </a:solidFill>
              <a:prstDash val="solid"/>
              <a:round/>
            </a:ln>
          </p:spPr>
          <p:txBody>
            <a:bodyPr/>
            <a:lstStyle/>
            <a:p/>
          </p:txBody>
        </p:sp>
        <p:sp>
          <p:nvSpPr>
            <p:cNvPr id="67" name="pl67"/>
            <p:cNvSpPr/>
            <p:nvPr/>
          </p:nvSpPr>
          <p:spPr>
            <a:xfrm>
              <a:off x="20145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36998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7253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0807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43619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2" name="rc72"/>
            <p:cNvSpPr/>
            <p:nvPr/>
          </p:nvSpPr>
          <p:spPr>
            <a:xfrm>
              <a:off x="1999482" y="5163332"/>
              <a:ext cx="1585983" cy="159860"/>
            </a:xfrm>
            <a:prstGeom prst="rect">
              <a:avLst/>
            </a:prstGeom>
            <a:solidFill>
              <a:srgbClr val="D9D9D9">
                <a:alpha val="60000"/>
              </a:srgbClr>
            </a:solidFill>
          </p:spPr>
          <p:txBody>
            <a:bodyPr/>
            <a:lstStyle/>
            <a:p/>
          </p:txBody>
        </p:sp>
        <p:sp>
          <p:nvSpPr>
            <p:cNvPr id="73" name="pl73"/>
            <p:cNvSpPr/>
            <p:nvPr/>
          </p:nvSpPr>
          <p:spPr>
            <a:xfrm>
              <a:off x="332957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74" name="tx74"/>
            <p:cNvSpPr/>
            <p:nvPr/>
          </p:nvSpPr>
          <p:spPr>
            <a:xfrm>
              <a:off x="2902235"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75" name="pt75"/>
            <p:cNvSpPr/>
            <p:nvPr/>
          </p:nvSpPr>
          <p:spPr>
            <a:xfrm>
              <a:off x="2463373" y="51944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6" name="pt76"/>
            <p:cNvSpPr/>
            <p:nvPr/>
          </p:nvSpPr>
          <p:spPr>
            <a:xfrm>
              <a:off x="2872086" y="5034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7" name="pt77"/>
            <p:cNvSpPr/>
            <p:nvPr/>
          </p:nvSpPr>
          <p:spPr>
            <a:xfrm>
              <a:off x="2889856" y="48747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8" name="pt78"/>
            <p:cNvSpPr/>
            <p:nvPr/>
          </p:nvSpPr>
          <p:spPr>
            <a:xfrm>
              <a:off x="2960936" y="47149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9" name="pt79"/>
            <p:cNvSpPr/>
            <p:nvPr/>
          </p:nvSpPr>
          <p:spPr>
            <a:xfrm>
              <a:off x="2960936" y="45550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0" name="pt80"/>
            <p:cNvSpPr/>
            <p:nvPr/>
          </p:nvSpPr>
          <p:spPr>
            <a:xfrm>
              <a:off x="2996476" y="439518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 name="pt81"/>
            <p:cNvSpPr/>
            <p:nvPr/>
          </p:nvSpPr>
          <p:spPr>
            <a:xfrm>
              <a:off x="3067557" y="423532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2" name="pt82"/>
            <p:cNvSpPr/>
            <p:nvPr/>
          </p:nvSpPr>
          <p:spPr>
            <a:xfrm>
              <a:off x="3138637" y="40754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3156408" y="39156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3174178" y="37557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3191948" y="359588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3209718" y="34360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3245258" y="327616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8" name="pt88"/>
            <p:cNvSpPr/>
            <p:nvPr/>
          </p:nvSpPr>
          <p:spPr>
            <a:xfrm>
              <a:off x="3245258" y="31163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9" name="pt89"/>
            <p:cNvSpPr/>
            <p:nvPr/>
          </p:nvSpPr>
          <p:spPr>
            <a:xfrm>
              <a:off x="3334109" y="295644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3369649" y="27965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3369649" y="263672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3387419" y="2476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pt93"/>
            <p:cNvSpPr/>
            <p:nvPr/>
          </p:nvSpPr>
          <p:spPr>
            <a:xfrm>
              <a:off x="3387419" y="23170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4" name="pt94"/>
            <p:cNvSpPr/>
            <p:nvPr/>
          </p:nvSpPr>
          <p:spPr>
            <a:xfrm>
              <a:off x="3387419" y="215714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5" name="pt95"/>
            <p:cNvSpPr/>
            <p:nvPr/>
          </p:nvSpPr>
          <p:spPr>
            <a:xfrm>
              <a:off x="3405189" y="199727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6" name="pt96"/>
            <p:cNvSpPr/>
            <p:nvPr/>
          </p:nvSpPr>
          <p:spPr>
            <a:xfrm>
              <a:off x="3405189" y="183741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7" name="pt97"/>
            <p:cNvSpPr/>
            <p:nvPr/>
          </p:nvSpPr>
          <p:spPr>
            <a:xfrm>
              <a:off x="3422959" y="16775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8" name="pt98"/>
            <p:cNvSpPr/>
            <p:nvPr/>
          </p:nvSpPr>
          <p:spPr>
            <a:xfrm>
              <a:off x="3422959" y="151769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9" name="pt99"/>
            <p:cNvSpPr/>
            <p:nvPr/>
          </p:nvSpPr>
          <p:spPr>
            <a:xfrm>
              <a:off x="3458500" y="135783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0" name="pt100"/>
            <p:cNvSpPr/>
            <p:nvPr/>
          </p:nvSpPr>
          <p:spPr>
            <a:xfrm>
              <a:off x="3458500" y="119797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1" name="pt101"/>
            <p:cNvSpPr/>
            <p:nvPr/>
          </p:nvSpPr>
          <p:spPr>
            <a:xfrm>
              <a:off x="345850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2" name="tx102"/>
            <p:cNvSpPr/>
            <p:nvPr/>
          </p:nvSpPr>
          <p:spPr>
            <a:xfrm>
              <a:off x="2601000" y="52128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03" name="tx103"/>
            <p:cNvSpPr/>
            <p:nvPr/>
          </p:nvSpPr>
          <p:spPr>
            <a:xfrm>
              <a:off x="3009713" y="505397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04" name="tx104"/>
            <p:cNvSpPr/>
            <p:nvPr/>
          </p:nvSpPr>
          <p:spPr>
            <a:xfrm>
              <a:off x="3027483" y="4893109"/>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05" name="tx105"/>
            <p:cNvSpPr/>
            <p:nvPr/>
          </p:nvSpPr>
          <p:spPr>
            <a:xfrm>
              <a:off x="3098564" y="4735229"/>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06" name="tx106"/>
            <p:cNvSpPr/>
            <p:nvPr/>
          </p:nvSpPr>
          <p:spPr>
            <a:xfrm>
              <a:off x="3098564" y="457536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07" name="tx107"/>
            <p:cNvSpPr/>
            <p:nvPr/>
          </p:nvSpPr>
          <p:spPr>
            <a:xfrm>
              <a:off x="3134104" y="4413567"/>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08" name="tx108"/>
            <p:cNvSpPr/>
            <p:nvPr/>
          </p:nvSpPr>
          <p:spPr>
            <a:xfrm>
              <a:off x="3205185" y="425467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09" name="tx109"/>
            <p:cNvSpPr/>
            <p:nvPr/>
          </p:nvSpPr>
          <p:spPr>
            <a:xfrm>
              <a:off x="2921908" y="409578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10" name="tx110"/>
            <p:cNvSpPr/>
            <p:nvPr/>
          </p:nvSpPr>
          <p:spPr>
            <a:xfrm>
              <a:off x="2979427" y="3935927"/>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11" name="tx111"/>
            <p:cNvSpPr/>
            <p:nvPr/>
          </p:nvSpPr>
          <p:spPr>
            <a:xfrm>
              <a:off x="2988308" y="3774126"/>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12" name="tx112"/>
            <p:cNvSpPr/>
            <p:nvPr/>
          </p:nvSpPr>
          <p:spPr>
            <a:xfrm>
              <a:off x="2957596" y="3614266"/>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13" name="tx113"/>
            <p:cNvSpPr/>
            <p:nvPr/>
          </p:nvSpPr>
          <p:spPr>
            <a:xfrm>
              <a:off x="3001800" y="345634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14" name="tx114"/>
            <p:cNvSpPr/>
            <p:nvPr/>
          </p:nvSpPr>
          <p:spPr>
            <a:xfrm>
              <a:off x="3072664" y="329648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15" name="tx115"/>
            <p:cNvSpPr/>
            <p:nvPr/>
          </p:nvSpPr>
          <p:spPr>
            <a:xfrm>
              <a:off x="3054925" y="313468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16" name="tx116"/>
            <p:cNvSpPr/>
            <p:nvPr/>
          </p:nvSpPr>
          <p:spPr>
            <a:xfrm>
              <a:off x="3135041" y="297676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17" name="tx117"/>
            <p:cNvSpPr/>
            <p:nvPr/>
          </p:nvSpPr>
          <p:spPr>
            <a:xfrm>
              <a:off x="3219180" y="2815935"/>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18" name="tx118"/>
            <p:cNvSpPr/>
            <p:nvPr/>
          </p:nvSpPr>
          <p:spPr>
            <a:xfrm>
              <a:off x="3161770" y="2655065"/>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19" name="tx119"/>
            <p:cNvSpPr/>
            <p:nvPr/>
          </p:nvSpPr>
          <p:spPr>
            <a:xfrm>
              <a:off x="3175076" y="2495205"/>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20" name="tx120"/>
            <p:cNvSpPr/>
            <p:nvPr/>
          </p:nvSpPr>
          <p:spPr>
            <a:xfrm>
              <a:off x="3175076" y="233538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21" name="tx121"/>
            <p:cNvSpPr/>
            <p:nvPr/>
          </p:nvSpPr>
          <p:spPr>
            <a:xfrm>
              <a:off x="3210439" y="2176494"/>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22" name="tx122"/>
            <p:cNvSpPr/>
            <p:nvPr/>
          </p:nvSpPr>
          <p:spPr>
            <a:xfrm>
              <a:off x="3179649" y="2015663"/>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23" name="tx123"/>
            <p:cNvSpPr/>
            <p:nvPr/>
          </p:nvSpPr>
          <p:spPr>
            <a:xfrm>
              <a:off x="3192847" y="1857743"/>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24" name="tx124"/>
            <p:cNvSpPr/>
            <p:nvPr/>
          </p:nvSpPr>
          <p:spPr>
            <a:xfrm>
              <a:off x="3210655" y="1695942"/>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25" name="tx125"/>
            <p:cNvSpPr/>
            <p:nvPr/>
          </p:nvSpPr>
          <p:spPr>
            <a:xfrm>
              <a:off x="3206230" y="153802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26" name="tx126"/>
            <p:cNvSpPr/>
            <p:nvPr/>
          </p:nvSpPr>
          <p:spPr>
            <a:xfrm>
              <a:off x="3250582" y="137816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27" name="tx127"/>
            <p:cNvSpPr/>
            <p:nvPr/>
          </p:nvSpPr>
          <p:spPr>
            <a:xfrm>
              <a:off x="3254968" y="12183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28" name="tx128"/>
            <p:cNvSpPr/>
            <p:nvPr/>
          </p:nvSpPr>
          <p:spPr>
            <a:xfrm>
              <a:off x="3259432"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29" name="rc129"/>
            <p:cNvSpPr/>
            <p:nvPr/>
          </p:nvSpPr>
          <p:spPr>
            <a:xfrm>
              <a:off x="1999482" y="875080"/>
              <a:ext cx="1585983" cy="4659927"/>
            </a:xfrm>
            <a:prstGeom prst="rect">
              <a:avLst/>
            </a:prstGeom>
            <a:ln w="13550" cap="rnd">
              <a:solidFill>
                <a:srgbClr val="999999">
                  <a:alpha val="100000"/>
                </a:srgbClr>
              </a:solidFill>
              <a:prstDash val="solid"/>
              <a:round/>
            </a:ln>
          </p:spPr>
          <p:txBody>
            <a:bodyPr/>
            <a:lstStyle/>
            <a:p/>
          </p:txBody>
        </p:sp>
        <p:sp>
          <p:nvSpPr>
            <p:cNvPr id="130" name="pl130"/>
            <p:cNvSpPr/>
            <p:nvPr/>
          </p:nvSpPr>
          <p:spPr>
            <a:xfrm>
              <a:off x="367015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0255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38096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7363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0917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3655055" y="5163332"/>
              <a:ext cx="1585983" cy="159860"/>
            </a:xfrm>
            <a:prstGeom prst="rect">
              <a:avLst/>
            </a:prstGeom>
            <a:solidFill>
              <a:srgbClr val="D9D9D9">
                <a:alpha val="60000"/>
              </a:srgbClr>
            </a:solidFill>
          </p:spPr>
          <p:txBody>
            <a:bodyPr/>
            <a:lstStyle/>
            <a:p/>
          </p:txBody>
        </p:sp>
        <p:sp>
          <p:nvSpPr>
            <p:cNvPr id="136" name="pl136"/>
            <p:cNvSpPr/>
            <p:nvPr/>
          </p:nvSpPr>
          <p:spPr>
            <a:xfrm>
              <a:off x="498514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37" name="tx137"/>
            <p:cNvSpPr/>
            <p:nvPr/>
          </p:nvSpPr>
          <p:spPr>
            <a:xfrm>
              <a:off x="455780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138" name="pt138"/>
            <p:cNvSpPr/>
            <p:nvPr/>
          </p:nvSpPr>
          <p:spPr>
            <a:xfrm>
              <a:off x="4172256" y="51944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9" name="pt139"/>
            <p:cNvSpPr/>
            <p:nvPr/>
          </p:nvSpPr>
          <p:spPr>
            <a:xfrm>
              <a:off x="4492118" y="5034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0" name="pt140"/>
            <p:cNvSpPr/>
            <p:nvPr/>
          </p:nvSpPr>
          <p:spPr>
            <a:xfrm>
              <a:off x="4527658" y="48747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1" name="pt141"/>
            <p:cNvSpPr/>
            <p:nvPr/>
          </p:nvSpPr>
          <p:spPr>
            <a:xfrm>
              <a:off x="4634279" y="47149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2" name="pt142"/>
            <p:cNvSpPr/>
            <p:nvPr/>
          </p:nvSpPr>
          <p:spPr>
            <a:xfrm>
              <a:off x="4652049" y="45550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3" name="pt143"/>
            <p:cNvSpPr/>
            <p:nvPr/>
          </p:nvSpPr>
          <p:spPr>
            <a:xfrm>
              <a:off x="4723130" y="439518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4" name="pt144"/>
            <p:cNvSpPr/>
            <p:nvPr/>
          </p:nvSpPr>
          <p:spPr>
            <a:xfrm>
              <a:off x="4776440" y="423532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5" name="pt145"/>
            <p:cNvSpPr/>
            <p:nvPr/>
          </p:nvSpPr>
          <p:spPr>
            <a:xfrm>
              <a:off x="4794210" y="40754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6" name="pt146"/>
            <p:cNvSpPr/>
            <p:nvPr/>
          </p:nvSpPr>
          <p:spPr>
            <a:xfrm>
              <a:off x="4794210" y="39156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7" name="pt147"/>
            <p:cNvSpPr/>
            <p:nvPr/>
          </p:nvSpPr>
          <p:spPr>
            <a:xfrm>
              <a:off x="4811981" y="37557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8" name="pt148"/>
            <p:cNvSpPr/>
            <p:nvPr/>
          </p:nvSpPr>
          <p:spPr>
            <a:xfrm>
              <a:off x="4847521" y="359588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9" name="pt149"/>
            <p:cNvSpPr/>
            <p:nvPr/>
          </p:nvSpPr>
          <p:spPr>
            <a:xfrm>
              <a:off x="4847521" y="34360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0" name="pt150"/>
            <p:cNvSpPr/>
            <p:nvPr/>
          </p:nvSpPr>
          <p:spPr>
            <a:xfrm>
              <a:off x="4989682" y="327616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1" name="pt151"/>
            <p:cNvSpPr/>
            <p:nvPr/>
          </p:nvSpPr>
          <p:spPr>
            <a:xfrm>
              <a:off x="5007452" y="311630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2" name="pt152"/>
            <p:cNvSpPr/>
            <p:nvPr/>
          </p:nvSpPr>
          <p:spPr>
            <a:xfrm>
              <a:off x="5025222" y="295644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3" name="pt153"/>
            <p:cNvSpPr/>
            <p:nvPr/>
          </p:nvSpPr>
          <p:spPr>
            <a:xfrm>
              <a:off x="5025222" y="27965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4" name="pt154"/>
            <p:cNvSpPr/>
            <p:nvPr/>
          </p:nvSpPr>
          <p:spPr>
            <a:xfrm>
              <a:off x="5042992" y="263672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5" name="pt155"/>
            <p:cNvSpPr/>
            <p:nvPr/>
          </p:nvSpPr>
          <p:spPr>
            <a:xfrm>
              <a:off x="5042992" y="2476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6" name="pt156"/>
            <p:cNvSpPr/>
            <p:nvPr/>
          </p:nvSpPr>
          <p:spPr>
            <a:xfrm>
              <a:off x="5042992" y="23170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7" name="pt157"/>
            <p:cNvSpPr/>
            <p:nvPr/>
          </p:nvSpPr>
          <p:spPr>
            <a:xfrm>
              <a:off x="5042992" y="215714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8" name="pt158"/>
            <p:cNvSpPr/>
            <p:nvPr/>
          </p:nvSpPr>
          <p:spPr>
            <a:xfrm>
              <a:off x="5060762" y="199727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9" name="pt159"/>
            <p:cNvSpPr/>
            <p:nvPr/>
          </p:nvSpPr>
          <p:spPr>
            <a:xfrm>
              <a:off x="5096303" y="183741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0" name="pt160"/>
            <p:cNvSpPr/>
            <p:nvPr/>
          </p:nvSpPr>
          <p:spPr>
            <a:xfrm>
              <a:off x="5096303" y="16775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1" name="pt161"/>
            <p:cNvSpPr/>
            <p:nvPr/>
          </p:nvSpPr>
          <p:spPr>
            <a:xfrm>
              <a:off x="5114073" y="151769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2" name="pt162"/>
            <p:cNvSpPr/>
            <p:nvPr/>
          </p:nvSpPr>
          <p:spPr>
            <a:xfrm>
              <a:off x="5114073" y="135783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3" name="pt163"/>
            <p:cNvSpPr/>
            <p:nvPr/>
          </p:nvSpPr>
          <p:spPr>
            <a:xfrm>
              <a:off x="5114073" y="119797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511407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tx165"/>
            <p:cNvSpPr/>
            <p:nvPr/>
          </p:nvSpPr>
          <p:spPr>
            <a:xfrm>
              <a:off x="4309884" y="52128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66" name="tx166"/>
            <p:cNvSpPr/>
            <p:nvPr/>
          </p:nvSpPr>
          <p:spPr>
            <a:xfrm>
              <a:off x="4629746" y="5052970"/>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67" name="tx167"/>
            <p:cNvSpPr/>
            <p:nvPr/>
          </p:nvSpPr>
          <p:spPr>
            <a:xfrm>
              <a:off x="4665286" y="489411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68" name="tx168"/>
            <p:cNvSpPr/>
            <p:nvPr/>
          </p:nvSpPr>
          <p:spPr>
            <a:xfrm>
              <a:off x="4771907" y="4735229"/>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69" name="tx169"/>
            <p:cNvSpPr/>
            <p:nvPr/>
          </p:nvSpPr>
          <p:spPr>
            <a:xfrm>
              <a:off x="4789677" y="4575368"/>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70" name="tx170"/>
            <p:cNvSpPr/>
            <p:nvPr/>
          </p:nvSpPr>
          <p:spPr>
            <a:xfrm>
              <a:off x="4860758" y="441453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71" name="tx171"/>
            <p:cNvSpPr/>
            <p:nvPr/>
          </p:nvSpPr>
          <p:spPr>
            <a:xfrm>
              <a:off x="4590571" y="4253707"/>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72" name="tx172"/>
            <p:cNvSpPr/>
            <p:nvPr/>
          </p:nvSpPr>
          <p:spPr>
            <a:xfrm>
              <a:off x="4577481" y="409578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73" name="tx173"/>
            <p:cNvSpPr/>
            <p:nvPr/>
          </p:nvSpPr>
          <p:spPr>
            <a:xfrm>
              <a:off x="4617230" y="3935927"/>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74" name="tx174"/>
            <p:cNvSpPr/>
            <p:nvPr/>
          </p:nvSpPr>
          <p:spPr>
            <a:xfrm>
              <a:off x="4639386" y="377606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75" name="tx175"/>
            <p:cNvSpPr/>
            <p:nvPr/>
          </p:nvSpPr>
          <p:spPr>
            <a:xfrm>
              <a:off x="4613169" y="3614266"/>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76" name="tx176"/>
            <p:cNvSpPr/>
            <p:nvPr/>
          </p:nvSpPr>
          <p:spPr>
            <a:xfrm>
              <a:off x="4657187" y="345440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77" name="tx177"/>
            <p:cNvSpPr/>
            <p:nvPr/>
          </p:nvSpPr>
          <p:spPr>
            <a:xfrm>
              <a:off x="4790614" y="329648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78" name="tx178"/>
            <p:cNvSpPr/>
            <p:nvPr/>
          </p:nvSpPr>
          <p:spPr>
            <a:xfrm>
              <a:off x="4790723" y="313662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79" name="tx179"/>
            <p:cNvSpPr/>
            <p:nvPr/>
          </p:nvSpPr>
          <p:spPr>
            <a:xfrm>
              <a:off x="4874753" y="2975795"/>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80" name="tx180"/>
            <p:cNvSpPr/>
            <p:nvPr/>
          </p:nvSpPr>
          <p:spPr>
            <a:xfrm>
              <a:off x="4817343" y="2814925"/>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81" name="tx181"/>
            <p:cNvSpPr/>
            <p:nvPr/>
          </p:nvSpPr>
          <p:spPr>
            <a:xfrm>
              <a:off x="4830649" y="265510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82" name="tx182"/>
            <p:cNvSpPr/>
            <p:nvPr/>
          </p:nvSpPr>
          <p:spPr>
            <a:xfrm>
              <a:off x="4835113" y="2495244"/>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83" name="tx183"/>
            <p:cNvSpPr/>
            <p:nvPr/>
          </p:nvSpPr>
          <p:spPr>
            <a:xfrm>
              <a:off x="4817452" y="2335383"/>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84" name="tx184"/>
            <p:cNvSpPr/>
            <p:nvPr/>
          </p:nvSpPr>
          <p:spPr>
            <a:xfrm>
              <a:off x="4866012" y="2176494"/>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85" name="tx185"/>
            <p:cNvSpPr/>
            <p:nvPr/>
          </p:nvSpPr>
          <p:spPr>
            <a:xfrm>
              <a:off x="4848420" y="201562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86" name="tx186"/>
            <p:cNvSpPr/>
            <p:nvPr/>
          </p:nvSpPr>
          <p:spPr>
            <a:xfrm>
              <a:off x="4883999" y="1855803"/>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87" name="tx187"/>
            <p:cNvSpPr/>
            <p:nvPr/>
          </p:nvSpPr>
          <p:spPr>
            <a:xfrm>
              <a:off x="4888385" y="16978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88" name="tx188"/>
            <p:cNvSpPr/>
            <p:nvPr/>
          </p:nvSpPr>
          <p:spPr>
            <a:xfrm>
              <a:off x="4906155" y="153802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89" name="tx189"/>
            <p:cNvSpPr/>
            <p:nvPr/>
          </p:nvSpPr>
          <p:spPr>
            <a:xfrm>
              <a:off x="4910541" y="13781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90" name="tx190"/>
            <p:cNvSpPr/>
            <p:nvPr/>
          </p:nvSpPr>
          <p:spPr>
            <a:xfrm>
              <a:off x="4901730" y="1218302"/>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91" name="tx191"/>
            <p:cNvSpPr/>
            <p:nvPr/>
          </p:nvSpPr>
          <p:spPr>
            <a:xfrm>
              <a:off x="4915005"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92" name="rc192"/>
            <p:cNvSpPr/>
            <p:nvPr/>
          </p:nvSpPr>
          <p:spPr>
            <a:xfrm>
              <a:off x="3655055" y="875080"/>
              <a:ext cx="1585983" cy="4659927"/>
            </a:xfrm>
            <a:prstGeom prst="rect">
              <a:avLst/>
            </a:prstGeom>
            <a:ln w="13550" cap="rnd">
              <a:solidFill>
                <a:srgbClr val="999999">
                  <a:alpha val="100000"/>
                </a:srgbClr>
              </a:solidFill>
              <a:prstDash val="solid"/>
              <a:round/>
            </a:ln>
          </p:spPr>
          <p:txBody>
            <a:bodyPr/>
            <a:lstStyle/>
            <a:p/>
          </p:txBody>
        </p:sp>
        <p:sp>
          <p:nvSpPr>
            <p:cNvPr id="193" name="pl193"/>
            <p:cNvSpPr/>
            <p:nvPr/>
          </p:nvSpPr>
          <p:spPr>
            <a:xfrm>
              <a:off x="532573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568113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603653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639194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67473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5310628" y="5009393"/>
              <a:ext cx="1585983" cy="313799"/>
            </a:xfrm>
            <a:prstGeom prst="rect">
              <a:avLst/>
            </a:prstGeom>
            <a:solidFill>
              <a:srgbClr val="D9D9D9">
                <a:alpha val="60000"/>
              </a:srgbClr>
            </a:solidFill>
          </p:spPr>
          <p:txBody>
            <a:bodyPr/>
            <a:lstStyle/>
            <a:p/>
          </p:txBody>
        </p:sp>
        <p:sp>
          <p:nvSpPr>
            <p:cNvPr id="199" name="pl199"/>
            <p:cNvSpPr/>
            <p:nvPr/>
          </p:nvSpPr>
          <p:spPr>
            <a:xfrm>
              <a:off x="639194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5964599"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75%</a:t>
              </a:r>
            </a:p>
          </p:txBody>
        </p:sp>
        <p:sp>
          <p:nvSpPr>
            <p:cNvPr id="201" name="pt201"/>
            <p:cNvSpPr/>
            <p:nvPr/>
          </p:nvSpPr>
          <p:spPr>
            <a:xfrm>
              <a:off x="5276955" y="51175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5721208" y="48037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3" name="pt203"/>
            <p:cNvSpPr/>
            <p:nvPr/>
          </p:nvSpPr>
          <p:spPr>
            <a:xfrm>
              <a:off x="5934450" y="44899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4" name="pt204"/>
            <p:cNvSpPr/>
            <p:nvPr/>
          </p:nvSpPr>
          <p:spPr>
            <a:xfrm>
              <a:off x="6041070" y="41761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5" name="pt205"/>
            <p:cNvSpPr/>
            <p:nvPr/>
          </p:nvSpPr>
          <p:spPr>
            <a:xfrm>
              <a:off x="6307622" y="38623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6360933" y="35485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7" name="pt207"/>
            <p:cNvSpPr/>
            <p:nvPr/>
          </p:nvSpPr>
          <p:spPr>
            <a:xfrm>
              <a:off x="6503094" y="32347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8" name="pt208"/>
            <p:cNvSpPr/>
            <p:nvPr/>
          </p:nvSpPr>
          <p:spPr>
            <a:xfrm>
              <a:off x="6538634" y="29209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9" name="pt209"/>
            <p:cNvSpPr/>
            <p:nvPr/>
          </p:nvSpPr>
          <p:spPr>
            <a:xfrm>
              <a:off x="6698565" y="2607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6698565" y="22933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6716335" y="19795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6734105" y="16657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6751876" y="13519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676964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tx215"/>
            <p:cNvSpPr/>
            <p:nvPr/>
          </p:nvSpPr>
          <p:spPr>
            <a:xfrm>
              <a:off x="5414583" y="51358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16" name="tx216"/>
            <p:cNvSpPr/>
            <p:nvPr/>
          </p:nvSpPr>
          <p:spPr>
            <a:xfrm>
              <a:off x="5858836" y="4824040"/>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17" name="tx217"/>
            <p:cNvSpPr/>
            <p:nvPr/>
          </p:nvSpPr>
          <p:spPr>
            <a:xfrm>
              <a:off x="6072078" y="4508260"/>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18" name="tx218"/>
            <p:cNvSpPr/>
            <p:nvPr/>
          </p:nvSpPr>
          <p:spPr>
            <a:xfrm>
              <a:off x="6178698" y="419644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219" name="tx219"/>
            <p:cNvSpPr/>
            <p:nvPr/>
          </p:nvSpPr>
          <p:spPr>
            <a:xfrm>
              <a:off x="6445250" y="3880700"/>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20" name="tx220"/>
            <p:cNvSpPr/>
            <p:nvPr/>
          </p:nvSpPr>
          <p:spPr>
            <a:xfrm>
              <a:off x="6498561" y="356884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221" name="tx221"/>
            <p:cNvSpPr/>
            <p:nvPr/>
          </p:nvSpPr>
          <p:spPr>
            <a:xfrm>
              <a:off x="6295176" y="325504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22" name="tx222"/>
            <p:cNvSpPr/>
            <p:nvPr/>
          </p:nvSpPr>
          <p:spPr>
            <a:xfrm>
              <a:off x="6321905" y="294124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223" name="tx223"/>
            <p:cNvSpPr/>
            <p:nvPr/>
          </p:nvSpPr>
          <p:spPr>
            <a:xfrm>
              <a:off x="6486222" y="262550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224" name="tx224"/>
            <p:cNvSpPr/>
            <p:nvPr/>
          </p:nvSpPr>
          <p:spPr>
            <a:xfrm>
              <a:off x="6521585" y="2312671"/>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225" name="tx225"/>
            <p:cNvSpPr/>
            <p:nvPr/>
          </p:nvSpPr>
          <p:spPr>
            <a:xfrm>
              <a:off x="6503993" y="199984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226" name="tx226"/>
            <p:cNvSpPr/>
            <p:nvPr/>
          </p:nvSpPr>
          <p:spPr>
            <a:xfrm>
              <a:off x="6535038" y="16850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227" name="tx227"/>
            <p:cNvSpPr/>
            <p:nvPr/>
          </p:nvSpPr>
          <p:spPr>
            <a:xfrm>
              <a:off x="6539572" y="1370301"/>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228" name="tx228"/>
            <p:cNvSpPr/>
            <p:nvPr/>
          </p:nvSpPr>
          <p:spPr>
            <a:xfrm>
              <a:off x="6561728" y="105844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229" name="rc229"/>
            <p:cNvSpPr/>
            <p:nvPr/>
          </p:nvSpPr>
          <p:spPr>
            <a:xfrm>
              <a:off x="5310628" y="875080"/>
              <a:ext cx="1585983" cy="4659927"/>
            </a:xfrm>
            <a:prstGeom prst="rect">
              <a:avLst/>
            </a:prstGeom>
            <a:ln w="13550" cap="rnd">
              <a:solidFill>
                <a:srgbClr val="999999">
                  <a:alpha val="100000"/>
                </a:srgbClr>
              </a:solidFill>
              <a:prstDash val="solid"/>
              <a:round/>
            </a:ln>
          </p:spPr>
          <p:txBody>
            <a:bodyPr/>
            <a:lstStyle/>
            <a:p/>
          </p:txBody>
        </p:sp>
        <p:sp>
          <p:nvSpPr>
            <p:cNvPr id="230" name="pl230"/>
            <p:cNvSpPr/>
            <p:nvPr/>
          </p:nvSpPr>
          <p:spPr>
            <a:xfrm>
              <a:off x="69813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3367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769211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80475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840291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5" name="rc235"/>
            <p:cNvSpPr/>
            <p:nvPr/>
          </p:nvSpPr>
          <p:spPr>
            <a:xfrm>
              <a:off x="6966201" y="5163332"/>
              <a:ext cx="1585983" cy="159860"/>
            </a:xfrm>
            <a:prstGeom prst="rect">
              <a:avLst/>
            </a:prstGeom>
            <a:solidFill>
              <a:srgbClr val="D9D9D9">
                <a:alpha val="60000"/>
              </a:srgbClr>
            </a:solidFill>
          </p:spPr>
          <p:txBody>
            <a:bodyPr/>
            <a:lstStyle/>
            <a:p/>
          </p:txBody>
        </p:sp>
        <p:sp>
          <p:nvSpPr>
            <p:cNvPr id="236" name="pl236"/>
            <p:cNvSpPr/>
            <p:nvPr/>
          </p:nvSpPr>
          <p:spPr>
            <a:xfrm>
              <a:off x="829629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37" name="tx237"/>
            <p:cNvSpPr/>
            <p:nvPr/>
          </p:nvSpPr>
          <p:spPr>
            <a:xfrm>
              <a:off x="786895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238" name="pt238"/>
            <p:cNvSpPr/>
            <p:nvPr/>
          </p:nvSpPr>
          <p:spPr>
            <a:xfrm>
              <a:off x="7465632" y="51944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9" name="pt239"/>
            <p:cNvSpPr/>
            <p:nvPr/>
          </p:nvSpPr>
          <p:spPr>
            <a:xfrm>
              <a:off x="7696643" y="50346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0" name="pt240"/>
            <p:cNvSpPr/>
            <p:nvPr/>
          </p:nvSpPr>
          <p:spPr>
            <a:xfrm>
              <a:off x="7749954" y="48747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41" name="pt241"/>
            <p:cNvSpPr/>
            <p:nvPr/>
          </p:nvSpPr>
          <p:spPr>
            <a:xfrm>
              <a:off x="7927655" y="47149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2" name="pt242"/>
            <p:cNvSpPr/>
            <p:nvPr/>
          </p:nvSpPr>
          <p:spPr>
            <a:xfrm>
              <a:off x="7927655" y="45550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3" name="pt243"/>
            <p:cNvSpPr/>
            <p:nvPr/>
          </p:nvSpPr>
          <p:spPr>
            <a:xfrm>
              <a:off x="7945425" y="439518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7980966" y="423532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8016506" y="40754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8052046" y="391560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7" name="pt247"/>
            <p:cNvSpPr/>
            <p:nvPr/>
          </p:nvSpPr>
          <p:spPr>
            <a:xfrm>
              <a:off x="8105356" y="37557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8158667" y="359588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8176437" y="34360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8211977" y="327616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8229747" y="31163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8283058" y="295644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3" name="pt253"/>
            <p:cNvSpPr/>
            <p:nvPr/>
          </p:nvSpPr>
          <p:spPr>
            <a:xfrm>
              <a:off x="8318598" y="27965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4" name="pt254"/>
            <p:cNvSpPr/>
            <p:nvPr/>
          </p:nvSpPr>
          <p:spPr>
            <a:xfrm>
              <a:off x="8336368" y="263672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5" name="pt255"/>
            <p:cNvSpPr/>
            <p:nvPr/>
          </p:nvSpPr>
          <p:spPr>
            <a:xfrm>
              <a:off x="8354138" y="2476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6" name="pt256"/>
            <p:cNvSpPr/>
            <p:nvPr/>
          </p:nvSpPr>
          <p:spPr>
            <a:xfrm>
              <a:off x="8354138" y="23170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7" name="pt257"/>
            <p:cNvSpPr/>
            <p:nvPr/>
          </p:nvSpPr>
          <p:spPr>
            <a:xfrm>
              <a:off x="8354138" y="215714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8" name="pt258"/>
            <p:cNvSpPr/>
            <p:nvPr/>
          </p:nvSpPr>
          <p:spPr>
            <a:xfrm>
              <a:off x="8371908" y="199727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9" name="pt259"/>
            <p:cNvSpPr/>
            <p:nvPr/>
          </p:nvSpPr>
          <p:spPr>
            <a:xfrm>
              <a:off x="8389678" y="183741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8389678" y="16775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8407449" y="151769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8425219" y="135783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8425219" y="119797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842521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tx265"/>
            <p:cNvSpPr/>
            <p:nvPr/>
          </p:nvSpPr>
          <p:spPr>
            <a:xfrm>
              <a:off x="7603260" y="52128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66" name="tx266"/>
            <p:cNvSpPr/>
            <p:nvPr/>
          </p:nvSpPr>
          <p:spPr>
            <a:xfrm>
              <a:off x="7834271" y="5052970"/>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67" name="tx267"/>
            <p:cNvSpPr/>
            <p:nvPr/>
          </p:nvSpPr>
          <p:spPr>
            <a:xfrm>
              <a:off x="7887582" y="4893148"/>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268" name="tx268"/>
            <p:cNvSpPr/>
            <p:nvPr/>
          </p:nvSpPr>
          <p:spPr>
            <a:xfrm>
              <a:off x="8065283" y="4735229"/>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269" name="tx269"/>
            <p:cNvSpPr/>
            <p:nvPr/>
          </p:nvSpPr>
          <p:spPr>
            <a:xfrm>
              <a:off x="8065283" y="457439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270" name="tx270"/>
            <p:cNvSpPr/>
            <p:nvPr/>
          </p:nvSpPr>
          <p:spPr>
            <a:xfrm>
              <a:off x="8083053" y="441550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271" name="tx271"/>
            <p:cNvSpPr/>
            <p:nvPr/>
          </p:nvSpPr>
          <p:spPr>
            <a:xfrm>
              <a:off x="8118593" y="425467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272" name="tx272"/>
            <p:cNvSpPr/>
            <p:nvPr/>
          </p:nvSpPr>
          <p:spPr>
            <a:xfrm>
              <a:off x="8154134" y="4093847"/>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273" name="tx273"/>
            <p:cNvSpPr/>
            <p:nvPr/>
          </p:nvSpPr>
          <p:spPr>
            <a:xfrm>
              <a:off x="8189674" y="393398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274" name="tx274"/>
            <p:cNvSpPr/>
            <p:nvPr/>
          </p:nvSpPr>
          <p:spPr>
            <a:xfrm>
              <a:off x="7897478" y="3774126"/>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75" name="tx275"/>
            <p:cNvSpPr/>
            <p:nvPr/>
          </p:nvSpPr>
          <p:spPr>
            <a:xfrm>
              <a:off x="7986072" y="361620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76" name="tx276"/>
            <p:cNvSpPr/>
            <p:nvPr/>
          </p:nvSpPr>
          <p:spPr>
            <a:xfrm>
              <a:off x="7999456" y="3456346"/>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277" name="tx277"/>
            <p:cNvSpPr/>
            <p:nvPr/>
          </p:nvSpPr>
          <p:spPr>
            <a:xfrm>
              <a:off x="7995248" y="329648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278" name="tx278"/>
            <p:cNvSpPr/>
            <p:nvPr/>
          </p:nvSpPr>
          <p:spPr>
            <a:xfrm>
              <a:off x="8021830" y="313662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79" name="tx279"/>
            <p:cNvSpPr/>
            <p:nvPr/>
          </p:nvSpPr>
          <p:spPr>
            <a:xfrm>
              <a:off x="8132589" y="2975795"/>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280" name="tx280"/>
            <p:cNvSpPr/>
            <p:nvPr/>
          </p:nvSpPr>
          <p:spPr>
            <a:xfrm>
              <a:off x="8119530" y="281690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281" name="tx281"/>
            <p:cNvSpPr/>
            <p:nvPr/>
          </p:nvSpPr>
          <p:spPr>
            <a:xfrm>
              <a:off x="8124025" y="265704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282" name="tx282"/>
            <p:cNvSpPr/>
            <p:nvPr/>
          </p:nvSpPr>
          <p:spPr>
            <a:xfrm>
              <a:off x="8141834" y="2495244"/>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283" name="tx283"/>
            <p:cNvSpPr/>
            <p:nvPr/>
          </p:nvSpPr>
          <p:spPr>
            <a:xfrm>
              <a:off x="8141795" y="233538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284" name="tx284"/>
            <p:cNvSpPr/>
            <p:nvPr/>
          </p:nvSpPr>
          <p:spPr>
            <a:xfrm>
              <a:off x="8146259" y="2175484"/>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285" name="tx285"/>
            <p:cNvSpPr/>
            <p:nvPr/>
          </p:nvSpPr>
          <p:spPr>
            <a:xfrm>
              <a:off x="8159566" y="201562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286" name="tx286"/>
            <p:cNvSpPr/>
            <p:nvPr/>
          </p:nvSpPr>
          <p:spPr>
            <a:xfrm>
              <a:off x="8164138" y="1855803"/>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287" name="tx287"/>
            <p:cNvSpPr/>
            <p:nvPr/>
          </p:nvSpPr>
          <p:spPr>
            <a:xfrm>
              <a:off x="8190611" y="169691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288" name="tx288"/>
            <p:cNvSpPr/>
            <p:nvPr/>
          </p:nvSpPr>
          <p:spPr>
            <a:xfrm>
              <a:off x="8190719" y="153802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289" name="tx289"/>
            <p:cNvSpPr/>
            <p:nvPr/>
          </p:nvSpPr>
          <p:spPr>
            <a:xfrm>
              <a:off x="8217301" y="137816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290" name="tx290"/>
            <p:cNvSpPr/>
            <p:nvPr/>
          </p:nvSpPr>
          <p:spPr>
            <a:xfrm>
              <a:off x="8221687" y="12183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291" name="tx291"/>
            <p:cNvSpPr/>
            <p:nvPr/>
          </p:nvSpPr>
          <p:spPr>
            <a:xfrm>
              <a:off x="8248238" y="1057471"/>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292" name="rc292"/>
            <p:cNvSpPr/>
            <p:nvPr/>
          </p:nvSpPr>
          <p:spPr>
            <a:xfrm>
              <a:off x="6966201" y="875080"/>
              <a:ext cx="1585983" cy="4659927"/>
            </a:xfrm>
            <a:prstGeom prst="rect">
              <a:avLst/>
            </a:prstGeom>
            <a:ln w="13550" cap="rnd">
              <a:solidFill>
                <a:srgbClr val="999999">
                  <a:alpha val="100000"/>
                </a:srgbClr>
              </a:solidFill>
              <a:prstDash val="solid"/>
              <a:round/>
            </a:ln>
          </p:spPr>
          <p:txBody>
            <a:bodyPr/>
            <a:lstStyle/>
            <a:p/>
          </p:txBody>
        </p:sp>
        <p:sp>
          <p:nvSpPr>
            <p:cNvPr id="293" name="pl293"/>
            <p:cNvSpPr/>
            <p:nvPr/>
          </p:nvSpPr>
          <p:spPr>
            <a:xfrm>
              <a:off x="86368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89922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93476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97030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7" name="pl297"/>
            <p:cNvSpPr/>
            <p:nvPr/>
          </p:nvSpPr>
          <p:spPr>
            <a:xfrm>
              <a:off x="100584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8" name="rc298"/>
            <p:cNvSpPr/>
            <p:nvPr/>
          </p:nvSpPr>
          <p:spPr>
            <a:xfrm>
              <a:off x="8621774" y="5163332"/>
              <a:ext cx="1585983" cy="159860"/>
            </a:xfrm>
            <a:prstGeom prst="rect">
              <a:avLst/>
            </a:prstGeom>
            <a:solidFill>
              <a:srgbClr val="D9D9D9">
                <a:alpha val="60000"/>
              </a:srgbClr>
            </a:solidFill>
          </p:spPr>
          <p:txBody>
            <a:bodyPr/>
            <a:lstStyle/>
            <a:p/>
          </p:txBody>
        </p:sp>
        <p:sp>
          <p:nvSpPr>
            <p:cNvPr id="299" name="pl299"/>
            <p:cNvSpPr/>
            <p:nvPr/>
          </p:nvSpPr>
          <p:spPr>
            <a:xfrm>
              <a:off x="988078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00" name="tx300"/>
            <p:cNvSpPr/>
            <p:nvPr/>
          </p:nvSpPr>
          <p:spPr>
            <a:xfrm>
              <a:off x="945344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85%</a:t>
              </a:r>
            </a:p>
          </p:txBody>
        </p:sp>
        <p:sp>
          <p:nvSpPr>
            <p:cNvPr id="301" name="pt301"/>
            <p:cNvSpPr/>
            <p:nvPr/>
          </p:nvSpPr>
          <p:spPr>
            <a:xfrm>
              <a:off x="8819113" y="51944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2" name="pt302"/>
            <p:cNvSpPr/>
            <p:nvPr/>
          </p:nvSpPr>
          <p:spPr>
            <a:xfrm>
              <a:off x="9032354" y="50346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3" name="pt303"/>
            <p:cNvSpPr/>
            <p:nvPr/>
          </p:nvSpPr>
          <p:spPr>
            <a:xfrm>
              <a:off x="9156745" y="48747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4" name="pt304"/>
            <p:cNvSpPr/>
            <p:nvPr/>
          </p:nvSpPr>
          <p:spPr>
            <a:xfrm>
              <a:off x="9227826" y="471490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5" name="pt305"/>
            <p:cNvSpPr/>
            <p:nvPr/>
          </p:nvSpPr>
          <p:spPr>
            <a:xfrm>
              <a:off x="9334446" y="455504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6" name="pt306"/>
            <p:cNvSpPr/>
            <p:nvPr/>
          </p:nvSpPr>
          <p:spPr>
            <a:xfrm>
              <a:off x="9352216" y="439518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7" name="pt307"/>
            <p:cNvSpPr/>
            <p:nvPr/>
          </p:nvSpPr>
          <p:spPr>
            <a:xfrm>
              <a:off x="9387757" y="423532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8" name="pt308"/>
            <p:cNvSpPr/>
            <p:nvPr/>
          </p:nvSpPr>
          <p:spPr>
            <a:xfrm>
              <a:off x="9405527" y="40754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9" name="pt309"/>
            <p:cNvSpPr/>
            <p:nvPr/>
          </p:nvSpPr>
          <p:spPr>
            <a:xfrm>
              <a:off x="9494377" y="391560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0" name="pt310"/>
            <p:cNvSpPr/>
            <p:nvPr/>
          </p:nvSpPr>
          <p:spPr>
            <a:xfrm>
              <a:off x="9512148" y="375574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1" name="pt311"/>
            <p:cNvSpPr/>
            <p:nvPr/>
          </p:nvSpPr>
          <p:spPr>
            <a:xfrm>
              <a:off x="9529918" y="359588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2" name="pt312"/>
            <p:cNvSpPr/>
            <p:nvPr/>
          </p:nvSpPr>
          <p:spPr>
            <a:xfrm>
              <a:off x="9618768" y="343602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3" name="pt313"/>
            <p:cNvSpPr/>
            <p:nvPr/>
          </p:nvSpPr>
          <p:spPr>
            <a:xfrm>
              <a:off x="9654309" y="32761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4" name="pt314"/>
            <p:cNvSpPr/>
            <p:nvPr/>
          </p:nvSpPr>
          <p:spPr>
            <a:xfrm>
              <a:off x="9672079" y="31163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5" name="pt315"/>
            <p:cNvSpPr/>
            <p:nvPr/>
          </p:nvSpPr>
          <p:spPr>
            <a:xfrm>
              <a:off x="9707619" y="29564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6" name="pt316"/>
            <p:cNvSpPr/>
            <p:nvPr/>
          </p:nvSpPr>
          <p:spPr>
            <a:xfrm>
              <a:off x="9707619" y="27965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7" name="pt317"/>
            <p:cNvSpPr/>
            <p:nvPr/>
          </p:nvSpPr>
          <p:spPr>
            <a:xfrm>
              <a:off x="9814240" y="26367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8" name="pt318"/>
            <p:cNvSpPr/>
            <p:nvPr/>
          </p:nvSpPr>
          <p:spPr>
            <a:xfrm>
              <a:off x="9867550" y="247686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9" name="pt319"/>
            <p:cNvSpPr/>
            <p:nvPr/>
          </p:nvSpPr>
          <p:spPr>
            <a:xfrm>
              <a:off x="9991941" y="23170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0" name="pt320"/>
            <p:cNvSpPr/>
            <p:nvPr/>
          </p:nvSpPr>
          <p:spPr>
            <a:xfrm>
              <a:off x="10009711" y="215714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10009711" y="199727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10009711" y="183741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10063022" y="16775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10063022" y="151769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10080792" y="135783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pt326"/>
            <p:cNvSpPr/>
            <p:nvPr/>
          </p:nvSpPr>
          <p:spPr>
            <a:xfrm>
              <a:off x="10080792" y="119797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7" name="pt327"/>
            <p:cNvSpPr/>
            <p:nvPr/>
          </p:nvSpPr>
          <p:spPr>
            <a:xfrm>
              <a:off x="10080792"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8" name="tx328"/>
            <p:cNvSpPr/>
            <p:nvPr/>
          </p:nvSpPr>
          <p:spPr>
            <a:xfrm>
              <a:off x="8956740" y="52128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329" name="tx329"/>
            <p:cNvSpPr/>
            <p:nvPr/>
          </p:nvSpPr>
          <p:spPr>
            <a:xfrm>
              <a:off x="9169982" y="5053979"/>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330" name="tx330"/>
            <p:cNvSpPr/>
            <p:nvPr/>
          </p:nvSpPr>
          <p:spPr>
            <a:xfrm>
              <a:off x="9294373" y="489508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331" name="tx331"/>
            <p:cNvSpPr/>
            <p:nvPr/>
          </p:nvSpPr>
          <p:spPr>
            <a:xfrm>
              <a:off x="9365453" y="473425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332" name="tx332"/>
            <p:cNvSpPr/>
            <p:nvPr/>
          </p:nvSpPr>
          <p:spPr>
            <a:xfrm>
              <a:off x="9472074" y="4573428"/>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33" name="tx333"/>
            <p:cNvSpPr/>
            <p:nvPr/>
          </p:nvSpPr>
          <p:spPr>
            <a:xfrm>
              <a:off x="9489844" y="441352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334" name="tx334"/>
            <p:cNvSpPr/>
            <p:nvPr/>
          </p:nvSpPr>
          <p:spPr>
            <a:xfrm>
              <a:off x="9525385" y="4253707"/>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35" name="tx335"/>
            <p:cNvSpPr/>
            <p:nvPr/>
          </p:nvSpPr>
          <p:spPr>
            <a:xfrm>
              <a:off x="9543155" y="409578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336" name="tx336"/>
            <p:cNvSpPr/>
            <p:nvPr/>
          </p:nvSpPr>
          <p:spPr>
            <a:xfrm>
              <a:off x="9632005" y="393398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37" name="tx337"/>
            <p:cNvSpPr/>
            <p:nvPr/>
          </p:nvSpPr>
          <p:spPr>
            <a:xfrm>
              <a:off x="9649775" y="377606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38" name="tx338"/>
            <p:cNvSpPr/>
            <p:nvPr/>
          </p:nvSpPr>
          <p:spPr>
            <a:xfrm>
              <a:off x="9667546" y="3616207"/>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39" name="tx339"/>
            <p:cNvSpPr/>
            <p:nvPr/>
          </p:nvSpPr>
          <p:spPr>
            <a:xfrm>
              <a:off x="9756396" y="345634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40" name="tx340"/>
            <p:cNvSpPr/>
            <p:nvPr/>
          </p:nvSpPr>
          <p:spPr>
            <a:xfrm>
              <a:off x="9791936" y="3295516"/>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341" name="tx341"/>
            <p:cNvSpPr/>
            <p:nvPr/>
          </p:nvSpPr>
          <p:spPr>
            <a:xfrm>
              <a:off x="9809707" y="3134685"/>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342" name="tx342"/>
            <p:cNvSpPr/>
            <p:nvPr/>
          </p:nvSpPr>
          <p:spPr>
            <a:xfrm>
              <a:off x="9845247" y="2976765"/>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43" name="tx343"/>
            <p:cNvSpPr/>
            <p:nvPr/>
          </p:nvSpPr>
          <p:spPr>
            <a:xfrm>
              <a:off x="9845247" y="281690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344" name="tx344"/>
            <p:cNvSpPr/>
            <p:nvPr/>
          </p:nvSpPr>
          <p:spPr>
            <a:xfrm>
              <a:off x="9601897" y="265510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345" name="tx345"/>
            <p:cNvSpPr/>
            <p:nvPr/>
          </p:nvSpPr>
          <p:spPr>
            <a:xfrm>
              <a:off x="9668483" y="249718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346" name="tx346"/>
            <p:cNvSpPr/>
            <p:nvPr/>
          </p:nvSpPr>
          <p:spPr>
            <a:xfrm>
              <a:off x="9779637" y="2335383"/>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347" name="tx347"/>
            <p:cNvSpPr/>
            <p:nvPr/>
          </p:nvSpPr>
          <p:spPr>
            <a:xfrm>
              <a:off x="9784171" y="2175523"/>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348" name="tx348"/>
            <p:cNvSpPr/>
            <p:nvPr/>
          </p:nvSpPr>
          <p:spPr>
            <a:xfrm>
              <a:off x="9810644" y="201663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349" name="tx349"/>
            <p:cNvSpPr/>
            <p:nvPr/>
          </p:nvSpPr>
          <p:spPr>
            <a:xfrm>
              <a:off x="9792982" y="185774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350" name="tx350"/>
            <p:cNvSpPr/>
            <p:nvPr/>
          </p:nvSpPr>
          <p:spPr>
            <a:xfrm>
              <a:off x="9850679" y="1695903"/>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351" name="tx351"/>
            <p:cNvSpPr/>
            <p:nvPr/>
          </p:nvSpPr>
          <p:spPr>
            <a:xfrm>
              <a:off x="9855143" y="1536043"/>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352" name="tx352"/>
            <p:cNvSpPr/>
            <p:nvPr/>
          </p:nvSpPr>
          <p:spPr>
            <a:xfrm>
              <a:off x="9872874" y="137816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353" name="tx353"/>
            <p:cNvSpPr/>
            <p:nvPr/>
          </p:nvSpPr>
          <p:spPr>
            <a:xfrm>
              <a:off x="9877260" y="12183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354" name="tx354"/>
            <p:cNvSpPr/>
            <p:nvPr/>
          </p:nvSpPr>
          <p:spPr>
            <a:xfrm>
              <a:off x="9903811" y="1057471"/>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355" name="rc355"/>
            <p:cNvSpPr/>
            <p:nvPr/>
          </p:nvSpPr>
          <p:spPr>
            <a:xfrm>
              <a:off x="8621774" y="875080"/>
              <a:ext cx="1585983" cy="4659927"/>
            </a:xfrm>
            <a:prstGeom prst="rect">
              <a:avLst/>
            </a:prstGeom>
            <a:ln w="13550" cap="rnd">
              <a:solidFill>
                <a:srgbClr val="999999">
                  <a:alpha val="100000"/>
                </a:srgbClr>
              </a:solidFill>
              <a:prstDash val="solid"/>
              <a:round/>
            </a:ln>
          </p:spPr>
          <p:txBody>
            <a:bodyPr/>
            <a:lstStyle/>
            <a:p/>
          </p:txBody>
        </p:sp>
        <p:sp>
          <p:nvSpPr>
            <p:cNvPr id="356" name="pl356"/>
            <p:cNvSpPr/>
            <p:nvPr/>
          </p:nvSpPr>
          <p:spPr>
            <a:xfrm>
              <a:off x="102924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7" name="pl357"/>
            <p:cNvSpPr/>
            <p:nvPr/>
          </p:nvSpPr>
          <p:spPr>
            <a:xfrm>
              <a:off x="1064785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8" name="pl358"/>
            <p:cNvSpPr/>
            <p:nvPr/>
          </p:nvSpPr>
          <p:spPr>
            <a:xfrm>
              <a:off x="1100325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9" name="pl359"/>
            <p:cNvSpPr/>
            <p:nvPr/>
          </p:nvSpPr>
          <p:spPr>
            <a:xfrm>
              <a:off x="1135865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0" name="pl360"/>
            <p:cNvSpPr/>
            <p:nvPr/>
          </p:nvSpPr>
          <p:spPr>
            <a:xfrm>
              <a:off x="1171406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1" name="rc361"/>
            <p:cNvSpPr/>
            <p:nvPr/>
          </p:nvSpPr>
          <p:spPr>
            <a:xfrm>
              <a:off x="10277347" y="5126155"/>
              <a:ext cx="1585983" cy="197037"/>
            </a:xfrm>
            <a:prstGeom prst="rect">
              <a:avLst/>
            </a:prstGeom>
            <a:solidFill>
              <a:srgbClr val="D9D9D9">
                <a:alpha val="60000"/>
              </a:srgbClr>
            </a:solidFill>
          </p:spPr>
          <p:txBody>
            <a:bodyPr/>
            <a:lstStyle/>
            <a:p/>
          </p:txBody>
        </p:sp>
        <p:sp>
          <p:nvSpPr>
            <p:cNvPr id="362" name="pl362"/>
            <p:cNvSpPr/>
            <p:nvPr/>
          </p:nvSpPr>
          <p:spPr>
            <a:xfrm>
              <a:off x="1055900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3" name="tx363"/>
            <p:cNvSpPr/>
            <p:nvPr/>
          </p:nvSpPr>
          <p:spPr>
            <a:xfrm>
              <a:off x="10131662"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30%</a:t>
              </a:r>
            </a:p>
          </p:txBody>
        </p:sp>
        <p:sp>
          <p:nvSpPr>
            <p:cNvPr id="364" name="pt364"/>
            <p:cNvSpPr/>
            <p:nvPr/>
          </p:nvSpPr>
          <p:spPr>
            <a:xfrm>
              <a:off x="10759008" y="517589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5" name="pt365"/>
            <p:cNvSpPr/>
            <p:nvPr/>
          </p:nvSpPr>
          <p:spPr>
            <a:xfrm>
              <a:off x="11025560" y="497886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6" name="pt366"/>
            <p:cNvSpPr/>
            <p:nvPr/>
          </p:nvSpPr>
          <p:spPr>
            <a:xfrm>
              <a:off x="11078870" y="478182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7" name="pt367"/>
            <p:cNvSpPr/>
            <p:nvPr/>
          </p:nvSpPr>
          <p:spPr>
            <a:xfrm>
              <a:off x="11078870" y="45847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8" name="pt368"/>
            <p:cNvSpPr/>
            <p:nvPr/>
          </p:nvSpPr>
          <p:spPr>
            <a:xfrm>
              <a:off x="11149950" y="438774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9" name="pt369"/>
            <p:cNvSpPr/>
            <p:nvPr/>
          </p:nvSpPr>
          <p:spPr>
            <a:xfrm>
              <a:off x="11203261" y="419071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0" name="pt370"/>
            <p:cNvSpPr/>
            <p:nvPr/>
          </p:nvSpPr>
          <p:spPr>
            <a:xfrm>
              <a:off x="11203261" y="39936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1" name="pt371"/>
            <p:cNvSpPr/>
            <p:nvPr/>
          </p:nvSpPr>
          <p:spPr>
            <a:xfrm>
              <a:off x="11238801" y="3796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2" name="pt372"/>
            <p:cNvSpPr/>
            <p:nvPr/>
          </p:nvSpPr>
          <p:spPr>
            <a:xfrm>
              <a:off x="11327652" y="359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3" name="pt373"/>
            <p:cNvSpPr/>
            <p:nvPr/>
          </p:nvSpPr>
          <p:spPr>
            <a:xfrm>
              <a:off x="11398732" y="340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4" name="pt374"/>
            <p:cNvSpPr/>
            <p:nvPr/>
          </p:nvSpPr>
          <p:spPr>
            <a:xfrm>
              <a:off x="11434273" y="3205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5" name="pt375"/>
            <p:cNvSpPr/>
            <p:nvPr/>
          </p:nvSpPr>
          <p:spPr>
            <a:xfrm>
              <a:off x="11523123" y="30084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6" name="pt376"/>
            <p:cNvSpPr/>
            <p:nvPr/>
          </p:nvSpPr>
          <p:spPr>
            <a:xfrm>
              <a:off x="11540893" y="28114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11558663" y="26144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11611974" y="2417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9" name="pt379"/>
            <p:cNvSpPr/>
            <p:nvPr/>
          </p:nvSpPr>
          <p:spPr>
            <a:xfrm>
              <a:off x="11629744" y="222034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0" name="pt380"/>
            <p:cNvSpPr/>
            <p:nvPr/>
          </p:nvSpPr>
          <p:spPr>
            <a:xfrm>
              <a:off x="11647514" y="20233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1" name="pt381"/>
            <p:cNvSpPr/>
            <p:nvPr/>
          </p:nvSpPr>
          <p:spPr>
            <a:xfrm>
              <a:off x="11665284" y="1826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2" name="pt382"/>
            <p:cNvSpPr/>
            <p:nvPr/>
          </p:nvSpPr>
          <p:spPr>
            <a:xfrm>
              <a:off x="11665284" y="162922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3" name="pt383"/>
            <p:cNvSpPr/>
            <p:nvPr/>
          </p:nvSpPr>
          <p:spPr>
            <a:xfrm>
              <a:off x="11683054" y="1432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4" name="pt384"/>
            <p:cNvSpPr/>
            <p:nvPr/>
          </p:nvSpPr>
          <p:spPr>
            <a:xfrm>
              <a:off x="11700824" y="123515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5" name="pt385"/>
            <p:cNvSpPr/>
            <p:nvPr/>
          </p:nvSpPr>
          <p:spPr>
            <a:xfrm>
              <a:off x="1173636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6" name="tx386"/>
            <p:cNvSpPr/>
            <p:nvPr/>
          </p:nvSpPr>
          <p:spPr>
            <a:xfrm>
              <a:off x="10896635" y="519428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387" name="tx387"/>
            <p:cNvSpPr/>
            <p:nvPr/>
          </p:nvSpPr>
          <p:spPr>
            <a:xfrm>
              <a:off x="11163187" y="499918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88" name="tx388"/>
            <p:cNvSpPr/>
            <p:nvPr/>
          </p:nvSpPr>
          <p:spPr>
            <a:xfrm>
              <a:off x="11216498" y="480016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389" name="tx389"/>
            <p:cNvSpPr/>
            <p:nvPr/>
          </p:nvSpPr>
          <p:spPr>
            <a:xfrm>
              <a:off x="11216498" y="460511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390" name="tx390"/>
            <p:cNvSpPr/>
            <p:nvPr/>
          </p:nvSpPr>
          <p:spPr>
            <a:xfrm>
              <a:off x="11287578" y="4407102"/>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391" name="tx391"/>
            <p:cNvSpPr/>
            <p:nvPr/>
          </p:nvSpPr>
          <p:spPr>
            <a:xfrm>
              <a:off x="11340889" y="4211036"/>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92" name="tx392"/>
            <p:cNvSpPr/>
            <p:nvPr/>
          </p:nvSpPr>
          <p:spPr>
            <a:xfrm>
              <a:off x="11340889" y="4012058"/>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93" name="tx393"/>
            <p:cNvSpPr/>
            <p:nvPr/>
          </p:nvSpPr>
          <p:spPr>
            <a:xfrm>
              <a:off x="11376429" y="3816961"/>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94" name="tx394"/>
            <p:cNvSpPr/>
            <p:nvPr/>
          </p:nvSpPr>
          <p:spPr>
            <a:xfrm>
              <a:off x="11465280" y="361895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395" name="tx395"/>
            <p:cNvSpPr/>
            <p:nvPr/>
          </p:nvSpPr>
          <p:spPr>
            <a:xfrm>
              <a:off x="11182003" y="342288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96" name="tx396"/>
            <p:cNvSpPr/>
            <p:nvPr/>
          </p:nvSpPr>
          <p:spPr>
            <a:xfrm>
              <a:off x="11248403" y="3223909"/>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97" name="tx397"/>
            <p:cNvSpPr/>
            <p:nvPr/>
          </p:nvSpPr>
          <p:spPr>
            <a:xfrm>
              <a:off x="11350529" y="3028813"/>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398" name="tx398"/>
            <p:cNvSpPr/>
            <p:nvPr/>
          </p:nvSpPr>
          <p:spPr>
            <a:xfrm>
              <a:off x="11350560" y="282983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99" name="tx399"/>
            <p:cNvSpPr/>
            <p:nvPr/>
          </p:nvSpPr>
          <p:spPr>
            <a:xfrm>
              <a:off x="11324311" y="2632798"/>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400" name="tx400"/>
            <p:cNvSpPr/>
            <p:nvPr/>
          </p:nvSpPr>
          <p:spPr>
            <a:xfrm>
              <a:off x="11461505" y="243673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01" name="tx401"/>
            <p:cNvSpPr/>
            <p:nvPr/>
          </p:nvSpPr>
          <p:spPr>
            <a:xfrm>
              <a:off x="11417401" y="22387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402" name="tx402"/>
            <p:cNvSpPr/>
            <p:nvPr/>
          </p:nvSpPr>
          <p:spPr>
            <a:xfrm>
              <a:off x="11439635" y="2041648"/>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403" name="tx403"/>
            <p:cNvSpPr/>
            <p:nvPr/>
          </p:nvSpPr>
          <p:spPr>
            <a:xfrm>
              <a:off x="11488304" y="1845620"/>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404" name="tx404"/>
            <p:cNvSpPr/>
            <p:nvPr/>
          </p:nvSpPr>
          <p:spPr>
            <a:xfrm>
              <a:off x="11452941" y="1649553"/>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405" name="tx405"/>
            <p:cNvSpPr/>
            <p:nvPr/>
          </p:nvSpPr>
          <p:spPr>
            <a:xfrm>
              <a:off x="11457514" y="1450575"/>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406" name="tx406"/>
            <p:cNvSpPr/>
            <p:nvPr/>
          </p:nvSpPr>
          <p:spPr>
            <a:xfrm>
              <a:off x="11501757" y="1254509"/>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407" name="tx407"/>
            <p:cNvSpPr/>
            <p:nvPr/>
          </p:nvSpPr>
          <p:spPr>
            <a:xfrm>
              <a:off x="11524022" y="10564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408" name="rc408"/>
            <p:cNvSpPr/>
            <p:nvPr/>
          </p:nvSpPr>
          <p:spPr>
            <a:xfrm>
              <a:off x="10277347" y="875080"/>
              <a:ext cx="1585983" cy="4659927"/>
            </a:xfrm>
            <a:prstGeom prst="rect">
              <a:avLst/>
            </a:prstGeom>
            <a:ln w="13550" cap="rnd">
              <a:solidFill>
                <a:srgbClr val="999999">
                  <a:alpha val="100000"/>
                </a:srgbClr>
              </a:solidFill>
              <a:prstDash val="solid"/>
              <a:round/>
            </a:ln>
          </p:spPr>
          <p:txBody>
            <a:bodyPr/>
            <a:lstStyle/>
            <a:p/>
          </p:txBody>
        </p:sp>
        <p:sp>
          <p:nvSpPr>
            <p:cNvPr id="409" name="rc409"/>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0" name="tx410"/>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(49%)</a:t>
              </a:r>
            </a:p>
          </p:txBody>
        </p:sp>
        <p:sp>
          <p:nvSpPr>
            <p:cNvPr id="411" name="rc411"/>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2" name="tx412"/>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(43%)</a:t>
              </a:r>
            </a:p>
          </p:txBody>
        </p:sp>
        <p:sp>
          <p:nvSpPr>
            <p:cNvPr id="413" name="rc413"/>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4" name="tx414"/>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(46%)</a:t>
              </a:r>
            </a:p>
          </p:txBody>
        </p:sp>
        <p:sp>
          <p:nvSpPr>
            <p:cNvPr id="415" name="rc415"/>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6" name="tx416"/>
            <p:cNvSpPr/>
            <p:nvPr/>
          </p:nvSpPr>
          <p:spPr>
            <a:xfrm>
              <a:off x="5808612"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(15%)</a:t>
              </a:r>
            </a:p>
          </p:txBody>
        </p:sp>
        <p:sp>
          <p:nvSpPr>
            <p:cNvPr id="417" name="rc417"/>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8" name="tx418"/>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(45%)</a:t>
              </a:r>
            </a:p>
          </p:txBody>
        </p:sp>
        <p:sp>
          <p:nvSpPr>
            <p:cNvPr id="419" name="rc419"/>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0" name="tx420"/>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(28%)</a:t>
              </a:r>
            </a:p>
          </p:txBody>
        </p:sp>
        <p:sp>
          <p:nvSpPr>
            <p:cNvPr id="421" name="rc421"/>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2" name="tx422"/>
            <p:cNvSpPr/>
            <p:nvPr/>
          </p:nvSpPr>
          <p:spPr>
            <a:xfrm>
              <a:off x="1075050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(44%)</a:t>
              </a:r>
            </a:p>
          </p:txBody>
        </p:sp>
        <p:sp>
          <p:nvSpPr>
            <p:cNvPr id="423" name="pl423"/>
            <p:cNvSpPr/>
            <p:nvPr/>
          </p:nvSpPr>
          <p:spPr>
            <a:xfrm>
              <a:off x="343909"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24" name="pl424"/>
            <p:cNvSpPr/>
            <p:nvPr/>
          </p:nvSpPr>
          <p:spPr>
            <a:xfrm>
              <a:off x="3590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5" name="pl425"/>
            <p:cNvSpPr/>
            <p:nvPr/>
          </p:nvSpPr>
          <p:spPr>
            <a:xfrm>
              <a:off x="71441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106981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14252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pl428"/>
            <p:cNvSpPr/>
            <p:nvPr/>
          </p:nvSpPr>
          <p:spPr>
            <a:xfrm>
              <a:off x="178062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tx429"/>
            <p:cNvSpPr/>
            <p:nvPr/>
          </p:nvSpPr>
          <p:spPr>
            <a:xfrm rot="-5400000">
              <a:off x="2960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30" name="tx430"/>
            <p:cNvSpPr/>
            <p:nvPr/>
          </p:nvSpPr>
          <p:spPr>
            <a:xfrm rot="-5400000">
              <a:off x="651387"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31" name="tx431"/>
            <p:cNvSpPr/>
            <p:nvPr/>
          </p:nvSpPr>
          <p:spPr>
            <a:xfrm rot="-5400000">
              <a:off x="100752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32" name="tx432"/>
            <p:cNvSpPr/>
            <p:nvPr/>
          </p:nvSpPr>
          <p:spPr>
            <a:xfrm rot="-5400000">
              <a:off x="1362902"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33" name="tx433"/>
            <p:cNvSpPr/>
            <p:nvPr/>
          </p:nvSpPr>
          <p:spPr>
            <a:xfrm rot="-5400000">
              <a:off x="171762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34" name="pl434"/>
            <p:cNvSpPr/>
            <p:nvPr/>
          </p:nvSpPr>
          <p:spPr>
            <a:xfrm>
              <a:off x="1999482"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35" name="pl435"/>
            <p:cNvSpPr/>
            <p:nvPr/>
          </p:nvSpPr>
          <p:spPr>
            <a:xfrm>
              <a:off x="20145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6" name="pl436"/>
            <p:cNvSpPr/>
            <p:nvPr/>
          </p:nvSpPr>
          <p:spPr>
            <a:xfrm>
              <a:off x="236998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27253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pl438"/>
            <p:cNvSpPr/>
            <p:nvPr/>
          </p:nvSpPr>
          <p:spPr>
            <a:xfrm>
              <a:off x="30807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pl439"/>
            <p:cNvSpPr/>
            <p:nvPr/>
          </p:nvSpPr>
          <p:spPr>
            <a:xfrm>
              <a:off x="343619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0" name="tx440"/>
            <p:cNvSpPr/>
            <p:nvPr/>
          </p:nvSpPr>
          <p:spPr>
            <a:xfrm rot="-5400000">
              <a:off x="19515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41" name="tx441"/>
            <p:cNvSpPr/>
            <p:nvPr/>
          </p:nvSpPr>
          <p:spPr>
            <a:xfrm rot="-5400000">
              <a:off x="230696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42" name="tx442"/>
            <p:cNvSpPr/>
            <p:nvPr/>
          </p:nvSpPr>
          <p:spPr>
            <a:xfrm rot="-5400000">
              <a:off x="2663099"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43" name="tx443"/>
            <p:cNvSpPr/>
            <p:nvPr/>
          </p:nvSpPr>
          <p:spPr>
            <a:xfrm rot="-5400000">
              <a:off x="301847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44" name="tx444"/>
            <p:cNvSpPr/>
            <p:nvPr/>
          </p:nvSpPr>
          <p:spPr>
            <a:xfrm rot="-5400000">
              <a:off x="337319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45" name="pl445"/>
            <p:cNvSpPr/>
            <p:nvPr/>
          </p:nvSpPr>
          <p:spPr>
            <a:xfrm>
              <a:off x="3655055"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46" name="pl446"/>
            <p:cNvSpPr/>
            <p:nvPr/>
          </p:nvSpPr>
          <p:spPr>
            <a:xfrm>
              <a:off x="367015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7" name="pl447"/>
            <p:cNvSpPr/>
            <p:nvPr/>
          </p:nvSpPr>
          <p:spPr>
            <a:xfrm>
              <a:off x="40255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8" name="pl448"/>
            <p:cNvSpPr/>
            <p:nvPr/>
          </p:nvSpPr>
          <p:spPr>
            <a:xfrm>
              <a:off x="438096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9" name="pl449"/>
            <p:cNvSpPr/>
            <p:nvPr/>
          </p:nvSpPr>
          <p:spPr>
            <a:xfrm>
              <a:off x="47363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0" name="pl450"/>
            <p:cNvSpPr/>
            <p:nvPr/>
          </p:nvSpPr>
          <p:spPr>
            <a:xfrm>
              <a:off x="50917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1" name="tx451"/>
            <p:cNvSpPr/>
            <p:nvPr/>
          </p:nvSpPr>
          <p:spPr>
            <a:xfrm rot="-5400000">
              <a:off x="360715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52" name="tx452"/>
            <p:cNvSpPr/>
            <p:nvPr/>
          </p:nvSpPr>
          <p:spPr>
            <a:xfrm rot="-5400000">
              <a:off x="396253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53" name="tx453"/>
            <p:cNvSpPr/>
            <p:nvPr/>
          </p:nvSpPr>
          <p:spPr>
            <a:xfrm rot="-5400000">
              <a:off x="4318672"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54" name="tx454"/>
            <p:cNvSpPr/>
            <p:nvPr/>
          </p:nvSpPr>
          <p:spPr>
            <a:xfrm rot="-5400000">
              <a:off x="467404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55" name="tx455"/>
            <p:cNvSpPr/>
            <p:nvPr/>
          </p:nvSpPr>
          <p:spPr>
            <a:xfrm rot="-5400000">
              <a:off x="502876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56" name="pl456"/>
            <p:cNvSpPr/>
            <p:nvPr/>
          </p:nvSpPr>
          <p:spPr>
            <a:xfrm>
              <a:off x="5310628"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57" name="pl457"/>
            <p:cNvSpPr/>
            <p:nvPr/>
          </p:nvSpPr>
          <p:spPr>
            <a:xfrm>
              <a:off x="532573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8" name="pl458"/>
            <p:cNvSpPr/>
            <p:nvPr/>
          </p:nvSpPr>
          <p:spPr>
            <a:xfrm>
              <a:off x="568113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9" name="pl459"/>
            <p:cNvSpPr/>
            <p:nvPr/>
          </p:nvSpPr>
          <p:spPr>
            <a:xfrm>
              <a:off x="603653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639194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pl461"/>
            <p:cNvSpPr/>
            <p:nvPr/>
          </p:nvSpPr>
          <p:spPr>
            <a:xfrm>
              <a:off x="67473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2" name="tx462"/>
            <p:cNvSpPr/>
            <p:nvPr/>
          </p:nvSpPr>
          <p:spPr>
            <a:xfrm rot="-5400000">
              <a:off x="526273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63" name="tx463"/>
            <p:cNvSpPr/>
            <p:nvPr/>
          </p:nvSpPr>
          <p:spPr>
            <a:xfrm rot="-5400000">
              <a:off x="561810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64" name="tx464"/>
            <p:cNvSpPr/>
            <p:nvPr/>
          </p:nvSpPr>
          <p:spPr>
            <a:xfrm rot="-5400000">
              <a:off x="5974245"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65" name="tx465"/>
            <p:cNvSpPr/>
            <p:nvPr/>
          </p:nvSpPr>
          <p:spPr>
            <a:xfrm rot="-5400000">
              <a:off x="6329621"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66" name="tx466"/>
            <p:cNvSpPr/>
            <p:nvPr/>
          </p:nvSpPr>
          <p:spPr>
            <a:xfrm rot="-5400000">
              <a:off x="66843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67" name="pl467"/>
            <p:cNvSpPr/>
            <p:nvPr/>
          </p:nvSpPr>
          <p:spPr>
            <a:xfrm>
              <a:off x="6966201"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68" name="pl468"/>
            <p:cNvSpPr/>
            <p:nvPr/>
          </p:nvSpPr>
          <p:spPr>
            <a:xfrm>
              <a:off x="69813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9" name="pl469"/>
            <p:cNvSpPr/>
            <p:nvPr/>
          </p:nvSpPr>
          <p:spPr>
            <a:xfrm>
              <a:off x="73367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769211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80475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pl472"/>
            <p:cNvSpPr/>
            <p:nvPr/>
          </p:nvSpPr>
          <p:spPr>
            <a:xfrm>
              <a:off x="840291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3" name="tx473"/>
            <p:cNvSpPr/>
            <p:nvPr/>
          </p:nvSpPr>
          <p:spPr>
            <a:xfrm rot="-5400000">
              <a:off x="691830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74" name="tx474"/>
            <p:cNvSpPr/>
            <p:nvPr/>
          </p:nvSpPr>
          <p:spPr>
            <a:xfrm rot="-5400000">
              <a:off x="727367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75" name="tx475"/>
            <p:cNvSpPr/>
            <p:nvPr/>
          </p:nvSpPr>
          <p:spPr>
            <a:xfrm rot="-5400000">
              <a:off x="7629818"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76" name="tx476"/>
            <p:cNvSpPr/>
            <p:nvPr/>
          </p:nvSpPr>
          <p:spPr>
            <a:xfrm rot="-5400000">
              <a:off x="7985194"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77" name="tx477"/>
            <p:cNvSpPr/>
            <p:nvPr/>
          </p:nvSpPr>
          <p:spPr>
            <a:xfrm rot="-5400000">
              <a:off x="833991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78" name="pl478"/>
            <p:cNvSpPr/>
            <p:nvPr/>
          </p:nvSpPr>
          <p:spPr>
            <a:xfrm>
              <a:off x="8621774"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79" name="pl479"/>
            <p:cNvSpPr/>
            <p:nvPr/>
          </p:nvSpPr>
          <p:spPr>
            <a:xfrm>
              <a:off x="86368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0" name="pl480"/>
            <p:cNvSpPr/>
            <p:nvPr/>
          </p:nvSpPr>
          <p:spPr>
            <a:xfrm>
              <a:off x="89922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93476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97030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pl483"/>
            <p:cNvSpPr/>
            <p:nvPr/>
          </p:nvSpPr>
          <p:spPr>
            <a:xfrm>
              <a:off x="100584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4" name="tx484"/>
            <p:cNvSpPr/>
            <p:nvPr/>
          </p:nvSpPr>
          <p:spPr>
            <a:xfrm rot="-5400000">
              <a:off x="857387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85" name="tx485"/>
            <p:cNvSpPr/>
            <p:nvPr/>
          </p:nvSpPr>
          <p:spPr>
            <a:xfrm rot="-5400000">
              <a:off x="892925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86" name="tx486"/>
            <p:cNvSpPr/>
            <p:nvPr/>
          </p:nvSpPr>
          <p:spPr>
            <a:xfrm rot="-5400000">
              <a:off x="9285391"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87" name="tx487"/>
            <p:cNvSpPr/>
            <p:nvPr/>
          </p:nvSpPr>
          <p:spPr>
            <a:xfrm rot="-5400000">
              <a:off x="9640767"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88" name="tx488"/>
            <p:cNvSpPr/>
            <p:nvPr/>
          </p:nvSpPr>
          <p:spPr>
            <a:xfrm rot="-5400000">
              <a:off x="99954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89" name="pl489"/>
            <p:cNvSpPr/>
            <p:nvPr/>
          </p:nvSpPr>
          <p:spPr>
            <a:xfrm>
              <a:off x="10277347"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90" name="pl490"/>
            <p:cNvSpPr/>
            <p:nvPr/>
          </p:nvSpPr>
          <p:spPr>
            <a:xfrm>
              <a:off x="102924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1" name="pl491"/>
            <p:cNvSpPr/>
            <p:nvPr/>
          </p:nvSpPr>
          <p:spPr>
            <a:xfrm>
              <a:off x="1064785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2" name="pl492"/>
            <p:cNvSpPr/>
            <p:nvPr/>
          </p:nvSpPr>
          <p:spPr>
            <a:xfrm>
              <a:off x="1100325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1135865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4" name="pl494"/>
            <p:cNvSpPr/>
            <p:nvPr/>
          </p:nvSpPr>
          <p:spPr>
            <a:xfrm>
              <a:off x="1171406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5" name="tx495"/>
            <p:cNvSpPr/>
            <p:nvPr/>
          </p:nvSpPr>
          <p:spPr>
            <a:xfrm rot="-5400000">
              <a:off x="1022945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96" name="tx496"/>
            <p:cNvSpPr/>
            <p:nvPr/>
          </p:nvSpPr>
          <p:spPr>
            <a:xfrm rot="-5400000">
              <a:off x="1058482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97" name="tx497"/>
            <p:cNvSpPr/>
            <p:nvPr/>
          </p:nvSpPr>
          <p:spPr>
            <a:xfrm rot="-5400000">
              <a:off x="1094096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98" name="tx498"/>
            <p:cNvSpPr/>
            <p:nvPr/>
          </p:nvSpPr>
          <p:spPr>
            <a:xfrm rot="-5400000">
              <a:off x="1129634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99" name="tx499"/>
            <p:cNvSpPr/>
            <p:nvPr/>
          </p:nvSpPr>
          <p:spPr>
            <a:xfrm rot="-5400000">
              <a:off x="116510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00" name="tx50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01" name="tx50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02" name="pt50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03" name="pt50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04" name="pt50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05" name="pt50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06" name="pt50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07" name="pt50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8" name="tx50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09" name="tx50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10" name="tx51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11" name="tx51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12" name="tx51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13" name="tx51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14" name="tx514"/>
            <p:cNvSpPr/>
            <p:nvPr/>
          </p:nvSpPr>
          <p:spPr>
            <a:xfrm>
              <a:off x="343909" y="399578"/>
              <a:ext cx="560980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EAPR, 2025</a:t>
              </a:r>
            </a:p>
          </p:txBody>
        </p:sp>
        <p:sp>
          <p:nvSpPr>
            <p:cNvPr id="515" name="tx51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16" name="tx516"/>
            <p:cNvSpPr/>
            <p:nvPr/>
          </p:nvSpPr>
          <p:spPr>
            <a:xfrm>
              <a:off x="5389654" y="6568512"/>
              <a:ext cx="647367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png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5025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01876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28728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384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6530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19215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4009273"/>
              <a:ext cx="239399" cy="106723"/>
            </a:xfrm>
            <a:prstGeom prst="rect">
              <a:avLst/>
            </a:prstGeom>
            <a:solidFill>
              <a:srgbClr val="1CABE2">
                <a:alpha val="85098"/>
              </a:srgbClr>
            </a:solidFill>
          </p:spPr>
          <p:txBody>
            <a:bodyPr/>
            <a:lstStyle/>
            <a:p/>
          </p:txBody>
        </p:sp>
        <p:sp>
          <p:nvSpPr>
            <p:cNvPr id="24" name="rc24"/>
            <p:cNvSpPr/>
            <p:nvPr/>
          </p:nvSpPr>
          <p:spPr>
            <a:xfrm>
              <a:off x="1577053" y="3958161"/>
              <a:ext cx="239399" cy="157836"/>
            </a:xfrm>
            <a:prstGeom prst="rect">
              <a:avLst/>
            </a:prstGeom>
            <a:solidFill>
              <a:srgbClr val="1CABE2">
                <a:alpha val="85098"/>
              </a:srgbClr>
            </a:solidFill>
          </p:spPr>
          <p:txBody>
            <a:bodyPr/>
            <a:lstStyle/>
            <a:p/>
          </p:txBody>
        </p:sp>
        <p:sp>
          <p:nvSpPr>
            <p:cNvPr id="25" name="rc25"/>
            <p:cNvSpPr/>
            <p:nvPr/>
          </p:nvSpPr>
          <p:spPr>
            <a:xfrm>
              <a:off x="1843053" y="3982007"/>
              <a:ext cx="239399" cy="133989"/>
            </a:xfrm>
            <a:prstGeom prst="rect">
              <a:avLst/>
            </a:prstGeom>
            <a:solidFill>
              <a:srgbClr val="1CABE2">
                <a:alpha val="85098"/>
              </a:srgbClr>
            </a:solidFill>
          </p:spPr>
          <p:txBody>
            <a:bodyPr/>
            <a:lstStyle/>
            <a:p/>
          </p:txBody>
        </p:sp>
        <p:sp>
          <p:nvSpPr>
            <p:cNvPr id="26" name="rc26"/>
            <p:cNvSpPr/>
            <p:nvPr/>
          </p:nvSpPr>
          <p:spPr>
            <a:xfrm>
              <a:off x="2109053" y="4029254"/>
              <a:ext cx="239399" cy="86743"/>
            </a:xfrm>
            <a:prstGeom prst="rect">
              <a:avLst/>
            </a:prstGeom>
            <a:solidFill>
              <a:srgbClr val="1CABE2">
                <a:alpha val="85098"/>
              </a:srgbClr>
            </a:solidFill>
          </p:spPr>
          <p:txBody>
            <a:bodyPr/>
            <a:lstStyle/>
            <a:p/>
          </p:txBody>
        </p:sp>
        <p:sp>
          <p:nvSpPr>
            <p:cNvPr id="27" name="rc27"/>
            <p:cNvSpPr/>
            <p:nvPr/>
          </p:nvSpPr>
          <p:spPr>
            <a:xfrm>
              <a:off x="2375052" y="3975976"/>
              <a:ext cx="239399" cy="140021"/>
            </a:xfrm>
            <a:prstGeom prst="rect">
              <a:avLst/>
            </a:prstGeom>
            <a:solidFill>
              <a:srgbClr val="1CABE2">
                <a:alpha val="85098"/>
              </a:srgbClr>
            </a:solidFill>
          </p:spPr>
          <p:txBody>
            <a:bodyPr/>
            <a:lstStyle/>
            <a:p/>
          </p:txBody>
        </p:sp>
        <p:sp>
          <p:nvSpPr>
            <p:cNvPr id="28" name="rc28"/>
            <p:cNvSpPr/>
            <p:nvPr/>
          </p:nvSpPr>
          <p:spPr>
            <a:xfrm>
              <a:off x="2641052" y="3965476"/>
              <a:ext cx="239399" cy="150521"/>
            </a:xfrm>
            <a:prstGeom prst="rect">
              <a:avLst/>
            </a:prstGeom>
            <a:solidFill>
              <a:srgbClr val="1CABE2">
                <a:alpha val="85098"/>
              </a:srgbClr>
            </a:solidFill>
          </p:spPr>
          <p:txBody>
            <a:bodyPr/>
            <a:lstStyle/>
            <a:p/>
          </p:txBody>
        </p:sp>
        <p:sp>
          <p:nvSpPr>
            <p:cNvPr id="29" name="rc29"/>
            <p:cNvSpPr/>
            <p:nvPr/>
          </p:nvSpPr>
          <p:spPr>
            <a:xfrm>
              <a:off x="2907052" y="3985643"/>
              <a:ext cx="239399" cy="130354"/>
            </a:xfrm>
            <a:prstGeom prst="rect">
              <a:avLst/>
            </a:prstGeom>
            <a:solidFill>
              <a:srgbClr val="1CABE2">
                <a:alpha val="85098"/>
              </a:srgbClr>
            </a:solidFill>
          </p:spPr>
          <p:txBody>
            <a:bodyPr/>
            <a:lstStyle/>
            <a:p/>
          </p:txBody>
        </p:sp>
        <p:sp>
          <p:nvSpPr>
            <p:cNvPr id="30" name="rc30"/>
            <p:cNvSpPr/>
            <p:nvPr/>
          </p:nvSpPr>
          <p:spPr>
            <a:xfrm>
              <a:off x="3173051" y="3897327"/>
              <a:ext cx="239399" cy="218670"/>
            </a:xfrm>
            <a:prstGeom prst="rect">
              <a:avLst/>
            </a:prstGeom>
            <a:solidFill>
              <a:srgbClr val="1CABE2">
                <a:alpha val="85098"/>
              </a:srgbClr>
            </a:solidFill>
          </p:spPr>
          <p:txBody>
            <a:bodyPr/>
            <a:lstStyle/>
            <a:p/>
          </p:txBody>
        </p:sp>
        <p:sp>
          <p:nvSpPr>
            <p:cNvPr id="31" name="rc31"/>
            <p:cNvSpPr/>
            <p:nvPr/>
          </p:nvSpPr>
          <p:spPr>
            <a:xfrm>
              <a:off x="3439051" y="3829163"/>
              <a:ext cx="239399" cy="286833"/>
            </a:xfrm>
            <a:prstGeom prst="rect">
              <a:avLst/>
            </a:prstGeom>
            <a:solidFill>
              <a:srgbClr val="1CABE2">
                <a:alpha val="85098"/>
              </a:srgbClr>
            </a:solidFill>
          </p:spPr>
          <p:txBody>
            <a:bodyPr/>
            <a:lstStyle/>
            <a:p/>
          </p:txBody>
        </p:sp>
        <p:sp>
          <p:nvSpPr>
            <p:cNvPr id="32" name="rc32"/>
            <p:cNvSpPr/>
            <p:nvPr/>
          </p:nvSpPr>
          <p:spPr>
            <a:xfrm>
              <a:off x="3705050" y="3881179"/>
              <a:ext cx="239399" cy="234817"/>
            </a:xfrm>
            <a:prstGeom prst="rect">
              <a:avLst/>
            </a:prstGeom>
            <a:solidFill>
              <a:srgbClr val="1CABE2">
                <a:alpha val="85098"/>
              </a:srgbClr>
            </a:solidFill>
          </p:spPr>
          <p:txBody>
            <a:bodyPr/>
            <a:lstStyle/>
            <a:p/>
          </p:txBody>
        </p:sp>
        <p:sp>
          <p:nvSpPr>
            <p:cNvPr id="33" name="rc33"/>
            <p:cNvSpPr/>
            <p:nvPr/>
          </p:nvSpPr>
          <p:spPr>
            <a:xfrm>
              <a:off x="3971050" y="3868210"/>
              <a:ext cx="239399" cy="247787"/>
            </a:xfrm>
            <a:prstGeom prst="rect">
              <a:avLst/>
            </a:prstGeom>
            <a:solidFill>
              <a:srgbClr val="1CABE2">
                <a:alpha val="85098"/>
              </a:srgbClr>
            </a:solidFill>
          </p:spPr>
          <p:txBody>
            <a:bodyPr/>
            <a:lstStyle/>
            <a:p/>
          </p:txBody>
        </p:sp>
        <p:sp>
          <p:nvSpPr>
            <p:cNvPr id="34" name="rc34"/>
            <p:cNvSpPr/>
            <p:nvPr/>
          </p:nvSpPr>
          <p:spPr>
            <a:xfrm>
              <a:off x="4237050" y="3864271"/>
              <a:ext cx="239399" cy="251726"/>
            </a:xfrm>
            <a:prstGeom prst="rect">
              <a:avLst/>
            </a:prstGeom>
            <a:solidFill>
              <a:srgbClr val="1CABE2">
                <a:alpha val="85098"/>
              </a:srgbClr>
            </a:solidFill>
          </p:spPr>
          <p:txBody>
            <a:bodyPr/>
            <a:lstStyle/>
            <a:p/>
          </p:txBody>
        </p:sp>
        <p:sp>
          <p:nvSpPr>
            <p:cNvPr id="35" name="rc35"/>
            <p:cNvSpPr/>
            <p:nvPr/>
          </p:nvSpPr>
          <p:spPr>
            <a:xfrm>
              <a:off x="4503049" y="3869768"/>
              <a:ext cx="239399" cy="246229"/>
            </a:xfrm>
            <a:prstGeom prst="rect">
              <a:avLst/>
            </a:prstGeom>
            <a:solidFill>
              <a:srgbClr val="1CABE2">
                <a:alpha val="85098"/>
              </a:srgbClr>
            </a:solidFill>
          </p:spPr>
          <p:txBody>
            <a:bodyPr/>
            <a:lstStyle/>
            <a:p/>
          </p:txBody>
        </p:sp>
        <p:sp>
          <p:nvSpPr>
            <p:cNvPr id="36" name="rc36"/>
            <p:cNvSpPr/>
            <p:nvPr/>
          </p:nvSpPr>
          <p:spPr>
            <a:xfrm>
              <a:off x="4769049" y="3866648"/>
              <a:ext cx="239399" cy="249348"/>
            </a:xfrm>
            <a:prstGeom prst="rect">
              <a:avLst/>
            </a:prstGeom>
            <a:solidFill>
              <a:srgbClr val="1CABE2">
                <a:alpha val="85098"/>
              </a:srgbClr>
            </a:solidFill>
          </p:spPr>
          <p:txBody>
            <a:bodyPr/>
            <a:lstStyle/>
            <a:p/>
          </p:txBody>
        </p:sp>
        <p:sp>
          <p:nvSpPr>
            <p:cNvPr id="37" name="rc37"/>
            <p:cNvSpPr/>
            <p:nvPr/>
          </p:nvSpPr>
          <p:spPr>
            <a:xfrm>
              <a:off x="5035049" y="3837711"/>
              <a:ext cx="239399" cy="278286"/>
            </a:xfrm>
            <a:prstGeom prst="rect">
              <a:avLst/>
            </a:prstGeom>
            <a:solidFill>
              <a:srgbClr val="1CABE2">
                <a:alpha val="85098"/>
              </a:srgbClr>
            </a:solidFill>
          </p:spPr>
          <p:txBody>
            <a:bodyPr/>
            <a:lstStyle/>
            <a:p/>
          </p:txBody>
        </p:sp>
        <p:sp>
          <p:nvSpPr>
            <p:cNvPr id="38" name="rc38"/>
            <p:cNvSpPr/>
            <p:nvPr/>
          </p:nvSpPr>
          <p:spPr>
            <a:xfrm>
              <a:off x="5301048" y="3782919"/>
              <a:ext cx="239399" cy="333078"/>
            </a:xfrm>
            <a:prstGeom prst="rect">
              <a:avLst/>
            </a:prstGeom>
            <a:solidFill>
              <a:srgbClr val="1CABE2">
                <a:alpha val="85098"/>
              </a:srgbClr>
            </a:solidFill>
          </p:spPr>
          <p:txBody>
            <a:bodyPr/>
            <a:lstStyle/>
            <a:p/>
          </p:txBody>
        </p:sp>
        <p:sp>
          <p:nvSpPr>
            <p:cNvPr id="39" name="rc39"/>
            <p:cNvSpPr/>
            <p:nvPr/>
          </p:nvSpPr>
          <p:spPr>
            <a:xfrm>
              <a:off x="5567048" y="3798130"/>
              <a:ext cx="239399" cy="317867"/>
            </a:xfrm>
            <a:prstGeom prst="rect">
              <a:avLst/>
            </a:prstGeom>
            <a:solidFill>
              <a:srgbClr val="1CABE2">
                <a:alpha val="85098"/>
              </a:srgbClr>
            </a:solidFill>
          </p:spPr>
          <p:txBody>
            <a:bodyPr/>
            <a:lstStyle/>
            <a:p/>
          </p:txBody>
        </p:sp>
        <p:sp>
          <p:nvSpPr>
            <p:cNvPr id="40" name="rc40"/>
            <p:cNvSpPr/>
            <p:nvPr/>
          </p:nvSpPr>
          <p:spPr>
            <a:xfrm>
              <a:off x="5833047" y="3636110"/>
              <a:ext cx="239399" cy="479887"/>
            </a:xfrm>
            <a:prstGeom prst="rect">
              <a:avLst/>
            </a:prstGeom>
            <a:solidFill>
              <a:srgbClr val="1CABE2">
                <a:alpha val="85098"/>
              </a:srgbClr>
            </a:solidFill>
          </p:spPr>
          <p:txBody>
            <a:bodyPr/>
            <a:lstStyle/>
            <a:p/>
          </p:txBody>
        </p:sp>
        <p:sp>
          <p:nvSpPr>
            <p:cNvPr id="41" name="rc41"/>
            <p:cNvSpPr/>
            <p:nvPr/>
          </p:nvSpPr>
          <p:spPr>
            <a:xfrm>
              <a:off x="6099047" y="3613799"/>
              <a:ext cx="239399" cy="502197"/>
            </a:xfrm>
            <a:prstGeom prst="rect">
              <a:avLst/>
            </a:prstGeom>
            <a:solidFill>
              <a:srgbClr val="1CABE2">
                <a:alpha val="85098"/>
              </a:srgbClr>
            </a:solidFill>
          </p:spPr>
          <p:txBody>
            <a:bodyPr/>
            <a:lstStyle/>
            <a:p/>
          </p:txBody>
        </p:sp>
        <p:sp>
          <p:nvSpPr>
            <p:cNvPr id="42" name="rc42"/>
            <p:cNvSpPr/>
            <p:nvPr/>
          </p:nvSpPr>
          <p:spPr>
            <a:xfrm>
              <a:off x="6365047" y="3611250"/>
              <a:ext cx="239399" cy="504747"/>
            </a:xfrm>
            <a:prstGeom prst="rect">
              <a:avLst/>
            </a:prstGeom>
            <a:solidFill>
              <a:srgbClr val="1CABE2">
                <a:alpha val="85098"/>
              </a:srgbClr>
            </a:solidFill>
          </p:spPr>
          <p:txBody>
            <a:bodyPr/>
            <a:lstStyle/>
            <a:p/>
          </p:txBody>
        </p:sp>
        <p:sp>
          <p:nvSpPr>
            <p:cNvPr id="43" name="rc43"/>
            <p:cNvSpPr/>
            <p:nvPr/>
          </p:nvSpPr>
          <p:spPr>
            <a:xfrm>
              <a:off x="6631046" y="3661777"/>
              <a:ext cx="239399" cy="454219"/>
            </a:xfrm>
            <a:prstGeom prst="rect">
              <a:avLst/>
            </a:prstGeom>
            <a:solidFill>
              <a:srgbClr val="1CABE2">
                <a:alpha val="85098"/>
              </a:srgbClr>
            </a:solidFill>
          </p:spPr>
          <p:txBody>
            <a:bodyPr/>
            <a:lstStyle/>
            <a:p/>
          </p:txBody>
        </p:sp>
        <p:sp>
          <p:nvSpPr>
            <p:cNvPr id="44" name="rc44"/>
            <p:cNvSpPr/>
            <p:nvPr/>
          </p:nvSpPr>
          <p:spPr>
            <a:xfrm>
              <a:off x="6897046" y="3579485"/>
              <a:ext cx="239399" cy="536511"/>
            </a:xfrm>
            <a:prstGeom prst="rect">
              <a:avLst/>
            </a:prstGeom>
            <a:solidFill>
              <a:srgbClr val="1CABE2">
                <a:alpha val="85098"/>
              </a:srgbClr>
            </a:solidFill>
          </p:spPr>
          <p:txBody>
            <a:bodyPr/>
            <a:lstStyle/>
            <a:p/>
          </p:txBody>
        </p:sp>
        <p:sp>
          <p:nvSpPr>
            <p:cNvPr id="45" name="rc45"/>
            <p:cNvSpPr/>
            <p:nvPr/>
          </p:nvSpPr>
          <p:spPr>
            <a:xfrm>
              <a:off x="7163045" y="3632573"/>
              <a:ext cx="239399" cy="483424"/>
            </a:xfrm>
            <a:prstGeom prst="rect">
              <a:avLst/>
            </a:prstGeom>
            <a:solidFill>
              <a:srgbClr val="1CABE2">
                <a:alpha val="85098"/>
              </a:srgbClr>
            </a:solidFill>
          </p:spPr>
          <p:txBody>
            <a:bodyPr/>
            <a:lstStyle/>
            <a:p/>
          </p:txBody>
        </p:sp>
        <p:sp>
          <p:nvSpPr>
            <p:cNvPr id="46" name="rc46"/>
            <p:cNvSpPr/>
            <p:nvPr/>
          </p:nvSpPr>
          <p:spPr>
            <a:xfrm>
              <a:off x="7429045" y="3616641"/>
              <a:ext cx="239399" cy="499356"/>
            </a:xfrm>
            <a:prstGeom prst="rect">
              <a:avLst/>
            </a:prstGeom>
            <a:solidFill>
              <a:srgbClr val="1CABE2">
                <a:alpha val="85098"/>
              </a:srgbClr>
            </a:solidFill>
          </p:spPr>
          <p:txBody>
            <a:bodyPr/>
            <a:lstStyle/>
            <a:p/>
          </p:txBody>
        </p:sp>
        <p:sp>
          <p:nvSpPr>
            <p:cNvPr id="47" name="rc47"/>
            <p:cNvSpPr/>
            <p:nvPr/>
          </p:nvSpPr>
          <p:spPr>
            <a:xfrm>
              <a:off x="7695045" y="3649924"/>
              <a:ext cx="239399" cy="466073"/>
            </a:xfrm>
            <a:prstGeom prst="rect">
              <a:avLst/>
            </a:prstGeom>
            <a:solidFill>
              <a:srgbClr val="1CABE2">
                <a:alpha val="85098"/>
              </a:srgbClr>
            </a:solidFill>
          </p:spPr>
          <p:txBody>
            <a:bodyPr/>
            <a:lstStyle/>
            <a:p/>
          </p:txBody>
        </p:sp>
        <p:sp>
          <p:nvSpPr>
            <p:cNvPr id="48" name="rc48"/>
            <p:cNvSpPr/>
            <p:nvPr/>
          </p:nvSpPr>
          <p:spPr>
            <a:xfrm>
              <a:off x="7961044" y="3649635"/>
              <a:ext cx="239399" cy="466362"/>
            </a:xfrm>
            <a:prstGeom prst="rect">
              <a:avLst/>
            </a:prstGeom>
            <a:solidFill>
              <a:srgbClr val="1CABE2">
                <a:alpha val="85098"/>
              </a:srgbClr>
            </a:solidFill>
          </p:spPr>
          <p:txBody>
            <a:bodyPr/>
            <a:lstStyle/>
            <a:p/>
          </p:txBody>
        </p:sp>
        <p:sp>
          <p:nvSpPr>
            <p:cNvPr id="49" name="rc49"/>
            <p:cNvSpPr/>
            <p:nvPr/>
          </p:nvSpPr>
          <p:spPr>
            <a:xfrm>
              <a:off x="1311054" y="3842517"/>
              <a:ext cx="239399" cy="166756"/>
            </a:xfrm>
            <a:prstGeom prst="rect">
              <a:avLst/>
            </a:prstGeom>
            <a:solidFill>
              <a:srgbClr val="B3B3B3">
                <a:alpha val="85098"/>
              </a:srgbClr>
            </a:solidFill>
          </p:spPr>
          <p:txBody>
            <a:bodyPr/>
            <a:lstStyle/>
            <a:p/>
          </p:txBody>
        </p:sp>
        <p:sp>
          <p:nvSpPr>
            <p:cNvPr id="50" name="rc50"/>
            <p:cNvSpPr/>
            <p:nvPr/>
          </p:nvSpPr>
          <p:spPr>
            <a:xfrm>
              <a:off x="1577053" y="3807189"/>
              <a:ext cx="239399" cy="150971"/>
            </a:xfrm>
            <a:prstGeom prst="rect">
              <a:avLst/>
            </a:prstGeom>
            <a:solidFill>
              <a:srgbClr val="B3B3B3">
                <a:alpha val="85098"/>
              </a:srgbClr>
            </a:solidFill>
          </p:spPr>
          <p:txBody>
            <a:bodyPr/>
            <a:lstStyle/>
            <a:p/>
          </p:txBody>
        </p:sp>
        <p:sp>
          <p:nvSpPr>
            <p:cNvPr id="51" name="rc51"/>
            <p:cNvSpPr/>
            <p:nvPr/>
          </p:nvSpPr>
          <p:spPr>
            <a:xfrm>
              <a:off x="1843053" y="3840962"/>
              <a:ext cx="239399" cy="141045"/>
            </a:xfrm>
            <a:prstGeom prst="rect">
              <a:avLst/>
            </a:prstGeom>
            <a:solidFill>
              <a:srgbClr val="B3B3B3">
                <a:alpha val="85098"/>
              </a:srgbClr>
            </a:solidFill>
          </p:spPr>
          <p:txBody>
            <a:bodyPr/>
            <a:lstStyle/>
            <a:p/>
          </p:txBody>
        </p:sp>
        <p:sp>
          <p:nvSpPr>
            <p:cNvPr id="52" name="rc52"/>
            <p:cNvSpPr/>
            <p:nvPr/>
          </p:nvSpPr>
          <p:spPr>
            <a:xfrm>
              <a:off x="2109053" y="3884683"/>
              <a:ext cx="239399" cy="144570"/>
            </a:xfrm>
            <a:prstGeom prst="rect">
              <a:avLst/>
            </a:prstGeom>
            <a:solidFill>
              <a:srgbClr val="B3B3B3">
                <a:alpha val="85098"/>
              </a:srgbClr>
            </a:solidFill>
          </p:spPr>
          <p:txBody>
            <a:bodyPr/>
            <a:lstStyle/>
            <a:p/>
          </p:txBody>
        </p:sp>
        <p:sp>
          <p:nvSpPr>
            <p:cNvPr id="53" name="rc53"/>
            <p:cNvSpPr/>
            <p:nvPr/>
          </p:nvSpPr>
          <p:spPr>
            <a:xfrm>
              <a:off x="2375052" y="3835952"/>
              <a:ext cx="239399" cy="140024"/>
            </a:xfrm>
            <a:prstGeom prst="rect">
              <a:avLst/>
            </a:prstGeom>
            <a:solidFill>
              <a:srgbClr val="B3B3B3">
                <a:alpha val="85098"/>
              </a:srgbClr>
            </a:solidFill>
          </p:spPr>
          <p:txBody>
            <a:bodyPr/>
            <a:lstStyle/>
            <a:p/>
          </p:txBody>
        </p:sp>
        <p:sp>
          <p:nvSpPr>
            <p:cNvPr id="54" name="rc54"/>
            <p:cNvSpPr/>
            <p:nvPr/>
          </p:nvSpPr>
          <p:spPr>
            <a:xfrm>
              <a:off x="2641052" y="3905271"/>
              <a:ext cx="239399" cy="60204"/>
            </a:xfrm>
            <a:prstGeom prst="rect">
              <a:avLst/>
            </a:prstGeom>
            <a:solidFill>
              <a:srgbClr val="B3B3B3">
                <a:alpha val="85098"/>
              </a:srgbClr>
            </a:solidFill>
          </p:spPr>
          <p:txBody>
            <a:bodyPr/>
            <a:lstStyle/>
            <a:p/>
          </p:txBody>
        </p:sp>
        <p:sp>
          <p:nvSpPr>
            <p:cNvPr id="55" name="rc55"/>
            <p:cNvSpPr/>
            <p:nvPr/>
          </p:nvSpPr>
          <p:spPr>
            <a:xfrm>
              <a:off x="2907052" y="3885960"/>
              <a:ext cx="239399" cy="99683"/>
            </a:xfrm>
            <a:prstGeom prst="rect">
              <a:avLst/>
            </a:prstGeom>
            <a:solidFill>
              <a:srgbClr val="B3B3B3">
                <a:alpha val="85098"/>
              </a:srgbClr>
            </a:solidFill>
          </p:spPr>
          <p:txBody>
            <a:bodyPr/>
            <a:lstStyle/>
            <a:p/>
          </p:txBody>
        </p:sp>
        <p:sp>
          <p:nvSpPr>
            <p:cNvPr id="56" name="rc56"/>
            <p:cNvSpPr/>
            <p:nvPr/>
          </p:nvSpPr>
          <p:spPr>
            <a:xfrm>
              <a:off x="3173051" y="3850472"/>
              <a:ext cx="239399" cy="46855"/>
            </a:xfrm>
            <a:prstGeom prst="rect">
              <a:avLst/>
            </a:prstGeom>
            <a:solidFill>
              <a:srgbClr val="B3B3B3">
                <a:alpha val="85098"/>
              </a:srgbClr>
            </a:solidFill>
          </p:spPr>
          <p:txBody>
            <a:bodyPr/>
            <a:lstStyle/>
            <a:p/>
          </p:txBody>
        </p:sp>
        <p:sp>
          <p:nvSpPr>
            <p:cNvPr id="57" name="rc57"/>
            <p:cNvSpPr/>
            <p:nvPr/>
          </p:nvSpPr>
          <p:spPr>
            <a:xfrm>
              <a:off x="3439051" y="3765422"/>
              <a:ext cx="239399" cy="63741"/>
            </a:xfrm>
            <a:prstGeom prst="rect">
              <a:avLst/>
            </a:prstGeom>
            <a:solidFill>
              <a:srgbClr val="B3B3B3">
                <a:alpha val="85098"/>
              </a:srgbClr>
            </a:solidFill>
          </p:spPr>
          <p:txBody>
            <a:bodyPr/>
            <a:lstStyle/>
            <a:p/>
          </p:txBody>
        </p:sp>
        <p:sp>
          <p:nvSpPr>
            <p:cNvPr id="58" name="rc58"/>
            <p:cNvSpPr/>
            <p:nvPr/>
          </p:nvSpPr>
          <p:spPr>
            <a:xfrm>
              <a:off x="3705050" y="3824500"/>
              <a:ext cx="239399" cy="56679"/>
            </a:xfrm>
            <a:prstGeom prst="rect">
              <a:avLst/>
            </a:prstGeom>
            <a:solidFill>
              <a:srgbClr val="B3B3B3">
                <a:alpha val="85098"/>
              </a:srgbClr>
            </a:solidFill>
          </p:spPr>
          <p:txBody>
            <a:bodyPr/>
            <a:lstStyle/>
            <a:p/>
          </p:txBody>
        </p:sp>
        <p:sp>
          <p:nvSpPr>
            <p:cNvPr id="59" name="rc59"/>
            <p:cNvSpPr/>
            <p:nvPr/>
          </p:nvSpPr>
          <p:spPr>
            <a:xfrm>
              <a:off x="3971050" y="3744315"/>
              <a:ext cx="239399" cy="123895"/>
            </a:xfrm>
            <a:prstGeom prst="rect">
              <a:avLst/>
            </a:prstGeom>
            <a:solidFill>
              <a:srgbClr val="B3B3B3">
                <a:alpha val="85098"/>
              </a:srgbClr>
            </a:solidFill>
          </p:spPr>
          <p:txBody>
            <a:bodyPr/>
            <a:lstStyle/>
            <a:p/>
          </p:txBody>
        </p:sp>
        <p:sp>
          <p:nvSpPr>
            <p:cNvPr id="60" name="rc60"/>
            <p:cNvSpPr/>
            <p:nvPr/>
          </p:nvSpPr>
          <p:spPr>
            <a:xfrm>
              <a:off x="4237050" y="3763578"/>
              <a:ext cx="239399" cy="100692"/>
            </a:xfrm>
            <a:prstGeom prst="rect">
              <a:avLst/>
            </a:prstGeom>
            <a:solidFill>
              <a:srgbClr val="B3B3B3">
                <a:alpha val="85098"/>
              </a:srgbClr>
            </a:solidFill>
          </p:spPr>
          <p:txBody>
            <a:bodyPr/>
            <a:lstStyle/>
            <a:p/>
          </p:txBody>
        </p:sp>
        <p:sp>
          <p:nvSpPr>
            <p:cNvPr id="61" name="rc61"/>
            <p:cNvSpPr/>
            <p:nvPr/>
          </p:nvSpPr>
          <p:spPr>
            <a:xfrm>
              <a:off x="4503049" y="3750898"/>
              <a:ext cx="239399" cy="118870"/>
            </a:xfrm>
            <a:prstGeom prst="rect">
              <a:avLst/>
            </a:prstGeom>
            <a:solidFill>
              <a:srgbClr val="B3B3B3">
                <a:alpha val="85098"/>
              </a:srgbClr>
            </a:solidFill>
          </p:spPr>
          <p:txBody>
            <a:bodyPr/>
            <a:lstStyle/>
            <a:p/>
          </p:txBody>
        </p:sp>
        <p:sp>
          <p:nvSpPr>
            <p:cNvPr id="62" name="rc62"/>
            <p:cNvSpPr/>
            <p:nvPr/>
          </p:nvSpPr>
          <p:spPr>
            <a:xfrm>
              <a:off x="4769049" y="3772067"/>
              <a:ext cx="239399" cy="94581"/>
            </a:xfrm>
            <a:prstGeom prst="rect">
              <a:avLst/>
            </a:prstGeom>
            <a:solidFill>
              <a:srgbClr val="B3B3B3">
                <a:alpha val="85098"/>
              </a:srgbClr>
            </a:solidFill>
          </p:spPr>
          <p:txBody>
            <a:bodyPr/>
            <a:lstStyle/>
            <a:p/>
          </p:txBody>
        </p:sp>
        <p:sp>
          <p:nvSpPr>
            <p:cNvPr id="63" name="rc63"/>
            <p:cNvSpPr/>
            <p:nvPr/>
          </p:nvSpPr>
          <p:spPr>
            <a:xfrm>
              <a:off x="5035049" y="3698568"/>
              <a:ext cx="239399" cy="139143"/>
            </a:xfrm>
            <a:prstGeom prst="rect">
              <a:avLst/>
            </a:prstGeom>
            <a:solidFill>
              <a:srgbClr val="B3B3B3">
                <a:alpha val="85098"/>
              </a:srgbClr>
            </a:solidFill>
          </p:spPr>
          <p:txBody>
            <a:bodyPr/>
            <a:lstStyle/>
            <a:p/>
          </p:txBody>
        </p:sp>
        <p:sp>
          <p:nvSpPr>
            <p:cNvPr id="64" name="rc64"/>
            <p:cNvSpPr/>
            <p:nvPr/>
          </p:nvSpPr>
          <p:spPr>
            <a:xfrm>
              <a:off x="5301048" y="3668972"/>
              <a:ext cx="239399" cy="113947"/>
            </a:xfrm>
            <a:prstGeom prst="rect">
              <a:avLst/>
            </a:prstGeom>
            <a:solidFill>
              <a:srgbClr val="B3B3B3">
                <a:alpha val="85098"/>
              </a:srgbClr>
            </a:solidFill>
          </p:spPr>
          <p:txBody>
            <a:bodyPr/>
            <a:lstStyle/>
            <a:p/>
          </p:txBody>
        </p:sp>
        <p:sp>
          <p:nvSpPr>
            <p:cNvPr id="65" name="rc65"/>
            <p:cNvSpPr/>
            <p:nvPr/>
          </p:nvSpPr>
          <p:spPr>
            <a:xfrm>
              <a:off x="5567048" y="3639196"/>
              <a:ext cx="239399" cy="158933"/>
            </a:xfrm>
            <a:prstGeom prst="rect">
              <a:avLst/>
            </a:prstGeom>
            <a:solidFill>
              <a:srgbClr val="B3B3B3">
                <a:alpha val="85098"/>
              </a:srgbClr>
            </a:solidFill>
          </p:spPr>
          <p:txBody>
            <a:bodyPr/>
            <a:lstStyle/>
            <a:p/>
          </p:txBody>
        </p:sp>
        <p:sp>
          <p:nvSpPr>
            <p:cNvPr id="66" name="rc66"/>
            <p:cNvSpPr/>
            <p:nvPr/>
          </p:nvSpPr>
          <p:spPr>
            <a:xfrm>
              <a:off x="5833047" y="3547241"/>
              <a:ext cx="239399" cy="88868"/>
            </a:xfrm>
            <a:prstGeom prst="rect">
              <a:avLst/>
            </a:prstGeom>
            <a:solidFill>
              <a:srgbClr val="B3B3B3">
                <a:alpha val="85098"/>
              </a:srgbClr>
            </a:solidFill>
          </p:spPr>
          <p:txBody>
            <a:bodyPr/>
            <a:lstStyle/>
            <a:p/>
          </p:txBody>
        </p:sp>
        <p:sp>
          <p:nvSpPr>
            <p:cNvPr id="67" name="rc67"/>
            <p:cNvSpPr/>
            <p:nvPr/>
          </p:nvSpPr>
          <p:spPr>
            <a:xfrm>
              <a:off x="6099047" y="3533091"/>
              <a:ext cx="239399" cy="80708"/>
            </a:xfrm>
            <a:prstGeom prst="rect">
              <a:avLst/>
            </a:prstGeom>
            <a:solidFill>
              <a:srgbClr val="B3B3B3">
                <a:alpha val="85098"/>
              </a:srgbClr>
            </a:solidFill>
          </p:spPr>
          <p:txBody>
            <a:bodyPr/>
            <a:lstStyle/>
            <a:p/>
          </p:txBody>
        </p:sp>
        <p:sp>
          <p:nvSpPr>
            <p:cNvPr id="68" name="rc68"/>
            <p:cNvSpPr/>
            <p:nvPr/>
          </p:nvSpPr>
          <p:spPr>
            <a:xfrm>
              <a:off x="6365047" y="3530132"/>
              <a:ext cx="239399" cy="81118"/>
            </a:xfrm>
            <a:prstGeom prst="rect">
              <a:avLst/>
            </a:prstGeom>
            <a:solidFill>
              <a:srgbClr val="B3B3B3">
                <a:alpha val="85098"/>
              </a:srgbClr>
            </a:solidFill>
          </p:spPr>
          <p:txBody>
            <a:bodyPr/>
            <a:lstStyle/>
            <a:p/>
          </p:txBody>
        </p:sp>
        <p:sp>
          <p:nvSpPr>
            <p:cNvPr id="69" name="rc69"/>
            <p:cNvSpPr/>
            <p:nvPr/>
          </p:nvSpPr>
          <p:spPr>
            <a:xfrm>
              <a:off x="6631046" y="3570934"/>
              <a:ext cx="239399" cy="90843"/>
            </a:xfrm>
            <a:prstGeom prst="rect">
              <a:avLst/>
            </a:prstGeom>
            <a:solidFill>
              <a:srgbClr val="B3B3B3">
                <a:alpha val="85098"/>
              </a:srgbClr>
            </a:solidFill>
          </p:spPr>
          <p:txBody>
            <a:bodyPr/>
            <a:lstStyle/>
            <a:p/>
          </p:txBody>
        </p:sp>
        <p:sp>
          <p:nvSpPr>
            <p:cNvPr id="70" name="rc70"/>
            <p:cNvSpPr/>
            <p:nvPr/>
          </p:nvSpPr>
          <p:spPr>
            <a:xfrm>
              <a:off x="6897046" y="3497643"/>
              <a:ext cx="239399" cy="81842"/>
            </a:xfrm>
            <a:prstGeom prst="rect">
              <a:avLst/>
            </a:prstGeom>
            <a:solidFill>
              <a:srgbClr val="B3B3B3">
                <a:alpha val="85098"/>
              </a:srgbClr>
            </a:solidFill>
          </p:spPr>
          <p:txBody>
            <a:bodyPr/>
            <a:lstStyle/>
            <a:p/>
          </p:txBody>
        </p:sp>
        <p:sp>
          <p:nvSpPr>
            <p:cNvPr id="71" name="rc71"/>
            <p:cNvSpPr/>
            <p:nvPr/>
          </p:nvSpPr>
          <p:spPr>
            <a:xfrm>
              <a:off x="7163045" y="3541364"/>
              <a:ext cx="239399" cy="91208"/>
            </a:xfrm>
            <a:prstGeom prst="rect">
              <a:avLst/>
            </a:prstGeom>
            <a:solidFill>
              <a:srgbClr val="B3B3B3">
                <a:alpha val="85098"/>
              </a:srgbClr>
            </a:solidFill>
          </p:spPr>
          <p:txBody>
            <a:bodyPr/>
            <a:lstStyle/>
            <a:p/>
          </p:txBody>
        </p:sp>
        <p:sp>
          <p:nvSpPr>
            <p:cNvPr id="72" name="rc72"/>
            <p:cNvSpPr/>
            <p:nvPr/>
          </p:nvSpPr>
          <p:spPr>
            <a:xfrm>
              <a:off x="7429045" y="3525849"/>
              <a:ext cx="239399" cy="90792"/>
            </a:xfrm>
            <a:prstGeom prst="rect">
              <a:avLst/>
            </a:prstGeom>
            <a:solidFill>
              <a:srgbClr val="B3B3B3">
                <a:alpha val="85098"/>
              </a:srgbClr>
            </a:solidFill>
          </p:spPr>
          <p:txBody>
            <a:bodyPr/>
            <a:lstStyle/>
            <a:p/>
          </p:txBody>
        </p:sp>
        <p:sp>
          <p:nvSpPr>
            <p:cNvPr id="73" name="rc73"/>
            <p:cNvSpPr/>
            <p:nvPr/>
          </p:nvSpPr>
          <p:spPr>
            <a:xfrm>
              <a:off x="7695045" y="3585955"/>
              <a:ext cx="239399" cy="63968"/>
            </a:xfrm>
            <a:prstGeom prst="rect">
              <a:avLst/>
            </a:prstGeom>
            <a:solidFill>
              <a:srgbClr val="B3B3B3">
                <a:alpha val="85098"/>
              </a:srgbClr>
            </a:solidFill>
          </p:spPr>
          <p:txBody>
            <a:bodyPr/>
            <a:lstStyle/>
            <a:p/>
          </p:txBody>
        </p:sp>
        <p:sp>
          <p:nvSpPr>
            <p:cNvPr id="74" name="rc74"/>
            <p:cNvSpPr/>
            <p:nvPr/>
          </p:nvSpPr>
          <p:spPr>
            <a:xfrm>
              <a:off x="7961044" y="3594770"/>
              <a:ext cx="239399" cy="54865"/>
            </a:xfrm>
            <a:prstGeom prst="rect">
              <a:avLst/>
            </a:prstGeom>
            <a:solidFill>
              <a:srgbClr val="B3B3B3">
                <a:alpha val="85098"/>
              </a:srgbClr>
            </a:solidFill>
          </p:spPr>
          <p:txBody>
            <a:bodyPr/>
            <a:lstStyle/>
            <a:p/>
          </p:txBody>
        </p:sp>
        <p:sp>
          <p:nvSpPr>
            <p:cNvPr id="75" name="pl75"/>
            <p:cNvSpPr/>
            <p:nvPr/>
          </p:nvSpPr>
          <p:spPr>
            <a:xfrm>
              <a:off x="1430754" y="2302158"/>
              <a:ext cx="6649990" cy="968754"/>
            </a:xfrm>
            <a:custGeom>
              <a:avLst/>
              <a:pathLst>
                <a:path w="6649990" h="968754">
                  <a:moveTo>
                    <a:pt x="0" y="82447"/>
                  </a:moveTo>
                  <a:lnTo>
                    <a:pt x="265999" y="226729"/>
                  </a:lnTo>
                  <a:lnTo>
                    <a:pt x="531999" y="144282"/>
                  </a:lnTo>
                  <a:lnTo>
                    <a:pt x="797998" y="0"/>
                  </a:lnTo>
                  <a:lnTo>
                    <a:pt x="1063998" y="144282"/>
                  </a:lnTo>
                  <a:lnTo>
                    <a:pt x="1329998" y="164894"/>
                  </a:lnTo>
                  <a:lnTo>
                    <a:pt x="1595997" y="103059"/>
                  </a:lnTo>
                  <a:lnTo>
                    <a:pt x="1861997" y="329788"/>
                  </a:lnTo>
                  <a:lnTo>
                    <a:pt x="2127996" y="494683"/>
                  </a:lnTo>
                  <a:lnTo>
                    <a:pt x="2393996" y="350400"/>
                  </a:lnTo>
                  <a:lnTo>
                    <a:pt x="2659996" y="371012"/>
                  </a:lnTo>
                  <a:lnTo>
                    <a:pt x="2925995" y="371012"/>
                  </a:lnTo>
                  <a:lnTo>
                    <a:pt x="3191995" y="350400"/>
                  </a:lnTo>
                  <a:lnTo>
                    <a:pt x="3457995" y="350400"/>
                  </a:lnTo>
                  <a:lnTo>
                    <a:pt x="3723994" y="412236"/>
                  </a:lnTo>
                  <a:lnTo>
                    <a:pt x="3989994" y="535906"/>
                  </a:lnTo>
                  <a:lnTo>
                    <a:pt x="4255993" y="494683"/>
                  </a:lnTo>
                  <a:lnTo>
                    <a:pt x="4521993" y="865695"/>
                  </a:lnTo>
                  <a:lnTo>
                    <a:pt x="4787993" y="906919"/>
                  </a:lnTo>
                  <a:lnTo>
                    <a:pt x="5053992" y="906919"/>
                  </a:lnTo>
                  <a:lnTo>
                    <a:pt x="5319992" y="783248"/>
                  </a:lnTo>
                  <a:lnTo>
                    <a:pt x="5585991" y="968754"/>
                  </a:lnTo>
                  <a:lnTo>
                    <a:pt x="5851991" y="845084"/>
                  </a:lnTo>
                  <a:lnTo>
                    <a:pt x="6117991" y="886307"/>
                  </a:lnTo>
                  <a:lnTo>
                    <a:pt x="6383990" y="803860"/>
                  </a:lnTo>
                  <a:lnTo>
                    <a:pt x="6649990" y="803860"/>
                  </a:lnTo>
                </a:path>
              </a:pathLst>
            </a:custGeom>
            <a:ln w="27101" cap="flat">
              <a:solidFill>
                <a:srgbClr val="0058AB">
                  <a:alpha val="100000"/>
                </a:srgbClr>
              </a:solidFill>
              <a:prstDash val="solid"/>
              <a:round/>
            </a:ln>
          </p:spPr>
          <p:txBody>
            <a:bodyPr/>
            <a:lstStyle/>
            <a:p/>
          </p:txBody>
        </p:sp>
        <p:sp>
          <p:nvSpPr>
            <p:cNvPr id="76" name="pl76"/>
            <p:cNvSpPr/>
            <p:nvPr/>
          </p:nvSpPr>
          <p:spPr>
            <a:xfrm>
              <a:off x="1430754" y="2631947"/>
              <a:ext cx="6649990" cy="824472"/>
            </a:xfrm>
            <a:custGeom>
              <a:avLst/>
              <a:pathLst>
                <a:path w="6649990" h="824472">
                  <a:moveTo>
                    <a:pt x="0" y="267953"/>
                  </a:moveTo>
                  <a:lnTo>
                    <a:pt x="265999" y="350400"/>
                  </a:lnTo>
                  <a:lnTo>
                    <a:pt x="531999" y="226729"/>
                  </a:lnTo>
                  <a:lnTo>
                    <a:pt x="797998" y="82447"/>
                  </a:lnTo>
                  <a:lnTo>
                    <a:pt x="1063998" y="206118"/>
                  </a:lnTo>
                  <a:lnTo>
                    <a:pt x="1329998" y="0"/>
                  </a:lnTo>
                  <a:lnTo>
                    <a:pt x="1595997" y="41223"/>
                  </a:lnTo>
                  <a:lnTo>
                    <a:pt x="1861997" y="123670"/>
                  </a:lnTo>
                  <a:lnTo>
                    <a:pt x="2127996" y="329788"/>
                  </a:lnTo>
                  <a:lnTo>
                    <a:pt x="2393996" y="164894"/>
                  </a:lnTo>
                  <a:lnTo>
                    <a:pt x="2659996" y="350400"/>
                  </a:lnTo>
                  <a:lnTo>
                    <a:pt x="2925995" y="288565"/>
                  </a:lnTo>
                  <a:lnTo>
                    <a:pt x="3191995" y="309177"/>
                  </a:lnTo>
                  <a:lnTo>
                    <a:pt x="3457995" y="247341"/>
                  </a:lnTo>
                  <a:lnTo>
                    <a:pt x="3723994" y="412236"/>
                  </a:lnTo>
                  <a:lnTo>
                    <a:pt x="3989994" y="474071"/>
                  </a:lnTo>
                  <a:lnTo>
                    <a:pt x="4255993" y="535906"/>
                  </a:lnTo>
                  <a:lnTo>
                    <a:pt x="4521993" y="742024"/>
                  </a:lnTo>
                  <a:lnTo>
                    <a:pt x="4787993" y="762636"/>
                  </a:lnTo>
                  <a:lnTo>
                    <a:pt x="5053992" y="762636"/>
                  </a:lnTo>
                  <a:lnTo>
                    <a:pt x="5319992" y="659577"/>
                  </a:lnTo>
                  <a:lnTo>
                    <a:pt x="5585991" y="824472"/>
                  </a:lnTo>
                  <a:lnTo>
                    <a:pt x="5851991" y="721413"/>
                  </a:lnTo>
                  <a:lnTo>
                    <a:pt x="6117991" y="762636"/>
                  </a:lnTo>
                  <a:lnTo>
                    <a:pt x="6383990" y="618354"/>
                  </a:lnTo>
                  <a:lnTo>
                    <a:pt x="6649990" y="597742"/>
                  </a:lnTo>
                </a:path>
              </a:pathLst>
            </a:custGeom>
            <a:ln w="27101" cap="flat">
              <a:solidFill>
                <a:srgbClr val="F26A21">
                  <a:alpha val="100000"/>
                </a:srgbClr>
              </a:solidFill>
              <a:prstDash val="solid"/>
              <a:round/>
            </a:ln>
          </p:spPr>
          <p:txBody>
            <a:bodyPr/>
            <a:lstStyle/>
            <a:p/>
          </p:txBody>
        </p:sp>
        <p:sp>
          <p:nvSpPr>
            <p:cNvPr id="77" name="tx77"/>
            <p:cNvSpPr/>
            <p:nvPr/>
          </p:nvSpPr>
          <p:spPr>
            <a:xfrm>
              <a:off x="1370464" y="2227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8" name="tx78"/>
            <p:cNvSpPr/>
            <p:nvPr/>
          </p:nvSpPr>
          <p:spPr>
            <a:xfrm>
              <a:off x="2700462" y="2310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9" name="tx79"/>
            <p:cNvSpPr/>
            <p:nvPr/>
          </p:nvSpPr>
          <p:spPr>
            <a:xfrm>
              <a:off x="4030460" y="2516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0" name="tx80"/>
            <p:cNvSpPr/>
            <p:nvPr/>
          </p:nvSpPr>
          <p:spPr>
            <a:xfrm>
              <a:off x="5360458" y="26812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1" name="tx81"/>
            <p:cNvSpPr/>
            <p:nvPr/>
          </p:nvSpPr>
          <p:spPr>
            <a:xfrm>
              <a:off x="6424457" y="305388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82" name="tx82"/>
            <p:cNvSpPr/>
            <p:nvPr/>
          </p:nvSpPr>
          <p:spPr>
            <a:xfrm>
              <a:off x="6690456" y="29285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83" name="tx83"/>
            <p:cNvSpPr/>
            <p:nvPr/>
          </p:nvSpPr>
          <p:spPr>
            <a:xfrm>
              <a:off x="6956456" y="31153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41</a:t>
              </a:r>
            </a:p>
          </p:txBody>
        </p:sp>
        <p:sp>
          <p:nvSpPr>
            <p:cNvPr id="84" name="tx84"/>
            <p:cNvSpPr/>
            <p:nvPr/>
          </p:nvSpPr>
          <p:spPr>
            <a:xfrm>
              <a:off x="7222456" y="299204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47</a:t>
              </a:r>
            </a:p>
          </p:txBody>
        </p:sp>
        <p:sp>
          <p:nvSpPr>
            <p:cNvPr id="85" name="tx85"/>
            <p:cNvSpPr/>
            <p:nvPr/>
          </p:nvSpPr>
          <p:spPr>
            <a:xfrm>
              <a:off x="7488455" y="303194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86" name="tx86"/>
            <p:cNvSpPr/>
            <p:nvPr/>
          </p:nvSpPr>
          <p:spPr>
            <a:xfrm>
              <a:off x="7754455" y="2949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87" name="tx87"/>
            <p:cNvSpPr/>
            <p:nvPr/>
          </p:nvSpPr>
          <p:spPr>
            <a:xfrm>
              <a:off x="8020454" y="2949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88" name="tx88"/>
            <p:cNvSpPr/>
            <p:nvPr/>
          </p:nvSpPr>
          <p:spPr>
            <a:xfrm>
              <a:off x="1370464" y="29525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59</a:t>
              </a:r>
            </a:p>
          </p:txBody>
        </p:sp>
        <p:sp>
          <p:nvSpPr>
            <p:cNvPr id="89" name="tx89"/>
            <p:cNvSpPr/>
            <p:nvPr/>
          </p:nvSpPr>
          <p:spPr>
            <a:xfrm>
              <a:off x="2700462" y="26859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72</a:t>
              </a:r>
            </a:p>
          </p:txBody>
        </p:sp>
        <p:sp>
          <p:nvSpPr>
            <p:cNvPr id="90" name="tx90"/>
            <p:cNvSpPr/>
            <p:nvPr/>
          </p:nvSpPr>
          <p:spPr>
            <a:xfrm>
              <a:off x="4030460" y="303640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55</a:t>
              </a:r>
            </a:p>
          </p:txBody>
        </p:sp>
        <p:sp>
          <p:nvSpPr>
            <p:cNvPr id="91" name="tx91"/>
            <p:cNvSpPr/>
            <p:nvPr/>
          </p:nvSpPr>
          <p:spPr>
            <a:xfrm>
              <a:off x="5360458" y="3158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49</a:t>
              </a:r>
            </a:p>
          </p:txBody>
        </p:sp>
        <p:sp>
          <p:nvSpPr>
            <p:cNvPr id="92" name="tx92"/>
            <p:cNvSpPr/>
            <p:nvPr/>
          </p:nvSpPr>
          <p:spPr>
            <a:xfrm>
              <a:off x="6424457" y="344720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35</a:t>
              </a:r>
            </a:p>
          </p:txBody>
        </p:sp>
        <p:sp>
          <p:nvSpPr>
            <p:cNvPr id="93" name="tx93"/>
            <p:cNvSpPr/>
            <p:nvPr/>
          </p:nvSpPr>
          <p:spPr>
            <a:xfrm>
              <a:off x="6690456" y="33442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40</a:t>
              </a:r>
            </a:p>
          </p:txBody>
        </p:sp>
        <p:sp>
          <p:nvSpPr>
            <p:cNvPr id="94" name="tx94"/>
            <p:cNvSpPr/>
            <p:nvPr/>
          </p:nvSpPr>
          <p:spPr>
            <a:xfrm>
              <a:off x="6956456" y="3509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32</a:t>
              </a:r>
            </a:p>
          </p:txBody>
        </p:sp>
        <p:sp>
          <p:nvSpPr>
            <p:cNvPr id="95" name="tx95"/>
            <p:cNvSpPr/>
            <p:nvPr/>
          </p:nvSpPr>
          <p:spPr>
            <a:xfrm>
              <a:off x="7222456" y="34059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37</a:t>
              </a:r>
            </a:p>
          </p:txBody>
        </p:sp>
        <p:sp>
          <p:nvSpPr>
            <p:cNvPr id="96" name="tx96"/>
            <p:cNvSpPr/>
            <p:nvPr/>
          </p:nvSpPr>
          <p:spPr>
            <a:xfrm>
              <a:off x="7488455" y="344720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35</a:t>
              </a:r>
            </a:p>
          </p:txBody>
        </p:sp>
        <p:sp>
          <p:nvSpPr>
            <p:cNvPr id="97" name="tx97"/>
            <p:cNvSpPr/>
            <p:nvPr/>
          </p:nvSpPr>
          <p:spPr>
            <a:xfrm>
              <a:off x="7754455" y="330430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42</a:t>
              </a:r>
            </a:p>
          </p:txBody>
        </p:sp>
        <p:sp>
          <p:nvSpPr>
            <p:cNvPr id="98" name="tx98"/>
            <p:cNvSpPr/>
            <p:nvPr/>
          </p:nvSpPr>
          <p:spPr>
            <a:xfrm>
              <a:off x="8020454" y="328231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43</a:t>
              </a:r>
            </a:p>
          </p:txBody>
        </p:sp>
        <p:sp>
          <p:nvSpPr>
            <p:cNvPr id="99" name="tx99"/>
            <p:cNvSpPr/>
            <p:nvPr/>
          </p:nvSpPr>
          <p:spPr>
            <a:xfrm>
              <a:off x="1370464" y="40221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0" name="tx100"/>
            <p:cNvSpPr/>
            <p:nvPr/>
          </p:nvSpPr>
          <p:spPr>
            <a:xfrm>
              <a:off x="2700462" y="40016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1" name="tx101"/>
            <p:cNvSpPr/>
            <p:nvPr/>
          </p:nvSpPr>
          <p:spPr>
            <a:xfrm>
              <a:off x="4030460" y="39516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02" name="tx102"/>
            <p:cNvSpPr/>
            <p:nvPr/>
          </p:nvSpPr>
          <p:spPr>
            <a:xfrm>
              <a:off x="5360458" y="39090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103" name="tx103"/>
            <p:cNvSpPr/>
            <p:nvPr/>
          </p:nvSpPr>
          <p:spPr>
            <a:xfrm>
              <a:off x="6394312" y="382313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a:t>
              </a:r>
            </a:p>
          </p:txBody>
        </p:sp>
        <p:sp>
          <p:nvSpPr>
            <p:cNvPr id="104" name="tx104"/>
            <p:cNvSpPr/>
            <p:nvPr/>
          </p:nvSpPr>
          <p:spPr>
            <a:xfrm>
              <a:off x="6660311" y="3849770"/>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a:t>
              </a:r>
            </a:p>
          </p:txBody>
        </p:sp>
        <p:sp>
          <p:nvSpPr>
            <p:cNvPr id="105" name="tx105"/>
            <p:cNvSpPr/>
            <p:nvPr/>
          </p:nvSpPr>
          <p:spPr>
            <a:xfrm>
              <a:off x="6926311" y="380862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147</a:t>
              </a:r>
            </a:p>
          </p:txBody>
        </p:sp>
        <p:sp>
          <p:nvSpPr>
            <p:cNvPr id="106" name="tx106"/>
            <p:cNvSpPr/>
            <p:nvPr/>
          </p:nvSpPr>
          <p:spPr>
            <a:xfrm>
              <a:off x="7192311" y="383379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107" name="tx107"/>
            <p:cNvSpPr/>
            <p:nvPr/>
          </p:nvSpPr>
          <p:spPr>
            <a:xfrm>
              <a:off x="7458310" y="382582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137</a:t>
              </a:r>
            </a:p>
          </p:txBody>
        </p:sp>
        <p:sp>
          <p:nvSpPr>
            <p:cNvPr id="108" name="tx108"/>
            <p:cNvSpPr/>
            <p:nvPr/>
          </p:nvSpPr>
          <p:spPr>
            <a:xfrm>
              <a:off x="7724310" y="384384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a:t>
              </a:r>
            </a:p>
          </p:txBody>
        </p:sp>
        <p:sp>
          <p:nvSpPr>
            <p:cNvPr id="109" name="tx109"/>
            <p:cNvSpPr/>
            <p:nvPr/>
          </p:nvSpPr>
          <p:spPr>
            <a:xfrm>
              <a:off x="7990310" y="384237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110" name="tx110"/>
            <p:cNvSpPr/>
            <p:nvPr/>
          </p:nvSpPr>
          <p:spPr>
            <a:xfrm>
              <a:off x="1370464" y="38854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11" name="tx111"/>
            <p:cNvSpPr/>
            <p:nvPr/>
          </p:nvSpPr>
          <p:spPr>
            <a:xfrm>
              <a:off x="2700462" y="38949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12" name="tx112"/>
            <p:cNvSpPr/>
            <p:nvPr/>
          </p:nvSpPr>
          <p:spPr>
            <a:xfrm>
              <a:off x="4030460" y="37657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13" name="tx113"/>
            <p:cNvSpPr/>
            <p:nvPr/>
          </p:nvSpPr>
          <p:spPr>
            <a:xfrm>
              <a:off x="5360458" y="3685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14" name="tx114"/>
            <p:cNvSpPr/>
            <p:nvPr/>
          </p:nvSpPr>
          <p:spPr>
            <a:xfrm>
              <a:off x="6424457" y="35315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15" name="tx115"/>
            <p:cNvSpPr/>
            <p:nvPr/>
          </p:nvSpPr>
          <p:spPr>
            <a:xfrm>
              <a:off x="6690456" y="35759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16" name="tx116"/>
            <p:cNvSpPr/>
            <p:nvPr/>
          </p:nvSpPr>
          <p:spPr>
            <a:xfrm>
              <a:off x="6956456" y="349944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17" name="tx117"/>
            <p:cNvSpPr/>
            <p:nvPr/>
          </p:nvSpPr>
          <p:spPr>
            <a:xfrm>
              <a:off x="7222456" y="35465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18" name="tx118"/>
            <p:cNvSpPr/>
            <p:nvPr/>
          </p:nvSpPr>
          <p:spPr>
            <a:xfrm>
              <a:off x="7488455" y="35308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19" name="tx119"/>
            <p:cNvSpPr/>
            <p:nvPr/>
          </p:nvSpPr>
          <p:spPr>
            <a:xfrm>
              <a:off x="7754455" y="35788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20" name="tx120"/>
            <p:cNvSpPr/>
            <p:nvPr/>
          </p:nvSpPr>
          <p:spPr>
            <a:xfrm>
              <a:off x="8020454" y="35817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21" name="tx121"/>
            <p:cNvSpPr/>
            <p:nvPr/>
          </p:nvSpPr>
          <p:spPr>
            <a:xfrm>
              <a:off x="1370464" y="37258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22" name="tx122"/>
            <p:cNvSpPr/>
            <p:nvPr/>
          </p:nvSpPr>
          <p:spPr>
            <a:xfrm>
              <a:off x="2700462" y="3787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123" name="tx123"/>
            <p:cNvSpPr/>
            <p:nvPr/>
          </p:nvSpPr>
          <p:spPr>
            <a:xfrm>
              <a:off x="4000315" y="362627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102</a:t>
              </a:r>
            </a:p>
          </p:txBody>
        </p:sp>
        <p:sp>
          <p:nvSpPr>
            <p:cNvPr id="124" name="tx124"/>
            <p:cNvSpPr/>
            <p:nvPr/>
          </p:nvSpPr>
          <p:spPr>
            <a:xfrm>
              <a:off x="5330313" y="355225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122</a:t>
              </a:r>
            </a:p>
          </p:txBody>
        </p:sp>
        <p:sp>
          <p:nvSpPr>
            <p:cNvPr id="125" name="tx125"/>
            <p:cNvSpPr/>
            <p:nvPr/>
          </p:nvSpPr>
          <p:spPr>
            <a:xfrm>
              <a:off x="6394312" y="341209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160</a:t>
              </a:r>
            </a:p>
          </p:txBody>
        </p:sp>
        <p:sp>
          <p:nvSpPr>
            <p:cNvPr id="126" name="tx126"/>
            <p:cNvSpPr/>
            <p:nvPr/>
          </p:nvSpPr>
          <p:spPr>
            <a:xfrm>
              <a:off x="6660311" y="345289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149</a:t>
              </a:r>
            </a:p>
          </p:txBody>
        </p:sp>
        <p:sp>
          <p:nvSpPr>
            <p:cNvPr id="127" name="tx127"/>
            <p:cNvSpPr/>
            <p:nvPr/>
          </p:nvSpPr>
          <p:spPr>
            <a:xfrm>
              <a:off x="6926311" y="337960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169</a:t>
              </a:r>
            </a:p>
          </p:txBody>
        </p:sp>
        <p:sp>
          <p:nvSpPr>
            <p:cNvPr id="128" name="tx128"/>
            <p:cNvSpPr/>
            <p:nvPr/>
          </p:nvSpPr>
          <p:spPr>
            <a:xfrm>
              <a:off x="7192311" y="342332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157</a:t>
              </a:r>
            </a:p>
          </p:txBody>
        </p:sp>
        <p:sp>
          <p:nvSpPr>
            <p:cNvPr id="129" name="tx129"/>
            <p:cNvSpPr/>
            <p:nvPr/>
          </p:nvSpPr>
          <p:spPr>
            <a:xfrm>
              <a:off x="7458310" y="340781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161</a:t>
              </a:r>
            </a:p>
          </p:txBody>
        </p:sp>
        <p:sp>
          <p:nvSpPr>
            <p:cNvPr id="130" name="tx130"/>
            <p:cNvSpPr/>
            <p:nvPr/>
          </p:nvSpPr>
          <p:spPr>
            <a:xfrm>
              <a:off x="7724310" y="346791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145</a:t>
              </a:r>
            </a:p>
          </p:txBody>
        </p:sp>
        <p:sp>
          <p:nvSpPr>
            <p:cNvPr id="131" name="tx131"/>
            <p:cNvSpPr/>
            <p:nvPr/>
          </p:nvSpPr>
          <p:spPr>
            <a:xfrm>
              <a:off x="7990310" y="347667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143</a:t>
              </a:r>
            </a:p>
          </p:txBody>
        </p:sp>
        <p:sp>
          <p:nvSpPr>
            <p:cNvPr id="132" name="tx132"/>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3" name="tx133"/>
            <p:cNvSpPr/>
            <p:nvPr/>
          </p:nvSpPr>
          <p:spPr>
            <a:xfrm>
              <a:off x="577692" y="333239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4" name="tx134"/>
            <p:cNvSpPr/>
            <p:nvPr/>
          </p:nvSpPr>
          <p:spPr>
            <a:xfrm>
              <a:off x="577692" y="260091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35" name="tx135"/>
            <p:cNvSpPr/>
            <p:nvPr/>
          </p:nvSpPr>
          <p:spPr>
            <a:xfrm>
              <a:off x="577692" y="186942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36" name="tx136"/>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3" name="tx153"/>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4" name="pl154"/>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pl155"/>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6" name="tx156"/>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7" name="tx157"/>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8" name="rc158"/>
            <p:cNvSpPr/>
            <p:nvPr/>
          </p:nvSpPr>
          <p:spPr>
            <a:xfrm>
              <a:off x="4670912" y="4979579"/>
              <a:ext cx="201456" cy="201456"/>
            </a:xfrm>
            <a:prstGeom prst="rect">
              <a:avLst/>
            </a:prstGeom>
            <a:solidFill>
              <a:srgbClr val="B3B3B3">
                <a:alpha val="85098"/>
              </a:srgbClr>
            </a:solidFill>
          </p:spPr>
          <p:txBody>
            <a:bodyPr/>
            <a:lstStyle/>
            <a:p/>
          </p:txBody>
        </p:sp>
        <p:sp>
          <p:nvSpPr>
            <p:cNvPr id="159" name="rc159"/>
            <p:cNvSpPr/>
            <p:nvPr/>
          </p:nvSpPr>
          <p:spPr>
            <a:xfrm>
              <a:off x="5573066" y="4979579"/>
              <a:ext cx="201456" cy="201456"/>
            </a:xfrm>
            <a:prstGeom prst="rect">
              <a:avLst/>
            </a:prstGeom>
            <a:solidFill>
              <a:srgbClr val="1CABE2">
                <a:alpha val="85098"/>
              </a:srgbClr>
            </a:solidFill>
          </p:spPr>
          <p:txBody>
            <a:bodyPr/>
            <a:lstStyle/>
            <a:p/>
          </p:txBody>
        </p:sp>
        <p:sp>
          <p:nvSpPr>
            <p:cNvPr id="160" name="tx160"/>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1" name="tx161"/>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2" name="tx162"/>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3" name="tx163"/>
            <p:cNvSpPr/>
            <p:nvPr/>
          </p:nvSpPr>
          <p:spPr>
            <a:xfrm>
              <a:off x="966584" y="1592892"/>
              <a:ext cx="125811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PNG, 2000-2025</a:t>
              </a:r>
            </a:p>
          </p:txBody>
        </p:sp>
        <p:sp>
          <p:nvSpPr>
            <p:cNvPr id="164" name="pl164"/>
            <p:cNvSpPr/>
            <p:nvPr/>
          </p:nvSpPr>
          <p:spPr>
            <a:xfrm>
              <a:off x="238627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53672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68717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8" name="pl168"/>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9" name="pl169"/>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0" name="pl170"/>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46150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61195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76239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311054" y="5726143"/>
              <a:ext cx="5935494" cy="119033"/>
            </a:xfrm>
            <a:prstGeom prst="rect">
              <a:avLst/>
            </a:prstGeom>
            <a:solidFill>
              <a:srgbClr val="1CABE2">
                <a:alpha val="85098"/>
              </a:srgbClr>
            </a:solidFill>
          </p:spPr>
          <p:txBody>
            <a:bodyPr/>
            <a:lstStyle/>
            <a:p/>
          </p:txBody>
        </p:sp>
        <p:sp>
          <p:nvSpPr>
            <p:cNvPr id="175" name="rc175"/>
            <p:cNvSpPr/>
            <p:nvPr/>
          </p:nvSpPr>
          <p:spPr>
            <a:xfrm>
              <a:off x="1311054" y="5577352"/>
              <a:ext cx="5480717" cy="119033"/>
            </a:xfrm>
            <a:prstGeom prst="rect">
              <a:avLst/>
            </a:prstGeom>
            <a:solidFill>
              <a:srgbClr val="1CABE2">
                <a:alpha val="85098"/>
              </a:srgbClr>
            </a:solidFill>
          </p:spPr>
          <p:txBody>
            <a:bodyPr/>
            <a:lstStyle/>
            <a:p/>
          </p:txBody>
        </p:sp>
        <p:sp>
          <p:nvSpPr>
            <p:cNvPr id="176" name="rc176"/>
            <p:cNvSpPr/>
            <p:nvPr/>
          </p:nvSpPr>
          <p:spPr>
            <a:xfrm>
              <a:off x="1311054" y="5428560"/>
              <a:ext cx="5484115" cy="119033"/>
            </a:xfrm>
            <a:prstGeom prst="rect">
              <a:avLst/>
            </a:prstGeom>
            <a:solidFill>
              <a:srgbClr val="1CABE2">
                <a:alpha val="85098"/>
              </a:srgbClr>
            </a:solidFill>
          </p:spPr>
          <p:txBody>
            <a:bodyPr/>
            <a:lstStyle/>
            <a:p/>
          </p:txBody>
        </p:sp>
        <p:sp>
          <p:nvSpPr>
            <p:cNvPr id="177" name="rc177"/>
            <p:cNvSpPr/>
            <p:nvPr/>
          </p:nvSpPr>
          <p:spPr>
            <a:xfrm>
              <a:off x="7246548" y="5726143"/>
              <a:ext cx="953895" cy="119033"/>
            </a:xfrm>
            <a:prstGeom prst="rect">
              <a:avLst/>
            </a:prstGeom>
            <a:solidFill>
              <a:srgbClr val="B3B3B3">
                <a:alpha val="85098"/>
              </a:srgbClr>
            </a:solidFill>
          </p:spPr>
          <p:txBody>
            <a:bodyPr/>
            <a:lstStyle/>
            <a:p/>
          </p:txBody>
        </p:sp>
        <p:sp>
          <p:nvSpPr>
            <p:cNvPr id="178" name="rc178"/>
            <p:cNvSpPr/>
            <p:nvPr/>
          </p:nvSpPr>
          <p:spPr>
            <a:xfrm>
              <a:off x="6791772" y="5577352"/>
              <a:ext cx="752226" cy="119033"/>
            </a:xfrm>
            <a:prstGeom prst="rect">
              <a:avLst/>
            </a:prstGeom>
            <a:solidFill>
              <a:srgbClr val="B3B3B3">
                <a:alpha val="85098"/>
              </a:srgbClr>
            </a:solidFill>
          </p:spPr>
          <p:txBody>
            <a:bodyPr/>
            <a:lstStyle/>
            <a:p/>
          </p:txBody>
        </p:sp>
        <p:sp>
          <p:nvSpPr>
            <p:cNvPr id="179" name="rc179"/>
            <p:cNvSpPr/>
            <p:nvPr/>
          </p:nvSpPr>
          <p:spPr>
            <a:xfrm>
              <a:off x="6795169" y="5428560"/>
              <a:ext cx="645177" cy="119033"/>
            </a:xfrm>
            <a:prstGeom prst="rect">
              <a:avLst/>
            </a:prstGeom>
            <a:solidFill>
              <a:srgbClr val="B3B3B3">
                <a:alpha val="85098"/>
              </a:srgbClr>
            </a:solidFill>
          </p:spPr>
          <p:txBody>
            <a:bodyPr/>
            <a:lstStyle/>
            <a:p/>
          </p:txBody>
        </p:sp>
        <p:sp>
          <p:nvSpPr>
            <p:cNvPr id="180" name="tx180"/>
            <p:cNvSpPr/>
            <p:nvPr/>
          </p:nvSpPr>
          <p:spPr>
            <a:xfrm>
              <a:off x="8345125"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160.2</a:t>
              </a:r>
            </a:p>
          </p:txBody>
        </p:sp>
        <p:sp>
          <p:nvSpPr>
            <p:cNvPr id="181" name="tx181"/>
            <p:cNvSpPr/>
            <p:nvPr/>
          </p:nvSpPr>
          <p:spPr>
            <a:xfrm>
              <a:off x="7688679"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144.9</a:t>
              </a:r>
            </a:p>
          </p:txBody>
        </p:sp>
        <p:sp>
          <p:nvSpPr>
            <p:cNvPr id="182" name="tx182"/>
            <p:cNvSpPr/>
            <p:nvPr/>
          </p:nvSpPr>
          <p:spPr>
            <a:xfrm>
              <a:off x="7585028"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142.5</a:t>
              </a:r>
            </a:p>
          </p:txBody>
        </p:sp>
        <p:sp>
          <p:nvSpPr>
            <p:cNvPr id="183" name="tx183"/>
            <p:cNvSpPr/>
            <p:nvPr/>
          </p:nvSpPr>
          <p:spPr>
            <a:xfrm>
              <a:off x="4182338" y="5742467"/>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138</a:t>
              </a:r>
            </a:p>
          </p:txBody>
        </p:sp>
        <p:sp>
          <p:nvSpPr>
            <p:cNvPr id="184" name="tx184"/>
            <p:cNvSpPr/>
            <p:nvPr/>
          </p:nvSpPr>
          <p:spPr>
            <a:xfrm>
              <a:off x="3906732" y="5595144"/>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127.4</a:t>
              </a:r>
            </a:p>
          </p:txBody>
        </p:sp>
        <p:sp>
          <p:nvSpPr>
            <p:cNvPr id="185" name="tx185"/>
            <p:cNvSpPr/>
            <p:nvPr/>
          </p:nvSpPr>
          <p:spPr>
            <a:xfrm>
              <a:off x="3908430"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127.5</a:t>
              </a:r>
            </a:p>
          </p:txBody>
        </p:sp>
        <p:sp>
          <p:nvSpPr>
            <p:cNvPr id="186" name="tx186"/>
            <p:cNvSpPr/>
            <p:nvPr/>
          </p:nvSpPr>
          <p:spPr>
            <a:xfrm>
              <a:off x="7610969" y="574393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22.2</a:t>
              </a:r>
            </a:p>
          </p:txBody>
        </p:sp>
        <p:sp>
          <p:nvSpPr>
            <p:cNvPr id="187" name="tx187"/>
            <p:cNvSpPr/>
            <p:nvPr/>
          </p:nvSpPr>
          <p:spPr>
            <a:xfrm>
              <a:off x="7055358"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17.5</a:t>
              </a:r>
            </a:p>
          </p:txBody>
        </p:sp>
        <p:sp>
          <p:nvSpPr>
            <p:cNvPr id="188" name="tx188"/>
            <p:cNvSpPr/>
            <p:nvPr/>
          </p:nvSpPr>
          <p:spPr>
            <a:xfrm>
              <a:off x="7053449" y="5444941"/>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a:t>
              </a:r>
            </a:p>
          </p:txBody>
        </p:sp>
        <p:sp>
          <p:nvSpPr>
            <p:cNvPr id="189" name="tx189"/>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3" name="tx193"/>
            <p:cNvSpPr/>
            <p:nvPr/>
          </p:nvSpPr>
          <p:spPr>
            <a:xfrm>
              <a:off x="3337218"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94" name="tx194"/>
            <p:cNvSpPr/>
            <p:nvPr/>
          </p:nvSpPr>
          <p:spPr>
            <a:xfrm>
              <a:off x="5448819"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95" name="tx195"/>
            <p:cNvSpPr/>
            <p:nvPr/>
          </p:nvSpPr>
          <p:spPr>
            <a:xfrm>
              <a:off x="7599267"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96" name="tx196"/>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7" name="tx197"/>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8" name="tx198"/>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9" name="tx199"/>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PNG.
In 2025, DTP1 coverage in PNG remained constant 49%. The number of children missing out on any DTP vaccination (zero-dose children) increased from 127,000 in 2024 to 128,000 in 2025.
DTP3 coverage remained relatively constant within 1% at 43% in 2025, leaving 143,000 children vulnerable to vaccine-preventable diseases.</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49% and DTP3 was 43%, leaving 143,000 children un- or under-vaccinated, including 128,000 zero-dose and 15,000 with only partial protection.</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5710"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8939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7308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0372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2003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2135016"/>
              <a:ext cx="3418439" cy="1027953"/>
            </a:xfrm>
            <a:custGeom>
              <a:avLst/>
              <a:pathLst>
                <a:path w="3418439" h="1027953">
                  <a:moveTo>
                    <a:pt x="0" y="87485"/>
                  </a:moveTo>
                  <a:lnTo>
                    <a:pt x="136737" y="240584"/>
                  </a:lnTo>
                  <a:lnTo>
                    <a:pt x="273475" y="153099"/>
                  </a:lnTo>
                  <a:lnTo>
                    <a:pt x="410212" y="0"/>
                  </a:lnTo>
                  <a:lnTo>
                    <a:pt x="546950" y="153099"/>
                  </a:lnTo>
                  <a:lnTo>
                    <a:pt x="683687" y="174970"/>
                  </a:lnTo>
                  <a:lnTo>
                    <a:pt x="820425" y="109356"/>
                  </a:lnTo>
                  <a:lnTo>
                    <a:pt x="957162" y="349941"/>
                  </a:lnTo>
                  <a:lnTo>
                    <a:pt x="1093900" y="524912"/>
                  </a:lnTo>
                  <a:lnTo>
                    <a:pt x="1230638" y="371812"/>
                  </a:lnTo>
                  <a:lnTo>
                    <a:pt x="1367375" y="393684"/>
                  </a:lnTo>
                  <a:lnTo>
                    <a:pt x="1504113" y="393684"/>
                  </a:lnTo>
                  <a:lnTo>
                    <a:pt x="1640850" y="371812"/>
                  </a:lnTo>
                  <a:lnTo>
                    <a:pt x="1777588" y="371812"/>
                  </a:lnTo>
                  <a:lnTo>
                    <a:pt x="1914325" y="437426"/>
                  </a:lnTo>
                  <a:lnTo>
                    <a:pt x="2051063" y="568655"/>
                  </a:lnTo>
                  <a:lnTo>
                    <a:pt x="2187801" y="524912"/>
                  </a:lnTo>
                  <a:lnTo>
                    <a:pt x="2324538" y="918596"/>
                  </a:lnTo>
                  <a:lnTo>
                    <a:pt x="2461276" y="962339"/>
                  </a:lnTo>
                  <a:lnTo>
                    <a:pt x="2598013" y="962339"/>
                  </a:lnTo>
                  <a:lnTo>
                    <a:pt x="2734751" y="831111"/>
                  </a:lnTo>
                  <a:lnTo>
                    <a:pt x="2871488" y="1027953"/>
                  </a:lnTo>
                  <a:lnTo>
                    <a:pt x="3008226" y="896725"/>
                  </a:lnTo>
                  <a:lnTo>
                    <a:pt x="3144964" y="940468"/>
                  </a:lnTo>
                  <a:lnTo>
                    <a:pt x="3281701" y="852982"/>
                  </a:lnTo>
                  <a:lnTo>
                    <a:pt x="3418439" y="852982"/>
                  </a:lnTo>
                </a:path>
              </a:pathLst>
            </a:custGeom>
            <a:ln w="27101" cap="flat">
              <a:solidFill>
                <a:srgbClr val="0058AB">
                  <a:alpha val="100000"/>
                </a:srgbClr>
              </a:solidFill>
              <a:prstDash val="solid"/>
              <a:round/>
            </a:ln>
          </p:spPr>
          <p:txBody>
            <a:bodyPr/>
            <a:lstStyle/>
            <a:p/>
          </p:txBody>
        </p:sp>
        <p:sp>
          <p:nvSpPr>
            <p:cNvPr id="22" name="pl22"/>
            <p:cNvSpPr/>
            <p:nvPr/>
          </p:nvSpPr>
          <p:spPr>
            <a:xfrm>
              <a:off x="1122022" y="2069402"/>
              <a:ext cx="3418439" cy="196842"/>
            </a:xfrm>
            <a:custGeom>
              <a:avLst/>
              <a:pathLst>
                <a:path w="3418439" h="196842">
                  <a:moveTo>
                    <a:pt x="0" y="196842"/>
                  </a:moveTo>
                  <a:lnTo>
                    <a:pt x="136737" y="174970"/>
                  </a:lnTo>
                  <a:lnTo>
                    <a:pt x="273475" y="174970"/>
                  </a:lnTo>
                  <a:lnTo>
                    <a:pt x="410212" y="153099"/>
                  </a:lnTo>
                  <a:lnTo>
                    <a:pt x="546950" y="131228"/>
                  </a:lnTo>
                  <a:lnTo>
                    <a:pt x="683687" y="109356"/>
                  </a:lnTo>
                  <a:lnTo>
                    <a:pt x="820425" y="87485"/>
                  </a:lnTo>
                  <a:lnTo>
                    <a:pt x="957162" y="87485"/>
                  </a:lnTo>
                  <a:lnTo>
                    <a:pt x="1093900" y="65614"/>
                  </a:lnTo>
                  <a:lnTo>
                    <a:pt x="1230638" y="43742"/>
                  </a:lnTo>
                  <a:lnTo>
                    <a:pt x="1367375" y="43742"/>
                  </a:lnTo>
                  <a:lnTo>
                    <a:pt x="1504113" y="21871"/>
                  </a:lnTo>
                  <a:lnTo>
                    <a:pt x="1640850" y="43742"/>
                  </a:lnTo>
                  <a:lnTo>
                    <a:pt x="1777588" y="43742"/>
                  </a:lnTo>
                  <a:lnTo>
                    <a:pt x="1914325" y="43742"/>
                  </a:lnTo>
                  <a:lnTo>
                    <a:pt x="2051063" y="43742"/>
                  </a:lnTo>
                  <a:lnTo>
                    <a:pt x="2187801" y="21871"/>
                  </a:lnTo>
                  <a:lnTo>
                    <a:pt x="2324538" y="21871"/>
                  </a:lnTo>
                  <a:lnTo>
                    <a:pt x="2461276" y="21871"/>
                  </a:lnTo>
                  <a:lnTo>
                    <a:pt x="2598013" y="0"/>
                  </a:lnTo>
                  <a:lnTo>
                    <a:pt x="2734751" y="65614"/>
                  </a:lnTo>
                  <a:lnTo>
                    <a:pt x="2871488" y="109356"/>
                  </a:lnTo>
                  <a:lnTo>
                    <a:pt x="3008226" y="43742"/>
                  </a:lnTo>
                  <a:lnTo>
                    <a:pt x="3144964" y="43742"/>
                  </a:lnTo>
                  <a:lnTo>
                    <a:pt x="3281701" y="43742"/>
                  </a:lnTo>
                  <a:lnTo>
                    <a:pt x="3418439" y="21871"/>
                  </a:lnTo>
                </a:path>
              </a:pathLst>
            </a:custGeom>
            <a:ln w="27101" cap="flat">
              <a:solidFill>
                <a:srgbClr val="80BD41">
                  <a:alpha val="100000"/>
                </a:srgbClr>
              </a:solidFill>
              <a:prstDash val="solid"/>
              <a:round/>
            </a:ln>
          </p:spPr>
          <p:txBody>
            <a:bodyPr/>
            <a:lstStyle/>
            <a:p/>
          </p:txBody>
        </p:sp>
        <p:sp>
          <p:nvSpPr>
            <p:cNvPr id="23" name="pl23"/>
            <p:cNvSpPr/>
            <p:nvPr/>
          </p:nvSpPr>
          <p:spPr>
            <a:xfrm>
              <a:off x="1122022" y="1938173"/>
              <a:ext cx="3418439" cy="218713"/>
            </a:xfrm>
            <a:custGeom>
              <a:avLst/>
              <a:pathLst>
                <a:path w="3418439" h="218713">
                  <a:moveTo>
                    <a:pt x="0" y="109356"/>
                  </a:moveTo>
                  <a:lnTo>
                    <a:pt x="136737" y="131228"/>
                  </a:lnTo>
                  <a:lnTo>
                    <a:pt x="273475" y="153099"/>
                  </a:lnTo>
                  <a:lnTo>
                    <a:pt x="410212" y="131228"/>
                  </a:lnTo>
                  <a:lnTo>
                    <a:pt x="546950" y="109356"/>
                  </a:lnTo>
                  <a:lnTo>
                    <a:pt x="683687" y="109356"/>
                  </a:lnTo>
                  <a:lnTo>
                    <a:pt x="820425" y="43742"/>
                  </a:lnTo>
                  <a:lnTo>
                    <a:pt x="957162" y="43742"/>
                  </a:lnTo>
                  <a:lnTo>
                    <a:pt x="1093900" y="21871"/>
                  </a:lnTo>
                  <a:lnTo>
                    <a:pt x="1230638" y="21871"/>
                  </a:lnTo>
                  <a:lnTo>
                    <a:pt x="1367375" y="21871"/>
                  </a:lnTo>
                  <a:lnTo>
                    <a:pt x="1504113" y="21871"/>
                  </a:lnTo>
                  <a:lnTo>
                    <a:pt x="1640850" y="0"/>
                  </a:lnTo>
                  <a:lnTo>
                    <a:pt x="1777588" y="21871"/>
                  </a:lnTo>
                  <a:lnTo>
                    <a:pt x="1914325" y="21871"/>
                  </a:lnTo>
                  <a:lnTo>
                    <a:pt x="2051063" y="21871"/>
                  </a:lnTo>
                  <a:lnTo>
                    <a:pt x="2187801" y="21871"/>
                  </a:lnTo>
                  <a:lnTo>
                    <a:pt x="2324538" y="21871"/>
                  </a:lnTo>
                  <a:lnTo>
                    <a:pt x="2461276" y="43742"/>
                  </a:lnTo>
                  <a:lnTo>
                    <a:pt x="2598013" y="43742"/>
                  </a:lnTo>
                  <a:lnTo>
                    <a:pt x="2734751" y="87485"/>
                  </a:lnTo>
                  <a:lnTo>
                    <a:pt x="2871488" y="218713"/>
                  </a:lnTo>
                  <a:lnTo>
                    <a:pt x="3008226" y="65614"/>
                  </a:lnTo>
                  <a:lnTo>
                    <a:pt x="3144964" y="131228"/>
                  </a:lnTo>
                  <a:lnTo>
                    <a:pt x="3281701" y="131228"/>
                  </a:lnTo>
                  <a:lnTo>
                    <a:pt x="3418439"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2022" y="2135016"/>
              <a:ext cx="3418439" cy="1027953"/>
            </a:xfrm>
            <a:custGeom>
              <a:avLst/>
              <a:pathLst>
                <a:path w="3418439" h="1027953">
                  <a:moveTo>
                    <a:pt x="0" y="87485"/>
                  </a:moveTo>
                  <a:lnTo>
                    <a:pt x="136737" y="240584"/>
                  </a:lnTo>
                  <a:lnTo>
                    <a:pt x="273475" y="153099"/>
                  </a:lnTo>
                  <a:lnTo>
                    <a:pt x="410212" y="0"/>
                  </a:lnTo>
                  <a:lnTo>
                    <a:pt x="546950" y="153099"/>
                  </a:lnTo>
                  <a:lnTo>
                    <a:pt x="683687" y="174970"/>
                  </a:lnTo>
                  <a:lnTo>
                    <a:pt x="820425" y="109356"/>
                  </a:lnTo>
                  <a:lnTo>
                    <a:pt x="957162" y="349941"/>
                  </a:lnTo>
                  <a:lnTo>
                    <a:pt x="1093900" y="524912"/>
                  </a:lnTo>
                  <a:lnTo>
                    <a:pt x="1230638" y="371812"/>
                  </a:lnTo>
                  <a:lnTo>
                    <a:pt x="1367375" y="393684"/>
                  </a:lnTo>
                  <a:lnTo>
                    <a:pt x="1504113" y="393684"/>
                  </a:lnTo>
                  <a:lnTo>
                    <a:pt x="1640850" y="371812"/>
                  </a:lnTo>
                  <a:lnTo>
                    <a:pt x="1777588" y="371812"/>
                  </a:lnTo>
                  <a:lnTo>
                    <a:pt x="1914325" y="437426"/>
                  </a:lnTo>
                  <a:lnTo>
                    <a:pt x="2051063" y="568655"/>
                  </a:lnTo>
                  <a:lnTo>
                    <a:pt x="2187801" y="524912"/>
                  </a:lnTo>
                  <a:lnTo>
                    <a:pt x="2324538" y="918596"/>
                  </a:lnTo>
                  <a:lnTo>
                    <a:pt x="2461276" y="962339"/>
                  </a:lnTo>
                  <a:lnTo>
                    <a:pt x="2598013" y="962339"/>
                  </a:lnTo>
                  <a:lnTo>
                    <a:pt x="2734751" y="831111"/>
                  </a:lnTo>
                  <a:lnTo>
                    <a:pt x="2871488" y="1027953"/>
                  </a:lnTo>
                  <a:lnTo>
                    <a:pt x="3008226" y="896725"/>
                  </a:lnTo>
                  <a:lnTo>
                    <a:pt x="3144964" y="940468"/>
                  </a:lnTo>
                  <a:lnTo>
                    <a:pt x="3281701" y="852982"/>
                  </a:lnTo>
                  <a:lnTo>
                    <a:pt x="3418439" y="852982"/>
                  </a:lnTo>
                </a:path>
              </a:pathLst>
            </a:custGeom>
            <a:ln w="43362" cap="flat">
              <a:solidFill>
                <a:srgbClr val="000000">
                  <a:alpha val="100000"/>
                </a:srgbClr>
              </a:solidFill>
              <a:prstDash val="solid"/>
              <a:round/>
            </a:ln>
          </p:spPr>
          <p:txBody>
            <a:bodyPr/>
            <a:lstStyle/>
            <a:p/>
          </p:txBody>
        </p:sp>
        <p:sp>
          <p:nvSpPr>
            <p:cNvPr id="25" name="pl25"/>
            <p:cNvSpPr/>
            <p:nvPr/>
          </p:nvSpPr>
          <p:spPr>
            <a:xfrm>
              <a:off x="1122022"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26" name="pl26"/>
            <p:cNvSpPr/>
            <p:nvPr/>
          </p:nvSpPr>
          <p:spPr>
            <a:xfrm>
              <a:off x="1805710"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27" name="pl27"/>
            <p:cNvSpPr/>
            <p:nvPr/>
          </p:nvSpPr>
          <p:spPr>
            <a:xfrm>
              <a:off x="2489398" y="1828817"/>
              <a:ext cx="0" cy="699883"/>
            </a:xfrm>
            <a:custGeom>
              <a:avLst/>
              <a:pathLst>
                <a:path w="0" h="699883">
                  <a:moveTo>
                    <a:pt x="0" y="0"/>
                  </a:moveTo>
                  <a:lnTo>
                    <a:pt x="0" y="699883"/>
                  </a:lnTo>
                </a:path>
              </a:pathLst>
            </a:custGeom>
            <a:ln w="13550" cap="flat">
              <a:solidFill>
                <a:srgbClr val="0058AB">
                  <a:alpha val="100000"/>
                </a:srgbClr>
              </a:solidFill>
              <a:prstDash val="dot"/>
              <a:round/>
            </a:ln>
          </p:spPr>
          <p:txBody>
            <a:bodyPr/>
            <a:lstStyle/>
            <a:p/>
          </p:txBody>
        </p:sp>
        <p:sp>
          <p:nvSpPr>
            <p:cNvPr id="28" name="pl28"/>
            <p:cNvSpPr/>
            <p:nvPr/>
          </p:nvSpPr>
          <p:spPr>
            <a:xfrm>
              <a:off x="3173085" y="1828817"/>
              <a:ext cx="0" cy="874853"/>
            </a:xfrm>
            <a:custGeom>
              <a:avLst/>
              <a:pathLst>
                <a:path w="0" h="874853">
                  <a:moveTo>
                    <a:pt x="0" y="0"/>
                  </a:moveTo>
                  <a:lnTo>
                    <a:pt x="0" y="874853"/>
                  </a:lnTo>
                </a:path>
              </a:pathLst>
            </a:custGeom>
            <a:ln w="13550" cap="flat">
              <a:solidFill>
                <a:srgbClr val="0058AB">
                  <a:alpha val="100000"/>
                </a:srgbClr>
              </a:solidFill>
              <a:prstDash val="dot"/>
              <a:round/>
            </a:ln>
          </p:spPr>
          <p:txBody>
            <a:bodyPr/>
            <a:lstStyle/>
            <a:p/>
          </p:txBody>
        </p:sp>
        <p:sp>
          <p:nvSpPr>
            <p:cNvPr id="29" name="pl29"/>
            <p:cNvSpPr/>
            <p:nvPr/>
          </p:nvSpPr>
          <p:spPr>
            <a:xfrm>
              <a:off x="3720036" y="1828817"/>
              <a:ext cx="0" cy="1268538"/>
            </a:xfrm>
            <a:custGeom>
              <a:avLst/>
              <a:pathLst>
                <a:path w="0" h="1268538">
                  <a:moveTo>
                    <a:pt x="0" y="0"/>
                  </a:moveTo>
                  <a:lnTo>
                    <a:pt x="0" y="1268538"/>
                  </a:lnTo>
                </a:path>
              </a:pathLst>
            </a:custGeom>
            <a:ln w="13550" cap="flat">
              <a:solidFill>
                <a:srgbClr val="0058AB">
                  <a:alpha val="100000"/>
                </a:srgbClr>
              </a:solidFill>
              <a:prstDash val="dot"/>
              <a:round/>
            </a:ln>
          </p:spPr>
          <p:txBody>
            <a:bodyPr/>
            <a:lstStyle/>
            <a:p/>
          </p:txBody>
        </p:sp>
        <p:sp>
          <p:nvSpPr>
            <p:cNvPr id="30" name="pl30"/>
            <p:cNvSpPr/>
            <p:nvPr/>
          </p:nvSpPr>
          <p:spPr>
            <a:xfrm>
              <a:off x="4403724" y="1828817"/>
              <a:ext cx="0" cy="1159181"/>
            </a:xfrm>
            <a:custGeom>
              <a:avLst/>
              <a:pathLst>
                <a:path w="0" h="1159181">
                  <a:moveTo>
                    <a:pt x="0" y="0"/>
                  </a:moveTo>
                  <a:lnTo>
                    <a:pt x="0" y="1159181"/>
                  </a:lnTo>
                </a:path>
              </a:pathLst>
            </a:custGeom>
            <a:ln w="13550" cap="flat">
              <a:solidFill>
                <a:srgbClr val="0058AB">
                  <a:alpha val="100000"/>
                </a:srgbClr>
              </a:solidFill>
              <a:prstDash val="dot"/>
              <a:round/>
            </a:ln>
          </p:spPr>
          <p:txBody>
            <a:bodyPr/>
            <a:lstStyle/>
            <a:p/>
          </p:txBody>
        </p:sp>
        <p:sp>
          <p:nvSpPr>
            <p:cNvPr id="31" name="pl31"/>
            <p:cNvSpPr/>
            <p:nvPr/>
          </p:nvSpPr>
          <p:spPr>
            <a:xfrm>
              <a:off x="4540461" y="1828817"/>
              <a:ext cx="0" cy="1159181"/>
            </a:xfrm>
            <a:custGeom>
              <a:avLst/>
              <a:pathLst>
                <a:path w="0" h="1159181">
                  <a:moveTo>
                    <a:pt x="0" y="0"/>
                  </a:moveTo>
                  <a:lnTo>
                    <a:pt x="0" y="1159181"/>
                  </a:lnTo>
                </a:path>
              </a:pathLst>
            </a:custGeom>
            <a:ln w="13550" cap="flat">
              <a:solidFill>
                <a:srgbClr val="0058AB">
                  <a:alpha val="100000"/>
                </a:srgbClr>
              </a:solidFill>
              <a:prstDash val="dot"/>
              <a:round/>
            </a:ln>
          </p:spPr>
          <p:txBody>
            <a:bodyPr/>
            <a:lstStyle/>
            <a:p/>
          </p:txBody>
        </p:sp>
        <p:sp>
          <p:nvSpPr>
            <p:cNvPr id="32" name="pl32"/>
            <p:cNvSpPr/>
            <p:nvPr/>
          </p:nvSpPr>
          <p:spPr>
            <a:xfrm>
              <a:off x="1122022" y="2135016"/>
              <a:ext cx="3418439" cy="1027953"/>
            </a:xfrm>
            <a:custGeom>
              <a:avLst/>
              <a:pathLst>
                <a:path w="3418439" h="1027953">
                  <a:moveTo>
                    <a:pt x="0" y="87485"/>
                  </a:moveTo>
                  <a:lnTo>
                    <a:pt x="136737" y="240584"/>
                  </a:lnTo>
                  <a:lnTo>
                    <a:pt x="273475" y="153099"/>
                  </a:lnTo>
                  <a:lnTo>
                    <a:pt x="410212" y="0"/>
                  </a:lnTo>
                  <a:lnTo>
                    <a:pt x="546950" y="153099"/>
                  </a:lnTo>
                  <a:lnTo>
                    <a:pt x="683687" y="174970"/>
                  </a:lnTo>
                  <a:lnTo>
                    <a:pt x="820425" y="109356"/>
                  </a:lnTo>
                  <a:lnTo>
                    <a:pt x="957162" y="349941"/>
                  </a:lnTo>
                  <a:lnTo>
                    <a:pt x="1093900" y="524912"/>
                  </a:lnTo>
                  <a:lnTo>
                    <a:pt x="1230638" y="371812"/>
                  </a:lnTo>
                  <a:lnTo>
                    <a:pt x="1367375" y="393684"/>
                  </a:lnTo>
                  <a:lnTo>
                    <a:pt x="1504113" y="393684"/>
                  </a:lnTo>
                  <a:lnTo>
                    <a:pt x="1640850" y="371812"/>
                  </a:lnTo>
                  <a:lnTo>
                    <a:pt x="1777588" y="371812"/>
                  </a:lnTo>
                  <a:lnTo>
                    <a:pt x="1914325" y="437426"/>
                  </a:lnTo>
                  <a:lnTo>
                    <a:pt x="2051063" y="568655"/>
                  </a:lnTo>
                  <a:lnTo>
                    <a:pt x="2187801" y="524912"/>
                  </a:lnTo>
                  <a:lnTo>
                    <a:pt x="2324538" y="918596"/>
                  </a:lnTo>
                  <a:lnTo>
                    <a:pt x="2461276" y="962339"/>
                  </a:lnTo>
                  <a:lnTo>
                    <a:pt x="2598013" y="962339"/>
                  </a:lnTo>
                  <a:lnTo>
                    <a:pt x="2734751" y="831111"/>
                  </a:lnTo>
                  <a:lnTo>
                    <a:pt x="2871488" y="1027953"/>
                  </a:lnTo>
                  <a:lnTo>
                    <a:pt x="3008226" y="896725"/>
                  </a:lnTo>
                  <a:lnTo>
                    <a:pt x="3144964" y="940468"/>
                  </a:lnTo>
                  <a:lnTo>
                    <a:pt x="3281701" y="852982"/>
                  </a:lnTo>
                  <a:lnTo>
                    <a:pt x="3418439" y="852982"/>
                  </a:lnTo>
                </a:path>
              </a:pathLst>
            </a:custGeom>
            <a:ln w="27101" cap="flat">
              <a:solidFill>
                <a:srgbClr val="0058AB">
                  <a:alpha val="100000"/>
                </a:srgbClr>
              </a:solidFill>
              <a:prstDash val="solid"/>
              <a:round/>
            </a:ln>
          </p:spPr>
          <p:txBody>
            <a:bodyPr/>
            <a:lstStyle/>
            <a:p/>
          </p:txBody>
        </p:sp>
        <p:sp>
          <p:nvSpPr>
            <p:cNvPr id="33" name="tx33"/>
            <p:cNvSpPr/>
            <p:nvPr/>
          </p:nvSpPr>
          <p:spPr>
            <a:xfrm>
              <a:off x="106173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4" name="tx34"/>
            <p:cNvSpPr/>
            <p:nvPr/>
          </p:nvSpPr>
          <p:spPr>
            <a:xfrm>
              <a:off x="1745420"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5" name="tx35"/>
            <p:cNvSpPr/>
            <p:nvPr/>
          </p:nvSpPr>
          <p:spPr>
            <a:xfrm>
              <a:off x="242910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6" name="tx36"/>
            <p:cNvSpPr/>
            <p:nvPr/>
          </p:nvSpPr>
          <p:spPr>
            <a:xfrm>
              <a:off x="311279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37" name="tx37"/>
            <p:cNvSpPr/>
            <p:nvPr/>
          </p:nvSpPr>
          <p:spPr>
            <a:xfrm>
              <a:off x="3659746"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38" name="tx38"/>
            <p:cNvSpPr/>
            <p:nvPr/>
          </p:nvSpPr>
          <p:spPr>
            <a:xfrm>
              <a:off x="43434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39" name="tx39"/>
            <p:cNvSpPr/>
            <p:nvPr/>
          </p:nvSpPr>
          <p:spPr>
            <a:xfrm>
              <a:off x="448017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40" name="tx40"/>
            <p:cNvSpPr/>
            <p:nvPr/>
          </p:nvSpPr>
          <p:spPr>
            <a:xfrm>
              <a:off x="4624867"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24867" y="2028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926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3295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1663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72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6359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80654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0654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6790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3036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73644" y="4988970"/>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PNG</a:t>
              </a:r>
            </a:p>
          </p:txBody>
        </p:sp>
        <p:sp>
          <p:nvSpPr>
            <p:cNvPr id="60" name="tx60"/>
            <p:cNvSpPr/>
            <p:nvPr/>
          </p:nvSpPr>
          <p:spPr>
            <a:xfrm>
              <a:off x="273500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97461"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87609" y="1403693"/>
              <a:ext cx="228726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PNG, 2000-2025</a:t>
              </a:r>
            </a:p>
          </p:txBody>
        </p:sp>
        <p:sp>
          <p:nvSpPr>
            <p:cNvPr id="63" name="pl63"/>
            <p:cNvSpPr/>
            <p:nvPr/>
          </p:nvSpPr>
          <p:spPr>
            <a:xfrm>
              <a:off x="5244538" y="4096147"/>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336710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638057"/>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90901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373162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3002579"/>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227353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415460"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09914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8283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6652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347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716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389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15460" y="2127725"/>
              <a:ext cx="3418439" cy="1713255"/>
            </a:xfrm>
            <a:custGeom>
              <a:avLst/>
              <a:pathLst>
                <a:path w="3418439" h="1713255">
                  <a:moveTo>
                    <a:pt x="0" y="145808"/>
                  </a:moveTo>
                  <a:lnTo>
                    <a:pt x="136737" y="400974"/>
                  </a:lnTo>
                  <a:lnTo>
                    <a:pt x="273475" y="255165"/>
                  </a:lnTo>
                  <a:lnTo>
                    <a:pt x="410212" y="0"/>
                  </a:lnTo>
                  <a:lnTo>
                    <a:pt x="546950" y="255165"/>
                  </a:lnTo>
                  <a:lnTo>
                    <a:pt x="683687" y="291617"/>
                  </a:lnTo>
                  <a:lnTo>
                    <a:pt x="820425" y="182261"/>
                  </a:lnTo>
                  <a:lnTo>
                    <a:pt x="957162" y="583235"/>
                  </a:lnTo>
                  <a:lnTo>
                    <a:pt x="1093900" y="874853"/>
                  </a:lnTo>
                  <a:lnTo>
                    <a:pt x="1230638" y="619688"/>
                  </a:lnTo>
                  <a:lnTo>
                    <a:pt x="1367375" y="656140"/>
                  </a:lnTo>
                  <a:lnTo>
                    <a:pt x="1504113" y="656140"/>
                  </a:lnTo>
                  <a:lnTo>
                    <a:pt x="1640850" y="619688"/>
                  </a:lnTo>
                  <a:lnTo>
                    <a:pt x="1777588" y="619688"/>
                  </a:lnTo>
                  <a:lnTo>
                    <a:pt x="1914325" y="729044"/>
                  </a:lnTo>
                  <a:lnTo>
                    <a:pt x="2051063" y="947758"/>
                  </a:lnTo>
                  <a:lnTo>
                    <a:pt x="2187801" y="874853"/>
                  </a:lnTo>
                  <a:lnTo>
                    <a:pt x="2324538" y="1530994"/>
                  </a:lnTo>
                  <a:lnTo>
                    <a:pt x="2461276" y="1603898"/>
                  </a:lnTo>
                  <a:lnTo>
                    <a:pt x="2598013" y="1603898"/>
                  </a:lnTo>
                  <a:lnTo>
                    <a:pt x="2734751" y="1385185"/>
                  </a:lnTo>
                  <a:lnTo>
                    <a:pt x="2871488" y="1713255"/>
                  </a:lnTo>
                  <a:lnTo>
                    <a:pt x="3008226" y="1494542"/>
                  </a:lnTo>
                  <a:lnTo>
                    <a:pt x="3144964" y="1567446"/>
                  </a:lnTo>
                  <a:lnTo>
                    <a:pt x="3281701" y="1421637"/>
                  </a:lnTo>
                  <a:lnTo>
                    <a:pt x="3418439" y="1421637"/>
                  </a:lnTo>
                </a:path>
              </a:pathLst>
            </a:custGeom>
            <a:ln w="27101" cap="flat">
              <a:solidFill>
                <a:srgbClr val="0058AB">
                  <a:alpha val="100000"/>
                </a:srgbClr>
              </a:solidFill>
              <a:prstDash val="solid"/>
              <a:round/>
            </a:ln>
          </p:spPr>
          <p:txBody>
            <a:bodyPr/>
            <a:lstStyle/>
            <a:p/>
          </p:txBody>
        </p:sp>
        <p:sp>
          <p:nvSpPr>
            <p:cNvPr id="78" name="pl78"/>
            <p:cNvSpPr/>
            <p:nvPr/>
          </p:nvSpPr>
          <p:spPr>
            <a:xfrm>
              <a:off x="5415460" y="3731624"/>
              <a:ext cx="3418439" cy="328070"/>
            </a:xfrm>
            <a:custGeom>
              <a:avLst/>
              <a:pathLst>
                <a:path w="3418439" h="328070">
                  <a:moveTo>
                    <a:pt x="0" y="328070"/>
                  </a:moveTo>
                  <a:lnTo>
                    <a:pt x="136737" y="291617"/>
                  </a:lnTo>
                  <a:lnTo>
                    <a:pt x="273475" y="291617"/>
                  </a:lnTo>
                  <a:lnTo>
                    <a:pt x="410212" y="255165"/>
                  </a:lnTo>
                  <a:lnTo>
                    <a:pt x="546950" y="218713"/>
                  </a:lnTo>
                  <a:lnTo>
                    <a:pt x="683687" y="182261"/>
                  </a:lnTo>
                  <a:lnTo>
                    <a:pt x="820425" y="145808"/>
                  </a:lnTo>
                  <a:lnTo>
                    <a:pt x="957162" y="145808"/>
                  </a:lnTo>
                  <a:lnTo>
                    <a:pt x="1093900" y="109356"/>
                  </a:lnTo>
                  <a:lnTo>
                    <a:pt x="1230638" y="72904"/>
                  </a:lnTo>
                  <a:lnTo>
                    <a:pt x="1367375" y="72904"/>
                  </a:lnTo>
                  <a:lnTo>
                    <a:pt x="1504113" y="36452"/>
                  </a:lnTo>
                  <a:lnTo>
                    <a:pt x="1640850" y="72904"/>
                  </a:lnTo>
                  <a:lnTo>
                    <a:pt x="1777588" y="72904"/>
                  </a:lnTo>
                  <a:lnTo>
                    <a:pt x="1914325" y="72904"/>
                  </a:lnTo>
                  <a:lnTo>
                    <a:pt x="2051063" y="72904"/>
                  </a:lnTo>
                  <a:lnTo>
                    <a:pt x="2187801" y="36452"/>
                  </a:lnTo>
                  <a:lnTo>
                    <a:pt x="2324538" y="36452"/>
                  </a:lnTo>
                  <a:lnTo>
                    <a:pt x="2461276" y="36452"/>
                  </a:lnTo>
                  <a:lnTo>
                    <a:pt x="2598013" y="0"/>
                  </a:lnTo>
                  <a:lnTo>
                    <a:pt x="2734751" y="109356"/>
                  </a:lnTo>
                  <a:lnTo>
                    <a:pt x="2871488" y="182261"/>
                  </a:lnTo>
                  <a:lnTo>
                    <a:pt x="3008226" y="72904"/>
                  </a:lnTo>
                  <a:lnTo>
                    <a:pt x="3144964" y="72904"/>
                  </a:lnTo>
                  <a:lnTo>
                    <a:pt x="3281701" y="72904"/>
                  </a:lnTo>
                  <a:lnTo>
                    <a:pt x="3418439" y="36452"/>
                  </a:lnTo>
                </a:path>
              </a:pathLst>
            </a:custGeom>
            <a:ln w="27101" cap="flat">
              <a:solidFill>
                <a:srgbClr val="80BD41">
                  <a:alpha val="100000"/>
                </a:srgbClr>
              </a:solidFill>
              <a:prstDash val="solid"/>
              <a:round/>
            </a:ln>
          </p:spPr>
          <p:txBody>
            <a:bodyPr/>
            <a:lstStyle/>
            <a:p/>
          </p:txBody>
        </p:sp>
        <p:sp>
          <p:nvSpPr>
            <p:cNvPr id="79" name="pl79"/>
            <p:cNvSpPr/>
            <p:nvPr/>
          </p:nvSpPr>
          <p:spPr>
            <a:xfrm>
              <a:off x="5415460" y="3658720"/>
              <a:ext cx="3418439" cy="364522"/>
            </a:xfrm>
            <a:custGeom>
              <a:avLst/>
              <a:pathLst>
                <a:path w="3418439" h="364522">
                  <a:moveTo>
                    <a:pt x="0" y="182261"/>
                  </a:moveTo>
                  <a:lnTo>
                    <a:pt x="136737" y="218713"/>
                  </a:lnTo>
                  <a:lnTo>
                    <a:pt x="273475" y="255165"/>
                  </a:lnTo>
                  <a:lnTo>
                    <a:pt x="410212" y="218713"/>
                  </a:lnTo>
                  <a:lnTo>
                    <a:pt x="546950" y="182261"/>
                  </a:lnTo>
                  <a:lnTo>
                    <a:pt x="683687" y="182261"/>
                  </a:lnTo>
                  <a:lnTo>
                    <a:pt x="820425" y="72904"/>
                  </a:lnTo>
                  <a:lnTo>
                    <a:pt x="957162" y="72904"/>
                  </a:lnTo>
                  <a:lnTo>
                    <a:pt x="1093900" y="36452"/>
                  </a:lnTo>
                  <a:lnTo>
                    <a:pt x="1230638" y="36452"/>
                  </a:lnTo>
                  <a:lnTo>
                    <a:pt x="1367375" y="36452"/>
                  </a:lnTo>
                  <a:lnTo>
                    <a:pt x="1504113" y="36452"/>
                  </a:lnTo>
                  <a:lnTo>
                    <a:pt x="1640850" y="0"/>
                  </a:lnTo>
                  <a:lnTo>
                    <a:pt x="1777588" y="36452"/>
                  </a:lnTo>
                  <a:lnTo>
                    <a:pt x="1914325" y="36452"/>
                  </a:lnTo>
                  <a:lnTo>
                    <a:pt x="2051063" y="36452"/>
                  </a:lnTo>
                  <a:lnTo>
                    <a:pt x="2187801" y="36452"/>
                  </a:lnTo>
                  <a:lnTo>
                    <a:pt x="2324538" y="36452"/>
                  </a:lnTo>
                  <a:lnTo>
                    <a:pt x="2461276" y="72904"/>
                  </a:lnTo>
                  <a:lnTo>
                    <a:pt x="2598013" y="72904"/>
                  </a:lnTo>
                  <a:lnTo>
                    <a:pt x="2734751" y="145808"/>
                  </a:lnTo>
                  <a:lnTo>
                    <a:pt x="2871488" y="364522"/>
                  </a:lnTo>
                  <a:lnTo>
                    <a:pt x="3008226" y="109356"/>
                  </a:lnTo>
                  <a:lnTo>
                    <a:pt x="3144964" y="218713"/>
                  </a:lnTo>
                  <a:lnTo>
                    <a:pt x="3281701" y="218713"/>
                  </a:lnTo>
                  <a:lnTo>
                    <a:pt x="3418439" y="218713"/>
                  </a:lnTo>
                </a:path>
              </a:pathLst>
            </a:custGeom>
            <a:ln w="27101" cap="flat">
              <a:solidFill>
                <a:srgbClr val="961A49">
                  <a:alpha val="100000"/>
                </a:srgbClr>
              </a:solidFill>
              <a:prstDash val="solid"/>
              <a:round/>
            </a:ln>
          </p:spPr>
          <p:txBody>
            <a:bodyPr/>
            <a:lstStyle/>
            <a:p/>
          </p:txBody>
        </p:sp>
        <p:sp>
          <p:nvSpPr>
            <p:cNvPr id="80" name="pl80"/>
            <p:cNvSpPr/>
            <p:nvPr/>
          </p:nvSpPr>
          <p:spPr>
            <a:xfrm>
              <a:off x="5415460" y="3731624"/>
              <a:ext cx="3418439" cy="0"/>
            </a:xfrm>
            <a:custGeom>
              <a:avLst/>
              <a:pathLst>
                <a:path w="3418439" h="0">
                  <a:moveTo>
                    <a:pt x="0" y="0"/>
                  </a:moveTo>
                  <a:lnTo>
                    <a:pt x="0" y="0"/>
                  </a:lnTo>
                  <a:lnTo>
                    <a:pt x="0" y="0"/>
                  </a:lnTo>
                  <a:lnTo>
                    <a:pt x="136737" y="0"/>
                  </a:lnTo>
                  <a:lnTo>
                    <a:pt x="136737" y="0"/>
                  </a:lnTo>
                  <a:lnTo>
                    <a:pt x="136737" y="0"/>
                  </a:lnTo>
                  <a:lnTo>
                    <a:pt x="273475" y="0"/>
                  </a:lnTo>
                  <a:lnTo>
                    <a:pt x="273475" y="0"/>
                  </a:lnTo>
                  <a:lnTo>
                    <a:pt x="273475" y="0"/>
                  </a:lnTo>
                  <a:lnTo>
                    <a:pt x="410212" y="0"/>
                  </a:lnTo>
                  <a:lnTo>
                    <a:pt x="410212" y="0"/>
                  </a:lnTo>
                  <a:lnTo>
                    <a:pt x="410212" y="0"/>
                  </a:lnTo>
                  <a:lnTo>
                    <a:pt x="546950" y="0"/>
                  </a:lnTo>
                  <a:lnTo>
                    <a:pt x="546950" y="0"/>
                  </a:lnTo>
                  <a:lnTo>
                    <a:pt x="546950" y="0"/>
                  </a:lnTo>
                  <a:lnTo>
                    <a:pt x="683687" y="0"/>
                  </a:lnTo>
                  <a:lnTo>
                    <a:pt x="683687" y="0"/>
                  </a:lnTo>
                  <a:lnTo>
                    <a:pt x="683687" y="0"/>
                  </a:lnTo>
                  <a:lnTo>
                    <a:pt x="820425" y="0"/>
                  </a:lnTo>
                  <a:lnTo>
                    <a:pt x="820425" y="0"/>
                  </a:lnTo>
                  <a:lnTo>
                    <a:pt x="820425" y="0"/>
                  </a:lnTo>
                  <a:lnTo>
                    <a:pt x="957162" y="0"/>
                  </a:lnTo>
                  <a:lnTo>
                    <a:pt x="957162" y="0"/>
                  </a:lnTo>
                  <a:lnTo>
                    <a:pt x="957162" y="0"/>
                  </a:lnTo>
                  <a:lnTo>
                    <a:pt x="1093900" y="0"/>
                  </a:lnTo>
                  <a:lnTo>
                    <a:pt x="1093900" y="0"/>
                  </a:lnTo>
                  <a:lnTo>
                    <a:pt x="1093900" y="0"/>
                  </a:lnTo>
                  <a:lnTo>
                    <a:pt x="1230638" y="0"/>
                  </a:lnTo>
                  <a:lnTo>
                    <a:pt x="1230638" y="0"/>
                  </a:lnTo>
                  <a:lnTo>
                    <a:pt x="1230638" y="0"/>
                  </a:lnTo>
                  <a:lnTo>
                    <a:pt x="1367375" y="0"/>
                  </a:lnTo>
                  <a:lnTo>
                    <a:pt x="1367375" y="0"/>
                  </a:lnTo>
                  <a:lnTo>
                    <a:pt x="1367375" y="0"/>
                  </a:lnTo>
                  <a:lnTo>
                    <a:pt x="1504113" y="0"/>
                  </a:lnTo>
                  <a:lnTo>
                    <a:pt x="1504113" y="0"/>
                  </a:lnTo>
                  <a:lnTo>
                    <a:pt x="1504113" y="0"/>
                  </a:lnTo>
                  <a:lnTo>
                    <a:pt x="1640850" y="0"/>
                  </a:lnTo>
                  <a:lnTo>
                    <a:pt x="1640850" y="0"/>
                  </a:lnTo>
                  <a:lnTo>
                    <a:pt x="1640850" y="0"/>
                  </a:lnTo>
                  <a:lnTo>
                    <a:pt x="1777588" y="0"/>
                  </a:lnTo>
                  <a:lnTo>
                    <a:pt x="1777588" y="0"/>
                  </a:lnTo>
                  <a:lnTo>
                    <a:pt x="1777588" y="0"/>
                  </a:lnTo>
                  <a:lnTo>
                    <a:pt x="1914325" y="0"/>
                  </a:lnTo>
                  <a:lnTo>
                    <a:pt x="1914325" y="0"/>
                  </a:lnTo>
                  <a:lnTo>
                    <a:pt x="1914325" y="0"/>
                  </a:lnTo>
                  <a:lnTo>
                    <a:pt x="2051063" y="0"/>
                  </a:lnTo>
                  <a:lnTo>
                    <a:pt x="2051063" y="0"/>
                  </a:lnTo>
                  <a:lnTo>
                    <a:pt x="2051063" y="0"/>
                  </a:lnTo>
                  <a:lnTo>
                    <a:pt x="2187801" y="0"/>
                  </a:lnTo>
                  <a:lnTo>
                    <a:pt x="2187801" y="0"/>
                  </a:lnTo>
                  <a:lnTo>
                    <a:pt x="2187801" y="0"/>
                  </a:lnTo>
                  <a:lnTo>
                    <a:pt x="2324538" y="0"/>
                  </a:lnTo>
                  <a:lnTo>
                    <a:pt x="2324538" y="0"/>
                  </a:lnTo>
                  <a:lnTo>
                    <a:pt x="2324538" y="0"/>
                  </a:lnTo>
                  <a:lnTo>
                    <a:pt x="2461276" y="0"/>
                  </a:lnTo>
                  <a:lnTo>
                    <a:pt x="2461276" y="0"/>
                  </a:lnTo>
                  <a:lnTo>
                    <a:pt x="2461276" y="0"/>
                  </a:lnTo>
                  <a:lnTo>
                    <a:pt x="2598013" y="0"/>
                  </a:lnTo>
                  <a:lnTo>
                    <a:pt x="2598013" y="0"/>
                  </a:lnTo>
                  <a:lnTo>
                    <a:pt x="2598013" y="0"/>
                  </a:lnTo>
                  <a:lnTo>
                    <a:pt x="2734751" y="0"/>
                  </a:lnTo>
                  <a:lnTo>
                    <a:pt x="2734751" y="0"/>
                  </a:lnTo>
                  <a:lnTo>
                    <a:pt x="2734751" y="0"/>
                  </a:lnTo>
                  <a:lnTo>
                    <a:pt x="2871488" y="0"/>
                  </a:lnTo>
                  <a:lnTo>
                    <a:pt x="2871488" y="0"/>
                  </a:lnTo>
                  <a:lnTo>
                    <a:pt x="2871488" y="0"/>
                  </a:lnTo>
                  <a:lnTo>
                    <a:pt x="3008226" y="0"/>
                  </a:lnTo>
                  <a:lnTo>
                    <a:pt x="3008226" y="0"/>
                  </a:lnTo>
                  <a:lnTo>
                    <a:pt x="3008226" y="0"/>
                  </a:lnTo>
                  <a:lnTo>
                    <a:pt x="3144964" y="0"/>
                  </a:lnTo>
                  <a:lnTo>
                    <a:pt x="3144964" y="0"/>
                  </a:lnTo>
                  <a:lnTo>
                    <a:pt x="3144964" y="0"/>
                  </a:lnTo>
                  <a:lnTo>
                    <a:pt x="3281701" y="0"/>
                  </a:lnTo>
                  <a:lnTo>
                    <a:pt x="3281701" y="0"/>
                  </a:lnTo>
                  <a:lnTo>
                    <a:pt x="3281701"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1" name="pl81"/>
            <p:cNvSpPr/>
            <p:nvPr/>
          </p:nvSpPr>
          <p:spPr>
            <a:xfrm>
              <a:off x="5415460" y="2127725"/>
              <a:ext cx="3418439" cy="1713255"/>
            </a:xfrm>
            <a:custGeom>
              <a:avLst/>
              <a:pathLst>
                <a:path w="3418439" h="1713255">
                  <a:moveTo>
                    <a:pt x="0" y="145808"/>
                  </a:moveTo>
                  <a:lnTo>
                    <a:pt x="136737" y="400974"/>
                  </a:lnTo>
                  <a:lnTo>
                    <a:pt x="273475" y="255165"/>
                  </a:lnTo>
                  <a:lnTo>
                    <a:pt x="410212" y="0"/>
                  </a:lnTo>
                  <a:lnTo>
                    <a:pt x="546950" y="255165"/>
                  </a:lnTo>
                  <a:lnTo>
                    <a:pt x="683687" y="291617"/>
                  </a:lnTo>
                  <a:lnTo>
                    <a:pt x="820425" y="182261"/>
                  </a:lnTo>
                  <a:lnTo>
                    <a:pt x="957162" y="583235"/>
                  </a:lnTo>
                  <a:lnTo>
                    <a:pt x="1093900" y="874853"/>
                  </a:lnTo>
                  <a:lnTo>
                    <a:pt x="1230638" y="619688"/>
                  </a:lnTo>
                  <a:lnTo>
                    <a:pt x="1367375" y="656140"/>
                  </a:lnTo>
                  <a:lnTo>
                    <a:pt x="1504113" y="656140"/>
                  </a:lnTo>
                  <a:lnTo>
                    <a:pt x="1640850" y="619688"/>
                  </a:lnTo>
                  <a:lnTo>
                    <a:pt x="1777588" y="619688"/>
                  </a:lnTo>
                  <a:lnTo>
                    <a:pt x="1914325" y="729044"/>
                  </a:lnTo>
                  <a:lnTo>
                    <a:pt x="2051063" y="947758"/>
                  </a:lnTo>
                  <a:lnTo>
                    <a:pt x="2187801" y="874853"/>
                  </a:lnTo>
                  <a:lnTo>
                    <a:pt x="2324538" y="1530994"/>
                  </a:lnTo>
                  <a:lnTo>
                    <a:pt x="2461276" y="1603898"/>
                  </a:lnTo>
                  <a:lnTo>
                    <a:pt x="2598013" y="1603898"/>
                  </a:lnTo>
                  <a:lnTo>
                    <a:pt x="2734751" y="1385185"/>
                  </a:lnTo>
                  <a:lnTo>
                    <a:pt x="2871488" y="1713255"/>
                  </a:lnTo>
                  <a:lnTo>
                    <a:pt x="3008226" y="1494542"/>
                  </a:lnTo>
                  <a:lnTo>
                    <a:pt x="3144964" y="1567446"/>
                  </a:lnTo>
                  <a:lnTo>
                    <a:pt x="3281701" y="1421637"/>
                  </a:lnTo>
                  <a:lnTo>
                    <a:pt x="3418439" y="1421637"/>
                  </a:lnTo>
                </a:path>
              </a:pathLst>
            </a:custGeom>
            <a:ln w="43362" cap="flat">
              <a:solidFill>
                <a:srgbClr val="000000">
                  <a:alpha val="100000"/>
                </a:srgbClr>
              </a:solidFill>
              <a:prstDash val="solid"/>
              <a:round/>
            </a:ln>
          </p:spPr>
          <p:txBody>
            <a:bodyPr/>
            <a:lstStyle/>
            <a:p/>
          </p:txBody>
        </p:sp>
        <p:sp>
          <p:nvSpPr>
            <p:cNvPr id="82" name="pl82"/>
            <p:cNvSpPr/>
            <p:nvPr/>
          </p:nvSpPr>
          <p:spPr>
            <a:xfrm>
              <a:off x="5415460" y="2032949"/>
              <a:ext cx="0" cy="240584"/>
            </a:xfrm>
            <a:custGeom>
              <a:avLst/>
              <a:pathLst>
                <a:path w="0" h="240584">
                  <a:moveTo>
                    <a:pt x="0" y="240584"/>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099148" y="2032949"/>
              <a:ext cx="0" cy="386393"/>
            </a:xfrm>
            <a:custGeom>
              <a:avLst/>
              <a:pathLst>
                <a:path w="0" h="386393">
                  <a:moveTo>
                    <a:pt x="0" y="38639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82836" y="2032949"/>
              <a:ext cx="0" cy="750916"/>
            </a:xfrm>
            <a:custGeom>
              <a:avLst/>
              <a:pathLst>
                <a:path w="0" h="750916">
                  <a:moveTo>
                    <a:pt x="0" y="75091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66524" y="2032949"/>
              <a:ext cx="0" cy="1042534"/>
            </a:xfrm>
            <a:custGeom>
              <a:avLst/>
              <a:pathLst>
                <a:path w="0" h="1042534">
                  <a:moveTo>
                    <a:pt x="0" y="104253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3474" y="2032949"/>
              <a:ext cx="0" cy="1698674"/>
            </a:xfrm>
            <a:custGeom>
              <a:avLst/>
              <a:pathLst>
                <a:path w="0" h="1698674">
                  <a:moveTo>
                    <a:pt x="0" y="169867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7162" y="2032949"/>
              <a:ext cx="0" cy="1516413"/>
            </a:xfrm>
            <a:custGeom>
              <a:avLst/>
              <a:pathLst>
                <a:path w="0" h="1516413">
                  <a:moveTo>
                    <a:pt x="0" y="151641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3899" y="2032949"/>
              <a:ext cx="0" cy="1516413"/>
            </a:xfrm>
            <a:custGeom>
              <a:avLst/>
              <a:pathLst>
                <a:path w="0" h="1516413">
                  <a:moveTo>
                    <a:pt x="0" y="151641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15460" y="2127725"/>
              <a:ext cx="3418439" cy="1713255"/>
            </a:xfrm>
            <a:custGeom>
              <a:avLst/>
              <a:pathLst>
                <a:path w="3418439" h="1713255">
                  <a:moveTo>
                    <a:pt x="0" y="145808"/>
                  </a:moveTo>
                  <a:lnTo>
                    <a:pt x="136737" y="400974"/>
                  </a:lnTo>
                  <a:lnTo>
                    <a:pt x="273475" y="255165"/>
                  </a:lnTo>
                  <a:lnTo>
                    <a:pt x="410212" y="0"/>
                  </a:lnTo>
                  <a:lnTo>
                    <a:pt x="546950" y="255165"/>
                  </a:lnTo>
                  <a:lnTo>
                    <a:pt x="683687" y="291617"/>
                  </a:lnTo>
                  <a:lnTo>
                    <a:pt x="820425" y="182261"/>
                  </a:lnTo>
                  <a:lnTo>
                    <a:pt x="957162" y="583235"/>
                  </a:lnTo>
                  <a:lnTo>
                    <a:pt x="1093900" y="874853"/>
                  </a:lnTo>
                  <a:lnTo>
                    <a:pt x="1230638" y="619688"/>
                  </a:lnTo>
                  <a:lnTo>
                    <a:pt x="1367375" y="656140"/>
                  </a:lnTo>
                  <a:lnTo>
                    <a:pt x="1504113" y="656140"/>
                  </a:lnTo>
                  <a:lnTo>
                    <a:pt x="1640850" y="619688"/>
                  </a:lnTo>
                  <a:lnTo>
                    <a:pt x="1777588" y="619688"/>
                  </a:lnTo>
                  <a:lnTo>
                    <a:pt x="1914325" y="729044"/>
                  </a:lnTo>
                  <a:lnTo>
                    <a:pt x="2051063" y="947758"/>
                  </a:lnTo>
                  <a:lnTo>
                    <a:pt x="2187801" y="874853"/>
                  </a:lnTo>
                  <a:lnTo>
                    <a:pt x="2324538" y="1530994"/>
                  </a:lnTo>
                  <a:lnTo>
                    <a:pt x="2461276" y="1603898"/>
                  </a:lnTo>
                  <a:lnTo>
                    <a:pt x="2598013" y="1603898"/>
                  </a:lnTo>
                  <a:lnTo>
                    <a:pt x="2734751" y="1385185"/>
                  </a:lnTo>
                  <a:lnTo>
                    <a:pt x="2871488" y="1713255"/>
                  </a:lnTo>
                  <a:lnTo>
                    <a:pt x="3008226" y="1494542"/>
                  </a:lnTo>
                  <a:lnTo>
                    <a:pt x="3144964" y="1567446"/>
                  </a:lnTo>
                  <a:lnTo>
                    <a:pt x="3281701" y="1421637"/>
                  </a:lnTo>
                  <a:lnTo>
                    <a:pt x="3418439" y="1421637"/>
                  </a:lnTo>
                </a:path>
              </a:pathLst>
            </a:custGeom>
            <a:ln w="27101" cap="flat">
              <a:solidFill>
                <a:srgbClr val="0058AB">
                  <a:alpha val="100000"/>
                </a:srgbClr>
              </a:solidFill>
              <a:prstDash val="solid"/>
              <a:round/>
            </a:ln>
          </p:spPr>
          <p:txBody>
            <a:bodyPr/>
            <a:lstStyle/>
            <a:p/>
          </p:txBody>
        </p:sp>
        <p:sp>
          <p:nvSpPr>
            <p:cNvPr id="90" name="tx90"/>
            <p:cNvSpPr/>
            <p:nvPr/>
          </p:nvSpPr>
          <p:spPr>
            <a:xfrm>
              <a:off x="5355171" y="19779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40</a:t>
              </a:r>
            </a:p>
          </p:txBody>
        </p:sp>
        <p:sp>
          <p:nvSpPr>
            <p:cNvPr id="91" name="tx91"/>
            <p:cNvSpPr/>
            <p:nvPr/>
          </p:nvSpPr>
          <p:spPr>
            <a:xfrm>
              <a:off x="6038858" y="197787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36</a:t>
              </a:r>
            </a:p>
          </p:txBody>
        </p:sp>
        <p:sp>
          <p:nvSpPr>
            <p:cNvPr id="92" name="tx92"/>
            <p:cNvSpPr/>
            <p:nvPr/>
          </p:nvSpPr>
          <p:spPr>
            <a:xfrm>
              <a:off x="6722546" y="19779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26</a:t>
              </a:r>
            </a:p>
          </p:txBody>
        </p:sp>
        <p:sp>
          <p:nvSpPr>
            <p:cNvPr id="93" name="tx93"/>
            <p:cNvSpPr/>
            <p:nvPr/>
          </p:nvSpPr>
          <p:spPr>
            <a:xfrm>
              <a:off x="7406234" y="19779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4" name="tx94"/>
            <p:cNvSpPr/>
            <p:nvPr/>
          </p:nvSpPr>
          <p:spPr>
            <a:xfrm>
              <a:off x="7983329" y="19779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7017" y="197930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8803755" y="197930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8901372" y="372896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1372" y="383863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99" name="tx99"/>
            <p:cNvSpPr/>
            <p:nvPr/>
          </p:nvSpPr>
          <p:spPr>
            <a:xfrm>
              <a:off x="5104214" y="36795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26519" y="295046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26519" y="22214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2" name="tx102"/>
            <p:cNvSpPr/>
            <p:nvPr/>
          </p:nvSpPr>
          <p:spPr>
            <a:xfrm rot="-5400000">
              <a:off x="525901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4270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2639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007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5702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071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745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7666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09998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9998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76134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52380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367082" y="4988970"/>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PNG</a:t>
              </a:r>
            </a:p>
          </p:txBody>
        </p:sp>
        <p:sp>
          <p:nvSpPr>
            <p:cNvPr id="115" name="tx115"/>
            <p:cNvSpPr/>
            <p:nvPr/>
          </p:nvSpPr>
          <p:spPr>
            <a:xfrm>
              <a:off x="702844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790899"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7" name="tx117"/>
            <p:cNvSpPr/>
            <p:nvPr/>
          </p:nvSpPr>
          <p:spPr>
            <a:xfrm>
              <a:off x="580304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64349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29611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94874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96980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662242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317178" y="5887395"/>
              <a:ext cx="7321564" cy="114824"/>
            </a:xfrm>
            <a:prstGeom prst="rect">
              <a:avLst/>
            </a:prstGeom>
            <a:solidFill>
              <a:srgbClr val="1CABE2">
                <a:alpha val="80000"/>
              </a:srgbClr>
            </a:solidFill>
          </p:spPr>
          <p:txBody>
            <a:bodyPr/>
            <a:lstStyle/>
            <a:p/>
          </p:txBody>
        </p:sp>
        <p:sp>
          <p:nvSpPr>
            <p:cNvPr id="128" name="rc128"/>
            <p:cNvSpPr/>
            <p:nvPr/>
          </p:nvSpPr>
          <p:spPr>
            <a:xfrm>
              <a:off x="1317178" y="5743865"/>
              <a:ext cx="6760587" cy="114824"/>
            </a:xfrm>
            <a:prstGeom prst="rect">
              <a:avLst/>
            </a:prstGeom>
            <a:solidFill>
              <a:srgbClr val="1CABE2">
                <a:alpha val="80000"/>
              </a:srgbClr>
            </a:solidFill>
          </p:spPr>
          <p:txBody>
            <a:bodyPr/>
            <a:lstStyle/>
            <a:p/>
          </p:txBody>
        </p:sp>
        <p:sp>
          <p:nvSpPr>
            <p:cNvPr id="129" name="rc129"/>
            <p:cNvSpPr/>
            <p:nvPr/>
          </p:nvSpPr>
          <p:spPr>
            <a:xfrm>
              <a:off x="1317178" y="5600334"/>
              <a:ext cx="6764778" cy="114824"/>
            </a:xfrm>
            <a:prstGeom prst="rect">
              <a:avLst/>
            </a:prstGeom>
            <a:solidFill>
              <a:srgbClr val="1CABE2">
                <a:alpha val="80000"/>
              </a:srgbClr>
            </a:solidFill>
          </p:spPr>
          <p:txBody>
            <a:bodyPr/>
            <a:lstStyle/>
            <a:p/>
          </p:txBody>
        </p:sp>
        <p:sp>
          <p:nvSpPr>
            <p:cNvPr id="130" name="tx130"/>
            <p:cNvSpPr/>
            <p:nvPr/>
          </p:nvSpPr>
          <p:spPr>
            <a:xfrm>
              <a:off x="812933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138,000</a:t>
              </a:r>
            </a:p>
          </p:txBody>
        </p:sp>
        <p:sp>
          <p:nvSpPr>
            <p:cNvPr id="131" name="tx131"/>
            <p:cNvSpPr/>
            <p:nvPr/>
          </p:nvSpPr>
          <p:spPr>
            <a:xfrm>
              <a:off x="7568352"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127,000</a:t>
              </a:r>
            </a:p>
          </p:txBody>
        </p:sp>
        <p:sp>
          <p:nvSpPr>
            <p:cNvPr id="132" name="tx132"/>
            <p:cNvSpPr/>
            <p:nvPr/>
          </p:nvSpPr>
          <p:spPr>
            <a:xfrm>
              <a:off x="7572544"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128,000</a:t>
              </a:r>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54251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38" name="tx138"/>
            <p:cNvSpPr/>
            <p:nvPr/>
          </p:nvSpPr>
          <p:spPr>
            <a:xfrm>
              <a:off x="6117449"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39" name="tx139"/>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0" name="tx14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1" name="tx14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PNG (49%) was 41 percentage points lower than the global average (90%) and 42 percentage points lower than the average across all EAPR countries (91%).
National DTP1 coverage was 5 percentage points higher than in 2019 (44%).
This equates to 128,000 zero-dose children in 2025 compared to 138,000 zero-dose children in 2019.</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PNG DTP1 coverage was 49% - this is 5 percentage points higher than in 2019 and more than 10 percentage points lower than both the global and regional averages.</a:t>
            </a:r>
          </a:p>
        </p:txBody>
      </p:sp>
      <p:grpSp xmlns:pic="http://schemas.openxmlformats.org/drawingml/2006/picture">
        <p:nvGrpSpPr>
          <p:cNvPr id="144" name=""/>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2025, PNG ranked number 1 out of 27 countries for lowest DTP1 coverage (based on tied ranks).
PNG was in the top 10 countries with the most zero-dose children (rank=5).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PNG had the lowest coverage and was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482252" y="3918744"/>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724"/>
                  </a:lnTo>
                  <a:lnTo>
                    <a:pt x="1183777" y="564691"/>
                  </a:lnTo>
                  <a:lnTo>
                    <a:pt x="1195614" y="564652"/>
                  </a:lnTo>
                  <a:lnTo>
                    <a:pt x="1207452" y="564606"/>
                  </a:lnTo>
                  <a:lnTo>
                    <a:pt x="1219290" y="564552"/>
                  </a:lnTo>
                  <a:lnTo>
                    <a:pt x="1231128" y="564489"/>
                  </a:lnTo>
                  <a:lnTo>
                    <a:pt x="1242965" y="564414"/>
                  </a:lnTo>
                  <a:lnTo>
                    <a:pt x="1254803" y="564327"/>
                  </a:lnTo>
                  <a:lnTo>
                    <a:pt x="1266641" y="564224"/>
                  </a:lnTo>
                  <a:lnTo>
                    <a:pt x="1278479" y="564103"/>
                  </a:lnTo>
                  <a:lnTo>
                    <a:pt x="1290317" y="563961"/>
                  </a:lnTo>
                  <a:lnTo>
                    <a:pt x="1302154" y="563794"/>
                  </a:lnTo>
                  <a:lnTo>
                    <a:pt x="1313992" y="563598"/>
                  </a:lnTo>
                  <a:lnTo>
                    <a:pt x="1325830" y="563368"/>
                  </a:lnTo>
                  <a:lnTo>
                    <a:pt x="1337668" y="563098"/>
                  </a:lnTo>
                  <a:lnTo>
                    <a:pt x="1349505" y="562781"/>
                  </a:lnTo>
                  <a:lnTo>
                    <a:pt x="1361343" y="562409"/>
                  </a:lnTo>
                  <a:lnTo>
                    <a:pt x="1373181" y="561971"/>
                  </a:lnTo>
                  <a:lnTo>
                    <a:pt x="1385019" y="561459"/>
                  </a:lnTo>
                  <a:lnTo>
                    <a:pt x="1396856" y="560857"/>
                  </a:lnTo>
                  <a:lnTo>
                    <a:pt x="1408694" y="560151"/>
                  </a:lnTo>
                  <a:lnTo>
                    <a:pt x="1420532" y="559324"/>
                  </a:lnTo>
                  <a:lnTo>
                    <a:pt x="1432370" y="558355"/>
                  </a:lnTo>
                  <a:lnTo>
                    <a:pt x="1444208" y="557220"/>
                  </a:lnTo>
                  <a:lnTo>
                    <a:pt x="1456045" y="555892"/>
                  </a:lnTo>
                  <a:lnTo>
                    <a:pt x="1467883" y="554340"/>
                  </a:lnTo>
                  <a:lnTo>
                    <a:pt x="1479721" y="552525"/>
                  </a:lnTo>
                  <a:lnTo>
                    <a:pt x="1491559" y="550408"/>
                  </a:lnTo>
                  <a:lnTo>
                    <a:pt x="1503396" y="547940"/>
                  </a:lnTo>
                  <a:lnTo>
                    <a:pt x="1515234" y="545067"/>
                  </a:lnTo>
                  <a:lnTo>
                    <a:pt x="1527072" y="541729"/>
                  </a:lnTo>
                  <a:lnTo>
                    <a:pt x="1538910" y="537857"/>
                  </a:lnTo>
                  <a:lnTo>
                    <a:pt x="1550748" y="533376"/>
                  </a:lnTo>
                  <a:lnTo>
                    <a:pt x="1562585" y="528203"/>
                  </a:lnTo>
                  <a:lnTo>
                    <a:pt x="1574423" y="522250"/>
                  </a:lnTo>
                  <a:lnTo>
                    <a:pt x="1586261" y="515422"/>
                  </a:lnTo>
                  <a:lnTo>
                    <a:pt x="1598099" y="507621"/>
                  </a:lnTo>
                  <a:lnTo>
                    <a:pt x="1609936" y="498748"/>
                  </a:lnTo>
                  <a:lnTo>
                    <a:pt x="1621774" y="488708"/>
                  </a:lnTo>
                  <a:lnTo>
                    <a:pt x="1633612" y="477411"/>
                  </a:lnTo>
                  <a:lnTo>
                    <a:pt x="1645450" y="464782"/>
                  </a:lnTo>
                  <a:lnTo>
                    <a:pt x="1657287" y="450766"/>
                  </a:lnTo>
                  <a:lnTo>
                    <a:pt x="1669125" y="435335"/>
                  </a:lnTo>
                  <a:lnTo>
                    <a:pt x="1680963" y="418496"/>
                  </a:lnTo>
                  <a:lnTo>
                    <a:pt x="1692801" y="400295"/>
                  </a:lnTo>
                  <a:lnTo>
                    <a:pt x="1704639" y="380827"/>
                  </a:lnTo>
                  <a:lnTo>
                    <a:pt x="1716476" y="360234"/>
                  </a:lnTo>
                  <a:lnTo>
                    <a:pt x="1728314" y="338704"/>
                  </a:lnTo>
                  <a:lnTo>
                    <a:pt x="1740152" y="316472"/>
                  </a:lnTo>
                  <a:lnTo>
                    <a:pt x="1751990" y="293802"/>
                  </a:lnTo>
                  <a:lnTo>
                    <a:pt x="1763827" y="270985"/>
                  </a:lnTo>
                  <a:lnTo>
                    <a:pt x="1775665" y="248315"/>
                  </a:lnTo>
                  <a:lnTo>
                    <a:pt x="1787503" y="226083"/>
                  </a:lnTo>
                  <a:lnTo>
                    <a:pt x="1799341" y="204553"/>
                  </a:lnTo>
                  <a:lnTo>
                    <a:pt x="1811178" y="183960"/>
                  </a:lnTo>
                  <a:lnTo>
                    <a:pt x="1823016" y="164492"/>
                  </a:lnTo>
                  <a:lnTo>
                    <a:pt x="1834854" y="146291"/>
                  </a:lnTo>
                  <a:lnTo>
                    <a:pt x="1846692" y="129452"/>
                  </a:lnTo>
                  <a:lnTo>
                    <a:pt x="1858530" y="114021"/>
                  </a:lnTo>
                  <a:lnTo>
                    <a:pt x="1870367" y="100005"/>
                  </a:lnTo>
                  <a:lnTo>
                    <a:pt x="1882205" y="87376"/>
                  </a:lnTo>
                  <a:lnTo>
                    <a:pt x="1894043" y="76079"/>
                  </a:lnTo>
                  <a:lnTo>
                    <a:pt x="1905881" y="66038"/>
                  </a:lnTo>
                  <a:lnTo>
                    <a:pt x="1917718" y="57166"/>
                  </a:lnTo>
                  <a:lnTo>
                    <a:pt x="1929556" y="49365"/>
                  </a:lnTo>
                  <a:lnTo>
                    <a:pt x="1941394" y="42536"/>
                  </a:lnTo>
                  <a:lnTo>
                    <a:pt x="1953232" y="36583"/>
                  </a:lnTo>
                  <a:lnTo>
                    <a:pt x="1965069" y="31411"/>
                  </a:lnTo>
                  <a:lnTo>
                    <a:pt x="1976907" y="26930"/>
                  </a:lnTo>
                  <a:lnTo>
                    <a:pt x="1988745" y="23058"/>
                  </a:lnTo>
                  <a:lnTo>
                    <a:pt x="2000583" y="19719"/>
                  </a:lnTo>
                  <a:lnTo>
                    <a:pt x="2012421" y="16847"/>
                  </a:lnTo>
                  <a:lnTo>
                    <a:pt x="2024258" y="14379"/>
                  </a:lnTo>
                  <a:lnTo>
                    <a:pt x="2036096" y="12261"/>
                  </a:lnTo>
                  <a:lnTo>
                    <a:pt x="2047934" y="10447"/>
                  </a:lnTo>
                  <a:lnTo>
                    <a:pt x="2059772" y="8894"/>
                  </a:lnTo>
                  <a:lnTo>
                    <a:pt x="2071609" y="7567"/>
                  </a:lnTo>
                  <a:lnTo>
                    <a:pt x="2083447" y="6432"/>
                  </a:lnTo>
                  <a:lnTo>
                    <a:pt x="2095285" y="5463"/>
                  </a:lnTo>
                  <a:lnTo>
                    <a:pt x="2107123" y="4636"/>
                  </a:lnTo>
                  <a:lnTo>
                    <a:pt x="2118961" y="3930"/>
                  </a:lnTo>
                  <a:lnTo>
                    <a:pt x="2130798" y="3328"/>
                  </a:lnTo>
                  <a:lnTo>
                    <a:pt x="2142636" y="2815"/>
                  </a:lnTo>
                  <a:lnTo>
                    <a:pt x="2154474" y="2378"/>
                  </a:lnTo>
                  <a:lnTo>
                    <a:pt x="2166312" y="2006"/>
                  </a:lnTo>
                  <a:lnTo>
                    <a:pt x="2178149" y="1689"/>
                  </a:lnTo>
                  <a:lnTo>
                    <a:pt x="2189987" y="1418"/>
                  </a:lnTo>
                  <a:lnTo>
                    <a:pt x="2201825" y="1188"/>
                  </a:lnTo>
                  <a:lnTo>
                    <a:pt x="2213663" y="992"/>
                  </a:lnTo>
                  <a:lnTo>
                    <a:pt x="2225500" y="826"/>
                  </a:lnTo>
                  <a:lnTo>
                    <a:pt x="2237338" y="684"/>
                  </a:lnTo>
                  <a:lnTo>
                    <a:pt x="2249176" y="563"/>
                  </a:lnTo>
                  <a:lnTo>
                    <a:pt x="2261014" y="460"/>
                  </a:lnTo>
                  <a:lnTo>
                    <a:pt x="2272852" y="373"/>
                  </a:lnTo>
                  <a:lnTo>
                    <a:pt x="2284689" y="298"/>
                  </a:lnTo>
                  <a:lnTo>
                    <a:pt x="2296527" y="235"/>
                  </a:lnTo>
                  <a:lnTo>
                    <a:pt x="2308365" y="181"/>
                  </a:lnTo>
                  <a:lnTo>
                    <a:pt x="2320203" y="135"/>
                  </a:lnTo>
                  <a:lnTo>
                    <a:pt x="2332040" y="96"/>
                  </a:lnTo>
                  <a:lnTo>
                    <a:pt x="2343878" y="63"/>
                  </a:lnTo>
                  <a:lnTo>
                    <a:pt x="2343878" y="0"/>
                  </a:lnTo>
                  <a:lnTo>
                    <a:pt x="2355716" y="22"/>
                  </a:lnTo>
                  <a:lnTo>
                    <a:pt x="2367554" y="48"/>
                  </a:lnTo>
                  <a:lnTo>
                    <a:pt x="2379391" y="78"/>
                  </a:lnTo>
                  <a:lnTo>
                    <a:pt x="2391229" y="114"/>
                  </a:lnTo>
                  <a:lnTo>
                    <a:pt x="2403067" y="156"/>
                  </a:lnTo>
                  <a:lnTo>
                    <a:pt x="2414905" y="206"/>
                  </a:lnTo>
                  <a:lnTo>
                    <a:pt x="2426743" y="264"/>
                  </a:lnTo>
                  <a:lnTo>
                    <a:pt x="2438580" y="333"/>
                  </a:lnTo>
                  <a:lnTo>
                    <a:pt x="2450418" y="414"/>
                  </a:lnTo>
                  <a:lnTo>
                    <a:pt x="2462256" y="508"/>
                  </a:lnTo>
                  <a:lnTo>
                    <a:pt x="2474094" y="619"/>
                  </a:lnTo>
                  <a:lnTo>
                    <a:pt x="2485931" y="750"/>
                  </a:lnTo>
                  <a:lnTo>
                    <a:pt x="2497769" y="903"/>
                  </a:lnTo>
                  <a:lnTo>
                    <a:pt x="2509607" y="1083"/>
                  </a:lnTo>
                  <a:lnTo>
                    <a:pt x="2521445" y="1295"/>
                  </a:lnTo>
                  <a:lnTo>
                    <a:pt x="2533283" y="1543"/>
                  </a:lnTo>
                  <a:lnTo>
                    <a:pt x="2545120" y="1835"/>
                  </a:lnTo>
                  <a:lnTo>
                    <a:pt x="2556958" y="2177"/>
                  </a:lnTo>
                  <a:lnTo>
                    <a:pt x="2568796" y="2578"/>
                  </a:lnTo>
                  <a:lnTo>
                    <a:pt x="2580634" y="3048"/>
                  </a:lnTo>
                  <a:lnTo>
                    <a:pt x="2592471" y="3600"/>
                  </a:lnTo>
                  <a:lnTo>
                    <a:pt x="2604309" y="4246"/>
                  </a:lnTo>
                  <a:lnTo>
                    <a:pt x="2616147" y="5002"/>
                  </a:lnTo>
                  <a:lnTo>
                    <a:pt x="2627985" y="5887"/>
                  </a:lnTo>
                  <a:lnTo>
                    <a:pt x="2639822" y="6923"/>
                  </a:lnTo>
                  <a:lnTo>
                    <a:pt x="2651660" y="8132"/>
                  </a:lnTo>
                  <a:lnTo>
                    <a:pt x="2663498" y="9543"/>
                  </a:lnTo>
                  <a:lnTo>
                    <a:pt x="2675336" y="11189"/>
                  </a:lnTo>
                  <a:lnTo>
                    <a:pt x="2687174" y="13104"/>
                  </a:lnTo>
                  <a:lnTo>
                    <a:pt x="2699011" y="15330"/>
                  </a:lnTo>
                  <a:lnTo>
                    <a:pt x="2710849" y="17911"/>
                  </a:lnTo>
                  <a:lnTo>
                    <a:pt x="2722687" y="20898"/>
                  </a:lnTo>
                  <a:lnTo>
                    <a:pt x="2734525" y="24347"/>
                  </a:lnTo>
                  <a:lnTo>
                    <a:pt x="2746362" y="28315"/>
                  </a:lnTo>
                  <a:lnTo>
                    <a:pt x="2758200" y="32867"/>
                  </a:lnTo>
                  <a:lnTo>
                    <a:pt x="2770038" y="38068"/>
                  </a:lnTo>
                  <a:lnTo>
                    <a:pt x="2781876" y="43983"/>
                  </a:lnTo>
                  <a:lnTo>
                    <a:pt x="2793713" y="50677"/>
                  </a:lnTo>
                  <a:lnTo>
                    <a:pt x="2805551" y="58208"/>
                  </a:lnTo>
                  <a:lnTo>
                    <a:pt x="2817389" y="66628"/>
                  </a:lnTo>
                  <a:lnTo>
                    <a:pt x="2829227" y="75972"/>
                  </a:lnTo>
                  <a:lnTo>
                    <a:pt x="2841065" y="86259"/>
                  </a:lnTo>
                  <a:lnTo>
                    <a:pt x="2852902" y="97485"/>
                  </a:lnTo>
                  <a:lnTo>
                    <a:pt x="2864740" y="109619"/>
                  </a:lnTo>
                  <a:lnTo>
                    <a:pt x="2876578" y="122598"/>
                  </a:lnTo>
                  <a:lnTo>
                    <a:pt x="2888416" y="136327"/>
                  </a:lnTo>
                  <a:lnTo>
                    <a:pt x="2900253" y="150679"/>
                  </a:lnTo>
                  <a:lnTo>
                    <a:pt x="2912091" y="165501"/>
                  </a:lnTo>
                  <a:lnTo>
                    <a:pt x="2923929" y="180614"/>
                  </a:lnTo>
                  <a:lnTo>
                    <a:pt x="2935767" y="195826"/>
                  </a:lnTo>
                  <a:lnTo>
                    <a:pt x="2947604" y="210939"/>
                  </a:lnTo>
                  <a:lnTo>
                    <a:pt x="2959442" y="225761"/>
                  </a:lnTo>
                  <a:lnTo>
                    <a:pt x="2971280" y="240113"/>
                  </a:lnTo>
                  <a:lnTo>
                    <a:pt x="2983118" y="253842"/>
                  </a:lnTo>
                  <a:lnTo>
                    <a:pt x="2994956" y="266821"/>
                  </a:lnTo>
                  <a:lnTo>
                    <a:pt x="3006793" y="278955"/>
                  </a:lnTo>
                  <a:lnTo>
                    <a:pt x="3018631" y="290181"/>
                  </a:lnTo>
                  <a:lnTo>
                    <a:pt x="3030469" y="300468"/>
                  </a:lnTo>
                  <a:lnTo>
                    <a:pt x="3042307" y="309812"/>
                  </a:lnTo>
                  <a:lnTo>
                    <a:pt x="3054144" y="318231"/>
                  </a:lnTo>
                  <a:lnTo>
                    <a:pt x="3065982" y="325763"/>
                  </a:lnTo>
                  <a:lnTo>
                    <a:pt x="3077820" y="332457"/>
                  </a:lnTo>
                  <a:lnTo>
                    <a:pt x="3089658" y="338372"/>
                  </a:lnTo>
                  <a:lnTo>
                    <a:pt x="3101496" y="343573"/>
                  </a:lnTo>
                  <a:lnTo>
                    <a:pt x="3113333" y="348125"/>
                  </a:lnTo>
                  <a:lnTo>
                    <a:pt x="3125171" y="352093"/>
                  </a:lnTo>
                  <a:lnTo>
                    <a:pt x="3137009" y="355542"/>
                  </a:lnTo>
                  <a:lnTo>
                    <a:pt x="3148847" y="358529"/>
                  </a:lnTo>
                  <a:lnTo>
                    <a:pt x="3160684" y="361110"/>
                  </a:lnTo>
                  <a:lnTo>
                    <a:pt x="3172522" y="363336"/>
                  </a:lnTo>
                  <a:lnTo>
                    <a:pt x="3184360" y="365251"/>
                  </a:lnTo>
                  <a:lnTo>
                    <a:pt x="3196198" y="366896"/>
                  </a:lnTo>
                  <a:lnTo>
                    <a:pt x="3208035" y="368308"/>
                  </a:lnTo>
                  <a:lnTo>
                    <a:pt x="3219873" y="369517"/>
                  </a:lnTo>
                  <a:lnTo>
                    <a:pt x="3231711" y="370553"/>
                  </a:lnTo>
                  <a:lnTo>
                    <a:pt x="3243549" y="371438"/>
                  </a:lnTo>
                  <a:lnTo>
                    <a:pt x="3255387" y="372194"/>
                  </a:lnTo>
                  <a:lnTo>
                    <a:pt x="3267224" y="372840"/>
                  </a:lnTo>
                  <a:lnTo>
                    <a:pt x="3279062" y="373392"/>
                  </a:lnTo>
                  <a:lnTo>
                    <a:pt x="3290900" y="373862"/>
                  </a:lnTo>
                  <a:lnTo>
                    <a:pt x="3302738" y="374263"/>
                  </a:lnTo>
                  <a:lnTo>
                    <a:pt x="3314575" y="374605"/>
                  </a:lnTo>
                  <a:lnTo>
                    <a:pt x="3326413" y="374897"/>
                  </a:lnTo>
                  <a:lnTo>
                    <a:pt x="3338251" y="375145"/>
                  </a:lnTo>
                  <a:lnTo>
                    <a:pt x="3350089" y="375357"/>
                  </a:lnTo>
                  <a:lnTo>
                    <a:pt x="3361926" y="375537"/>
                  </a:lnTo>
                  <a:lnTo>
                    <a:pt x="3373764" y="375690"/>
                  </a:lnTo>
                  <a:lnTo>
                    <a:pt x="3385602" y="375821"/>
                  </a:lnTo>
                  <a:lnTo>
                    <a:pt x="3397440" y="375932"/>
                  </a:lnTo>
                  <a:lnTo>
                    <a:pt x="3409278" y="376026"/>
                  </a:lnTo>
                  <a:lnTo>
                    <a:pt x="3421115" y="376107"/>
                  </a:lnTo>
                  <a:lnTo>
                    <a:pt x="3432953" y="376176"/>
                  </a:lnTo>
                  <a:lnTo>
                    <a:pt x="3444791" y="376234"/>
                  </a:lnTo>
                  <a:lnTo>
                    <a:pt x="3456629" y="376284"/>
                  </a:lnTo>
                  <a:lnTo>
                    <a:pt x="3468466" y="376326"/>
                  </a:lnTo>
                  <a:lnTo>
                    <a:pt x="3480304" y="376362"/>
                  </a:lnTo>
                  <a:lnTo>
                    <a:pt x="3492142" y="376392"/>
                  </a:lnTo>
                  <a:lnTo>
                    <a:pt x="3503980" y="376418"/>
                  </a:lnTo>
                  <a:lnTo>
                    <a:pt x="3515818" y="376440"/>
                  </a:lnTo>
                  <a:lnTo>
                    <a:pt x="3515818" y="376630"/>
                  </a:lnTo>
                  <a:lnTo>
                    <a:pt x="3527655" y="376641"/>
                  </a:lnTo>
                  <a:lnTo>
                    <a:pt x="3539493" y="376654"/>
                  </a:lnTo>
                  <a:lnTo>
                    <a:pt x="3551331" y="376669"/>
                  </a:lnTo>
                  <a:lnTo>
                    <a:pt x="3563169" y="376687"/>
                  </a:lnTo>
                  <a:lnTo>
                    <a:pt x="3575006" y="376708"/>
                  </a:lnTo>
                  <a:lnTo>
                    <a:pt x="3586844" y="376733"/>
                  </a:lnTo>
                  <a:lnTo>
                    <a:pt x="3598682" y="376762"/>
                  </a:lnTo>
                  <a:lnTo>
                    <a:pt x="3610520" y="376797"/>
                  </a:lnTo>
                  <a:lnTo>
                    <a:pt x="3622357" y="376837"/>
                  </a:lnTo>
                  <a:lnTo>
                    <a:pt x="3634195" y="376884"/>
                  </a:lnTo>
                  <a:lnTo>
                    <a:pt x="3646033" y="376940"/>
                  </a:lnTo>
                  <a:lnTo>
                    <a:pt x="3657871" y="377005"/>
                  </a:lnTo>
                  <a:lnTo>
                    <a:pt x="3669709" y="377082"/>
                  </a:lnTo>
                  <a:lnTo>
                    <a:pt x="3681546" y="377172"/>
                  </a:lnTo>
                  <a:lnTo>
                    <a:pt x="3693384" y="377278"/>
                  </a:lnTo>
                  <a:lnTo>
                    <a:pt x="3705222" y="377402"/>
                  </a:lnTo>
                  <a:lnTo>
                    <a:pt x="3717060" y="377548"/>
                  </a:lnTo>
                  <a:lnTo>
                    <a:pt x="3728897" y="377719"/>
                  </a:lnTo>
                  <a:lnTo>
                    <a:pt x="3740735" y="377919"/>
                  </a:lnTo>
                  <a:lnTo>
                    <a:pt x="3752573" y="378154"/>
                  </a:lnTo>
                  <a:lnTo>
                    <a:pt x="3764411" y="378430"/>
                  </a:lnTo>
                  <a:lnTo>
                    <a:pt x="3776248" y="378753"/>
                  </a:lnTo>
                  <a:lnTo>
                    <a:pt x="3788086" y="379131"/>
                  </a:lnTo>
                  <a:lnTo>
                    <a:pt x="3799924" y="379574"/>
                  </a:lnTo>
                  <a:lnTo>
                    <a:pt x="3811762" y="380092"/>
                  </a:lnTo>
                  <a:lnTo>
                    <a:pt x="3823600" y="380696"/>
                  </a:lnTo>
                  <a:lnTo>
                    <a:pt x="3835437" y="381402"/>
                  </a:lnTo>
                  <a:lnTo>
                    <a:pt x="3847275" y="382225"/>
                  </a:lnTo>
                  <a:lnTo>
                    <a:pt x="3859113" y="383182"/>
                  </a:lnTo>
                  <a:lnTo>
                    <a:pt x="3870951" y="384295"/>
                  </a:lnTo>
                  <a:lnTo>
                    <a:pt x="3882788" y="385586"/>
                  </a:lnTo>
                  <a:lnTo>
                    <a:pt x="3894626" y="387079"/>
                  </a:lnTo>
                  <a:lnTo>
                    <a:pt x="3906464" y="388804"/>
                  </a:lnTo>
                  <a:lnTo>
                    <a:pt x="3918302" y="390788"/>
                  </a:lnTo>
                  <a:lnTo>
                    <a:pt x="3930139" y="393064"/>
                  </a:lnTo>
                  <a:lnTo>
                    <a:pt x="3941977" y="395664"/>
                  </a:lnTo>
                  <a:lnTo>
                    <a:pt x="3953815" y="398622"/>
                  </a:lnTo>
                  <a:lnTo>
                    <a:pt x="3965653" y="401969"/>
                  </a:lnTo>
                  <a:lnTo>
                    <a:pt x="3977491" y="405734"/>
                  </a:lnTo>
                  <a:lnTo>
                    <a:pt x="3989328" y="409944"/>
                  </a:lnTo>
                  <a:lnTo>
                    <a:pt x="4001166" y="414616"/>
                  </a:lnTo>
                  <a:lnTo>
                    <a:pt x="4013004" y="419760"/>
                  </a:lnTo>
                  <a:lnTo>
                    <a:pt x="4024842" y="425373"/>
                  </a:lnTo>
                  <a:lnTo>
                    <a:pt x="4036679" y="431440"/>
                  </a:lnTo>
                  <a:lnTo>
                    <a:pt x="4048517" y="437929"/>
                  </a:lnTo>
                  <a:lnTo>
                    <a:pt x="4060355" y="444793"/>
                  </a:lnTo>
                  <a:lnTo>
                    <a:pt x="4072193" y="451970"/>
                  </a:lnTo>
                  <a:lnTo>
                    <a:pt x="4084031" y="459381"/>
                  </a:lnTo>
                  <a:lnTo>
                    <a:pt x="4095868" y="466937"/>
                  </a:lnTo>
                  <a:lnTo>
                    <a:pt x="4107706" y="474543"/>
                  </a:lnTo>
                  <a:lnTo>
                    <a:pt x="4119544" y="482100"/>
                  </a:lnTo>
                  <a:lnTo>
                    <a:pt x="4131382" y="489510"/>
                  </a:lnTo>
                  <a:lnTo>
                    <a:pt x="4143219" y="496687"/>
                  </a:lnTo>
                  <a:lnTo>
                    <a:pt x="4155057" y="503551"/>
                  </a:lnTo>
                  <a:lnTo>
                    <a:pt x="4166895" y="510041"/>
                  </a:lnTo>
                  <a:lnTo>
                    <a:pt x="4178733" y="516108"/>
                  </a:lnTo>
                  <a:lnTo>
                    <a:pt x="4190570" y="521721"/>
                  </a:lnTo>
                  <a:lnTo>
                    <a:pt x="4202408" y="526864"/>
                  </a:lnTo>
                  <a:lnTo>
                    <a:pt x="4214246" y="531536"/>
                  </a:lnTo>
                  <a:lnTo>
                    <a:pt x="4226084" y="535746"/>
                  </a:lnTo>
                  <a:lnTo>
                    <a:pt x="4237922" y="539512"/>
                  </a:lnTo>
                  <a:lnTo>
                    <a:pt x="4249759" y="542859"/>
                  </a:lnTo>
                  <a:lnTo>
                    <a:pt x="4261597" y="545816"/>
                  </a:lnTo>
                  <a:lnTo>
                    <a:pt x="4273435" y="548417"/>
                  </a:lnTo>
                  <a:lnTo>
                    <a:pt x="4285273" y="550693"/>
                  </a:lnTo>
                  <a:lnTo>
                    <a:pt x="4297110" y="552677"/>
                  </a:lnTo>
                  <a:lnTo>
                    <a:pt x="4308948" y="554401"/>
                  </a:lnTo>
                  <a:lnTo>
                    <a:pt x="4320786" y="555895"/>
                  </a:lnTo>
                  <a:lnTo>
                    <a:pt x="4332624" y="557185"/>
                  </a:lnTo>
                  <a:lnTo>
                    <a:pt x="4344461" y="558298"/>
                  </a:lnTo>
                  <a:lnTo>
                    <a:pt x="4356299" y="559256"/>
                  </a:lnTo>
                  <a:lnTo>
                    <a:pt x="4368137" y="560078"/>
                  </a:lnTo>
                  <a:lnTo>
                    <a:pt x="4379975" y="560784"/>
                  </a:lnTo>
                  <a:lnTo>
                    <a:pt x="4391813" y="561389"/>
                  </a:lnTo>
                  <a:lnTo>
                    <a:pt x="4403650" y="561907"/>
                  </a:lnTo>
                  <a:lnTo>
                    <a:pt x="4415488" y="562349"/>
                  </a:lnTo>
                  <a:lnTo>
                    <a:pt x="4427326" y="562727"/>
                  </a:lnTo>
                  <a:lnTo>
                    <a:pt x="4439164" y="563050"/>
                  </a:lnTo>
                  <a:lnTo>
                    <a:pt x="4451001" y="563326"/>
                  </a:lnTo>
                  <a:lnTo>
                    <a:pt x="4462839" y="563561"/>
                  </a:lnTo>
                  <a:lnTo>
                    <a:pt x="4474677" y="563762"/>
                  </a:lnTo>
                  <a:lnTo>
                    <a:pt x="4486515" y="563933"/>
                  </a:lnTo>
                  <a:lnTo>
                    <a:pt x="4498352" y="564079"/>
                  </a:lnTo>
                  <a:lnTo>
                    <a:pt x="4510190" y="564203"/>
                  </a:lnTo>
                  <a:lnTo>
                    <a:pt x="4522028" y="564308"/>
                  </a:lnTo>
                  <a:lnTo>
                    <a:pt x="4533866" y="564399"/>
                  </a:lnTo>
                  <a:lnTo>
                    <a:pt x="4545704" y="564475"/>
                  </a:lnTo>
                  <a:lnTo>
                    <a:pt x="4557541" y="564541"/>
                  </a:lnTo>
                  <a:lnTo>
                    <a:pt x="4569379" y="564596"/>
                  </a:lnTo>
                  <a:lnTo>
                    <a:pt x="4581217" y="564643"/>
                  </a:lnTo>
                  <a:lnTo>
                    <a:pt x="4593055" y="564684"/>
                  </a:lnTo>
                  <a:lnTo>
                    <a:pt x="4604892" y="564718"/>
                  </a:lnTo>
                  <a:lnTo>
                    <a:pt x="4616730" y="564747"/>
                  </a:lnTo>
                  <a:lnTo>
                    <a:pt x="4628568" y="564772"/>
                  </a:lnTo>
                  <a:lnTo>
                    <a:pt x="4640406" y="564793"/>
                  </a:lnTo>
                  <a:lnTo>
                    <a:pt x="4652244" y="564811"/>
                  </a:lnTo>
                  <a:lnTo>
                    <a:pt x="4664081" y="564826"/>
                  </a:lnTo>
                  <a:lnTo>
                    <a:pt x="4675919" y="564839"/>
                  </a:lnTo>
                  <a:lnTo>
                    <a:pt x="4687757" y="564850"/>
                  </a:lnTo>
                </a:path>
              </a:pathLst>
            </a:custGeom>
            <a:ln w="40651" cap="flat">
              <a:solidFill>
                <a:srgbClr val="E8E8E8">
                  <a:alpha val="100000"/>
                </a:srgbClr>
              </a:solidFill>
              <a:prstDash val="solid"/>
              <a:round/>
            </a:ln>
          </p:spPr>
          <p:txBody>
            <a:bodyPr/>
            <a:lstStyle/>
            <a:p/>
          </p:txBody>
        </p:sp>
        <p:sp>
          <p:nvSpPr>
            <p:cNvPr id="32" name="pl32"/>
            <p:cNvSpPr/>
            <p:nvPr/>
          </p:nvSpPr>
          <p:spPr>
            <a:xfrm>
              <a:off x="2482252" y="1846866"/>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281762"/>
              <a:ext cx="4687757" cy="565040"/>
            </a:xfrm>
            <a:custGeom>
              <a:avLst/>
              <a:pathLst>
                <a:path w="4687757" h="565040">
                  <a:moveTo>
                    <a:pt x="0" y="565040"/>
                  </a:moveTo>
                  <a:lnTo>
                    <a:pt x="11837" y="565040"/>
                  </a:lnTo>
                  <a:lnTo>
                    <a:pt x="23675" y="565040"/>
                  </a:lnTo>
                  <a:lnTo>
                    <a:pt x="35513" y="565040"/>
                  </a:lnTo>
                  <a:lnTo>
                    <a:pt x="47351" y="565040"/>
                  </a:lnTo>
                  <a:lnTo>
                    <a:pt x="59188" y="565040"/>
                  </a:lnTo>
                  <a:lnTo>
                    <a:pt x="71026" y="565040"/>
                  </a:lnTo>
                  <a:lnTo>
                    <a:pt x="82864" y="565040"/>
                  </a:lnTo>
                  <a:lnTo>
                    <a:pt x="94702" y="565040"/>
                  </a:lnTo>
                  <a:lnTo>
                    <a:pt x="106539" y="565040"/>
                  </a:lnTo>
                  <a:lnTo>
                    <a:pt x="118377" y="565040"/>
                  </a:lnTo>
                  <a:lnTo>
                    <a:pt x="130215" y="565040"/>
                  </a:lnTo>
                  <a:lnTo>
                    <a:pt x="142053" y="565040"/>
                  </a:lnTo>
                  <a:lnTo>
                    <a:pt x="153891" y="565040"/>
                  </a:lnTo>
                  <a:lnTo>
                    <a:pt x="165728" y="565040"/>
                  </a:lnTo>
                  <a:lnTo>
                    <a:pt x="177566" y="565040"/>
                  </a:lnTo>
                  <a:lnTo>
                    <a:pt x="189404" y="565040"/>
                  </a:lnTo>
                  <a:lnTo>
                    <a:pt x="201242" y="565040"/>
                  </a:lnTo>
                  <a:lnTo>
                    <a:pt x="213079" y="565040"/>
                  </a:lnTo>
                  <a:lnTo>
                    <a:pt x="224917" y="565040"/>
                  </a:lnTo>
                  <a:lnTo>
                    <a:pt x="236755" y="565040"/>
                  </a:lnTo>
                  <a:lnTo>
                    <a:pt x="248593" y="565040"/>
                  </a:lnTo>
                  <a:lnTo>
                    <a:pt x="260430" y="565040"/>
                  </a:lnTo>
                  <a:lnTo>
                    <a:pt x="272268" y="565040"/>
                  </a:lnTo>
                  <a:lnTo>
                    <a:pt x="284106" y="565040"/>
                  </a:lnTo>
                  <a:lnTo>
                    <a:pt x="295944" y="565040"/>
                  </a:lnTo>
                  <a:lnTo>
                    <a:pt x="307782" y="565040"/>
                  </a:lnTo>
                  <a:lnTo>
                    <a:pt x="319619" y="565040"/>
                  </a:lnTo>
                  <a:lnTo>
                    <a:pt x="331457" y="565040"/>
                  </a:lnTo>
                  <a:lnTo>
                    <a:pt x="343295" y="565040"/>
                  </a:lnTo>
                  <a:lnTo>
                    <a:pt x="355133" y="565040"/>
                  </a:lnTo>
                  <a:lnTo>
                    <a:pt x="366970" y="565040"/>
                  </a:lnTo>
                  <a:lnTo>
                    <a:pt x="378808" y="565040"/>
                  </a:lnTo>
                  <a:lnTo>
                    <a:pt x="390646" y="565040"/>
                  </a:lnTo>
                  <a:lnTo>
                    <a:pt x="402484" y="565040"/>
                  </a:lnTo>
                  <a:lnTo>
                    <a:pt x="414321" y="565040"/>
                  </a:lnTo>
                  <a:lnTo>
                    <a:pt x="426159" y="565040"/>
                  </a:lnTo>
                  <a:lnTo>
                    <a:pt x="437997" y="565040"/>
                  </a:lnTo>
                  <a:lnTo>
                    <a:pt x="449835" y="565040"/>
                  </a:lnTo>
                  <a:lnTo>
                    <a:pt x="461673" y="565040"/>
                  </a:lnTo>
                  <a:lnTo>
                    <a:pt x="473510" y="565040"/>
                  </a:lnTo>
                  <a:lnTo>
                    <a:pt x="485348" y="565040"/>
                  </a:lnTo>
                  <a:lnTo>
                    <a:pt x="497186" y="565040"/>
                  </a:lnTo>
                  <a:lnTo>
                    <a:pt x="509024" y="565040"/>
                  </a:lnTo>
                  <a:lnTo>
                    <a:pt x="520861" y="565040"/>
                  </a:lnTo>
                  <a:lnTo>
                    <a:pt x="532699" y="565040"/>
                  </a:lnTo>
                  <a:lnTo>
                    <a:pt x="544537" y="565040"/>
                  </a:lnTo>
                  <a:lnTo>
                    <a:pt x="556375" y="565040"/>
                  </a:lnTo>
                  <a:lnTo>
                    <a:pt x="568213" y="565040"/>
                  </a:lnTo>
                  <a:lnTo>
                    <a:pt x="580050" y="565040"/>
                  </a:lnTo>
                  <a:lnTo>
                    <a:pt x="591888" y="565040"/>
                  </a:lnTo>
                  <a:lnTo>
                    <a:pt x="603726" y="565040"/>
                  </a:lnTo>
                  <a:lnTo>
                    <a:pt x="615564" y="565040"/>
                  </a:lnTo>
                  <a:lnTo>
                    <a:pt x="627401" y="565040"/>
                  </a:lnTo>
                  <a:lnTo>
                    <a:pt x="639239" y="565040"/>
                  </a:lnTo>
                  <a:lnTo>
                    <a:pt x="651077" y="565040"/>
                  </a:lnTo>
                  <a:lnTo>
                    <a:pt x="662915" y="565040"/>
                  </a:lnTo>
                  <a:lnTo>
                    <a:pt x="674752" y="565040"/>
                  </a:lnTo>
                  <a:lnTo>
                    <a:pt x="686590" y="565040"/>
                  </a:lnTo>
                  <a:lnTo>
                    <a:pt x="698428" y="565040"/>
                  </a:lnTo>
                  <a:lnTo>
                    <a:pt x="710266" y="565040"/>
                  </a:lnTo>
                  <a:lnTo>
                    <a:pt x="722104" y="565040"/>
                  </a:lnTo>
                  <a:lnTo>
                    <a:pt x="733941" y="565040"/>
                  </a:lnTo>
                  <a:lnTo>
                    <a:pt x="745779" y="565040"/>
                  </a:lnTo>
                  <a:lnTo>
                    <a:pt x="757617" y="565040"/>
                  </a:lnTo>
                  <a:lnTo>
                    <a:pt x="769455" y="565040"/>
                  </a:lnTo>
                  <a:lnTo>
                    <a:pt x="781292" y="565040"/>
                  </a:lnTo>
                  <a:lnTo>
                    <a:pt x="793130" y="565040"/>
                  </a:lnTo>
                  <a:lnTo>
                    <a:pt x="804968" y="565040"/>
                  </a:lnTo>
                  <a:lnTo>
                    <a:pt x="816806" y="565040"/>
                  </a:lnTo>
                  <a:lnTo>
                    <a:pt x="828643" y="565040"/>
                  </a:lnTo>
                  <a:lnTo>
                    <a:pt x="840481" y="565040"/>
                  </a:lnTo>
                  <a:lnTo>
                    <a:pt x="852319" y="565040"/>
                  </a:lnTo>
                  <a:lnTo>
                    <a:pt x="864157" y="565040"/>
                  </a:lnTo>
                  <a:lnTo>
                    <a:pt x="875995" y="565040"/>
                  </a:lnTo>
                  <a:lnTo>
                    <a:pt x="887832" y="565040"/>
                  </a:lnTo>
                  <a:lnTo>
                    <a:pt x="899670" y="565040"/>
                  </a:lnTo>
                  <a:lnTo>
                    <a:pt x="911508" y="565040"/>
                  </a:lnTo>
                  <a:lnTo>
                    <a:pt x="923346" y="565040"/>
                  </a:lnTo>
                  <a:lnTo>
                    <a:pt x="935183" y="565040"/>
                  </a:lnTo>
                  <a:lnTo>
                    <a:pt x="947021" y="565040"/>
                  </a:lnTo>
                  <a:lnTo>
                    <a:pt x="958859" y="565040"/>
                  </a:lnTo>
                  <a:lnTo>
                    <a:pt x="970697" y="565040"/>
                  </a:lnTo>
                  <a:lnTo>
                    <a:pt x="982534" y="565040"/>
                  </a:lnTo>
                  <a:lnTo>
                    <a:pt x="994372" y="565040"/>
                  </a:lnTo>
                  <a:lnTo>
                    <a:pt x="1006210" y="565040"/>
                  </a:lnTo>
                  <a:lnTo>
                    <a:pt x="1018048" y="565040"/>
                  </a:lnTo>
                  <a:lnTo>
                    <a:pt x="1029886" y="565040"/>
                  </a:lnTo>
                  <a:lnTo>
                    <a:pt x="1041723" y="565040"/>
                  </a:lnTo>
                  <a:lnTo>
                    <a:pt x="1053561" y="565040"/>
                  </a:lnTo>
                  <a:lnTo>
                    <a:pt x="1065399" y="565040"/>
                  </a:lnTo>
                  <a:lnTo>
                    <a:pt x="1077237" y="565040"/>
                  </a:lnTo>
                  <a:lnTo>
                    <a:pt x="1089074" y="565040"/>
                  </a:lnTo>
                  <a:lnTo>
                    <a:pt x="1100912" y="565040"/>
                  </a:lnTo>
                  <a:lnTo>
                    <a:pt x="1112750" y="565040"/>
                  </a:lnTo>
                  <a:lnTo>
                    <a:pt x="1124588" y="565040"/>
                  </a:lnTo>
                  <a:lnTo>
                    <a:pt x="1136426" y="565040"/>
                  </a:lnTo>
                  <a:lnTo>
                    <a:pt x="1148263" y="565040"/>
                  </a:lnTo>
                  <a:lnTo>
                    <a:pt x="1160101" y="565040"/>
                  </a:lnTo>
                  <a:lnTo>
                    <a:pt x="1171939" y="565040"/>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5048698"/>
              <a:ext cx="4687757" cy="564914"/>
            </a:xfrm>
            <a:custGeom>
              <a:avLst/>
              <a:pathLst>
                <a:path w="4687757" h="564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3"/>
                  </a:lnTo>
                  <a:lnTo>
                    <a:pt x="2355716" y="74"/>
                  </a:lnTo>
                  <a:lnTo>
                    <a:pt x="2367554" y="87"/>
                  </a:lnTo>
                  <a:lnTo>
                    <a:pt x="2379391" y="102"/>
                  </a:lnTo>
                  <a:lnTo>
                    <a:pt x="2391229" y="120"/>
                  </a:lnTo>
                  <a:lnTo>
                    <a:pt x="2403067" y="141"/>
                  </a:lnTo>
                  <a:lnTo>
                    <a:pt x="2414905" y="166"/>
                  </a:lnTo>
                  <a:lnTo>
                    <a:pt x="2426743" y="195"/>
                  </a:lnTo>
                  <a:lnTo>
                    <a:pt x="2438580" y="229"/>
                  </a:lnTo>
                  <a:lnTo>
                    <a:pt x="2450418" y="270"/>
                  </a:lnTo>
                  <a:lnTo>
                    <a:pt x="2462256" y="317"/>
                  </a:lnTo>
                  <a:lnTo>
                    <a:pt x="2474094" y="373"/>
                  </a:lnTo>
                  <a:lnTo>
                    <a:pt x="2485931" y="438"/>
                  </a:lnTo>
                  <a:lnTo>
                    <a:pt x="2497769" y="515"/>
                  </a:lnTo>
                  <a:lnTo>
                    <a:pt x="2509607" y="605"/>
                  </a:lnTo>
                  <a:lnTo>
                    <a:pt x="2521445" y="710"/>
                  </a:lnTo>
                  <a:lnTo>
                    <a:pt x="2533283" y="835"/>
                  </a:lnTo>
                  <a:lnTo>
                    <a:pt x="2545120" y="980"/>
                  </a:lnTo>
                  <a:lnTo>
                    <a:pt x="2556958" y="1151"/>
                  </a:lnTo>
                  <a:lnTo>
                    <a:pt x="2568796" y="1352"/>
                  </a:lnTo>
                  <a:lnTo>
                    <a:pt x="2580634" y="1587"/>
                  </a:lnTo>
                  <a:lnTo>
                    <a:pt x="2592471" y="1863"/>
                  </a:lnTo>
                  <a:lnTo>
                    <a:pt x="2604309" y="2186"/>
                  </a:lnTo>
                  <a:lnTo>
                    <a:pt x="2616147" y="2564"/>
                  </a:lnTo>
                  <a:lnTo>
                    <a:pt x="2627985" y="3007"/>
                  </a:lnTo>
                  <a:lnTo>
                    <a:pt x="2639822" y="3524"/>
                  </a:lnTo>
                  <a:lnTo>
                    <a:pt x="2651660" y="4129"/>
                  </a:lnTo>
                  <a:lnTo>
                    <a:pt x="2663498" y="4835"/>
                  </a:lnTo>
                  <a:lnTo>
                    <a:pt x="2675336" y="5657"/>
                  </a:lnTo>
                  <a:lnTo>
                    <a:pt x="2687174" y="6615"/>
                  </a:lnTo>
                  <a:lnTo>
                    <a:pt x="2699011" y="7728"/>
                  </a:lnTo>
                  <a:lnTo>
                    <a:pt x="2710849" y="9018"/>
                  </a:lnTo>
                  <a:lnTo>
                    <a:pt x="2722687" y="10512"/>
                  </a:lnTo>
                  <a:lnTo>
                    <a:pt x="2734525" y="12236"/>
                  </a:lnTo>
                  <a:lnTo>
                    <a:pt x="2746362" y="14221"/>
                  </a:lnTo>
                  <a:lnTo>
                    <a:pt x="2758200" y="16497"/>
                  </a:lnTo>
                  <a:lnTo>
                    <a:pt x="2770038" y="19097"/>
                  </a:lnTo>
                  <a:lnTo>
                    <a:pt x="2781876" y="22055"/>
                  </a:lnTo>
                  <a:lnTo>
                    <a:pt x="2793713" y="25401"/>
                  </a:lnTo>
                  <a:lnTo>
                    <a:pt x="2805551" y="29167"/>
                  </a:lnTo>
                  <a:lnTo>
                    <a:pt x="2817389" y="33377"/>
                  </a:lnTo>
                  <a:lnTo>
                    <a:pt x="2829227" y="38049"/>
                  </a:lnTo>
                  <a:lnTo>
                    <a:pt x="2841065" y="43192"/>
                  </a:lnTo>
                  <a:lnTo>
                    <a:pt x="2852902" y="48805"/>
                  </a:lnTo>
                  <a:lnTo>
                    <a:pt x="2864740" y="54872"/>
                  </a:lnTo>
                  <a:lnTo>
                    <a:pt x="2876578" y="61362"/>
                  </a:lnTo>
                  <a:lnTo>
                    <a:pt x="2888416" y="68226"/>
                  </a:lnTo>
                  <a:lnTo>
                    <a:pt x="2900253" y="75403"/>
                  </a:lnTo>
                  <a:lnTo>
                    <a:pt x="2912091" y="82814"/>
                  </a:lnTo>
                  <a:lnTo>
                    <a:pt x="2923929" y="90370"/>
                  </a:lnTo>
                  <a:lnTo>
                    <a:pt x="2935767" y="97976"/>
                  </a:lnTo>
                  <a:lnTo>
                    <a:pt x="2947604" y="105532"/>
                  </a:lnTo>
                  <a:lnTo>
                    <a:pt x="2959442" y="112943"/>
                  </a:lnTo>
                  <a:lnTo>
                    <a:pt x="2971280" y="120120"/>
                  </a:lnTo>
                  <a:lnTo>
                    <a:pt x="2983118" y="126984"/>
                  </a:lnTo>
                  <a:lnTo>
                    <a:pt x="2994956" y="133474"/>
                  </a:lnTo>
                  <a:lnTo>
                    <a:pt x="3006793" y="139540"/>
                  </a:lnTo>
                  <a:lnTo>
                    <a:pt x="3018631" y="145154"/>
                  </a:lnTo>
                  <a:lnTo>
                    <a:pt x="3030469" y="150297"/>
                  </a:lnTo>
                  <a:lnTo>
                    <a:pt x="3042307" y="154969"/>
                  </a:lnTo>
                  <a:lnTo>
                    <a:pt x="3054144" y="159179"/>
                  </a:lnTo>
                  <a:lnTo>
                    <a:pt x="3065982" y="162944"/>
                  </a:lnTo>
                  <a:lnTo>
                    <a:pt x="3077820" y="166291"/>
                  </a:lnTo>
                  <a:lnTo>
                    <a:pt x="3089658" y="169249"/>
                  </a:lnTo>
                  <a:lnTo>
                    <a:pt x="3101496" y="171849"/>
                  </a:lnTo>
                  <a:lnTo>
                    <a:pt x="3113333" y="174125"/>
                  </a:lnTo>
                  <a:lnTo>
                    <a:pt x="3125171" y="176110"/>
                  </a:lnTo>
                  <a:lnTo>
                    <a:pt x="3137009" y="177834"/>
                  </a:lnTo>
                  <a:lnTo>
                    <a:pt x="3148847" y="179327"/>
                  </a:lnTo>
                  <a:lnTo>
                    <a:pt x="3160684" y="180618"/>
                  </a:lnTo>
                  <a:lnTo>
                    <a:pt x="3172522" y="181731"/>
                  </a:lnTo>
                  <a:lnTo>
                    <a:pt x="3184360" y="182689"/>
                  </a:lnTo>
                  <a:lnTo>
                    <a:pt x="3196198" y="183511"/>
                  </a:lnTo>
                  <a:lnTo>
                    <a:pt x="3208035" y="184217"/>
                  </a:lnTo>
                  <a:lnTo>
                    <a:pt x="3219873" y="184822"/>
                  </a:lnTo>
                  <a:lnTo>
                    <a:pt x="3231711" y="185339"/>
                  </a:lnTo>
                  <a:lnTo>
                    <a:pt x="3243549" y="185782"/>
                  </a:lnTo>
                  <a:lnTo>
                    <a:pt x="3255387" y="186160"/>
                  </a:lnTo>
                  <a:lnTo>
                    <a:pt x="3267224" y="186483"/>
                  </a:lnTo>
                  <a:lnTo>
                    <a:pt x="3279062" y="186759"/>
                  </a:lnTo>
                  <a:lnTo>
                    <a:pt x="3290900" y="186994"/>
                  </a:lnTo>
                  <a:lnTo>
                    <a:pt x="3302738" y="187195"/>
                  </a:lnTo>
                  <a:lnTo>
                    <a:pt x="3314575" y="187366"/>
                  </a:lnTo>
                  <a:lnTo>
                    <a:pt x="3326413" y="187511"/>
                  </a:lnTo>
                  <a:lnTo>
                    <a:pt x="3338251" y="187635"/>
                  </a:lnTo>
                  <a:lnTo>
                    <a:pt x="3350089" y="187741"/>
                  </a:lnTo>
                  <a:lnTo>
                    <a:pt x="3361926" y="187831"/>
                  </a:lnTo>
                  <a:lnTo>
                    <a:pt x="3373764" y="187908"/>
                  </a:lnTo>
                  <a:lnTo>
                    <a:pt x="3385602" y="187973"/>
                  </a:lnTo>
                  <a:lnTo>
                    <a:pt x="3397440" y="188029"/>
                  </a:lnTo>
                  <a:lnTo>
                    <a:pt x="3409278" y="188076"/>
                  </a:lnTo>
                  <a:lnTo>
                    <a:pt x="3421115" y="188116"/>
                  </a:lnTo>
                  <a:lnTo>
                    <a:pt x="3432953" y="188151"/>
                  </a:lnTo>
                  <a:lnTo>
                    <a:pt x="3444791" y="188180"/>
                  </a:lnTo>
                  <a:lnTo>
                    <a:pt x="3456629" y="188205"/>
                  </a:lnTo>
                  <a:lnTo>
                    <a:pt x="3468466" y="188226"/>
                  </a:lnTo>
                  <a:lnTo>
                    <a:pt x="3480304" y="188244"/>
                  </a:lnTo>
                  <a:lnTo>
                    <a:pt x="3492142" y="188259"/>
                  </a:lnTo>
                  <a:lnTo>
                    <a:pt x="3503980" y="188272"/>
                  </a:lnTo>
                  <a:lnTo>
                    <a:pt x="3515818" y="188283"/>
                  </a:lnTo>
                  <a:lnTo>
                    <a:pt x="3515818" y="188473"/>
                  </a:lnTo>
                  <a:lnTo>
                    <a:pt x="3527655" y="188495"/>
                  </a:lnTo>
                  <a:lnTo>
                    <a:pt x="3539493" y="188521"/>
                  </a:lnTo>
                  <a:lnTo>
                    <a:pt x="3551331" y="188551"/>
                  </a:lnTo>
                  <a:lnTo>
                    <a:pt x="3563169" y="188587"/>
                  </a:lnTo>
                  <a:lnTo>
                    <a:pt x="3575006" y="188630"/>
                  </a:lnTo>
                  <a:lnTo>
                    <a:pt x="3586844" y="188679"/>
                  </a:lnTo>
                  <a:lnTo>
                    <a:pt x="3598682" y="188738"/>
                  </a:lnTo>
                  <a:lnTo>
                    <a:pt x="3610520" y="188806"/>
                  </a:lnTo>
                  <a:lnTo>
                    <a:pt x="3622357" y="188887"/>
                  </a:lnTo>
                  <a:lnTo>
                    <a:pt x="3634195" y="188981"/>
                  </a:lnTo>
                  <a:lnTo>
                    <a:pt x="3646033" y="189093"/>
                  </a:lnTo>
                  <a:lnTo>
                    <a:pt x="3657871" y="189223"/>
                  </a:lnTo>
                  <a:lnTo>
                    <a:pt x="3669709" y="189376"/>
                  </a:lnTo>
                  <a:lnTo>
                    <a:pt x="3681546" y="189557"/>
                  </a:lnTo>
                  <a:lnTo>
                    <a:pt x="3693384" y="189768"/>
                  </a:lnTo>
                  <a:lnTo>
                    <a:pt x="3705222" y="190016"/>
                  </a:lnTo>
                  <a:lnTo>
                    <a:pt x="3717060" y="190308"/>
                  </a:lnTo>
                  <a:lnTo>
                    <a:pt x="3728897" y="190650"/>
                  </a:lnTo>
                  <a:lnTo>
                    <a:pt x="3740735" y="191051"/>
                  </a:lnTo>
                  <a:lnTo>
                    <a:pt x="3752573" y="191521"/>
                  </a:lnTo>
                  <a:lnTo>
                    <a:pt x="3764411" y="192073"/>
                  </a:lnTo>
                  <a:lnTo>
                    <a:pt x="3776248" y="192719"/>
                  </a:lnTo>
                  <a:lnTo>
                    <a:pt x="3788086" y="193475"/>
                  </a:lnTo>
                  <a:lnTo>
                    <a:pt x="3799924" y="194361"/>
                  </a:lnTo>
                  <a:lnTo>
                    <a:pt x="3811762" y="195396"/>
                  </a:lnTo>
                  <a:lnTo>
                    <a:pt x="3823600" y="196605"/>
                  </a:lnTo>
                  <a:lnTo>
                    <a:pt x="3835437" y="198017"/>
                  </a:lnTo>
                  <a:lnTo>
                    <a:pt x="3847275" y="199662"/>
                  </a:lnTo>
                  <a:lnTo>
                    <a:pt x="3859113" y="201577"/>
                  </a:lnTo>
                  <a:lnTo>
                    <a:pt x="3870951" y="203803"/>
                  </a:lnTo>
                  <a:lnTo>
                    <a:pt x="3882788" y="206384"/>
                  </a:lnTo>
                  <a:lnTo>
                    <a:pt x="3894626" y="209371"/>
                  </a:lnTo>
                  <a:lnTo>
                    <a:pt x="3906464" y="212820"/>
                  </a:lnTo>
                  <a:lnTo>
                    <a:pt x="3918302" y="216789"/>
                  </a:lnTo>
                  <a:lnTo>
                    <a:pt x="3930139" y="221341"/>
                  </a:lnTo>
                  <a:lnTo>
                    <a:pt x="3941977" y="226541"/>
                  </a:lnTo>
                  <a:lnTo>
                    <a:pt x="3953815" y="232456"/>
                  </a:lnTo>
                  <a:lnTo>
                    <a:pt x="3965653" y="239150"/>
                  </a:lnTo>
                  <a:lnTo>
                    <a:pt x="3977491" y="246682"/>
                  </a:lnTo>
                  <a:lnTo>
                    <a:pt x="3989328" y="255101"/>
                  </a:lnTo>
                  <a:lnTo>
                    <a:pt x="4001166" y="264445"/>
                  </a:lnTo>
                  <a:lnTo>
                    <a:pt x="4013004" y="274732"/>
                  </a:lnTo>
                  <a:lnTo>
                    <a:pt x="4024842" y="285958"/>
                  </a:lnTo>
                  <a:lnTo>
                    <a:pt x="4036679" y="298092"/>
                  </a:lnTo>
                  <a:lnTo>
                    <a:pt x="4048517" y="311071"/>
                  </a:lnTo>
                  <a:lnTo>
                    <a:pt x="4060355" y="324800"/>
                  </a:lnTo>
                  <a:lnTo>
                    <a:pt x="4072193" y="339153"/>
                  </a:lnTo>
                  <a:lnTo>
                    <a:pt x="4084031" y="353974"/>
                  </a:lnTo>
                  <a:lnTo>
                    <a:pt x="4095868" y="369087"/>
                  </a:lnTo>
                  <a:lnTo>
                    <a:pt x="4107706" y="384299"/>
                  </a:lnTo>
                  <a:lnTo>
                    <a:pt x="4119544" y="399412"/>
                  </a:lnTo>
                  <a:lnTo>
                    <a:pt x="4131382" y="414234"/>
                  </a:lnTo>
                  <a:lnTo>
                    <a:pt x="4143219" y="428587"/>
                  </a:lnTo>
                  <a:lnTo>
                    <a:pt x="4155057" y="442316"/>
                  </a:lnTo>
                  <a:lnTo>
                    <a:pt x="4166895" y="455294"/>
                  </a:lnTo>
                  <a:lnTo>
                    <a:pt x="4178733" y="467428"/>
                  </a:lnTo>
                  <a:lnTo>
                    <a:pt x="4190570" y="478654"/>
                  </a:lnTo>
                  <a:lnTo>
                    <a:pt x="4202408" y="488942"/>
                  </a:lnTo>
                  <a:lnTo>
                    <a:pt x="4214246" y="498285"/>
                  </a:lnTo>
                  <a:lnTo>
                    <a:pt x="4226084" y="506705"/>
                  </a:lnTo>
                  <a:lnTo>
                    <a:pt x="4237922" y="514236"/>
                  </a:lnTo>
                  <a:lnTo>
                    <a:pt x="4249759" y="520930"/>
                  </a:lnTo>
                  <a:lnTo>
                    <a:pt x="4261597" y="526845"/>
                  </a:lnTo>
                  <a:lnTo>
                    <a:pt x="4273435" y="532046"/>
                  </a:lnTo>
                  <a:lnTo>
                    <a:pt x="4285273" y="536598"/>
                  </a:lnTo>
                  <a:lnTo>
                    <a:pt x="4297110" y="540566"/>
                  </a:lnTo>
                  <a:lnTo>
                    <a:pt x="4308948" y="544015"/>
                  </a:lnTo>
                  <a:lnTo>
                    <a:pt x="4320786" y="547002"/>
                  </a:lnTo>
                  <a:lnTo>
                    <a:pt x="4332624" y="549584"/>
                  </a:lnTo>
                  <a:lnTo>
                    <a:pt x="4344461" y="551809"/>
                  </a:lnTo>
                  <a:lnTo>
                    <a:pt x="4356299" y="553724"/>
                  </a:lnTo>
                  <a:lnTo>
                    <a:pt x="4368137" y="555370"/>
                  </a:lnTo>
                  <a:lnTo>
                    <a:pt x="4379975" y="556781"/>
                  </a:lnTo>
                  <a:lnTo>
                    <a:pt x="4391813" y="557991"/>
                  </a:lnTo>
                  <a:lnTo>
                    <a:pt x="4403650" y="559026"/>
                  </a:lnTo>
                  <a:lnTo>
                    <a:pt x="4415488" y="559911"/>
                  </a:lnTo>
                  <a:lnTo>
                    <a:pt x="4427326" y="560668"/>
                  </a:lnTo>
                  <a:lnTo>
                    <a:pt x="4439164" y="561314"/>
                  </a:lnTo>
                  <a:lnTo>
                    <a:pt x="4451001" y="561865"/>
                  </a:lnTo>
                  <a:lnTo>
                    <a:pt x="4462839" y="562335"/>
                  </a:lnTo>
                  <a:lnTo>
                    <a:pt x="4474677" y="562737"/>
                  </a:lnTo>
                  <a:lnTo>
                    <a:pt x="4486515" y="563078"/>
                  </a:lnTo>
                  <a:lnTo>
                    <a:pt x="4498352" y="563370"/>
                  </a:lnTo>
                  <a:lnTo>
                    <a:pt x="4510190" y="563618"/>
                  </a:lnTo>
                  <a:lnTo>
                    <a:pt x="4522028" y="563830"/>
                  </a:lnTo>
                  <a:lnTo>
                    <a:pt x="4533866" y="564010"/>
                  </a:lnTo>
                  <a:lnTo>
                    <a:pt x="4545704" y="564163"/>
                  </a:lnTo>
                  <a:lnTo>
                    <a:pt x="4557541" y="564294"/>
                  </a:lnTo>
                  <a:lnTo>
                    <a:pt x="4569379" y="564405"/>
                  </a:lnTo>
                  <a:lnTo>
                    <a:pt x="4581217" y="564500"/>
                  </a:lnTo>
                  <a:lnTo>
                    <a:pt x="4593055" y="564580"/>
                  </a:lnTo>
                  <a:lnTo>
                    <a:pt x="4604892" y="564649"/>
                  </a:lnTo>
                  <a:lnTo>
                    <a:pt x="4616730" y="564707"/>
                  </a:lnTo>
                  <a:lnTo>
                    <a:pt x="4628568" y="564757"/>
                  </a:lnTo>
                  <a:lnTo>
                    <a:pt x="4640406" y="564799"/>
                  </a:lnTo>
                  <a:lnTo>
                    <a:pt x="4652244" y="564835"/>
                  </a:lnTo>
                  <a:lnTo>
                    <a:pt x="4664081" y="564865"/>
                  </a:lnTo>
                  <a:lnTo>
                    <a:pt x="4675919" y="564891"/>
                  </a:lnTo>
                  <a:lnTo>
                    <a:pt x="4687757" y="564914"/>
                  </a:lnTo>
                </a:path>
              </a:pathLst>
            </a:custGeom>
            <a:ln w="40651" cap="flat">
              <a:solidFill>
                <a:srgbClr val="E8E8E8">
                  <a:alpha val="100000"/>
                </a:srgbClr>
              </a:solidFill>
              <a:prstDash val="solid"/>
              <a:round/>
            </a:ln>
          </p:spPr>
          <p:txBody>
            <a:bodyPr/>
            <a:lstStyle/>
            <a:p/>
          </p:txBody>
        </p:sp>
        <p:sp>
          <p:nvSpPr>
            <p:cNvPr id="35" name="pl35"/>
            <p:cNvSpPr/>
            <p:nvPr/>
          </p:nvSpPr>
          <p:spPr>
            <a:xfrm>
              <a:off x="2482252" y="278853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3541987"/>
              <a:ext cx="4687757" cy="376504"/>
            </a:xfrm>
            <a:custGeom>
              <a:avLst/>
              <a:pathLst>
                <a:path w="4687757" h="376504">
                  <a:moveTo>
                    <a:pt x="0" y="376504"/>
                  </a:moveTo>
                  <a:lnTo>
                    <a:pt x="11837" y="376481"/>
                  </a:lnTo>
                  <a:lnTo>
                    <a:pt x="23675" y="376455"/>
                  </a:lnTo>
                  <a:lnTo>
                    <a:pt x="35513" y="376425"/>
                  </a:lnTo>
                  <a:lnTo>
                    <a:pt x="47351" y="376389"/>
                  </a:lnTo>
                  <a:lnTo>
                    <a:pt x="59188" y="376347"/>
                  </a:lnTo>
                  <a:lnTo>
                    <a:pt x="71026" y="376297"/>
                  </a:lnTo>
                  <a:lnTo>
                    <a:pt x="82864" y="376239"/>
                  </a:lnTo>
                  <a:lnTo>
                    <a:pt x="94702" y="376170"/>
                  </a:lnTo>
                  <a:lnTo>
                    <a:pt x="106539" y="376090"/>
                  </a:lnTo>
                  <a:lnTo>
                    <a:pt x="118377" y="375995"/>
                  </a:lnTo>
                  <a:lnTo>
                    <a:pt x="130215" y="375884"/>
                  </a:lnTo>
                  <a:lnTo>
                    <a:pt x="142053" y="375753"/>
                  </a:lnTo>
                  <a:lnTo>
                    <a:pt x="153891" y="375600"/>
                  </a:lnTo>
                  <a:lnTo>
                    <a:pt x="165728" y="375420"/>
                  </a:lnTo>
                  <a:lnTo>
                    <a:pt x="177566" y="375208"/>
                  </a:lnTo>
                  <a:lnTo>
                    <a:pt x="189404" y="374960"/>
                  </a:lnTo>
                  <a:lnTo>
                    <a:pt x="201242" y="374669"/>
                  </a:lnTo>
                  <a:lnTo>
                    <a:pt x="213079" y="374327"/>
                  </a:lnTo>
                  <a:lnTo>
                    <a:pt x="224917" y="373925"/>
                  </a:lnTo>
                  <a:lnTo>
                    <a:pt x="236755" y="373455"/>
                  </a:lnTo>
                  <a:lnTo>
                    <a:pt x="248593" y="372904"/>
                  </a:lnTo>
                  <a:lnTo>
                    <a:pt x="260430" y="372258"/>
                  </a:lnTo>
                  <a:lnTo>
                    <a:pt x="272268" y="371501"/>
                  </a:lnTo>
                  <a:lnTo>
                    <a:pt x="284106" y="370616"/>
                  </a:lnTo>
                  <a:lnTo>
                    <a:pt x="295944" y="369581"/>
                  </a:lnTo>
                  <a:lnTo>
                    <a:pt x="307782" y="368371"/>
                  </a:lnTo>
                  <a:lnTo>
                    <a:pt x="319619" y="366960"/>
                  </a:lnTo>
                  <a:lnTo>
                    <a:pt x="331457" y="365314"/>
                  </a:lnTo>
                  <a:lnTo>
                    <a:pt x="343295" y="363399"/>
                  </a:lnTo>
                  <a:lnTo>
                    <a:pt x="355133" y="361174"/>
                  </a:lnTo>
                  <a:lnTo>
                    <a:pt x="366970" y="358592"/>
                  </a:lnTo>
                  <a:lnTo>
                    <a:pt x="378808" y="355605"/>
                  </a:lnTo>
                  <a:lnTo>
                    <a:pt x="390646" y="352156"/>
                  </a:lnTo>
                  <a:lnTo>
                    <a:pt x="402484" y="348188"/>
                  </a:lnTo>
                  <a:lnTo>
                    <a:pt x="414321" y="343636"/>
                  </a:lnTo>
                  <a:lnTo>
                    <a:pt x="426159" y="338435"/>
                  </a:lnTo>
                  <a:lnTo>
                    <a:pt x="437997" y="332520"/>
                  </a:lnTo>
                  <a:lnTo>
                    <a:pt x="449835" y="325826"/>
                  </a:lnTo>
                  <a:lnTo>
                    <a:pt x="461673" y="318295"/>
                  </a:lnTo>
                  <a:lnTo>
                    <a:pt x="473510" y="309875"/>
                  </a:lnTo>
                  <a:lnTo>
                    <a:pt x="485348" y="300532"/>
                  </a:lnTo>
                  <a:lnTo>
                    <a:pt x="497186" y="290244"/>
                  </a:lnTo>
                  <a:lnTo>
                    <a:pt x="509024" y="279018"/>
                  </a:lnTo>
                  <a:lnTo>
                    <a:pt x="520861" y="266884"/>
                  </a:lnTo>
                  <a:lnTo>
                    <a:pt x="532699" y="253906"/>
                  </a:lnTo>
                  <a:lnTo>
                    <a:pt x="544537" y="240177"/>
                  </a:lnTo>
                  <a:lnTo>
                    <a:pt x="556375" y="225824"/>
                  </a:lnTo>
                  <a:lnTo>
                    <a:pt x="568213" y="211002"/>
                  </a:lnTo>
                  <a:lnTo>
                    <a:pt x="580050" y="195889"/>
                  </a:lnTo>
                  <a:lnTo>
                    <a:pt x="591888" y="180677"/>
                  </a:lnTo>
                  <a:lnTo>
                    <a:pt x="603726" y="165564"/>
                  </a:lnTo>
                  <a:lnTo>
                    <a:pt x="615564" y="150743"/>
                  </a:lnTo>
                  <a:lnTo>
                    <a:pt x="627401" y="136390"/>
                  </a:lnTo>
                  <a:lnTo>
                    <a:pt x="639239" y="122661"/>
                  </a:lnTo>
                  <a:lnTo>
                    <a:pt x="651077" y="109682"/>
                  </a:lnTo>
                  <a:lnTo>
                    <a:pt x="662915" y="97548"/>
                  </a:lnTo>
                  <a:lnTo>
                    <a:pt x="674752" y="86322"/>
                  </a:lnTo>
                  <a:lnTo>
                    <a:pt x="686590" y="76035"/>
                  </a:lnTo>
                  <a:lnTo>
                    <a:pt x="698428" y="66691"/>
                  </a:lnTo>
                  <a:lnTo>
                    <a:pt x="710266" y="58272"/>
                  </a:lnTo>
                  <a:lnTo>
                    <a:pt x="722104" y="50740"/>
                  </a:lnTo>
                  <a:lnTo>
                    <a:pt x="733941" y="44046"/>
                  </a:lnTo>
                  <a:lnTo>
                    <a:pt x="745779" y="38131"/>
                  </a:lnTo>
                  <a:lnTo>
                    <a:pt x="757617" y="32931"/>
                  </a:lnTo>
                  <a:lnTo>
                    <a:pt x="769455" y="28379"/>
                  </a:lnTo>
                  <a:lnTo>
                    <a:pt x="781292" y="24410"/>
                  </a:lnTo>
                  <a:lnTo>
                    <a:pt x="793130" y="20961"/>
                  </a:lnTo>
                  <a:lnTo>
                    <a:pt x="804968" y="17974"/>
                  </a:lnTo>
                  <a:lnTo>
                    <a:pt x="816806" y="15393"/>
                  </a:lnTo>
                  <a:lnTo>
                    <a:pt x="828643" y="13167"/>
                  </a:lnTo>
                  <a:lnTo>
                    <a:pt x="840481" y="11252"/>
                  </a:lnTo>
                  <a:lnTo>
                    <a:pt x="852319" y="9607"/>
                  </a:lnTo>
                  <a:lnTo>
                    <a:pt x="864157" y="8195"/>
                  </a:lnTo>
                  <a:lnTo>
                    <a:pt x="875995" y="6986"/>
                  </a:lnTo>
                  <a:lnTo>
                    <a:pt x="887832" y="5951"/>
                  </a:lnTo>
                  <a:lnTo>
                    <a:pt x="899670" y="5065"/>
                  </a:lnTo>
                  <a:lnTo>
                    <a:pt x="911508" y="4309"/>
                  </a:lnTo>
                  <a:lnTo>
                    <a:pt x="923346" y="3663"/>
                  </a:lnTo>
                  <a:lnTo>
                    <a:pt x="935183" y="3111"/>
                  </a:lnTo>
                  <a:lnTo>
                    <a:pt x="947021" y="2641"/>
                  </a:lnTo>
                  <a:lnTo>
                    <a:pt x="958859" y="2240"/>
                  </a:lnTo>
                  <a:lnTo>
                    <a:pt x="970697" y="1898"/>
                  </a:lnTo>
                  <a:lnTo>
                    <a:pt x="982534" y="1606"/>
                  </a:lnTo>
                  <a:lnTo>
                    <a:pt x="994372" y="1358"/>
                  </a:lnTo>
                  <a:lnTo>
                    <a:pt x="1006210" y="1147"/>
                  </a:lnTo>
                  <a:lnTo>
                    <a:pt x="1018048" y="966"/>
                  </a:lnTo>
                  <a:lnTo>
                    <a:pt x="1029886" y="813"/>
                  </a:lnTo>
                  <a:lnTo>
                    <a:pt x="1041723" y="683"/>
                  </a:lnTo>
                  <a:lnTo>
                    <a:pt x="1053561" y="571"/>
                  </a:lnTo>
                  <a:lnTo>
                    <a:pt x="1065399" y="477"/>
                  </a:lnTo>
                  <a:lnTo>
                    <a:pt x="1077237" y="396"/>
                  </a:lnTo>
                  <a:lnTo>
                    <a:pt x="1089074" y="328"/>
                  </a:lnTo>
                  <a:lnTo>
                    <a:pt x="1100912" y="269"/>
                  </a:lnTo>
                  <a:lnTo>
                    <a:pt x="1112750" y="220"/>
                  </a:lnTo>
                  <a:lnTo>
                    <a:pt x="1124588" y="177"/>
                  </a:lnTo>
                  <a:lnTo>
                    <a:pt x="1136426" y="141"/>
                  </a:lnTo>
                  <a:lnTo>
                    <a:pt x="1148263" y="111"/>
                  </a:lnTo>
                  <a:lnTo>
                    <a:pt x="1160101" y="85"/>
                  </a:lnTo>
                  <a:lnTo>
                    <a:pt x="1171939" y="63"/>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3918681"/>
              <a:ext cx="4687757" cy="564914"/>
            </a:xfrm>
            <a:custGeom>
              <a:avLst/>
              <a:pathLst>
                <a:path w="4687757" h="564914">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93"/>
                  </a:lnTo>
                  <a:lnTo>
                    <a:pt x="1183777" y="376704"/>
                  </a:lnTo>
                  <a:lnTo>
                    <a:pt x="1195614" y="376717"/>
                  </a:lnTo>
                  <a:lnTo>
                    <a:pt x="1207452" y="376733"/>
                  </a:lnTo>
                  <a:lnTo>
                    <a:pt x="1219290" y="376750"/>
                  </a:lnTo>
                  <a:lnTo>
                    <a:pt x="1231128" y="376772"/>
                  </a:lnTo>
                  <a:lnTo>
                    <a:pt x="1242965" y="376796"/>
                  </a:lnTo>
                  <a:lnTo>
                    <a:pt x="1254803" y="376826"/>
                  </a:lnTo>
                  <a:lnTo>
                    <a:pt x="1266641" y="376860"/>
                  </a:lnTo>
                  <a:lnTo>
                    <a:pt x="1278479" y="376900"/>
                  </a:lnTo>
                  <a:lnTo>
                    <a:pt x="1290317" y="376947"/>
                  </a:lnTo>
                  <a:lnTo>
                    <a:pt x="1302154" y="377003"/>
                  </a:lnTo>
                  <a:lnTo>
                    <a:pt x="1313992" y="377068"/>
                  </a:lnTo>
                  <a:lnTo>
                    <a:pt x="1325830" y="377145"/>
                  </a:lnTo>
                  <a:lnTo>
                    <a:pt x="1337668" y="377235"/>
                  </a:lnTo>
                  <a:lnTo>
                    <a:pt x="1349505" y="377341"/>
                  </a:lnTo>
                  <a:lnTo>
                    <a:pt x="1361343" y="377465"/>
                  </a:lnTo>
                  <a:lnTo>
                    <a:pt x="1373181" y="377611"/>
                  </a:lnTo>
                  <a:lnTo>
                    <a:pt x="1385019" y="377782"/>
                  </a:lnTo>
                  <a:lnTo>
                    <a:pt x="1396856" y="377982"/>
                  </a:lnTo>
                  <a:lnTo>
                    <a:pt x="1408694" y="378217"/>
                  </a:lnTo>
                  <a:lnTo>
                    <a:pt x="1420532" y="378493"/>
                  </a:lnTo>
                  <a:lnTo>
                    <a:pt x="1432370" y="378816"/>
                  </a:lnTo>
                  <a:lnTo>
                    <a:pt x="1444208" y="379194"/>
                  </a:lnTo>
                  <a:lnTo>
                    <a:pt x="1456045" y="379637"/>
                  </a:lnTo>
                  <a:lnTo>
                    <a:pt x="1467883" y="380155"/>
                  </a:lnTo>
                  <a:lnTo>
                    <a:pt x="1479721" y="380759"/>
                  </a:lnTo>
                  <a:lnTo>
                    <a:pt x="1491559" y="381465"/>
                  </a:lnTo>
                  <a:lnTo>
                    <a:pt x="1503396" y="382288"/>
                  </a:lnTo>
                  <a:lnTo>
                    <a:pt x="1515234" y="383245"/>
                  </a:lnTo>
                  <a:lnTo>
                    <a:pt x="1527072" y="384358"/>
                  </a:lnTo>
                  <a:lnTo>
                    <a:pt x="1538910" y="385649"/>
                  </a:lnTo>
                  <a:lnTo>
                    <a:pt x="1550748" y="387143"/>
                  </a:lnTo>
                  <a:lnTo>
                    <a:pt x="1562585" y="388867"/>
                  </a:lnTo>
                  <a:lnTo>
                    <a:pt x="1574423" y="390851"/>
                  </a:lnTo>
                  <a:lnTo>
                    <a:pt x="1586261" y="393127"/>
                  </a:lnTo>
                  <a:lnTo>
                    <a:pt x="1598099" y="395727"/>
                  </a:lnTo>
                  <a:lnTo>
                    <a:pt x="1609936" y="398685"/>
                  </a:lnTo>
                  <a:lnTo>
                    <a:pt x="1621774" y="402032"/>
                  </a:lnTo>
                  <a:lnTo>
                    <a:pt x="1633612" y="405798"/>
                  </a:lnTo>
                  <a:lnTo>
                    <a:pt x="1645450" y="410007"/>
                  </a:lnTo>
                  <a:lnTo>
                    <a:pt x="1657287" y="414679"/>
                  </a:lnTo>
                  <a:lnTo>
                    <a:pt x="1669125" y="419823"/>
                  </a:lnTo>
                  <a:lnTo>
                    <a:pt x="1680963" y="425436"/>
                  </a:lnTo>
                  <a:lnTo>
                    <a:pt x="1692801" y="431503"/>
                  </a:lnTo>
                  <a:lnTo>
                    <a:pt x="1704639" y="437992"/>
                  </a:lnTo>
                  <a:lnTo>
                    <a:pt x="1716476" y="444857"/>
                  </a:lnTo>
                  <a:lnTo>
                    <a:pt x="1728314" y="452033"/>
                  </a:lnTo>
                  <a:lnTo>
                    <a:pt x="1740152" y="459444"/>
                  </a:lnTo>
                  <a:lnTo>
                    <a:pt x="1751990" y="467000"/>
                  </a:lnTo>
                  <a:lnTo>
                    <a:pt x="1763827" y="474606"/>
                  </a:lnTo>
                  <a:lnTo>
                    <a:pt x="1775665" y="482163"/>
                  </a:lnTo>
                  <a:lnTo>
                    <a:pt x="1787503" y="489574"/>
                  </a:lnTo>
                  <a:lnTo>
                    <a:pt x="1799341" y="496750"/>
                  </a:lnTo>
                  <a:lnTo>
                    <a:pt x="1811178" y="503615"/>
                  </a:lnTo>
                  <a:lnTo>
                    <a:pt x="1823016" y="510104"/>
                  </a:lnTo>
                  <a:lnTo>
                    <a:pt x="1834854" y="516171"/>
                  </a:lnTo>
                  <a:lnTo>
                    <a:pt x="1846692" y="521784"/>
                  </a:lnTo>
                  <a:lnTo>
                    <a:pt x="1858530" y="526928"/>
                  </a:lnTo>
                  <a:lnTo>
                    <a:pt x="1870367" y="531600"/>
                  </a:lnTo>
                  <a:lnTo>
                    <a:pt x="1882205" y="535809"/>
                  </a:lnTo>
                  <a:lnTo>
                    <a:pt x="1894043" y="539575"/>
                  </a:lnTo>
                  <a:lnTo>
                    <a:pt x="1905881" y="542922"/>
                  </a:lnTo>
                  <a:lnTo>
                    <a:pt x="1917718" y="545879"/>
                  </a:lnTo>
                  <a:lnTo>
                    <a:pt x="1929556" y="548480"/>
                  </a:lnTo>
                  <a:lnTo>
                    <a:pt x="1941394" y="550756"/>
                  </a:lnTo>
                  <a:lnTo>
                    <a:pt x="1953232" y="552740"/>
                  </a:lnTo>
                  <a:lnTo>
                    <a:pt x="1965069" y="554464"/>
                  </a:lnTo>
                  <a:lnTo>
                    <a:pt x="1976907" y="555958"/>
                  </a:lnTo>
                  <a:lnTo>
                    <a:pt x="1988745" y="557249"/>
                  </a:lnTo>
                  <a:lnTo>
                    <a:pt x="2000583" y="558361"/>
                  </a:lnTo>
                  <a:lnTo>
                    <a:pt x="2012421" y="559319"/>
                  </a:lnTo>
                  <a:lnTo>
                    <a:pt x="2024258" y="560142"/>
                  </a:lnTo>
                  <a:lnTo>
                    <a:pt x="2036096" y="560847"/>
                  </a:lnTo>
                  <a:lnTo>
                    <a:pt x="2047934" y="561452"/>
                  </a:lnTo>
                  <a:lnTo>
                    <a:pt x="2059772" y="561970"/>
                  </a:lnTo>
                  <a:lnTo>
                    <a:pt x="2071609" y="562412"/>
                  </a:lnTo>
                  <a:lnTo>
                    <a:pt x="2083447" y="562791"/>
                  </a:lnTo>
                  <a:lnTo>
                    <a:pt x="2095285" y="563114"/>
                  </a:lnTo>
                  <a:lnTo>
                    <a:pt x="2107123" y="563389"/>
                  </a:lnTo>
                  <a:lnTo>
                    <a:pt x="2118961" y="563625"/>
                  </a:lnTo>
                  <a:lnTo>
                    <a:pt x="2130798" y="563825"/>
                  </a:lnTo>
                  <a:lnTo>
                    <a:pt x="2142636" y="563996"/>
                  </a:lnTo>
                  <a:lnTo>
                    <a:pt x="2154474" y="564142"/>
                  </a:lnTo>
                  <a:lnTo>
                    <a:pt x="2166312" y="564266"/>
                  </a:lnTo>
                  <a:lnTo>
                    <a:pt x="2178149" y="564372"/>
                  </a:lnTo>
                  <a:lnTo>
                    <a:pt x="2189987" y="564462"/>
                  </a:lnTo>
                  <a:lnTo>
                    <a:pt x="2201825" y="564538"/>
                  </a:lnTo>
                  <a:lnTo>
                    <a:pt x="2213663" y="564604"/>
                  </a:lnTo>
                  <a:lnTo>
                    <a:pt x="2225500" y="564659"/>
                  </a:lnTo>
                  <a:lnTo>
                    <a:pt x="2237338" y="564707"/>
                  </a:lnTo>
                  <a:lnTo>
                    <a:pt x="2249176" y="564747"/>
                  </a:lnTo>
                  <a:lnTo>
                    <a:pt x="2261014" y="564781"/>
                  </a:lnTo>
                  <a:lnTo>
                    <a:pt x="2272852" y="564810"/>
                  </a:lnTo>
                  <a:lnTo>
                    <a:pt x="2284689" y="564835"/>
                  </a:lnTo>
                  <a:lnTo>
                    <a:pt x="2296527" y="564856"/>
                  </a:lnTo>
                  <a:lnTo>
                    <a:pt x="2308365" y="564874"/>
                  </a:lnTo>
                  <a:lnTo>
                    <a:pt x="2320203" y="564890"/>
                  </a:lnTo>
                  <a:lnTo>
                    <a:pt x="2332040" y="564903"/>
                  </a:lnTo>
                  <a:lnTo>
                    <a:pt x="2343878" y="564914"/>
                  </a:lnTo>
                  <a:lnTo>
                    <a:pt x="2343878" y="564787"/>
                  </a:lnTo>
                  <a:lnTo>
                    <a:pt x="2355716" y="564754"/>
                  </a:lnTo>
                  <a:lnTo>
                    <a:pt x="2367554" y="564715"/>
                  </a:lnTo>
                  <a:lnTo>
                    <a:pt x="2379391" y="564669"/>
                  </a:lnTo>
                  <a:lnTo>
                    <a:pt x="2391229" y="564615"/>
                  </a:lnTo>
                  <a:lnTo>
                    <a:pt x="2403067" y="564552"/>
                  </a:lnTo>
                  <a:lnTo>
                    <a:pt x="2414905" y="564477"/>
                  </a:lnTo>
                  <a:lnTo>
                    <a:pt x="2426743" y="564390"/>
                  </a:lnTo>
                  <a:lnTo>
                    <a:pt x="2438580" y="564287"/>
                  </a:lnTo>
                  <a:lnTo>
                    <a:pt x="2450418" y="564166"/>
                  </a:lnTo>
                  <a:lnTo>
                    <a:pt x="2462256" y="564024"/>
                  </a:lnTo>
                  <a:lnTo>
                    <a:pt x="2474094" y="563858"/>
                  </a:lnTo>
                  <a:lnTo>
                    <a:pt x="2485931" y="563662"/>
                  </a:lnTo>
                  <a:lnTo>
                    <a:pt x="2497769" y="563432"/>
                  </a:lnTo>
                  <a:lnTo>
                    <a:pt x="2509607" y="563161"/>
                  </a:lnTo>
                  <a:lnTo>
                    <a:pt x="2521445" y="562844"/>
                  </a:lnTo>
                  <a:lnTo>
                    <a:pt x="2533283" y="562472"/>
                  </a:lnTo>
                  <a:lnTo>
                    <a:pt x="2545120" y="562035"/>
                  </a:lnTo>
                  <a:lnTo>
                    <a:pt x="2556958" y="561522"/>
                  </a:lnTo>
                  <a:lnTo>
                    <a:pt x="2568796" y="560920"/>
                  </a:lnTo>
                  <a:lnTo>
                    <a:pt x="2580634" y="560214"/>
                  </a:lnTo>
                  <a:lnTo>
                    <a:pt x="2592471" y="559387"/>
                  </a:lnTo>
                  <a:lnTo>
                    <a:pt x="2604309" y="558418"/>
                  </a:lnTo>
                  <a:lnTo>
                    <a:pt x="2616147" y="557283"/>
                  </a:lnTo>
                  <a:lnTo>
                    <a:pt x="2627985" y="555955"/>
                  </a:lnTo>
                  <a:lnTo>
                    <a:pt x="2639822" y="554403"/>
                  </a:lnTo>
                  <a:lnTo>
                    <a:pt x="2651660" y="552589"/>
                  </a:lnTo>
                  <a:lnTo>
                    <a:pt x="2663498" y="550471"/>
                  </a:lnTo>
                  <a:lnTo>
                    <a:pt x="2675336" y="548003"/>
                  </a:lnTo>
                  <a:lnTo>
                    <a:pt x="2687174" y="545131"/>
                  </a:lnTo>
                  <a:lnTo>
                    <a:pt x="2699011" y="541792"/>
                  </a:lnTo>
                  <a:lnTo>
                    <a:pt x="2710849" y="537920"/>
                  </a:lnTo>
                  <a:lnTo>
                    <a:pt x="2722687" y="533439"/>
                  </a:lnTo>
                  <a:lnTo>
                    <a:pt x="2734525" y="528267"/>
                  </a:lnTo>
                  <a:lnTo>
                    <a:pt x="2746362" y="522313"/>
                  </a:lnTo>
                  <a:lnTo>
                    <a:pt x="2758200" y="515485"/>
                  </a:lnTo>
                  <a:lnTo>
                    <a:pt x="2770038" y="507684"/>
                  </a:lnTo>
                  <a:lnTo>
                    <a:pt x="2781876" y="498812"/>
                  </a:lnTo>
                  <a:lnTo>
                    <a:pt x="2793713" y="488771"/>
                  </a:lnTo>
                  <a:lnTo>
                    <a:pt x="2805551" y="477474"/>
                  </a:lnTo>
                  <a:lnTo>
                    <a:pt x="2817389" y="464845"/>
                  </a:lnTo>
                  <a:lnTo>
                    <a:pt x="2829227" y="450829"/>
                  </a:lnTo>
                  <a:lnTo>
                    <a:pt x="2841065" y="435398"/>
                  </a:lnTo>
                  <a:lnTo>
                    <a:pt x="2852902" y="418559"/>
                  </a:lnTo>
                  <a:lnTo>
                    <a:pt x="2864740" y="400358"/>
                  </a:lnTo>
                  <a:lnTo>
                    <a:pt x="2876578" y="380890"/>
                  </a:lnTo>
                  <a:lnTo>
                    <a:pt x="2888416" y="360297"/>
                  </a:lnTo>
                  <a:lnTo>
                    <a:pt x="2900253" y="338767"/>
                  </a:lnTo>
                  <a:lnTo>
                    <a:pt x="2912091" y="316535"/>
                  </a:lnTo>
                  <a:lnTo>
                    <a:pt x="2923929" y="293865"/>
                  </a:lnTo>
                  <a:lnTo>
                    <a:pt x="2935767" y="271048"/>
                  </a:lnTo>
                  <a:lnTo>
                    <a:pt x="2947604" y="248378"/>
                  </a:lnTo>
                  <a:lnTo>
                    <a:pt x="2959442" y="226146"/>
                  </a:lnTo>
                  <a:lnTo>
                    <a:pt x="2971280" y="204616"/>
                  </a:lnTo>
                  <a:lnTo>
                    <a:pt x="2983118" y="184023"/>
                  </a:lnTo>
                  <a:lnTo>
                    <a:pt x="2994956" y="164555"/>
                  </a:lnTo>
                  <a:lnTo>
                    <a:pt x="3006793" y="146354"/>
                  </a:lnTo>
                  <a:lnTo>
                    <a:pt x="3018631" y="129515"/>
                  </a:lnTo>
                  <a:lnTo>
                    <a:pt x="3030469" y="114084"/>
                  </a:lnTo>
                  <a:lnTo>
                    <a:pt x="3042307" y="100068"/>
                  </a:lnTo>
                  <a:lnTo>
                    <a:pt x="3054144" y="87439"/>
                  </a:lnTo>
                  <a:lnTo>
                    <a:pt x="3065982" y="76142"/>
                  </a:lnTo>
                  <a:lnTo>
                    <a:pt x="3077820" y="66102"/>
                  </a:lnTo>
                  <a:lnTo>
                    <a:pt x="3089658" y="57229"/>
                  </a:lnTo>
                  <a:lnTo>
                    <a:pt x="3101496" y="49428"/>
                  </a:lnTo>
                  <a:lnTo>
                    <a:pt x="3113333" y="42600"/>
                  </a:lnTo>
                  <a:lnTo>
                    <a:pt x="3125171" y="36647"/>
                  </a:lnTo>
                  <a:lnTo>
                    <a:pt x="3137009" y="31474"/>
                  </a:lnTo>
                  <a:lnTo>
                    <a:pt x="3148847" y="26993"/>
                  </a:lnTo>
                  <a:lnTo>
                    <a:pt x="3160684" y="23121"/>
                  </a:lnTo>
                  <a:lnTo>
                    <a:pt x="3172522" y="19783"/>
                  </a:lnTo>
                  <a:lnTo>
                    <a:pt x="3184360" y="16910"/>
                  </a:lnTo>
                  <a:lnTo>
                    <a:pt x="3196198" y="14442"/>
                  </a:lnTo>
                  <a:lnTo>
                    <a:pt x="3208035" y="12325"/>
                  </a:lnTo>
                  <a:lnTo>
                    <a:pt x="3219873" y="10510"/>
                  </a:lnTo>
                  <a:lnTo>
                    <a:pt x="3231711" y="8958"/>
                  </a:lnTo>
                  <a:lnTo>
                    <a:pt x="3243549" y="7630"/>
                  </a:lnTo>
                  <a:lnTo>
                    <a:pt x="3255387" y="6495"/>
                  </a:lnTo>
                  <a:lnTo>
                    <a:pt x="3267224" y="5526"/>
                  </a:lnTo>
                  <a:lnTo>
                    <a:pt x="3279062" y="4699"/>
                  </a:lnTo>
                  <a:lnTo>
                    <a:pt x="3290900" y="3993"/>
                  </a:lnTo>
                  <a:lnTo>
                    <a:pt x="3302738" y="3391"/>
                  </a:lnTo>
                  <a:lnTo>
                    <a:pt x="3314575" y="2879"/>
                  </a:lnTo>
                  <a:lnTo>
                    <a:pt x="3326413" y="2441"/>
                  </a:lnTo>
                  <a:lnTo>
                    <a:pt x="3338251" y="2069"/>
                  </a:lnTo>
                  <a:lnTo>
                    <a:pt x="3350089" y="1752"/>
                  </a:lnTo>
                  <a:lnTo>
                    <a:pt x="3361926" y="1482"/>
                  </a:lnTo>
                  <a:lnTo>
                    <a:pt x="3373764" y="1252"/>
                  </a:lnTo>
                  <a:lnTo>
                    <a:pt x="3385602" y="1056"/>
                  </a:lnTo>
                  <a:lnTo>
                    <a:pt x="3397440" y="889"/>
                  </a:lnTo>
                  <a:lnTo>
                    <a:pt x="3409278" y="747"/>
                  </a:lnTo>
                  <a:lnTo>
                    <a:pt x="3421115" y="626"/>
                  </a:lnTo>
                  <a:lnTo>
                    <a:pt x="3432953" y="523"/>
                  </a:lnTo>
                  <a:lnTo>
                    <a:pt x="3444791" y="436"/>
                  </a:lnTo>
                  <a:lnTo>
                    <a:pt x="3456629" y="361"/>
                  </a:lnTo>
                  <a:lnTo>
                    <a:pt x="3468466" y="298"/>
                  </a:lnTo>
                  <a:lnTo>
                    <a:pt x="3480304" y="244"/>
                  </a:lnTo>
                  <a:lnTo>
                    <a:pt x="3492142" y="198"/>
                  </a:lnTo>
                  <a:lnTo>
                    <a:pt x="3503980" y="159"/>
                  </a:lnTo>
                  <a:lnTo>
                    <a:pt x="3515818" y="126"/>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846866"/>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20"/>
                  </a:lnTo>
                  <a:lnTo>
                    <a:pt x="2355716" y="188209"/>
                  </a:lnTo>
                  <a:lnTo>
                    <a:pt x="2367554" y="188196"/>
                  </a:lnTo>
                  <a:lnTo>
                    <a:pt x="2379391" y="188181"/>
                  </a:lnTo>
                  <a:lnTo>
                    <a:pt x="2391229" y="188163"/>
                  </a:lnTo>
                  <a:lnTo>
                    <a:pt x="2403067" y="188142"/>
                  </a:lnTo>
                  <a:lnTo>
                    <a:pt x="2414905" y="188117"/>
                  </a:lnTo>
                  <a:lnTo>
                    <a:pt x="2426743" y="188088"/>
                  </a:lnTo>
                  <a:lnTo>
                    <a:pt x="2438580" y="188053"/>
                  </a:lnTo>
                  <a:lnTo>
                    <a:pt x="2450418" y="188013"/>
                  </a:lnTo>
                  <a:lnTo>
                    <a:pt x="2462256" y="187966"/>
                  </a:lnTo>
                  <a:lnTo>
                    <a:pt x="2474094" y="187910"/>
                  </a:lnTo>
                  <a:lnTo>
                    <a:pt x="2485931" y="187845"/>
                  </a:lnTo>
                  <a:lnTo>
                    <a:pt x="2497769" y="187768"/>
                  </a:lnTo>
                  <a:lnTo>
                    <a:pt x="2509607" y="187678"/>
                  </a:lnTo>
                  <a:lnTo>
                    <a:pt x="2521445" y="187572"/>
                  </a:lnTo>
                  <a:lnTo>
                    <a:pt x="2533283" y="187448"/>
                  </a:lnTo>
                  <a:lnTo>
                    <a:pt x="2545120" y="187302"/>
                  </a:lnTo>
                  <a:lnTo>
                    <a:pt x="2556958" y="187131"/>
                  </a:lnTo>
                  <a:lnTo>
                    <a:pt x="2568796" y="186931"/>
                  </a:lnTo>
                  <a:lnTo>
                    <a:pt x="2580634" y="186696"/>
                  </a:lnTo>
                  <a:lnTo>
                    <a:pt x="2592471" y="186420"/>
                  </a:lnTo>
                  <a:lnTo>
                    <a:pt x="2604309" y="186097"/>
                  </a:lnTo>
                  <a:lnTo>
                    <a:pt x="2616147" y="185719"/>
                  </a:lnTo>
                  <a:lnTo>
                    <a:pt x="2627985" y="185276"/>
                  </a:lnTo>
                  <a:lnTo>
                    <a:pt x="2639822" y="184758"/>
                  </a:lnTo>
                  <a:lnTo>
                    <a:pt x="2651660" y="184154"/>
                  </a:lnTo>
                  <a:lnTo>
                    <a:pt x="2663498" y="183448"/>
                  </a:lnTo>
                  <a:lnTo>
                    <a:pt x="2675336" y="182625"/>
                  </a:lnTo>
                  <a:lnTo>
                    <a:pt x="2687174" y="181668"/>
                  </a:lnTo>
                  <a:lnTo>
                    <a:pt x="2699011" y="180555"/>
                  </a:lnTo>
                  <a:lnTo>
                    <a:pt x="2710849" y="179264"/>
                  </a:lnTo>
                  <a:lnTo>
                    <a:pt x="2722687" y="177771"/>
                  </a:lnTo>
                  <a:lnTo>
                    <a:pt x="2734525" y="176046"/>
                  </a:lnTo>
                  <a:lnTo>
                    <a:pt x="2746362" y="174062"/>
                  </a:lnTo>
                  <a:lnTo>
                    <a:pt x="2758200" y="171786"/>
                  </a:lnTo>
                  <a:lnTo>
                    <a:pt x="2770038" y="169186"/>
                  </a:lnTo>
                  <a:lnTo>
                    <a:pt x="2781876" y="166228"/>
                  </a:lnTo>
                  <a:lnTo>
                    <a:pt x="2793713" y="162881"/>
                  </a:lnTo>
                  <a:lnTo>
                    <a:pt x="2805551" y="159115"/>
                  </a:lnTo>
                  <a:lnTo>
                    <a:pt x="2817389" y="154906"/>
                  </a:lnTo>
                  <a:lnTo>
                    <a:pt x="2829227" y="150234"/>
                  </a:lnTo>
                  <a:lnTo>
                    <a:pt x="2841065" y="145090"/>
                  </a:lnTo>
                  <a:lnTo>
                    <a:pt x="2852902" y="139477"/>
                  </a:lnTo>
                  <a:lnTo>
                    <a:pt x="2864740" y="133410"/>
                  </a:lnTo>
                  <a:lnTo>
                    <a:pt x="2876578" y="126921"/>
                  </a:lnTo>
                  <a:lnTo>
                    <a:pt x="2888416" y="120056"/>
                  </a:lnTo>
                  <a:lnTo>
                    <a:pt x="2900253" y="112880"/>
                  </a:lnTo>
                  <a:lnTo>
                    <a:pt x="2912091" y="105469"/>
                  </a:lnTo>
                  <a:lnTo>
                    <a:pt x="2923929" y="97913"/>
                  </a:lnTo>
                  <a:lnTo>
                    <a:pt x="2935767" y="90307"/>
                  </a:lnTo>
                  <a:lnTo>
                    <a:pt x="2947604" y="82750"/>
                  </a:lnTo>
                  <a:lnTo>
                    <a:pt x="2959442" y="75339"/>
                  </a:lnTo>
                  <a:lnTo>
                    <a:pt x="2971280" y="68163"/>
                  </a:lnTo>
                  <a:lnTo>
                    <a:pt x="2983118" y="61299"/>
                  </a:lnTo>
                  <a:lnTo>
                    <a:pt x="2994956" y="54809"/>
                  </a:lnTo>
                  <a:lnTo>
                    <a:pt x="3006793" y="48742"/>
                  </a:lnTo>
                  <a:lnTo>
                    <a:pt x="3018631" y="43129"/>
                  </a:lnTo>
                  <a:lnTo>
                    <a:pt x="3030469" y="37986"/>
                  </a:lnTo>
                  <a:lnTo>
                    <a:pt x="3042307" y="33314"/>
                  </a:lnTo>
                  <a:lnTo>
                    <a:pt x="3054144" y="29104"/>
                  </a:lnTo>
                  <a:lnTo>
                    <a:pt x="3065982" y="25338"/>
                  </a:lnTo>
                  <a:lnTo>
                    <a:pt x="3077820" y="21991"/>
                  </a:lnTo>
                  <a:lnTo>
                    <a:pt x="3089658" y="19034"/>
                  </a:lnTo>
                  <a:lnTo>
                    <a:pt x="3101496" y="16433"/>
                  </a:lnTo>
                  <a:lnTo>
                    <a:pt x="3113333" y="14157"/>
                  </a:lnTo>
                  <a:lnTo>
                    <a:pt x="3125171" y="12173"/>
                  </a:lnTo>
                  <a:lnTo>
                    <a:pt x="3137009" y="10449"/>
                  </a:lnTo>
                  <a:lnTo>
                    <a:pt x="3148847" y="8955"/>
                  </a:lnTo>
                  <a:lnTo>
                    <a:pt x="3160684" y="7665"/>
                  </a:lnTo>
                  <a:lnTo>
                    <a:pt x="3172522" y="6552"/>
                  </a:lnTo>
                  <a:lnTo>
                    <a:pt x="3184360" y="5594"/>
                  </a:lnTo>
                  <a:lnTo>
                    <a:pt x="3196198" y="4771"/>
                  </a:lnTo>
                  <a:lnTo>
                    <a:pt x="3208035" y="4066"/>
                  </a:lnTo>
                  <a:lnTo>
                    <a:pt x="3219873" y="3461"/>
                  </a:lnTo>
                  <a:lnTo>
                    <a:pt x="3231711" y="2943"/>
                  </a:lnTo>
                  <a:lnTo>
                    <a:pt x="3243549" y="2501"/>
                  </a:lnTo>
                  <a:lnTo>
                    <a:pt x="3255387" y="2123"/>
                  </a:lnTo>
                  <a:lnTo>
                    <a:pt x="3267224" y="1800"/>
                  </a:lnTo>
                  <a:lnTo>
                    <a:pt x="3279062" y="1524"/>
                  </a:lnTo>
                  <a:lnTo>
                    <a:pt x="3290900" y="1289"/>
                  </a:lnTo>
                  <a:lnTo>
                    <a:pt x="3302738" y="1088"/>
                  </a:lnTo>
                  <a:lnTo>
                    <a:pt x="3314575" y="917"/>
                  </a:lnTo>
                  <a:lnTo>
                    <a:pt x="3326413" y="771"/>
                  </a:lnTo>
                  <a:lnTo>
                    <a:pt x="3338251" y="647"/>
                  </a:lnTo>
                  <a:lnTo>
                    <a:pt x="3350089" y="541"/>
                  </a:lnTo>
                  <a:lnTo>
                    <a:pt x="3361926" y="451"/>
                  </a:lnTo>
                  <a:lnTo>
                    <a:pt x="3373764" y="375"/>
                  </a:lnTo>
                  <a:lnTo>
                    <a:pt x="3385602" y="309"/>
                  </a:lnTo>
                  <a:lnTo>
                    <a:pt x="3397440" y="254"/>
                  </a:lnTo>
                  <a:lnTo>
                    <a:pt x="3409278" y="207"/>
                  </a:lnTo>
                  <a:lnTo>
                    <a:pt x="3421115" y="166"/>
                  </a:lnTo>
                  <a:lnTo>
                    <a:pt x="3432953" y="132"/>
                  </a:lnTo>
                  <a:lnTo>
                    <a:pt x="3444791" y="103"/>
                  </a:lnTo>
                  <a:lnTo>
                    <a:pt x="3456629" y="78"/>
                  </a:lnTo>
                  <a:lnTo>
                    <a:pt x="3468466" y="57"/>
                  </a:lnTo>
                  <a:lnTo>
                    <a:pt x="3480304" y="39"/>
                  </a:lnTo>
                  <a:lnTo>
                    <a:pt x="3492142" y="24"/>
                  </a:lnTo>
                  <a:lnTo>
                    <a:pt x="3503980" y="11"/>
                  </a:lnTo>
                  <a:lnTo>
                    <a:pt x="3515818" y="0"/>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0" name="pl40"/>
            <p:cNvSpPr/>
            <p:nvPr/>
          </p:nvSpPr>
          <p:spPr>
            <a:xfrm>
              <a:off x="2482252" y="2223559"/>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04"/>
                  </a:lnTo>
                  <a:lnTo>
                    <a:pt x="2355716" y="376481"/>
                  </a:lnTo>
                  <a:lnTo>
                    <a:pt x="2367554" y="376455"/>
                  </a:lnTo>
                  <a:lnTo>
                    <a:pt x="2379391" y="376425"/>
                  </a:lnTo>
                  <a:lnTo>
                    <a:pt x="2391229" y="376389"/>
                  </a:lnTo>
                  <a:lnTo>
                    <a:pt x="2403067" y="376347"/>
                  </a:lnTo>
                  <a:lnTo>
                    <a:pt x="2414905" y="376297"/>
                  </a:lnTo>
                  <a:lnTo>
                    <a:pt x="2426743" y="376239"/>
                  </a:lnTo>
                  <a:lnTo>
                    <a:pt x="2438580" y="376170"/>
                  </a:lnTo>
                  <a:lnTo>
                    <a:pt x="2450418" y="376090"/>
                  </a:lnTo>
                  <a:lnTo>
                    <a:pt x="2462256" y="375995"/>
                  </a:lnTo>
                  <a:lnTo>
                    <a:pt x="2474094" y="375884"/>
                  </a:lnTo>
                  <a:lnTo>
                    <a:pt x="2485931" y="375753"/>
                  </a:lnTo>
                  <a:lnTo>
                    <a:pt x="2497769" y="375600"/>
                  </a:lnTo>
                  <a:lnTo>
                    <a:pt x="2509607" y="375420"/>
                  </a:lnTo>
                  <a:lnTo>
                    <a:pt x="2521445" y="375208"/>
                  </a:lnTo>
                  <a:lnTo>
                    <a:pt x="2533283" y="374960"/>
                  </a:lnTo>
                  <a:lnTo>
                    <a:pt x="2545120" y="374669"/>
                  </a:lnTo>
                  <a:lnTo>
                    <a:pt x="2556958" y="374327"/>
                  </a:lnTo>
                  <a:lnTo>
                    <a:pt x="2568796" y="373925"/>
                  </a:lnTo>
                  <a:lnTo>
                    <a:pt x="2580634" y="373455"/>
                  </a:lnTo>
                  <a:lnTo>
                    <a:pt x="2592471" y="372904"/>
                  </a:lnTo>
                  <a:lnTo>
                    <a:pt x="2604309" y="372258"/>
                  </a:lnTo>
                  <a:lnTo>
                    <a:pt x="2616147" y="371501"/>
                  </a:lnTo>
                  <a:lnTo>
                    <a:pt x="2627985" y="370616"/>
                  </a:lnTo>
                  <a:lnTo>
                    <a:pt x="2639822" y="369581"/>
                  </a:lnTo>
                  <a:lnTo>
                    <a:pt x="2651660" y="368371"/>
                  </a:lnTo>
                  <a:lnTo>
                    <a:pt x="2663498" y="366960"/>
                  </a:lnTo>
                  <a:lnTo>
                    <a:pt x="2675336" y="365314"/>
                  </a:lnTo>
                  <a:lnTo>
                    <a:pt x="2687174" y="363399"/>
                  </a:lnTo>
                  <a:lnTo>
                    <a:pt x="2699011" y="361174"/>
                  </a:lnTo>
                  <a:lnTo>
                    <a:pt x="2710849" y="358592"/>
                  </a:lnTo>
                  <a:lnTo>
                    <a:pt x="2722687" y="355605"/>
                  </a:lnTo>
                  <a:lnTo>
                    <a:pt x="2734525" y="352156"/>
                  </a:lnTo>
                  <a:lnTo>
                    <a:pt x="2746362" y="348188"/>
                  </a:lnTo>
                  <a:lnTo>
                    <a:pt x="2758200" y="343636"/>
                  </a:lnTo>
                  <a:lnTo>
                    <a:pt x="2770038" y="338435"/>
                  </a:lnTo>
                  <a:lnTo>
                    <a:pt x="2781876" y="332520"/>
                  </a:lnTo>
                  <a:lnTo>
                    <a:pt x="2793713" y="325826"/>
                  </a:lnTo>
                  <a:lnTo>
                    <a:pt x="2805551" y="318295"/>
                  </a:lnTo>
                  <a:lnTo>
                    <a:pt x="2817389" y="309875"/>
                  </a:lnTo>
                  <a:lnTo>
                    <a:pt x="2829227" y="300532"/>
                  </a:lnTo>
                  <a:lnTo>
                    <a:pt x="2841065" y="290244"/>
                  </a:lnTo>
                  <a:lnTo>
                    <a:pt x="2852902" y="279018"/>
                  </a:lnTo>
                  <a:lnTo>
                    <a:pt x="2864740" y="266884"/>
                  </a:lnTo>
                  <a:lnTo>
                    <a:pt x="2876578" y="253906"/>
                  </a:lnTo>
                  <a:lnTo>
                    <a:pt x="2888416" y="240177"/>
                  </a:lnTo>
                  <a:lnTo>
                    <a:pt x="2900253" y="225824"/>
                  </a:lnTo>
                  <a:lnTo>
                    <a:pt x="2912091" y="211002"/>
                  </a:lnTo>
                  <a:lnTo>
                    <a:pt x="2923929" y="195889"/>
                  </a:lnTo>
                  <a:lnTo>
                    <a:pt x="2935767" y="180677"/>
                  </a:lnTo>
                  <a:lnTo>
                    <a:pt x="2947604" y="165564"/>
                  </a:lnTo>
                  <a:lnTo>
                    <a:pt x="2959442" y="150743"/>
                  </a:lnTo>
                  <a:lnTo>
                    <a:pt x="2971280" y="136390"/>
                  </a:lnTo>
                  <a:lnTo>
                    <a:pt x="2983118" y="122661"/>
                  </a:lnTo>
                  <a:lnTo>
                    <a:pt x="2994956" y="109682"/>
                  </a:lnTo>
                  <a:lnTo>
                    <a:pt x="3006793" y="97548"/>
                  </a:lnTo>
                  <a:lnTo>
                    <a:pt x="3018631" y="86322"/>
                  </a:lnTo>
                  <a:lnTo>
                    <a:pt x="3030469" y="76035"/>
                  </a:lnTo>
                  <a:lnTo>
                    <a:pt x="3042307" y="66691"/>
                  </a:lnTo>
                  <a:lnTo>
                    <a:pt x="3054144" y="58272"/>
                  </a:lnTo>
                  <a:lnTo>
                    <a:pt x="3065982" y="50740"/>
                  </a:lnTo>
                  <a:lnTo>
                    <a:pt x="3077820" y="44046"/>
                  </a:lnTo>
                  <a:lnTo>
                    <a:pt x="3089658" y="38131"/>
                  </a:lnTo>
                  <a:lnTo>
                    <a:pt x="3101496" y="32931"/>
                  </a:lnTo>
                  <a:lnTo>
                    <a:pt x="3113333" y="28379"/>
                  </a:lnTo>
                  <a:lnTo>
                    <a:pt x="3125171" y="24410"/>
                  </a:lnTo>
                  <a:lnTo>
                    <a:pt x="3137009" y="20961"/>
                  </a:lnTo>
                  <a:lnTo>
                    <a:pt x="3148847" y="17974"/>
                  </a:lnTo>
                  <a:lnTo>
                    <a:pt x="3160684" y="15393"/>
                  </a:lnTo>
                  <a:lnTo>
                    <a:pt x="3172522" y="13167"/>
                  </a:lnTo>
                  <a:lnTo>
                    <a:pt x="3184360" y="11252"/>
                  </a:lnTo>
                  <a:lnTo>
                    <a:pt x="3196198" y="9607"/>
                  </a:lnTo>
                  <a:lnTo>
                    <a:pt x="3208035" y="8195"/>
                  </a:lnTo>
                  <a:lnTo>
                    <a:pt x="3219873" y="6986"/>
                  </a:lnTo>
                  <a:lnTo>
                    <a:pt x="3231711" y="5951"/>
                  </a:lnTo>
                  <a:lnTo>
                    <a:pt x="3243549" y="5065"/>
                  </a:lnTo>
                  <a:lnTo>
                    <a:pt x="3255387" y="4309"/>
                  </a:lnTo>
                  <a:lnTo>
                    <a:pt x="3267224" y="3663"/>
                  </a:lnTo>
                  <a:lnTo>
                    <a:pt x="3279062" y="3111"/>
                  </a:lnTo>
                  <a:lnTo>
                    <a:pt x="3290900" y="2641"/>
                  </a:lnTo>
                  <a:lnTo>
                    <a:pt x="3302738" y="2240"/>
                  </a:lnTo>
                  <a:lnTo>
                    <a:pt x="3314575" y="1898"/>
                  </a:lnTo>
                  <a:lnTo>
                    <a:pt x="3326413" y="1606"/>
                  </a:lnTo>
                  <a:lnTo>
                    <a:pt x="3338251" y="1358"/>
                  </a:lnTo>
                  <a:lnTo>
                    <a:pt x="3350089" y="1147"/>
                  </a:lnTo>
                  <a:lnTo>
                    <a:pt x="3361926" y="966"/>
                  </a:lnTo>
                  <a:lnTo>
                    <a:pt x="3373764" y="813"/>
                  </a:lnTo>
                  <a:lnTo>
                    <a:pt x="3385602" y="683"/>
                  </a:lnTo>
                  <a:lnTo>
                    <a:pt x="3397440" y="571"/>
                  </a:lnTo>
                  <a:lnTo>
                    <a:pt x="3409278" y="477"/>
                  </a:lnTo>
                  <a:lnTo>
                    <a:pt x="3421115" y="396"/>
                  </a:lnTo>
                  <a:lnTo>
                    <a:pt x="3432953" y="328"/>
                  </a:lnTo>
                  <a:lnTo>
                    <a:pt x="3444791" y="269"/>
                  </a:lnTo>
                  <a:lnTo>
                    <a:pt x="3456629" y="220"/>
                  </a:lnTo>
                  <a:lnTo>
                    <a:pt x="3468466" y="177"/>
                  </a:lnTo>
                  <a:lnTo>
                    <a:pt x="3480304" y="141"/>
                  </a:lnTo>
                  <a:lnTo>
                    <a:pt x="3492142" y="111"/>
                  </a:lnTo>
                  <a:lnTo>
                    <a:pt x="3503980" y="85"/>
                  </a:lnTo>
                  <a:lnTo>
                    <a:pt x="3515818" y="63"/>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1" name="pl41"/>
            <p:cNvSpPr/>
            <p:nvPr/>
          </p:nvSpPr>
          <p:spPr>
            <a:xfrm>
              <a:off x="2482252" y="4672005"/>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2" name="pl42"/>
            <p:cNvSpPr/>
            <p:nvPr/>
          </p:nvSpPr>
          <p:spPr>
            <a:xfrm>
              <a:off x="2482252" y="3918681"/>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165293"/>
              <a:ext cx="4687757" cy="188283"/>
            </a:xfrm>
            <a:custGeom>
              <a:avLst/>
              <a:pathLst>
                <a:path w="4687757" h="188283">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44" name="pl44"/>
            <p:cNvSpPr/>
            <p:nvPr/>
          </p:nvSpPr>
          <p:spPr>
            <a:xfrm>
              <a:off x="2482252" y="1281762"/>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5" name="pl45"/>
            <p:cNvSpPr/>
            <p:nvPr/>
          </p:nvSpPr>
          <p:spPr>
            <a:xfrm>
              <a:off x="2482252" y="5048698"/>
              <a:ext cx="4687757" cy="188346"/>
            </a:xfrm>
            <a:custGeom>
              <a:avLst/>
              <a:pathLst>
                <a:path w="4687757" h="188346">
                  <a:moveTo>
                    <a:pt x="0" y="188346"/>
                  </a:moveTo>
                  <a:lnTo>
                    <a:pt x="11837" y="188346"/>
                  </a:lnTo>
                  <a:lnTo>
                    <a:pt x="23675" y="188346"/>
                  </a:lnTo>
                  <a:lnTo>
                    <a:pt x="35513" y="188346"/>
                  </a:lnTo>
                  <a:lnTo>
                    <a:pt x="47351" y="188346"/>
                  </a:lnTo>
                  <a:lnTo>
                    <a:pt x="59188" y="188346"/>
                  </a:lnTo>
                  <a:lnTo>
                    <a:pt x="71026" y="188346"/>
                  </a:lnTo>
                  <a:lnTo>
                    <a:pt x="82864" y="188346"/>
                  </a:lnTo>
                  <a:lnTo>
                    <a:pt x="94702" y="188346"/>
                  </a:lnTo>
                  <a:lnTo>
                    <a:pt x="106539" y="188346"/>
                  </a:lnTo>
                  <a:lnTo>
                    <a:pt x="118377" y="188346"/>
                  </a:lnTo>
                  <a:lnTo>
                    <a:pt x="130215" y="188346"/>
                  </a:lnTo>
                  <a:lnTo>
                    <a:pt x="142053" y="188346"/>
                  </a:lnTo>
                  <a:lnTo>
                    <a:pt x="153891" y="188346"/>
                  </a:lnTo>
                  <a:lnTo>
                    <a:pt x="165728" y="188346"/>
                  </a:lnTo>
                  <a:lnTo>
                    <a:pt x="177566" y="188346"/>
                  </a:lnTo>
                  <a:lnTo>
                    <a:pt x="189404" y="188346"/>
                  </a:lnTo>
                  <a:lnTo>
                    <a:pt x="201242" y="188346"/>
                  </a:lnTo>
                  <a:lnTo>
                    <a:pt x="213079" y="188346"/>
                  </a:lnTo>
                  <a:lnTo>
                    <a:pt x="224917" y="188346"/>
                  </a:lnTo>
                  <a:lnTo>
                    <a:pt x="236755" y="188346"/>
                  </a:lnTo>
                  <a:lnTo>
                    <a:pt x="248593" y="188346"/>
                  </a:lnTo>
                  <a:lnTo>
                    <a:pt x="260430" y="188346"/>
                  </a:lnTo>
                  <a:lnTo>
                    <a:pt x="272268" y="188346"/>
                  </a:lnTo>
                  <a:lnTo>
                    <a:pt x="284106" y="188346"/>
                  </a:lnTo>
                  <a:lnTo>
                    <a:pt x="295944" y="188346"/>
                  </a:lnTo>
                  <a:lnTo>
                    <a:pt x="307782" y="188346"/>
                  </a:lnTo>
                  <a:lnTo>
                    <a:pt x="319619" y="188346"/>
                  </a:lnTo>
                  <a:lnTo>
                    <a:pt x="331457" y="188346"/>
                  </a:lnTo>
                  <a:lnTo>
                    <a:pt x="343295" y="188346"/>
                  </a:lnTo>
                  <a:lnTo>
                    <a:pt x="355133" y="188346"/>
                  </a:lnTo>
                  <a:lnTo>
                    <a:pt x="366970" y="188346"/>
                  </a:lnTo>
                  <a:lnTo>
                    <a:pt x="378808" y="188346"/>
                  </a:lnTo>
                  <a:lnTo>
                    <a:pt x="390646" y="188346"/>
                  </a:lnTo>
                  <a:lnTo>
                    <a:pt x="402484" y="188346"/>
                  </a:lnTo>
                  <a:lnTo>
                    <a:pt x="414321" y="188346"/>
                  </a:lnTo>
                  <a:lnTo>
                    <a:pt x="426159" y="188346"/>
                  </a:lnTo>
                  <a:lnTo>
                    <a:pt x="437997" y="188346"/>
                  </a:lnTo>
                  <a:lnTo>
                    <a:pt x="449835" y="188346"/>
                  </a:lnTo>
                  <a:lnTo>
                    <a:pt x="461673" y="188346"/>
                  </a:lnTo>
                  <a:lnTo>
                    <a:pt x="473510" y="188346"/>
                  </a:lnTo>
                  <a:lnTo>
                    <a:pt x="485348" y="188346"/>
                  </a:lnTo>
                  <a:lnTo>
                    <a:pt x="497186" y="188346"/>
                  </a:lnTo>
                  <a:lnTo>
                    <a:pt x="509024" y="188346"/>
                  </a:lnTo>
                  <a:lnTo>
                    <a:pt x="520861" y="188346"/>
                  </a:lnTo>
                  <a:lnTo>
                    <a:pt x="532699" y="188346"/>
                  </a:lnTo>
                  <a:lnTo>
                    <a:pt x="544537" y="188346"/>
                  </a:lnTo>
                  <a:lnTo>
                    <a:pt x="556375" y="188346"/>
                  </a:lnTo>
                  <a:lnTo>
                    <a:pt x="568213" y="188346"/>
                  </a:lnTo>
                  <a:lnTo>
                    <a:pt x="580050" y="188346"/>
                  </a:lnTo>
                  <a:lnTo>
                    <a:pt x="591888" y="188346"/>
                  </a:lnTo>
                  <a:lnTo>
                    <a:pt x="603726" y="188346"/>
                  </a:lnTo>
                  <a:lnTo>
                    <a:pt x="615564" y="188346"/>
                  </a:lnTo>
                  <a:lnTo>
                    <a:pt x="627401" y="188346"/>
                  </a:lnTo>
                  <a:lnTo>
                    <a:pt x="639239" y="188346"/>
                  </a:lnTo>
                  <a:lnTo>
                    <a:pt x="651077" y="188346"/>
                  </a:lnTo>
                  <a:lnTo>
                    <a:pt x="662915" y="188346"/>
                  </a:lnTo>
                  <a:lnTo>
                    <a:pt x="674752" y="188346"/>
                  </a:lnTo>
                  <a:lnTo>
                    <a:pt x="686590" y="188346"/>
                  </a:lnTo>
                  <a:lnTo>
                    <a:pt x="698428" y="188346"/>
                  </a:lnTo>
                  <a:lnTo>
                    <a:pt x="710266" y="188346"/>
                  </a:lnTo>
                  <a:lnTo>
                    <a:pt x="722104" y="188346"/>
                  </a:lnTo>
                  <a:lnTo>
                    <a:pt x="733941" y="188346"/>
                  </a:lnTo>
                  <a:lnTo>
                    <a:pt x="745779" y="188346"/>
                  </a:lnTo>
                  <a:lnTo>
                    <a:pt x="757617" y="188346"/>
                  </a:lnTo>
                  <a:lnTo>
                    <a:pt x="769455" y="188346"/>
                  </a:lnTo>
                  <a:lnTo>
                    <a:pt x="781292" y="188346"/>
                  </a:lnTo>
                  <a:lnTo>
                    <a:pt x="793130" y="188346"/>
                  </a:lnTo>
                  <a:lnTo>
                    <a:pt x="804968" y="188346"/>
                  </a:lnTo>
                  <a:lnTo>
                    <a:pt x="816806" y="188346"/>
                  </a:lnTo>
                  <a:lnTo>
                    <a:pt x="828643" y="188346"/>
                  </a:lnTo>
                  <a:lnTo>
                    <a:pt x="840481" y="188346"/>
                  </a:lnTo>
                  <a:lnTo>
                    <a:pt x="852319" y="188346"/>
                  </a:lnTo>
                  <a:lnTo>
                    <a:pt x="864157" y="188346"/>
                  </a:lnTo>
                  <a:lnTo>
                    <a:pt x="875995" y="188346"/>
                  </a:lnTo>
                  <a:lnTo>
                    <a:pt x="887832" y="188346"/>
                  </a:lnTo>
                  <a:lnTo>
                    <a:pt x="899670" y="188346"/>
                  </a:lnTo>
                  <a:lnTo>
                    <a:pt x="911508" y="188346"/>
                  </a:lnTo>
                  <a:lnTo>
                    <a:pt x="923346" y="188346"/>
                  </a:lnTo>
                  <a:lnTo>
                    <a:pt x="935183" y="188346"/>
                  </a:lnTo>
                  <a:lnTo>
                    <a:pt x="947021" y="188346"/>
                  </a:lnTo>
                  <a:lnTo>
                    <a:pt x="958859" y="188346"/>
                  </a:lnTo>
                  <a:lnTo>
                    <a:pt x="970697" y="188346"/>
                  </a:lnTo>
                  <a:lnTo>
                    <a:pt x="982534" y="188346"/>
                  </a:lnTo>
                  <a:lnTo>
                    <a:pt x="994372" y="188346"/>
                  </a:lnTo>
                  <a:lnTo>
                    <a:pt x="1006210" y="188346"/>
                  </a:lnTo>
                  <a:lnTo>
                    <a:pt x="1018048" y="188346"/>
                  </a:lnTo>
                  <a:lnTo>
                    <a:pt x="1029886" y="188346"/>
                  </a:lnTo>
                  <a:lnTo>
                    <a:pt x="1041723" y="188346"/>
                  </a:lnTo>
                  <a:lnTo>
                    <a:pt x="1053561" y="188346"/>
                  </a:lnTo>
                  <a:lnTo>
                    <a:pt x="1065399" y="188346"/>
                  </a:lnTo>
                  <a:lnTo>
                    <a:pt x="1077237" y="188346"/>
                  </a:lnTo>
                  <a:lnTo>
                    <a:pt x="1089074" y="188346"/>
                  </a:lnTo>
                  <a:lnTo>
                    <a:pt x="1100912" y="188346"/>
                  </a:lnTo>
                  <a:lnTo>
                    <a:pt x="1112750" y="188346"/>
                  </a:lnTo>
                  <a:lnTo>
                    <a:pt x="1124588" y="188346"/>
                  </a:lnTo>
                  <a:lnTo>
                    <a:pt x="1136426" y="188346"/>
                  </a:lnTo>
                  <a:lnTo>
                    <a:pt x="1148263" y="188346"/>
                  </a:lnTo>
                  <a:lnTo>
                    <a:pt x="1160101" y="188346"/>
                  </a:lnTo>
                  <a:lnTo>
                    <a:pt x="1171939" y="188346"/>
                  </a:lnTo>
                  <a:lnTo>
                    <a:pt x="1171939" y="188346"/>
                  </a:lnTo>
                  <a:lnTo>
                    <a:pt x="1183777" y="188346"/>
                  </a:lnTo>
                  <a:lnTo>
                    <a:pt x="1195614" y="188346"/>
                  </a:lnTo>
                  <a:lnTo>
                    <a:pt x="1207452" y="188346"/>
                  </a:lnTo>
                  <a:lnTo>
                    <a:pt x="1219290" y="188346"/>
                  </a:lnTo>
                  <a:lnTo>
                    <a:pt x="1231128" y="188346"/>
                  </a:lnTo>
                  <a:lnTo>
                    <a:pt x="1242965" y="188346"/>
                  </a:lnTo>
                  <a:lnTo>
                    <a:pt x="1254803" y="188346"/>
                  </a:lnTo>
                  <a:lnTo>
                    <a:pt x="1266641" y="188346"/>
                  </a:lnTo>
                  <a:lnTo>
                    <a:pt x="1278479" y="188346"/>
                  </a:lnTo>
                  <a:lnTo>
                    <a:pt x="1290317" y="188346"/>
                  </a:lnTo>
                  <a:lnTo>
                    <a:pt x="1302154" y="188346"/>
                  </a:lnTo>
                  <a:lnTo>
                    <a:pt x="1313992" y="188346"/>
                  </a:lnTo>
                  <a:lnTo>
                    <a:pt x="1325830" y="188346"/>
                  </a:lnTo>
                  <a:lnTo>
                    <a:pt x="1337668" y="188346"/>
                  </a:lnTo>
                  <a:lnTo>
                    <a:pt x="1349505" y="188346"/>
                  </a:lnTo>
                  <a:lnTo>
                    <a:pt x="1361343" y="188346"/>
                  </a:lnTo>
                  <a:lnTo>
                    <a:pt x="1373181" y="188346"/>
                  </a:lnTo>
                  <a:lnTo>
                    <a:pt x="1385019" y="188346"/>
                  </a:lnTo>
                  <a:lnTo>
                    <a:pt x="1396856" y="188346"/>
                  </a:lnTo>
                  <a:lnTo>
                    <a:pt x="1408694" y="188346"/>
                  </a:lnTo>
                  <a:lnTo>
                    <a:pt x="1420532" y="188346"/>
                  </a:lnTo>
                  <a:lnTo>
                    <a:pt x="1432370" y="188346"/>
                  </a:lnTo>
                  <a:lnTo>
                    <a:pt x="1444208" y="188346"/>
                  </a:lnTo>
                  <a:lnTo>
                    <a:pt x="1456045" y="188346"/>
                  </a:lnTo>
                  <a:lnTo>
                    <a:pt x="1467883" y="188346"/>
                  </a:lnTo>
                  <a:lnTo>
                    <a:pt x="1479721" y="188346"/>
                  </a:lnTo>
                  <a:lnTo>
                    <a:pt x="1491559" y="188346"/>
                  </a:lnTo>
                  <a:lnTo>
                    <a:pt x="1503396" y="188346"/>
                  </a:lnTo>
                  <a:lnTo>
                    <a:pt x="1515234" y="188346"/>
                  </a:lnTo>
                  <a:lnTo>
                    <a:pt x="1527072" y="188346"/>
                  </a:lnTo>
                  <a:lnTo>
                    <a:pt x="1538910" y="188346"/>
                  </a:lnTo>
                  <a:lnTo>
                    <a:pt x="1550748" y="188346"/>
                  </a:lnTo>
                  <a:lnTo>
                    <a:pt x="1562585" y="188346"/>
                  </a:lnTo>
                  <a:lnTo>
                    <a:pt x="1574423" y="188346"/>
                  </a:lnTo>
                  <a:lnTo>
                    <a:pt x="1586261" y="188346"/>
                  </a:lnTo>
                  <a:lnTo>
                    <a:pt x="1598099" y="188346"/>
                  </a:lnTo>
                  <a:lnTo>
                    <a:pt x="1609936" y="188346"/>
                  </a:lnTo>
                  <a:lnTo>
                    <a:pt x="1621774" y="188346"/>
                  </a:lnTo>
                  <a:lnTo>
                    <a:pt x="1633612" y="188346"/>
                  </a:lnTo>
                  <a:lnTo>
                    <a:pt x="1645450" y="188346"/>
                  </a:lnTo>
                  <a:lnTo>
                    <a:pt x="1657287" y="188346"/>
                  </a:lnTo>
                  <a:lnTo>
                    <a:pt x="1669125" y="188346"/>
                  </a:lnTo>
                  <a:lnTo>
                    <a:pt x="1680963" y="188346"/>
                  </a:lnTo>
                  <a:lnTo>
                    <a:pt x="1692801" y="188346"/>
                  </a:lnTo>
                  <a:lnTo>
                    <a:pt x="1704639" y="188346"/>
                  </a:lnTo>
                  <a:lnTo>
                    <a:pt x="1716476" y="188346"/>
                  </a:lnTo>
                  <a:lnTo>
                    <a:pt x="1728314" y="188346"/>
                  </a:lnTo>
                  <a:lnTo>
                    <a:pt x="1740152" y="188346"/>
                  </a:lnTo>
                  <a:lnTo>
                    <a:pt x="1751990" y="188346"/>
                  </a:lnTo>
                  <a:lnTo>
                    <a:pt x="1763827" y="188346"/>
                  </a:lnTo>
                  <a:lnTo>
                    <a:pt x="1775665" y="188346"/>
                  </a:lnTo>
                  <a:lnTo>
                    <a:pt x="1787503" y="188346"/>
                  </a:lnTo>
                  <a:lnTo>
                    <a:pt x="1799341" y="188346"/>
                  </a:lnTo>
                  <a:lnTo>
                    <a:pt x="1811178" y="188346"/>
                  </a:lnTo>
                  <a:lnTo>
                    <a:pt x="1823016" y="188346"/>
                  </a:lnTo>
                  <a:lnTo>
                    <a:pt x="1834854" y="188346"/>
                  </a:lnTo>
                  <a:lnTo>
                    <a:pt x="1846692" y="188346"/>
                  </a:lnTo>
                  <a:lnTo>
                    <a:pt x="1858530" y="188346"/>
                  </a:lnTo>
                  <a:lnTo>
                    <a:pt x="1870367" y="188346"/>
                  </a:lnTo>
                  <a:lnTo>
                    <a:pt x="1882205" y="188346"/>
                  </a:lnTo>
                  <a:lnTo>
                    <a:pt x="1894043" y="188346"/>
                  </a:lnTo>
                  <a:lnTo>
                    <a:pt x="1905881" y="188346"/>
                  </a:lnTo>
                  <a:lnTo>
                    <a:pt x="1917718" y="188346"/>
                  </a:lnTo>
                  <a:lnTo>
                    <a:pt x="1929556" y="188346"/>
                  </a:lnTo>
                  <a:lnTo>
                    <a:pt x="1941394" y="188346"/>
                  </a:lnTo>
                  <a:lnTo>
                    <a:pt x="1953232" y="188346"/>
                  </a:lnTo>
                  <a:lnTo>
                    <a:pt x="1965069" y="188346"/>
                  </a:lnTo>
                  <a:lnTo>
                    <a:pt x="1976907" y="188346"/>
                  </a:lnTo>
                  <a:lnTo>
                    <a:pt x="1988745" y="188346"/>
                  </a:lnTo>
                  <a:lnTo>
                    <a:pt x="2000583" y="188346"/>
                  </a:lnTo>
                  <a:lnTo>
                    <a:pt x="2012421" y="188346"/>
                  </a:lnTo>
                  <a:lnTo>
                    <a:pt x="2024258" y="188346"/>
                  </a:lnTo>
                  <a:lnTo>
                    <a:pt x="2036096" y="188346"/>
                  </a:lnTo>
                  <a:lnTo>
                    <a:pt x="2047934" y="188346"/>
                  </a:lnTo>
                  <a:lnTo>
                    <a:pt x="2059772" y="188346"/>
                  </a:lnTo>
                  <a:lnTo>
                    <a:pt x="2071609" y="188346"/>
                  </a:lnTo>
                  <a:lnTo>
                    <a:pt x="2083447" y="188346"/>
                  </a:lnTo>
                  <a:lnTo>
                    <a:pt x="2095285" y="188346"/>
                  </a:lnTo>
                  <a:lnTo>
                    <a:pt x="2107123" y="188346"/>
                  </a:lnTo>
                  <a:lnTo>
                    <a:pt x="2118961" y="188346"/>
                  </a:lnTo>
                  <a:lnTo>
                    <a:pt x="2130798" y="188346"/>
                  </a:lnTo>
                  <a:lnTo>
                    <a:pt x="2142636" y="188346"/>
                  </a:lnTo>
                  <a:lnTo>
                    <a:pt x="2154474" y="188346"/>
                  </a:lnTo>
                  <a:lnTo>
                    <a:pt x="2166312" y="188346"/>
                  </a:lnTo>
                  <a:lnTo>
                    <a:pt x="2178149" y="188346"/>
                  </a:lnTo>
                  <a:lnTo>
                    <a:pt x="2189987" y="188346"/>
                  </a:lnTo>
                  <a:lnTo>
                    <a:pt x="2201825" y="188346"/>
                  </a:lnTo>
                  <a:lnTo>
                    <a:pt x="2213663" y="188346"/>
                  </a:lnTo>
                  <a:lnTo>
                    <a:pt x="2225500" y="188346"/>
                  </a:lnTo>
                  <a:lnTo>
                    <a:pt x="2237338" y="188346"/>
                  </a:lnTo>
                  <a:lnTo>
                    <a:pt x="2249176" y="188346"/>
                  </a:lnTo>
                  <a:lnTo>
                    <a:pt x="2261014" y="188346"/>
                  </a:lnTo>
                  <a:lnTo>
                    <a:pt x="2272852" y="188346"/>
                  </a:lnTo>
                  <a:lnTo>
                    <a:pt x="2284689" y="188346"/>
                  </a:lnTo>
                  <a:lnTo>
                    <a:pt x="2296527" y="188346"/>
                  </a:lnTo>
                  <a:lnTo>
                    <a:pt x="2308365" y="188346"/>
                  </a:lnTo>
                  <a:lnTo>
                    <a:pt x="2320203" y="188346"/>
                  </a:lnTo>
                  <a:lnTo>
                    <a:pt x="2332040" y="188346"/>
                  </a:lnTo>
                  <a:lnTo>
                    <a:pt x="2343878" y="188346"/>
                  </a:lnTo>
                  <a:lnTo>
                    <a:pt x="2343878" y="188283"/>
                  </a:lnTo>
                  <a:lnTo>
                    <a:pt x="2355716" y="188272"/>
                  </a:lnTo>
                  <a:lnTo>
                    <a:pt x="2367554" y="188259"/>
                  </a:lnTo>
                  <a:lnTo>
                    <a:pt x="2379391" y="188244"/>
                  </a:lnTo>
                  <a:lnTo>
                    <a:pt x="2391229" y="188226"/>
                  </a:lnTo>
                  <a:lnTo>
                    <a:pt x="2403067" y="188205"/>
                  </a:lnTo>
                  <a:lnTo>
                    <a:pt x="2414905" y="188180"/>
                  </a:lnTo>
                  <a:lnTo>
                    <a:pt x="2426743" y="188151"/>
                  </a:lnTo>
                  <a:lnTo>
                    <a:pt x="2438580" y="188116"/>
                  </a:lnTo>
                  <a:lnTo>
                    <a:pt x="2450418" y="188076"/>
                  </a:lnTo>
                  <a:lnTo>
                    <a:pt x="2462256" y="188029"/>
                  </a:lnTo>
                  <a:lnTo>
                    <a:pt x="2474094" y="187973"/>
                  </a:lnTo>
                  <a:lnTo>
                    <a:pt x="2485931" y="187908"/>
                  </a:lnTo>
                  <a:lnTo>
                    <a:pt x="2497769" y="187831"/>
                  </a:lnTo>
                  <a:lnTo>
                    <a:pt x="2509607" y="187741"/>
                  </a:lnTo>
                  <a:lnTo>
                    <a:pt x="2521445" y="187635"/>
                  </a:lnTo>
                  <a:lnTo>
                    <a:pt x="2533283" y="187511"/>
                  </a:lnTo>
                  <a:lnTo>
                    <a:pt x="2545120" y="187366"/>
                  </a:lnTo>
                  <a:lnTo>
                    <a:pt x="2556958" y="187195"/>
                  </a:lnTo>
                  <a:lnTo>
                    <a:pt x="2568796" y="186994"/>
                  </a:lnTo>
                  <a:lnTo>
                    <a:pt x="2580634" y="186759"/>
                  </a:lnTo>
                  <a:lnTo>
                    <a:pt x="2592471" y="186483"/>
                  </a:lnTo>
                  <a:lnTo>
                    <a:pt x="2604309" y="186160"/>
                  </a:lnTo>
                  <a:lnTo>
                    <a:pt x="2616147" y="185782"/>
                  </a:lnTo>
                  <a:lnTo>
                    <a:pt x="2627985" y="185339"/>
                  </a:lnTo>
                  <a:lnTo>
                    <a:pt x="2639822" y="184822"/>
                  </a:lnTo>
                  <a:lnTo>
                    <a:pt x="2651660" y="184217"/>
                  </a:lnTo>
                  <a:lnTo>
                    <a:pt x="2663498" y="183511"/>
                  </a:lnTo>
                  <a:lnTo>
                    <a:pt x="2675336" y="182689"/>
                  </a:lnTo>
                  <a:lnTo>
                    <a:pt x="2687174" y="181731"/>
                  </a:lnTo>
                  <a:lnTo>
                    <a:pt x="2699011" y="180618"/>
                  </a:lnTo>
                  <a:lnTo>
                    <a:pt x="2710849" y="179327"/>
                  </a:lnTo>
                  <a:lnTo>
                    <a:pt x="2722687" y="177834"/>
                  </a:lnTo>
                  <a:lnTo>
                    <a:pt x="2734525" y="176110"/>
                  </a:lnTo>
                  <a:lnTo>
                    <a:pt x="2746362" y="174125"/>
                  </a:lnTo>
                  <a:lnTo>
                    <a:pt x="2758200" y="171849"/>
                  </a:lnTo>
                  <a:lnTo>
                    <a:pt x="2770038" y="169249"/>
                  </a:lnTo>
                  <a:lnTo>
                    <a:pt x="2781876" y="166291"/>
                  </a:lnTo>
                  <a:lnTo>
                    <a:pt x="2793713" y="162944"/>
                  </a:lnTo>
                  <a:lnTo>
                    <a:pt x="2805551" y="159179"/>
                  </a:lnTo>
                  <a:lnTo>
                    <a:pt x="2817389" y="154969"/>
                  </a:lnTo>
                  <a:lnTo>
                    <a:pt x="2829227" y="150297"/>
                  </a:lnTo>
                  <a:lnTo>
                    <a:pt x="2841065" y="145154"/>
                  </a:lnTo>
                  <a:lnTo>
                    <a:pt x="2852902" y="139540"/>
                  </a:lnTo>
                  <a:lnTo>
                    <a:pt x="2864740" y="133474"/>
                  </a:lnTo>
                  <a:lnTo>
                    <a:pt x="2876578" y="126984"/>
                  </a:lnTo>
                  <a:lnTo>
                    <a:pt x="2888416" y="120120"/>
                  </a:lnTo>
                  <a:lnTo>
                    <a:pt x="2900253" y="112943"/>
                  </a:lnTo>
                  <a:lnTo>
                    <a:pt x="2912091" y="105532"/>
                  </a:lnTo>
                  <a:lnTo>
                    <a:pt x="2923929" y="97976"/>
                  </a:lnTo>
                  <a:lnTo>
                    <a:pt x="2935767" y="90370"/>
                  </a:lnTo>
                  <a:lnTo>
                    <a:pt x="2947604" y="82814"/>
                  </a:lnTo>
                  <a:lnTo>
                    <a:pt x="2959442" y="75403"/>
                  </a:lnTo>
                  <a:lnTo>
                    <a:pt x="2971280" y="68226"/>
                  </a:lnTo>
                  <a:lnTo>
                    <a:pt x="2983118" y="61362"/>
                  </a:lnTo>
                  <a:lnTo>
                    <a:pt x="2994956" y="54872"/>
                  </a:lnTo>
                  <a:lnTo>
                    <a:pt x="3006793" y="48805"/>
                  </a:lnTo>
                  <a:lnTo>
                    <a:pt x="3018631" y="43192"/>
                  </a:lnTo>
                  <a:lnTo>
                    <a:pt x="3030469" y="38049"/>
                  </a:lnTo>
                  <a:lnTo>
                    <a:pt x="3042307" y="33377"/>
                  </a:lnTo>
                  <a:lnTo>
                    <a:pt x="3054144" y="29167"/>
                  </a:lnTo>
                  <a:lnTo>
                    <a:pt x="3065982" y="25401"/>
                  </a:lnTo>
                  <a:lnTo>
                    <a:pt x="3077820" y="22055"/>
                  </a:lnTo>
                  <a:lnTo>
                    <a:pt x="3089658" y="19097"/>
                  </a:lnTo>
                  <a:lnTo>
                    <a:pt x="3101496" y="16497"/>
                  </a:lnTo>
                  <a:lnTo>
                    <a:pt x="3113333" y="14221"/>
                  </a:lnTo>
                  <a:lnTo>
                    <a:pt x="3125171" y="12236"/>
                  </a:lnTo>
                  <a:lnTo>
                    <a:pt x="3137009" y="10512"/>
                  </a:lnTo>
                  <a:lnTo>
                    <a:pt x="3148847" y="9018"/>
                  </a:lnTo>
                  <a:lnTo>
                    <a:pt x="3160684" y="7728"/>
                  </a:lnTo>
                  <a:lnTo>
                    <a:pt x="3172522" y="6615"/>
                  </a:lnTo>
                  <a:lnTo>
                    <a:pt x="3184360" y="5657"/>
                  </a:lnTo>
                  <a:lnTo>
                    <a:pt x="3196198" y="4835"/>
                  </a:lnTo>
                  <a:lnTo>
                    <a:pt x="3208035" y="4129"/>
                  </a:lnTo>
                  <a:lnTo>
                    <a:pt x="3219873" y="3524"/>
                  </a:lnTo>
                  <a:lnTo>
                    <a:pt x="3231711" y="3007"/>
                  </a:lnTo>
                  <a:lnTo>
                    <a:pt x="3243549" y="2564"/>
                  </a:lnTo>
                  <a:lnTo>
                    <a:pt x="3255387" y="2186"/>
                  </a:lnTo>
                  <a:lnTo>
                    <a:pt x="3267224" y="1863"/>
                  </a:lnTo>
                  <a:lnTo>
                    <a:pt x="3279062" y="1587"/>
                  </a:lnTo>
                  <a:lnTo>
                    <a:pt x="3290900" y="1352"/>
                  </a:lnTo>
                  <a:lnTo>
                    <a:pt x="3302738" y="1151"/>
                  </a:lnTo>
                  <a:lnTo>
                    <a:pt x="3314575" y="980"/>
                  </a:lnTo>
                  <a:lnTo>
                    <a:pt x="3326413" y="835"/>
                  </a:lnTo>
                  <a:lnTo>
                    <a:pt x="3338251" y="710"/>
                  </a:lnTo>
                  <a:lnTo>
                    <a:pt x="3350089" y="605"/>
                  </a:lnTo>
                  <a:lnTo>
                    <a:pt x="3361926" y="515"/>
                  </a:lnTo>
                  <a:lnTo>
                    <a:pt x="3373764" y="438"/>
                  </a:lnTo>
                  <a:lnTo>
                    <a:pt x="3385602" y="373"/>
                  </a:lnTo>
                  <a:lnTo>
                    <a:pt x="3397440" y="317"/>
                  </a:lnTo>
                  <a:lnTo>
                    <a:pt x="3409278" y="270"/>
                  </a:lnTo>
                  <a:lnTo>
                    <a:pt x="3421115" y="229"/>
                  </a:lnTo>
                  <a:lnTo>
                    <a:pt x="3432953" y="195"/>
                  </a:lnTo>
                  <a:lnTo>
                    <a:pt x="3444791" y="166"/>
                  </a:lnTo>
                  <a:lnTo>
                    <a:pt x="3456629" y="141"/>
                  </a:lnTo>
                  <a:lnTo>
                    <a:pt x="3468466" y="120"/>
                  </a:lnTo>
                  <a:lnTo>
                    <a:pt x="3480304" y="102"/>
                  </a:lnTo>
                  <a:lnTo>
                    <a:pt x="3492142" y="87"/>
                  </a:lnTo>
                  <a:lnTo>
                    <a:pt x="3503980" y="74"/>
                  </a:lnTo>
                  <a:lnTo>
                    <a:pt x="3515818" y="63"/>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5237108"/>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1093415"/>
              <a:ext cx="4687757" cy="564850"/>
            </a:xfrm>
            <a:custGeom>
              <a:avLst/>
              <a:pathLst>
                <a:path w="4687757" h="56485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89"/>
                  </a:lnTo>
                  <a:lnTo>
                    <a:pt x="1183777" y="222"/>
                  </a:lnTo>
                  <a:lnTo>
                    <a:pt x="1195614" y="261"/>
                  </a:lnTo>
                  <a:lnTo>
                    <a:pt x="1207452" y="307"/>
                  </a:lnTo>
                  <a:lnTo>
                    <a:pt x="1219290" y="361"/>
                  </a:lnTo>
                  <a:lnTo>
                    <a:pt x="1231128" y="424"/>
                  </a:lnTo>
                  <a:lnTo>
                    <a:pt x="1242965" y="499"/>
                  </a:lnTo>
                  <a:lnTo>
                    <a:pt x="1254803" y="586"/>
                  </a:lnTo>
                  <a:lnTo>
                    <a:pt x="1266641" y="689"/>
                  </a:lnTo>
                  <a:lnTo>
                    <a:pt x="1278479" y="810"/>
                  </a:lnTo>
                  <a:lnTo>
                    <a:pt x="1290317" y="952"/>
                  </a:lnTo>
                  <a:lnTo>
                    <a:pt x="1302154" y="1119"/>
                  </a:lnTo>
                  <a:lnTo>
                    <a:pt x="1313992" y="1315"/>
                  </a:lnTo>
                  <a:lnTo>
                    <a:pt x="1325830" y="1545"/>
                  </a:lnTo>
                  <a:lnTo>
                    <a:pt x="1337668" y="1815"/>
                  </a:lnTo>
                  <a:lnTo>
                    <a:pt x="1349505" y="2132"/>
                  </a:lnTo>
                  <a:lnTo>
                    <a:pt x="1361343" y="2505"/>
                  </a:lnTo>
                  <a:lnTo>
                    <a:pt x="1373181" y="2942"/>
                  </a:lnTo>
                  <a:lnTo>
                    <a:pt x="1385019" y="3455"/>
                  </a:lnTo>
                  <a:lnTo>
                    <a:pt x="1396856" y="4056"/>
                  </a:lnTo>
                  <a:lnTo>
                    <a:pt x="1408694" y="4762"/>
                  </a:lnTo>
                  <a:lnTo>
                    <a:pt x="1420532" y="5589"/>
                  </a:lnTo>
                  <a:lnTo>
                    <a:pt x="1432370" y="6558"/>
                  </a:lnTo>
                  <a:lnTo>
                    <a:pt x="1444208" y="7693"/>
                  </a:lnTo>
                  <a:lnTo>
                    <a:pt x="1456045" y="9021"/>
                  </a:lnTo>
                  <a:lnTo>
                    <a:pt x="1467883" y="10574"/>
                  </a:lnTo>
                  <a:lnTo>
                    <a:pt x="1479721" y="12388"/>
                  </a:lnTo>
                  <a:lnTo>
                    <a:pt x="1491559" y="14505"/>
                  </a:lnTo>
                  <a:lnTo>
                    <a:pt x="1503396" y="16973"/>
                  </a:lnTo>
                  <a:lnTo>
                    <a:pt x="1515234" y="19846"/>
                  </a:lnTo>
                  <a:lnTo>
                    <a:pt x="1527072" y="23184"/>
                  </a:lnTo>
                  <a:lnTo>
                    <a:pt x="1538910" y="27056"/>
                  </a:lnTo>
                  <a:lnTo>
                    <a:pt x="1550748" y="31537"/>
                  </a:lnTo>
                  <a:lnTo>
                    <a:pt x="1562585" y="36710"/>
                  </a:lnTo>
                  <a:lnTo>
                    <a:pt x="1574423" y="42663"/>
                  </a:lnTo>
                  <a:lnTo>
                    <a:pt x="1586261" y="49491"/>
                  </a:lnTo>
                  <a:lnTo>
                    <a:pt x="1598099" y="57292"/>
                  </a:lnTo>
                  <a:lnTo>
                    <a:pt x="1609936" y="66165"/>
                  </a:lnTo>
                  <a:lnTo>
                    <a:pt x="1621774" y="76205"/>
                  </a:lnTo>
                  <a:lnTo>
                    <a:pt x="1633612" y="87502"/>
                  </a:lnTo>
                  <a:lnTo>
                    <a:pt x="1645450" y="100131"/>
                  </a:lnTo>
                  <a:lnTo>
                    <a:pt x="1657287" y="114147"/>
                  </a:lnTo>
                  <a:lnTo>
                    <a:pt x="1669125" y="129578"/>
                  </a:lnTo>
                  <a:lnTo>
                    <a:pt x="1680963" y="146417"/>
                  </a:lnTo>
                  <a:lnTo>
                    <a:pt x="1692801" y="164618"/>
                  </a:lnTo>
                  <a:lnTo>
                    <a:pt x="1704639" y="184086"/>
                  </a:lnTo>
                  <a:lnTo>
                    <a:pt x="1716476" y="204680"/>
                  </a:lnTo>
                  <a:lnTo>
                    <a:pt x="1728314" y="226209"/>
                  </a:lnTo>
                  <a:lnTo>
                    <a:pt x="1740152" y="248442"/>
                  </a:lnTo>
                  <a:lnTo>
                    <a:pt x="1751990" y="271111"/>
                  </a:lnTo>
                  <a:lnTo>
                    <a:pt x="1763827" y="293928"/>
                  </a:lnTo>
                  <a:lnTo>
                    <a:pt x="1775665" y="316598"/>
                  </a:lnTo>
                  <a:lnTo>
                    <a:pt x="1787503" y="338831"/>
                  </a:lnTo>
                  <a:lnTo>
                    <a:pt x="1799341" y="360360"/>
                  </a:lnTo>
                  <a:lnTo>
                    <a:pt x="1811178" y="380953"/>
                  </a:lnTo>
                  <a:lnTo>
                    <a:pt x="1823016" y="400422"/>
                  </a:lnTo>
                  <a:lnTo>
                    <a:pt x="1834854" y="418622"/>
                  </a:lnTo>
                  <a:lnTo>
                    <a:pt x="1846692" y="435462"/>
                  </a:lnTo>
                  <a:lnTo>
                    <a:pt x="1858530" y="450892"/>
                  </a:lnTo>
                  <a:lnTo>
                    <a:pt x="1870367" y="464908"/>
                  </a:lnTo>
                  <a:lnTo>
                    <a:pt x="1882205" y="477537"/>
                  </a:lnTo>
                  <a:lnTo>
                    <a:pt x="1894043" y="488834"/>
                  </a:lnTo>
                  <a:lnTo>
                    <a:pt x="1905881" y="498875"/>
                  </a:lnTo>
                  <a:lnTo>
                    <a:pt x="1917718" y="507748"/>
                  </a:lnTo>
                  <a:lnTo>
                    <a:pt x="1929556" y="515549"/>
                  </a:lnTo>
                  <a:lnTo>
                    <a:pt x="1941394" y="522377"/>
                  </a:lnTo>
                  <a:lnTo>
                    <a:pt x="1953232" y="528330"/>
                  </a:lnTo>
                  <a:lnTo>
                    <a:pt x="1965069" y="533502"/>
                  </a:lnTo>
                  <a:lnTo>
                    <a:pt x="1976907" y="537983"/>
                  </a:lnTo>
                  <a:lnTo>
                    <a:pt x="1988745" y="541855"/>
                  </a:lnTo>
                  <a:lnTo>
                    <a:pt x="2000583" y="545194"/>
                  </a:lnTo>
                  <a:lnTo>
                    <a:pt x="2012421" y="548067"/>
                  </a:lnTo>
                  <a:lnTo>
                    <a:pt x="2024258" y="550534"/>
                  </a:lnTo>
                  <a:lnTo>
                    <a:pt x="2036096" y="552652"/>
                  </a:lnTo>
                  <a:lnTo>
                    <a:pt x="2047934" y="554466"/>
                  </a:lnTo>
                  <a:lnTo>
                    <a:pt x="2059772" y="556019"/>
                  </a:lnTo>
                  <a:lnTo>
                    <a:pt x="2071609" y="557347"/>
                  </a:lnTo>
                  <a:lnTo>
                    <a:pt x="2083447" y="558481"/>
                  </a:lnTo>
                  <a:lnTo>
                    <a:pt x="2095285" y="559450"/>
                  </a:lnTo>
                  <a:lnTo>
                    <a:pt x="2107123" y="560278"/>
                  </a:lnTo>
                  <a:lnTo>
                    <a:pt x="2118961" y="560983"/>
                  </a:lnTo>
                  <a:lnTo>
                    <a:pt x="2130798" y="561585"/>
                  </a:lnTo>
                  <a:lnTo>
                    <a:pt x="2142636" y="562098"/>
                  </a:lnTo>
                  <a:lnTo>
                    <a:pt x="2154474" y="562535"/>
                  </a:lnTo>
                  <a:lnTo>
                    <a:pt x="2166312" y="562907"/>
                  </a:lnTo>
                  <a:lnTo>
                    <a:pt x="2178149" y="563225"/>
                  </a:lnTo>
                  <a:lnTo>
                    <a:pt x="2189987" y="563495"/>
                  </a:lnTo>
                  <a:lnTo>
                    <a:pt x="2201825" y="563725"/>
                  </a:lnTo>
                  <a:lnTo>
                    <a:pt x="2213663" y="563921"/>
                  </a:lnTo>
                  <a:lnTo>
                    <a:pt x="2225500" y="564087"/>
                  </a:lnTo>
                  <a:lnTo>
                    <a:pt x="2237338" y="564229"/>
                  </a:lnTo>
                  <a:lnTo>
                    <a:pt x="2249176" y="564350"/>
                  </a:lnTo>
                  <a:lnTo>
                    <a:pt x="2261014" y="564453"/>
                  </a:lnTo>
                  <a:lnTo>
                    <a:pt x="2272852" y="564541"/>
                  </a:lnTo>
                  <a:lnTo>
                    <a:pt x="2284689" y="564615"/>
                  </a:lnTo>
                  <a:lnTo>
                    <a:pt x="2296527" y="564678"/>
                  </a:lnTo>
                  <a:lnTo>
                    <a:pt x="2308365" y="564732"/>
                  </a:lnTo>
                  <a:lnTo>
                    <a:pt x="2320203" y="564778"/>
                  </a:lnTo>
                  <a:lnTo>
                    <a:pt x="2332040" y="564817"/>
                  </a:lnTo>
                  <a:lnTo>
                    <a:pt x="2343878" y="564850"/>
                  </a:lnTo>
                  <a:lnTo>
                    <a:pt x="2343878" y="564850"/>
                  </a:lnTo>
                  <a:lnTo>
                    <a:pt x="2355716" y="564817"/>
                  </a:lnTo>
                  <a:lnTo>
                    <a:pt x="2367554" y="564778"/>
                  </a:lnTo>
                  <a:lnTo>
                    <a:pt x="2379391" y="564732"/>
                  </a:lnTo>
                  <a:lnTo>
                    <a:pt x="2391229" y="564678"/>
                  </a:lnTo>
                  <a:lnTo>
                    <a:pt x="2403067" y="564615"/>
                  </a:lnTo>
                  <a:lnTo>
                    <a:pt x="2414905" y="564541"/>
                  </a:lnTo>
                  <a:lnTo>
                    <a:pt x="2426743" y="564453"/>
                  </a:lnTo>
                  <a:lnTo>
                    <a:pt x="2438580" y="564350"/>
                  </a:lnTo>
                  <a:lnTo>
                    <a:pt x="2450418" y="564229"/>
                  </a:lnTo>
                  <a:lnTo>
                    <a:pt x="2462256" y="564087"/>
                  </a:lnTo>
                  <a:lnTo>
                    <a:pt x="2474094" y="563921"/>
                  </a:lnTo>
                  <a:lnTo>
                    <a:pt x="2485931" y="563725"/>
                  </a:lnTo>
                  <a:lnTo>
                    <a:pt x="2497769" y="563495"/>
                  </a:lnTo>
                  <a:lnTo>
                    <a:pt x="2509607" y="563225"/>
                  </a:lnTo>
                  <a:lnTo>
                    <a:pt x="2521445" y="562907"/>
                  </a:lnTo>
                  <a:lnTo>
                    <a:pt x="2533283" y="562535"/>
                  </a:lnTo>
                  <a:lnTo>
                    <a:pt x="2545120" y="562098"/>
                  </a:lnTo>
                  <a:lnTo>
                    <a:pt x="2556958" y="561585"/>
                  </a:lnTo>
                  <a:lnTo>
                    <a:pt x="2568796" y="560983"/>
                  </a:lnTo>
                  <a:lnTo>
                    <a:pt x="2580634" y="560278"/>
                  </a:lnTo>
                  <a:lnTo>
                    <a:pt x="2592471" y="559450"/>
                  </a:lnTo>
                  <a:lnTo>
                    <a:pt x="2604309" y="558481"/>
                  </a:lnTo>
                  <a:lnTo>
                    <a:pt x="2616147" y="557347"/>
                  </a:lnTo>
                  <a:lnTo>
                    <a:pt x="2627985" y="556019"/>
                  </a:lnTo>
                  <a:lnTo>
                    <a:pt x="2639822" y="554466"/>
                  </a:lnTo>
                  <a:lnTo>
                    <a:pt x="2651660" y="552652"/>
                  </a:lnTo>
                  <a:lnTo>
                    <a:pt x="2663498" y="550534"/>
                  </a:lnTo>
                  <a:lnTo>
                    <a:pt x="2675336" y="548067"/>
                  </a:lnTo>
                  <a:lnTo>
                    <a:pt x="2687174" y="545194"/>
                  </a:lnTo>
                  <a:lnTo>
                    <a:pt x="2699011" y="541855"/>
                  </a:lnTo>
                  <a:lnTo>
                    <a:pt x="2710849" y="537983"/>
                  </a:lnTo>
                  <a:lnTo>
                    <a:pt x="2722687" y="533502"/>
                  </a:lnTo>
                  <a:lnTo>
                    <a:pt x="2734525" y="528330"/>
                  </a:lnTo>
                  <a:lnTo>
                    <a:pt x="2746362" y="522377"/>
                  </a:lnTo>
                  <a:lnTo>
                    <a:pt x="2758200" y="515549"/>
                  </a:lnTo>
                  <a:lnTo>
                    <a:pt x="2770038" y="507748"/>
                  </a:lnTo>
                  <a:lnTo>
                    <a:pt x="2781876" y="498875"/>
                  </a:lnTo>
                  <a:lnTo>
                    <a:pt x="2793713" y="488834"/>
                  </a:lnTo>
                  <a:lnTo>
                    <a:pt x="2805551" y="477537"/>
                  </a:lnTo>
                  <a:lnTo>
                    <a:pt x="2817389" y="464908"/>
                  </a:lnTo>
                  <a:lnTo>
                    <a:pt x="2829227" y="450892"/>
                  </a:lnTo>
                  <a:lnTo>
                    <a:pt x="2841065" y="435462"/>
                  </a:lnTo>
                  <a:lnTo>
                    <a:pt x="2852902" y="418622"/>
                  </a:lnTo>
                  <a:lnTo>
                    <a:pt x="2864740" y="400422"/>
                  </a:lnTo>
                  <a:lnTo>
                    <a:pt x="2876578" y="380953"/>
                  </a:lnTo>
                  <a:lnTo>
                    <a:pt x="2888416" y="360360"/>
                  </a:lnTo>
                  <a:lnTo>
                    <a:pt x="2900253" y="338831"/>
                  </a:lnTo>
                  <a:lnTo>
                    <a:pt x="2912091" y="316598"/>
                  </a:lnTo>
                  <a:lnTo>
                    <a:pt x="2923929" y="293928"/>
                  </a:lnTo>
                  <a:lnTo>
                    <a:pt x="2935767" y="271111"/>
                  </a:lnTo>
                  <a:lnTo>
                    <a:pt x="2947604" y="248442"/>
                  </a:lnTo>
                  <a:lnTo>
                    <a:pt x="2959442" y="226209"/>
                  </a:lnTo>
                  <a:lnTo>
                    <a:pt x="2971280" y="204680"/>
                  </a:lnTo>
                  <a:lnTo>
                    <a:pt x="2983118" y="184086"/>
                  </a:lnTo>
                  <a:lnTo>
                    <a:pt x="2994956" y="164618"/>
                  </a:lnTo>
                  <a:lnTo>
                    <a:pt x="3006793" y="146417"/>
                  </a:lnTo>
                  <a:lnTo>
                    <a:pt x="3018631" y="129578"/>
                  </a:lnTo>
                  <a:lnTo>
                    <a:pt x="3030469" y="114147"/>
                  </a:lnTo>
                  <a:lnTo>
                    <a:pt x="3042307" y="100131"/>
                  </a:lnTo>
                  <a:lnTo>
                    <a:pt x="3054144" y="87502"/>
                  </a:lnTo>
                  <a:lnTo>
                    <a:pt x="3065982" y="76205"/>
                  </a:lnTo>
                  <a:lnTo>
                    <a:pt x="3077820" y="66165"/>
                  </a:lnTo>
                  <a:lnTo>
                    <a:pt x="3089658" y="57292"/>
                  </a:lnTo>
                  <a:lnTo>
                    <a:pt x="3101496" y="49491"/>
                  </a:lnTo>
                  <a:lnTo>
                    <a:pt x="3113333" y="42663"/>
                  </a:lnTo>
                  <a:lnTo>
                    <a:pt x="3125171" y="36710"/>
                  </a:lnTo>
                  <a:lnTo>
                    <a:pt x="3137009" y="31537"/>
                  </a:lnTo>
                  <a:lnTo>
                    <a:pt x="3148847" y="27056"/>
                  </a:lnTo>
                  <a:lnTo>
                    <a:pt x="3160684" y="23184"/>
                  </a:lnTo>
                  <a:lnTo>
                    <a:pt x="3172522" y="19846"/>
                  </a:lnTo>
                  <a:lnTo>
                    <a:pt x="3184360" y="16973"/>
                  </a:lnTo>
                  <a:lnTo>
                    <a:pt x="3196198" y="14505"/>
                  </a:lnTo>
                  <a:lnTo>
                    <a:pt x="3208035" y="12388"/>
                  </a:lnTo>
                  <a:lnTo>
                    <a:pt x="3219873" y="10574"/>
                  </a:lnTo>
                  <a:lnTo>
                    <a:pt x="3231711" y="9021"/>
                  </a:lnTo>
                  <a:lnTo>
                    <a:pt x="3243549" y="7693"/>
                  </a:lnTo>
                  <a:lnTo>
                    <a:pt x="3255387" y="6558"/>
                  </a:lnTo>
                  <a:lnTo>
                    <a:pt x="3267224" y="5589"/>
                  </a:lnTo>
                  <a:lnTo>
                    <a:pt x="3279062" y="4762"/>
                  </a:lnTo>
                  <a:lnTo>
                    <a:pt x="3290900" y="4056"/>
                  </a:lnTo>
                  <a:lnTo>
                    <a:pt x="3302738" y="3455"/>
                  </a:lnTo>
                  <a:lnTo>
                    <a:pt x="3314575" y="2942"/>
                  </a:lnTo>
                  <a:lnTo>
                    <a:pt x="3326413" y="2505"/>
                  </a:lnTo>
                  <a:lnTo>
                    <a:pt x="3338251" y="2132"/>
                  </a:lnTo>
                  <a:lnTo>
                    <a:pt x="3350089" y="1815"/>
                  </a:lnTo>
                  <a:lnTo>
                    <a:pt x="3361926" y="1545"/>
                  </a:lnTo>
                  <a:lnTo>
                    <a:pt x="3373764" y="1315"/>
                  </a:lnTo>
                  <a:lnTo>
                    <a:pt x="3385602" y="1119"/>
                  </a:lnTo>
                  <a:lnTo>
                    <a:pt x="3397440" y="952"/>
                  </a:lnTo>
                  <a:lnTo>
                    <a:pt x="3409278" y="810"/>
                  </a:lnTo>
                  <a:lnTo>
                    <a:pt x="3421115" y="689"/>
                  </a:lnTo>
                  <a:lnTo>
                    <a:pt x="3432953" y="586"/>
                  </a:lnTo>
                  <a:lnTo>
                    <a:pt x="3444791" y="499"/>
                  </a:lnTo>
                  <a:lnTo>
                    <a:pt x="3456629" y="424"/>
                  </a:lnTo>
                  <a:lnTo>
                    <a:pt x="3468466" y="361"/>
                  </a:lnTo>
                  <a:lnTo>
                    <a:pt x="3480304" y="307"/>
                  </a:lnTo>
                  <a:lnTo>
                    <a:pt x="3492142" y="261"/>
                  </a:lnTo>
                  <a:lnTo>
                    <a:pt x="3503980" y="222"/>
                  </a:lnTo>
                  <a:lnTo>
                    <a:pt x="3515818" y="18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470172"/>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F26A21">
                  <a:alpha val="100000"/>
                </a:srgbClr>
              </a:solidFill>
              <a:prstDash val="solid"/>
              <a:round/>
            </a:ln>
          </p:spPr>
          <p:txBody>
            <a:bodyPr/>
            <a:lstStyle/>
            <a:p/>
          </p:txBody>
        </p:sp>
        <p:sp>
          <p:nvSpPr>
            <p:cNvPr id="50" name="pl50"/>
            <p:cNvSpPr/>
            <p:nvPr/>
          </p:nvSpPr>
          <p:spPr>
            <a:xfrm>
              <a:off x="2482252" y="3730397"/>
              <a:ext cx="4687757" cy="941544"/>
            </a:xfrm>
            <a:custGeom>
              <a:avLst/>
              <a:pathLst>
                <a:path w="4687757" h="941544">
                  <a:moveTo>
                    <a:pt x="0" y="0"/>
                  </a:moveTo>
                  <a:lnTo>
                    <a:pt x="11837" y="22"/>
                  </a:lnTo>
                  <a:lnTo>
                    <a:pt x="23675" y="48"/>
                  </a:lnTo>
                  <a:lnTo>
                    <a:pt x="35513" y="78"/>
                  </a:lnTo>
                  <a:lnTo>
                    <a:pt x="47351" y="114"/>
                  </a:lnTo>
                  <a:lnTo>
                    <a:pt x="59188" y="156"/>
                  </a:lnTo>
                  <a:lnTo>
                    <a:pt x="71026" y="206"/>
                  </a:lnTo>
                  <a:lnTo>
                    <a:pt x="82864" y="264"/>
                  </a:lnTo>
                  <a:lnTo>
                    <a:pt x="94702" y="333"/>
                  </a:lnTo>
                  <a:lnTo>
                    <a:pt x="106539" y="414"/>
                  </a:lnTo>
                  <a:lnTo>
                    <a:pt x="118377" y="508"/>
                  </a:lnTo>
                  <a:lnTo>
                    <a:pt x="130215" y="619"/>
                  </a:lnTo>
                  <a:lnTo>
                    <a:pt x="142053" y="750"/>
                  </a:lnTo>
                  <a:lnTo>
                    <a:pt x="153891" y="903"/>
                  </a:lnTo>
                  <a:lnTo>
                    <a:pt x="165728" y="1083"/>
                  </a:lnTo>
                  <a:lnTo>
                    <a:pt x="177566" y="1295"/>
                  </a:lnTo>
                  <a:lnTo>
                    <a:pt x="189404" y="1543"/>
                  </a:lnTo>
                  <a:lnTo>
                    <a:pt x="201242" y="1835"/>
                  </a:lnTo>
                  <a:lnTo>
                    <a:pt x="213079" y="2177"/>
                  </a:lnTo>
                  <a:lnTo>
                    <a:pt x="224917" y="2578"/>
                  </a:lnTo>
                  <a:lnTo>
                    <a:pt x="236755" y="3048"/>
                  </a:lnTo>
                  <a:lnTo>
                    <a:pt x="248593" y="3600"/>
                  </a:lnTo>
                  <a:lnTo>
                    <a:pt x="260430" y="4246"/>
                  </a:lnTo>
                  <a:lnTo>
                    <a:pt x="272268" y="5002"/>
                  </a:lnTo>
                  <a:lnTo>
                    <a:pt x="284106" y="5887"/>
                  </a:lnTo>
                  <a:lnTo>
                    <a:pt x="295944" y="6923"/>
                  </a:lnTo>
                  <a:lnTo>
                    <a:pt x="307782" y="8132"/>
                  </a:lnTo>
                  <a:lnTo>
                    <a:pt x="319619" y="9543"/>
                  </a:lnTo>
                  <a:lnTo>
                    <a:pt x="331457" y="11189"/>
                  </a:lnTo>
                  <a:lnTo>
                    <a:pt x="343295" y="13104"/>
                  </a:lnTo>
                  <a:lnTo>
                    <a:pt x="355133" y="15330"/>
                  </a:lnTo>
                  <a:lnTo>
                    <a:pt x="366970" y="17911"/>
                  </a:lnTo>
                  <a:lnTo>
                    <a:pt x="378808" y="20898"/>
                  </a:lnTo>
                  <a:lnTo>
                    <a:pt x="390646" y="24347"/>
                  </a:lnTo>
                  <a:lnTo>
                    <a:pt x="402484" y="28315"/>
                  </a:lnTo>
                  <a:lnTo>
                    <a:pt x="414321" y="32867"/>
                  </a:lnTo>
                  <a:lnTo>
                    <a:pt x="426159" y="38068"/>
                  </a:lnTo>
                  <a:lnTo>
                    <a:pt x="437997" y="43983"/>
                  </a:lnTo>
                  <a:lnTo>
                    <a:pt x="449835" y="50677"/>
                  </a:lnTo>
                  <a:lnTo>
                    <a:pt x="461673" y="58208"/>
                  </a:lnTo>
                  <a:lnTo>
                    <a:pt x="473510" y="66628"/>
                  </a:lnTo>
                  <a:lnTo>
                    <a:pt x="485348" y="75972"/>
                  </a:lnTo>
                  <a:lnTo>
                    <a:pt x="497186" y="86259"/>
                  </a:lnTo>
                  <a:lnTo>
                    <a:pt x="509024" y="97485"/>
                  </a:lnTo>
                  <a:lnTo>
                    <a:pt x="520861" y="109619"/>
                  </a:lnTo>
                  <a:lnTo>
                    <a:pt x="532699" y="122598"/>
                  </a:lnTo>
                  <a:lnTo>
                    <a:pt x="544537" y="136327"/>
                  </a:lnTo>
                  <a:lnTo>
                    <a:pt x="556375" y="150679"/>
                  </a:lnTo>
                  <a:lnTo>
                    <a:pt x="568213" y="165501"/>
                  </a:lnTo>
                  <a:lnTo>
                    <a:pt x="580050" y="180614"/>
                  </a:lnTo>
                  <a:lnTo>
                    <a:pt x="591888" y="195826"/>
                  </a:lnTo>
                  <a:lnTo>
                    <a:pt x="603726" y="210939"/>
                  </a:lnTo>
                  <a:lnTo>
                    <a:pt x="615564" y="225761"/>
                  </a:lnTo>
                  <a:lnTo>
                    <a:pt x="627401" y="240113"/>
                  </a:lnTo>
                  <a:lnTo>
                    <a:pt x="639239" y="253842"/>
                  </a:lnTo>
                  <a:lnTo>
                    <a:pt x="651077" y="266821"/>
                  </a:lnTo>
                  <a:lnTo>
                    <a:pt x="662915" y="278955"/>
                  </a:lnTo>
                  <a:lnTo>
                    <a:pt x="674752" y="290181"/>
                  </a:lnTo>
                  <a:lnTo>
                    <a:pt x="686590" y="300468"/>
                  </a:lnTo>
                  <a:lnTo>
                    <a:pt x="698428" y="309812"/>
                  </a:lnTo>
                  <a:lnTo>
                    <a:pt x="710266" y="318231"/>
                  </a:lnTo>
                  <a:lnTo>
                    <a:pt x="722104" y="325763"/>
                  </a:lnTo>
                  <a:lnTo>
                    <a:pt x="733941" y="332457"/>
                  </a:lnTo>
                  <a:lnTo>
                    <a:pt x="745779" y="338372"/>
                  </a:lnTo>
                  <a:lnTo>
                    <a:pt x="757617" y="343573"/>
                  </a:lnTo>
                  <a:lnTo>
                    <a:pt x="769455" y="348125"/>
                  </a:lnTo>
                  <a:lnTo>
                    <a:pt x="781292" y="352093"/>
                  </a:lnTo>
                  <a:lnTo>
                    <a:pt x="793130" y="355542"/>
                  </a:lnTo>
                  <a:lnTo>
                    <a:pt x="804968" y="358529"/>
                  </a:lnTo>
                  <a:lnTo>
                    <a:pt x="816806" y="361110"/>
                  </a:lnTo>
                  <a:lnTo>
                    <a:pt x="828643" y="363336"/>
                  </a:lnTo>
                  <a:lnTo>
                    <a:pt x="840481" y="365251"/>
                  </a:lnTo>
                  <a:lnTo>
                    <a:pt x="852319" y="366896"/>
                  </a:lnTo>
                  <a:lnTo>
                    <a:pt x="864157" y="368308"/>
                  </a:lnTo>
                  <a:lnTo>
                    <a:pt x="875995" y="369517"/>
                  </a:lnTo>
                  <a:lnTo>
                    <a:pt x="887832" y="370553"/>
                  </a:lnTo>
                  <a:lnTo>
                    <a:pt x="899670" y="371438"/>
                  </a:lnTo>
                  <a:lnTo>
                    <a:pt x="911508" y="372194"/>
                  </a:lnTo>
                  <a:lnTo>
                    <a:pt x="923346" y="372840"/>
                  </a:lnTo>
                  <a:lnTo>
                    <a:pt x="935183" y="373392"/>
                  </a:lnTo>
                  <a:lnTo>
                    <a:pt x="947021" y="373862"/>
                  </a:lnTo>
                  <a:lnTo>
                    <a:pt x="958859" y="374263"/>
                  </a:lnTo>
                  <a:lnTo>
                    <a:pt x="970697" y="374605"/>
                  </a:lnTo>
                  <a:lnTo>
                    <a:pt x="982534" y="374897"/>
                  </a:lnTo>
                  <a:lnTo>
                    <a:pt x="994372" y="375145"/>
                  </a:lnTo>
                  <a:lnTo>
                    <a:pt x="1006210" y="375357"/>
                  </a:lnTo>
                  <a:lnTo>
                    <a:pt x="1018048" y="375537"/>
                  </a:lnTo>
                  <a:lnTo>
                    <a:pt x="1029886" y="375690"/>
                  </a:lnTo>
                  <a:lnTo>
                    <a:pt x="1041723" y="375821"/>
                  </a:lnTo>
                  <a:lnTo>
                    <a:pt x="1053561" y="375932"/>
                  </a:lnTo>
                  <a:lnTo>
                    <a:pt x="1065399" y="376026"/>
                  </a:lnTo>
                  <a:lnTo>
                    <a:pt x="1077237" y="376107"/>
                  </a:lnTo>
                  <a:lnTo>
                    <a:pt x="1089074" y="376176"/>
                  </a:lnTo>
                  <a:lnTo>
                    <a:pt x="1100912" y="376234"/>
                  </a:lnTo>
                  <a:lnTo>
                    <a:pt x="1112750" y="376284"/>
                  </a:lnTo>
                  <a:lnTo>
                    <a:pt x="1124588" y="376326"/>
                  </a:lnTo>
                  <a:lnTo>
                    <a:pt x="1136426" y="376362"/>
                  </a:lnTo>
                  <a:lnTo>
                    <a:pt x="1148263" y="376392"/>
                  </a:lnTo>
                  <a:lnTo>
                    <a:pt x="1160101" y="376418"/>
                  </a:lnTo>
                  <a:lnTo>
                    <a:pt x="1171939" y="376440"/>
                  </a:lnTo>
                  <a:lnTo>
                    <a:pt x="1171939" y="376567"/>
                  </a:lnTo>
                  <a:lnTo>
                    <a:pt x="1183777" y="376567"/>
                  </a:lnTo>
                  <a:lnTo>
                    <a:pt x="1195614" y="376567"/>
                  </a:lnTo>
                  <a:lnTo>
                    <a:pt x="1207452" y="376567"/>
                  </a:lnTo>
                  <a:lnTo>
                    <a:pt x="1219290" y="376567"/>
                  </a:lnTo>
                  <a:lnTo>
                    <a:pt x="1231128" y="376567"/>
                  </a:lnTo>
                  <a:lnTo>
                    <a:pt x="1242965" y="376567"/>
                  </a:lnTo>
                  <a:lnTo>
                    <a:pt x="1254803" y="376567"/>
                  </a:lnTo>
                  <a:lnTo>
                    <a:pt x="1266641" y="376567"/>
                  </a:lnTo>
                  <a:lnTo>
                    <a:pt x="1278479" y="376567"/>
                  </a:lnTo>
                  <a:lnTo>
                    <a:pt x="1290317" y="376567"/>
                  </a:lnTo>
                  <a:lnTo>
                    <a:pt x="1302154" y="376567"/>
                  </a:lnTo>
                  <a:lnTo>
                    <a:pt x="1313992" y="376567"/>
                  </a:lnTo>
                  <a:lnTo>
                    <a:pt x="1325830" y="376567"/>
                  </a:lnTo>
                  <a:lnTo>
                    <a:pt x="1337668" y="376567"/>
                  </a:lnTo>
                  <a:lnTo>
                    <a:pt x="1349505" y="376567"/>
                  </a:lnTo>
                  <a:lnTo>
                    <a:pt x="1361343" y="376567"/>
                  </a:lnTo>
                  <a:lnTo>
                    <a:pt x="1373181" y="376567"/>
                  </a:lnTo>
                  <a:lnTo>
                    <a:pt x="1385019" y="376567"/>
                  </a:lnTo>
                  <a:lnTo>
                    <a:pt x="1396856" y="376567"/>
                  </a:lnTo>
                  <a:lnTo>
                    <a:pt x="1408694" y="376567"/>
                  </a:lnTo>
                  <a:lnTo>
                    <a:pt x="1420532" y="376567"/>
                  </a:lnTo>
                  <a:lnTo>
                    <a:pt x="1432370" y="376567"/>
                  </a:lnTo>
                  <a:lnTo>
                    <a:pt x="1444208" y="376567"/>
                  </a:lnTo>
                  <a:lnTo>
                    <a:pt x="1456045" y="376567"/>
                  </a:lnTo>
                  <a:lnTo>
                    <a:pt x="1467883" y="376567"/>
                  </a:lnTo>
                  <a:lnTo>
                    <a:pt x="1479721" y="376567"/>
                  </a:lnTo>
                  <a:lnTo>
                    <a:pt x="1491559" y="376567"/>
                  </a:lnTo>
                  <a:lnTo>
                    <a:pt x="1503396" y="376567"/>
                  </a:lnTo>
                  <a:lnTo>
                    <a:pt x="1515234" y="376567"/>
                  </a:lnTo>
                  <a:lnTo>
                    <a:pt x="1527072" y="376567"/>
                  </a:lnTo>
                  <a:lnTo>
                    <a:pt x="1538910" y="376567"/>
                  </a:lnTo>
                  <a:lnTo>
                    <a:pt x="1550748" y="376567"/>
                  </a:lnTo>
                  <a:lnTo>
                    <a:pt x="1562585" y="376567"/>
                  </a:lnTo>
                  <a:lnTo>
                    <a:pt x="1574423" y="376567"/>
                  </a:lnTo>
                  <a:lnTo>
                    <a:pt x="1586261" y="376567"/>
                  </a:lnTo>
                  <a:lnTo>
                    <a:pt x="1598099" y="376567"/>
                  </a:lnTo>
                  <a:lnTo>
                    <a:pt x="1609936" y="376567"/>
                  </a:lnTo>
                  <a:lnTo>
                    <a:pt x="1621774" y="376567"/>
                  </a:lnTo>
                  <a:lnTo>
                    <a:pt x="1633612" y="376567"/>
                  </a:lnTo>
                  <a:lnTo>
                    <a:pt x="1645450" y="376567"/>
                  </a:lnTo>
                  <a:lnTo>
                    <a:pt x="1657287" y="376567"/>
                  </a:lnTo>
                  <a:lnTo>
                    <a:pt x="1669125" y="376567"/>
                  </a:lnTo>
                  <a:lnTo>
                    <a:pt x="1680963" y="376567"/>
                  </a:lnTo>
                  <a:lnTo>
                    <a:pt x="1692801" y="376567"/>
                  </a:lnTo>
                  <a:lnTo>
                    <a:pt x="1704639" y="376567"/>
                  </a:lnTo>
                  <a:lnTo>
                    <a:pt x="1716476" y="376567"/>
                  </a:lnTo>
                  <a:lnTo>
                    <a:pt x="1728314" y="376567"/>
                  </a:lnTo>
                  <a:lnTo>
                    <a:pt x="1740152" y="376567"/>
                  </a:lnTo>
                  <a:lnTo>
                    <a:pt x="1751990" y="376567"/>
                  </a:lnTo>
                  <a:lnTo>
                    <a:pt x="1763827" y="376567"/>
                  </a:lnTo>
                  <a:lnTo>
                    <a:pt x="1775665" y="376567"/>
                  </a:lnTo>
                  <a:lnTo>
                    <a:pt x="1787503" y="376567"/>
                  </a:lnTo>
                  <a:lnTo>
                    <a:pt x="1799341" y="376567"/>
                  </a:lnTo>
                  <a:lnTo>
                    <a:pt x="1811178" y="376567"/>
                  </a:lnTo>
                  <a:lnTo>
                    <a:pt x="1823016" y="376567"/>
                  </a:lnTo>
                  <a:lnTo>
                    <a:pt x="1834854" y="376567"/>
                  </a:lnTo>
                  <a:lnTo>
                    <a:pt x="1846692" y="376567"/>
                  </a:lnTo>
                  <a:lnTo>
                    <a:pt x="1858530" y="376567"/>
                  </a:lnTo>
                  <a:lnTo>
                    <a:pt x="1870367" y="376567"/>
                  </a:lnTo>
                  <a:lnTo>
                    <a:pt x="1882205" y="376567"/>
                  </a:lnTo>
                  <a:lnTo>
                    <a:pt x="1894043" y="376567"/>
                  </a:lnTo>
                  <a:lnTo>
                    <a:pt x="1905881" y="376567"/>
                  </a:lnTo>
                  <a:lnTo>
                    <a:pt x="1917718" y="376567"/>
                  </a:lnTo>
                  <a:lnTo>
                    <a:pt x="1929556" y="376567"/>
                  </a:lnTo>
                  <a:lnTo>
                    <a:pt x="1941394" y="376567"/>
                  </a:lnTo>
                  <a:lnTo>
                    <a:pt x="1953232" y="376567"/>
                  </a:lnTo>
                  <a:lnTo>
                    <a:pt x="1965069" y="376567"/>
                  </a:lnTo>
                  <a:lnTo>
                    <a:pt x="1976907" y="376567"/>
                  </a:lnTo>
                  <a:lnTo>
                    <a:pt x="1988745" y="376567"/>
                  </a:lnTo>
                  <a:lnTo>
                    <a:pt x="2000583" y="376567"/>
                  </a:lnTo>
                  <a:lnTo>
                    <a:pt x="2012421" y="376567"/>
                  </a:lnTo>
                  <a:lnTo>
                    <a:pt x="2024258" y="376567"/>
                  </a:lnTo>
                  <a:lnTo>
                    <a:pt x="2036096" y="376567"/>
                  </a:lnTo>
                  <a:lnTo>
                    <a:pt x="2047934" y="376567"/>
                  </a:lnTo>
                  <a:lnTo>
                    <a:pt x="2059772" y="376567"/>
                  </a:lnTo>
                  <a:lnTo>
                    <a:pt x="2071609" y="376567"/>
                  </a:lnTo>
                  <a:lnTo>
                    <a:pt x="2083447" y="376567"/>
                  </a:lnTo>
                  <a:lnTo>
                    <a:pt x="2095285" y="376567"/>
                  </a:lnTo>
                  <a:lnTo>
                    <a:pt x="2107123" y="376567"/>
                  </a:lnTo>
                  <a:lnTo>
                    <a:pt x="2118961" y="376567"/>
                  </a:lnTo>
                  <a:lnTo>
                    <a:pt x="2130798" y="376567"/>
                  </a:lnTo>
                  <a:lnTo>
                    <a:pt x="2142636" y="376567"/>
                  </a:lnTo>
                  <a:lnTo>
                    <a:pt x="2154474" y="376567"/>
                  </a:lnTo>
                  <a:lnTo>
                    <a:pt x="2166312" y="376567"/>
                  </a:lnTo>
                  <a:lnTo>
                    <a:pt x="2178149" y="376567"/>
                  </a:lnTo>
                  <a:lnTo>
                    <a:pt x="2189987" y="376567"/>
                  </a:lnTo>
                  <a:lnTo>
                    <a:pt x="2201825" y="376567"/>
                  </a:lnTo>
                  <a:lnTo>
                    <a:pt x="2213663" y="376567"/>
                  </a:lnTo>
                  <a:lnTo>
                    <a:pt x="2225500" y="376567"/>
                  </a:lnTo>
                  <a:lnTo>
                    <a:pt x="2237338" y="376567"/>
                  </a:lnTo>
                  <a:lnTo>
                    <a:pt x="2249176" y="376567"/>
                  </a:lnTo>
                  <a:lnTo>
                    <a:pt x="2261014" y="376567"/>
                  </a:lnTo>
                  <a:lnTo>
                    <a:pt x="2272852" y="376567"/>
                  </a:lnTo>
                  <a:lnTo>
                    <a:pt x="2284689" y="376567"/>
                  </a:lnTo>
                  <a:lnTo>
                    <a:pt x="2296527" y="376567"/>
                  </a:lnTo>
                  <a:lnTo>
                    <a:pt x="2308365" y="376567"/>
                  </a:lnTo>
                  <a:lnTo>
                    <a:pt x="2320203" y="376567"/>
                  </a:lnTo>
                  <a:lnTo>
                    <a:pt x="2332040" y="376567"/>
                  </a:lnTo>
                  <a:lnTo>
                    <a:pt x="2343878" y="376567"/>
                  </a:lnTo>
                  <a:lnTo>
                    <a:pt x="2343878" y="376693"/>
                  </a:lnTo>
                  <a:lnTo>
                    <a:pt x="2355716" y="376715"/>
                  </a:lnTo>
                  <a:lnTo>
                    <a:pt x="2367554" y="376741"/>
                  </a:lnTo>
                  <a:lnTo>
                    <a:pt x="2379391" y="376772"/>
                  </a:lnTo>
                  <a:lnTo>
                    <a:pt x="2391229" y="376808"/>
                  </a:lnTo>
                  <a:lnTo>
                    <a:pt x="2403067" y="376850"/>
                  </a:lnTo>
                  <a:lnTo>
                    <a:pt x="2414905" y="376900"/>
                  </a:lnTo>
                  <a:lnTo>
                    <a:pt x="2426743" y="376958"/>
                  </a:lnTo>
                  <a:lnTo>
                    <a:pt x="2438580" y="377027"/>
                  </a:lnTo>
                  <a:lnTo>
                    <a:pt x="2450418" y="377107"/>
                  </a:lnTo>
                  <a:lnTo>
                    <a:pt x="2462256" y="377202"/>
                  </a:lnTo>
                  <a:lnTo>
                    <a:pt x="2474094" y="377313"/>
                  </a:lnTo>
                  <a:lnTo>
                    <a:pt x="2485931" y="377444"/>
                  </a:lnTo>
                  <a:lnTo>
                    <a:pt x="2497769" y="377597"/>
                  </a:lnTo>
                  <a:lnTo>
                    <a:pt x="2509607" y="377777"/>
                  </a:lnTo>
                  <a:lnTo>
                    <a:pt x="2521445" y="377989"/>
                  </a:lnTo>
                  <a:lnTo>
                    <a:pt x="2533283" y="378237"/>
                  </a:lnTo>
                  <a:lnTo>
                    <a:pt x="2545120" y="378528"/>
                  </a:lnTo>
                  <a:lnTo>
                    <a:pt x="2556958" y="378870"/>
                  </a:lnTo>
                  <a:lnTo>
                    <a:pt x="2568796" y="379271"/>
                  </a:lnTo>
                  <a:lnTo>
                    <a:pt x="2580634" y="379742"/>
                  </a:lnTo>
                  <a:lnTo>
                    <a:pt x="2592471" y="380293"/>
                  </a:lnTo>
                  <a:lnTo>
                    <a:pt x="2604309" y="380939"/>
                  </a:lnTo>
                  <a:lnTo>
                    <a:pt x="2616147" y="381696"/>
                  </a:lnTo>
                  <a:lnTo>
                    <a:pt x="2627985" y="382581"/>
                  </a:lnTo>
                  <a:lnTo>
                    <a:pt x="2639822" y="383616"/>
                  </a:lnTo>
                  <a:lnTo>
                    <a:pt x="2651660" y="384826"/>
                  </a:lnTo>
                  <a:lnTo>
                    <a:pt x="2663498" y="386237"/>
                  </a:lnTo>
                  <a:lnTo>
                    <a:pt x="2675336" y="387882"/>
                  </a:lnTo>
                  <a:lnTo>
                    <a:pt x="2687174" y="389798"/>
                  </a:lnTo>
                  <a:lnTo>
                    <a:pt x="2699011" y="392023"/>
                  </a:lnTo>
                  <a:lnTo>
                    <a:pt x="2710849" y="394605"/>
                  </a:lnTo>
                  <a:lnTo>
                    <a:pt x="2722687" y="397592"/>
                  </a:lnTo>
                  <a:lnTo>
                    <a:pt x="2734525" y="401040"/>
                  </a:lnTo>
                  <a:lnTo>
                    <a:pt x="2746362" y="405009"/>
                  </a:lnTo>
                  <a:lnTo>
                    <a:pt x="2758200" y="409561"/>
                  </a:lnTo>
                  <a:lnTo>
                    <a:pt x="2770038" y="414762"/>
                  </a:lnTo>
                  <a:lnTo>
                    <a:pt x="2781876" y="420677"/>
                  </a:lnTo>
                  <a:lnTo>
                    <a:pt x="2793713" y="427371"/>
                  </a:lnTo>
                  <a:lnTo>
                    <a:pt x="2805551" y="434902"/>
                  </a:lnTo>
                  <a:lnTo>
                    <a:pt x="2817389" y="443321"/>
                  </a:lnTo>
                  <a:lnTo>
                    <a:pt x="2829227" y="452665"/>
                  </a:lnTo>
                  <a:lnTo>
                    <a:pt x="2841065" y="462952"/>
                  </a:lnTo>
                  <a:lnTo>
                    <a:pt x="2852902" y="474179"/>
                  </a:lnTo>
                  <a:lnTo>
                    <a:pt x="2864740" y="486312"/>
                  </a:lnTo>
                  <a:lnTo>
                    <a:pt x="2876578" y="499291"/>
                  </a:lnTo>
                  <a:lnTo>
                    <a:pt x="2888416" y="513020"/>
                  </a:lnTo>
                  <a:lnTo>
                    <a:pt x="2900253" y="527373"/>
                  </a:lnTo>
                  <a:lnTo>
                    <a:pt x="2912091" y="542195"/>
                  </a:lnTo>
                  <a:lnTo>
                    <a:pt x="2923929" y="557308"/>
                  </a:lnTo>
                  <a:lnTo>
                    <a:pt x="2935767" y="572519"/>
                  </a:lnTo>
                  <a:lnTo>
                    <a:pt x="2947604" y="587632"/>
                  </a:lnTo>
                  <a:lnTo>
                    <a:pt x="2959442" y="602454"/>
                  </a:lnTo>
                  <a:lnTo>
                    <a:pt x="2971280" y="616807"/>
                  </a:lnTo>
                  <a:lnTo>
                    <a:pt x="2983118" y="630536"/>
                  </a:lnTo>
                  <a:lnTo>
                    <a:pt x="2994956" y="643515"/>
                  </a:lnTo>
                  <a:lnTo>
                    <a:pt x="3006793" y="655649"/>
                  </a:lnTo>
                  <a:lnTo>
                    <a:pt x="3018631" y="666875"/>
                  </a:lnTo>
                  <a:lnTo>
                    <a:pt x="3030469" y="677162"/>
                  </a:lnTo>
                  <a:lnTo>
                    <a:pt x="3042307" y="686506"/>
                  </a:lnTo>
                  <a:lnTo>
                    <a:pt x="3054144" y="694925"/>
                  </a:lnTo>
                  <a:lnTo>
                    <a:pt x="3065982" y="702457"/>
                  </a:lnTo>
                  <a:lnTo>
                    <a:pt x="3077820" y="709150"/>
                  </a:lnTo>
                  <a:lnTo>
                    <a:pt x="3089658" y="715066"/>
                  </a:lnTo>
                  <a:lnTo>
                    <a:pt x="3101496" y="720266"/>
                  </a:lnTo>
                  <a:lnTo>
                    <a:pt x="3113333" y="724818"/>
                  </a:lnTo>
                  <a:lnTo>
                    <a:pt x="3125171" y="728787"/>
                  </a:lnTo>
                  <a:lnTo>
                    <a:pt x="3137009" y="732235"/>
                  </a:lnTo>
                  <a:lnTo>
                    <a:pt x="3148847" y="735223"/>
                  </a:lnTo>
                  <a:lnTo>
                    <a:pt x="3160684" y="737804"/>
                  </a:lnTo>
                  <a:lnTo>
                    <a:pt x="3172522" y="740030"/>
                  </a:lnTo>
                  <a:lnTo>
                    <a:pt x="3184360" y="741945"/>
                  </a:lnTo>
                  <a:lnTo>
                    <a:pt x="3196198" y="743590"/>
                  </a:lnTo>
                  <a:lnTo>
                    <a:pt x="3208035" y="745002"/>
                  </a:lnTo>
                  <a:lnTo>
                    <a:pt x="3219873" y="746211"/>
                  </a:lnTo>
                  <a:lnTo>
                    <a:pt x="3231711" y="747246"/>
                  </a:lnTo>
                  <a:lnTo>
                    <a:pt x="3243549" y="748132"/>
                  </a:lnTo>
                  <a:lnTo>
                    <a:pt x="3255387" y="748888"/>
                  </a:lnTo>
                  <a:lnTo>
                    <a:pt x="3267224" y="749534"/>
                  </a:lnTo>
                  <a:lnTo>
                    <a:pt x="3279062" y="750085"/>
                  </a:lnTo>
                  <a:lnTo>
                    <a:pt x="3290900" y="750556"/>
                  </a:lnTo>
                  <a:lnTo>
                    <a:pt x="3302738" y="750957"/>
                  </a:lnTo>
                  <a:lnTo>
                    <a:pt x="3314575" y="751299"/>
                  </a:lnTo>
                  <a:lnTo>
                    <a:pt x="3326413" y="751590"/>
                  </a:lnTo>
                  <a:lnTo>
                    <a:pt x="3338251" y="751839"/>
                  </a:lnTo>
                  <a:lnTo>
                    <a:pt x="3350089" y="752050"/>
                  </a:lnTo>
                  <a:lnTo>
                    <a:pt x="3361926" y="752230"/>
                  </a:lnTo>
                  <a:lnTo>
                    <a:pt x="3373764" y="752384"/>
                  </a:lnTo>
                  <a:lnTo>
                    <a:pt x="3385602" y="752514"/>
                  </a:lnTo>
                  <a:lnTo>
                    <a:pt x="3397440" y="752625"/>
                  </a:lnTo>
                  <a:lnTo>
                    <a:pt x="3409278" y="752720"/>
                  </a:lnTo>
                  <a:lnTo>
                    <a:pt x="3421115" y="752801"/>
                  </a:lnTo>
                  <a:lnTo>
                    <a:pt x="3432953" y="752869"/>
                  </a:lnTo>
                  <a:lnTo>
                    <a:pt x="3444791" y="752927"/>
                  </a:lnTo>
                  <a:lnTo>
                    <a:pt x="3456629" y="752977"/>
                  </a:lnTo>
                  <a:lnTo>
                    <a:pt x="3468466" y="753019"/>
                  </a:lnTo>
                  <a:lnTo>
                    <a:pt x="3480304" y="753055"/>
                  </a:lnTo>
                  <a:lnTo>
                    <a:pt x="3492142" y="753086"/>
                  </a:lnTo>
                  <a:lnTo>
                    <a:pt x="3503980" y="753112"/>
                  </a:lnTo>
                  <a:lnTo>
                    <a:pt x="3515818" y="753134"/>
                  </a:lnTo>
                  <a:lnTo>
                    <a:pt x="3515818" y="753324"/>
                  </a:lnTo>
                  <a:lnTo>
                    <a:pt x="3527655" y="753335"/>
                  </a:lnTo>
                  <a:lnTo>
                    <a:pt x="3539493" y="753348"/>
                  </a:lnTo>
                  <a:lnTo>
                    <a:pt x="3551331" y="753363"/>
                  </a:lnTo>
                  <a:lnTo>
                    <a:pt x="3563169" y="753381"/>
                  </a:lnTo>
                  <a:lnTo>
                    <a:pt x="3575006" y="753402"/>
                  </a:lnTo>
                  <a:lnTo>
                    <a:pt x="3586844" y="753427"/>
                  </a:lnTo>
                  <a:lnTo>
                    <a:pt x="3598682" y="753456"/>
                  </a:lnTo>
                  <a:lnTo>
                    <a:pt x="3610520" y="753490"/>
                  </a:lnTo>
                  <a:lnTo>
                    <a:pt x="3622357" y="753531"/>
                  </a:lnTo>
                  <a:lnTo>
                    <a:pt x="3634195" y="753578"/>
                  </a:lnTo>
                  <a:lnTo>
                    <a:pt x="3646033" y="753634"/>
                  </a:lnTo>
                  <a:lnTo>
                    <a:pt x="3657871" y="753699"/>
                  </a:lnTo>
                  <a:lnTo>
                    <a:pt x="3669709" y="753776"/>
                  </a:lnTo>
                  <a:lnTo>
                    <a:pt x="3681546" y="753866"/>
                  </a:lnTo>
                  <a:lnTo>
                    <a:pt x="3693384" y="753971"/>
                  </a:lnTo>
                  <a:lnTo>
                    <a:pt x="3705222" y="754095"/>
                  </a:lnTo>
                  <a:lnTo>
                    <a:pt x="3717060" y="754241"/>
                  </a:lnTo>
                  <a:lnTo>
                    <a:pt x="3728897" y="754412"/>
                  </a:lnTo>
                  <a:lnTo>
                    <a:pt x="3740735" y="754613"/>
                  </a:lnTo>
                  <a:lnTo>
                    <a:pt x="3752573" y="754848"/>
                  </a:lnTo>
                  <a:lnTo>
                    <a:pt x="3764411" y="755124"/>
                  </a:lnTo>
                  <a:lnTo>
                    <a:pt x="3776248" y="755447"/>
                  </a:lnTo>
                  <a:lnTo>
                    <a:pt x="3788086" y="755825"/>
                  </a:lnTo>
                  <a:lnTo>
                    <a:pt x="3799924" y="756268"/>
                  </a:lnTo>
                  <a:lnTo>
                    <a:pt x="3811762" y="756785"/>
                  </a:lnTo>
                  <a:lnTo>
                    <a:pt x="3823600" y="757390"/>
                  </a:lnTo>
                  <a:lnTo>
                    <a:pt x="3835437" y="758096"/>
                  </a:lnTo>
                  <a:lnTo>
                    <a:pt x="3847275" y="758918"/>
                  </a:lnTo>
                  <a:lnTo>
                    <a:pt x="3859113" y="759876"/>
                  </a:lnTo>
                  <a:lnTo>
                    <a:pt x="3870951" y="760989"/>
                  </a:lnTo>
                  <a:lnTo>
                    <a:pt x="3882788" y="762279"/>
                  </a:lnTo>
                  <a:lnTo>
                    <a:pt x="3894626" y="763773"/>
                  </a:lnTo>
                  <a:lnTo>
                    <a:pt x="3906464" y="765497"/>
                  </a:lnTo>
                  <a:lnTo>
                    <a:pt x="3918302" y="767482"/>
                  </a:lnTo>
                  <a:lnTo>
                    <a:pt x="3930139" y="769758"/>
                  </a:lnTo>
                  <a:lnTo>
                    <a:pt x="3941977" y="772358"/>
                  </a:lnTo>
                  <a:lnTo>
                    <a:pt x="3953815" y="775315"/>
                  </a:lnTo>
                  <a:lnTo>
                    <a:pt x="3965653" y="778662"/>
                  </a:lnTo>
                  <a:lnTo>
                    <a:pt x="3977491" y="782428"/>
                  </a:lnTo>
                  <a:lnTo>
                    <a:pt x="3989328" y="786638"/>
                  </a:lnTo>
                  <a:lnTo>
                    <a:pt x="4001166" y="791310"/>
                  </a:lnTo>
                  <a:lnTo>
                    <a:pt x="4013004" y="796453"/>
                  </a:lnTo>
                  <a:lnTo>
                    <a:pt x="4024842" y="802066"/>
                  </a:lnTo>
                  <a:lnTo>
                    <a:pt x="4036679" y="808133"/>
                  </a:lnTo>
                  <a:lnTo>
                    <a:pt x="4048517" y="814623"/>
                  </a:lnTo>
                  <a:lnTo>
                    <a:pt x="4060355" y="821487"/>
                  </a:lnTo>
                  <a:lnTo>
                    <a:pt x="4072193" y="828664"/>
                  </a:lnTo>
                  <a:lnTo>
                    <a:pt x="4084031" y="836074"/>
                  </a:lnTo>
                  <a:lnTo>
                    <a:pt x="4095868" y="843631"/>
                  </a:lnTo>
                  <a:lnTo>
                    <a:pt x="4107706" y="851237"/>
                  </a:lnTo>
                  <a:lnTo>
                    <a:pt x="4119544" y="858793"/>
                  </a:lnTo>
                  <a:lnTo>
                    <a:pt x="4131382" y="866204"/>
                  </a:lnTo>
                  <a:lnTo>
                    <a:pt x="4143219" y="873381"/>
                  </a:lnTo>
                  <a:lnTo>
                    <a:pt x="4155057" y="880245"/>
                  </a:lnTo>
                  <a:lnTo>
                    <a:pt x="4166895" y="886734"/>
                  </a:lnTo>
                  <a:lnTo>
                    <a:pt x="4178733" y="892801"/>
                  </a:lnTo>
                  <a:lnTo>
                    <a:pt x="4190570" y="898414"/>
                  </a:lnTo>
                  <a:lnTo>
                    <a:pt x="4202408" y="903558"/>
                  </a:lnTo>
                  <a:lnTo>
                    <a:pt x="4214246" y="908230"/>
                  </a:lnTo>
                  <a:lnTo>
                    <a:pt x="4226084" y="912440"/>
                  </a:lnTo>
                  <a:lnTo>
                    <a:pt x="4237922" y="916205"/>
                  </a:lnTo>
                  <a:lnTo>
                    <a:pt x="4249759" y="919552"/>
                  </a:lnTo>
                  <a:lnTo>
                    <a:pt x="4261597" y="922510"/>
                  </a:lnTo>
                  <a:lnTo>
                    <a:pt x="4273435" y="925110"/>
                  </a:lnTo>
                  <a:lnTo>
                    <a:pt x="4285273" y="927386"/>
                  </a:lnTo>
                  <a:lnTo>
                    <a:pt x="4297110" y="929371"/>
                  </a:lnTo>
                  <a:lnTo>
                    <a:pt x="4308948" y="931095"/>
                  </a:lnTo>
                  <a:lnTo>
                    <a:pt x="4320786" y="932588"/>
                  </a:lnTo>
                  <a:lnTo>
                    <a:pt x="4332624" y="933879"/>
                  </a:lnTo>
                  <a:lnTo>
                    <a:pt x="4344461" y="934992"/>
                  </a:lnTo>
                  <a:lnTo>
                    <a:pt x="4356299" y="935949"/>
                  </a:lnTo>
                  <a:lnTo>
                    <a:pt x="4368137" y="936772"/>
                  </a:lnTo>
                  <a:lnTo>
                    <a:pt x="4379975" y="937478"/>
                  </a:lnTo>
                  <a:lnTo>
                    <a:pt x="4391813" y="938083"/>
                  </a:lnTo>
                  <a:lnTo>
                    <a:pt x="4403650" y="938600"/>
                  </a:lnTo>
                  <a:lnTo>
                    <a:pt x="4415488" y="939043"/>
                  </a:lnTo>
                  <a:lnTo>
                    <a:pt x="4427326" y="939421"/>
                  </a:lnTo>
                  <a:lnTo>
                    <a:pt x="4439164" y="939744"/>
                  </a:lnTo>
                  <a:lnTo>
                    <a:pt x="4451001" y="940020"/>
                  </a:lnTo>
                  <a:lnTo>
                    <a:pt x="4462839" y="940255"/>
                  </a:lnTo>
                  <a:lnTo>
                    <a:pt x="4474677" y="940456"/>
                  </a:lnTo>
                  <a:lnTo>
                    <a:pt x="4486515" y="940627"/>
                  </a:lnTo>
                  <a:lnTo>
                    <a:pt x="4498352" y="940772"/>
                  </a:lnTo>
                  <a:lnTo>
                    <a:pt x="4510190" y="940896"/>
                  </a:lnTo>
                  <a:lnTo>
                    <a:pt x="4522028" y="941002"/>
                  </a:lnTo>
                  <a:lnTo>
                    <a:pt x="4533866" y="941092"/>
                  </a:lnTo>
                  <a:lnTo>
                    <a:pt x="4545704" y="941169"/>
                  </a:lnTo>
                  <a:lnTo>
                    <a:pt x="4557541" y="941234"/>
                  </a:lnTo>
                  <a:lnTo>
                    <a:pt x="4569379" y="941290"/>
                  </a:lnTo>
                  <a:lnTo>
                    <a:pt x="4581217" y="941337"/>
                  </a:lnTo>
                  <a:lnTo>
                    <a:pt x="4593055" y="941377"/>
                  </a:lnTo>
                  <a:lnTo>
                    <a:pt x="4604892" y="941412"/>
                  </a:lnTo>
                  <a:lnTo>
                    <a:pt x="4616730" y="941441"/>
                  </a:lnTo>
                  <a:lnTo>
                    <a:pt x="4628568" y="941466"/>
                  </a:lnTo>
                  <a:lnTo>
                    <a:pt x="4640406" y="941487"/>
                  </a:lnTo>
                  <a:lnTo>
                    <a:pt x="4652244" y="941505"/>
                  </a:lnTo>
                  <a:lnTo>
                    <a:pt x="4664081" y="941520"/>
                  </a:lnTo>
                  <a:lnTo>
                    <a:pt x="4675919" y="941533"/>
                  </a:lnTo>
                  <a:lnTo>
                    <a:pt x="4687757" y="941544"/>
                  </a:lnTo>
                </a:path>
              </a:pathLst>
            </a:custGeom>
            <a:ln w="40651" cap="flat">
              <a:solidFill>
                <a:srgbClr val="E8E8E8">
                  <a:alpha val="100000"/>
                </a:srgbClr>
              </a:solidFill>
              <a:prstDash val="solid"/>
              <a:round/>
            </a:ln>
          </p:spPr>
          <p:txBody>
            <a:bodyPr/>
            <a:lstStyle/>
            <a:p/>
          </p:txBody>
        </p:sp>
        <p:sp>
          <p:nvSpPr>
            <p:cNvPr id="51" name="pl51"/>
            <p:cNvSpPr/>
            <p:nvPr/>
          </p:nvSpPr>
          <p:spPr>
            <a:xfrm>
              <a:off x="2482252" y="3165230"/>
              <a:ext cx="4687757" cy="564977"/>
            </a:xfrm>
            <a:custGeom>
              <a:avLst/>
              <a:pathLst>
                <a:path w="4687757" h="564977">
                  <a:moveTo>
                    <a:pt x="0" y="376756"/>
                  </a:moveTo>
                  <a:lnTo>
                    <a:pt x="11837" y="376767"/>
                  </a:lnTo>
                  <a:lnTo>
                    <a:pt x="23675" y="376780"/>
                  </a:lnTo>
                  <a:lnTo>
                    <a:pt x="35513" y="376796"/>
                  </a:lnTo>
                  <a:lnTo>
                    <a:pt x="47351" y="376814"/>
                  </a:lnTo>
                  <a:lnTo>
                    <a:pt x="59188" y="376835"/>
                  </a:lnTo>
                  <a:lnTo>
                    <a:pt x="71026" y="376860"/>
                  </a:lnTo>
                  <a:lnTo>
                    <a:pt x="82864" y="376889"/>
                  </a:lnTo>
                  <a:lnTo>
                    <a:pt x="94702" y="376923"/>
                  </a:lnTo>
                  <a:lnTo>
                    <a:pt x="106539" y="376963"/>
                  </a:lnTo>
                  <a:lnTo>
                    <a:pt x="118377" y="377011"/>
                  </a:lnTo>
                  <a:lnTo>
                    <a:pt x="130215" y="377066"/>
                  </a:lnTo>
                  <a:lnTo>
                    <a:pt x="142053" y="377132"/>
                  </a:lnTo>
                  <a:lnTo>
                    <a:pt x="153891" y="377208"/>
                  </a:lnTo>
                  <a:lnTo>
                    <a:pt x="165728" y="377298"/>
                  </a:lnTo>
                  <a:lnTo>
                    <a:pt x="177566" y="377404"/>
                  </a:lnTo>
                  <a:lnTo>
                    <a:pt x="189404" y="377528"/>
                  </a:lnTo>
                  <a:lnTo>
                    <a:pt x="201242" y="377674"/>
                  </a:lnTo>
                  <a:lnTo>
                    <a:pt x="213079" y="377845"/>
                  </a:lnTo>
                  <a:lnTo>
                    <a:pt x="224917" y="378045"/>
                  </a:lnTo>
                  <a:lnTo>
                    <a:pt x="236755" y="378281"/>
                  </a:lnTo>
                  <a:lnTo>
                    <a:pt x="248593" y="378556"/>
                  </a:lnTo>
                  <a:lnTo>
                    <a:pt x="260430" y="378879"/>
                  </a:lnTo>
                  <a:lnTo>
                    <a:pt x="272268" y="379258"/>
                  </a:lnTo>
                  <a:lnTo>
                    <a:pt x="284106" y="379700"/>
                  </a:lnTo>
                  <a:lnTo>
                    <a:pt x="295944" y="380218"/>
                  </a:lnTo>
                  <a:lnTo>
                    <a:pt x="307782" y="380823"/>
                  </a:lnTo>
                  <a:lnTo>
                    <a:pt x="319619" y="381528"/>
                  </a:lnTo>
                  <a:lnTo>
                    <a:pt x="331457" y="382351"/>
                  </a:lnTo>
                  <a:lnTo>
                    <a:pt x="343295" y="383309"/>
                  </a:lnTo>
                  <a:lnTo>
                    <a:pt x="355133" y="384421"/>
                  </a:lnTo>
                  <a:lnTo>
                    <a:pt x="366970" y="385712"/>
                  </a:lnTo>
                  <a:lnTo>
                    <a:pt x="378808" y="387206"/>
                  </a:lnTo>
                  <a:lnTo>
                    <a:pt x="390646" y="388930"/>
                  </a:lnTo>
                  <a:lnTo>
                    <a:pt x="402484" y="390914"/>
                  </a:lnTo>
                  <a:lnTo>
                    <a:pt x="414321" y="393190"/>
                  </a:lnTo>
                  <a:lnTo>
                    <a:pt x="426159" y="395791"/>
                  </a:lnTo>
                  <a:lnTo>
                    <a:pt x="437997" y="398748"/>
                  </a:lnTo>
                  <a:lnTo>
                    <a:pt x="449835" y="402095"/>
                  </a:lnTo>
                  <a:lnTo>
                    <a:pt x="461673" y="405861"/>
                  </a:lnTo>
                  <a:lnTo>
                    <a:pt x="473510" y="410070"/>
                  </a:lnTo>
                  <a:lnTo>
                    <a:pt x="485348" y="414742"/>
                  </a:lnTo>
                  <a:lnTo>
                    <a:pt x="497186" y="419886"/>
                  </a:lnTo>
                  <a:lnTo>
                    <a:pt x="509024" y="425499"/>
                  </a:lnTo>
                  <a:lnTo>
                    <a:pt x="520861" y="431566"/>
                  </a:lnTo>
                  <a:lnTo>
                    <a:pt x="532699" y="438055"/>
                  </a:lnTo>
                  <a:lnTo>
                    <a:pt x="544537" y="444920"/>
                  </a:lnTo>
                  <a:lnTo>
                    <a:pt x="556375" y="452096"/>
                  </a:lnTo>
                  <a:lnTo>
                    <a:pt x="568213" y="459507"/>
                  </a:lnTo>
                  <a:lnTo>
                    <a:pt x="580050" y="467064"/>
                  </a:lnTo>
                  <a:lnTo>
                    <a:pt x="591888" y="474669"/>
                  </a:lnTo>
                  <a:lnTo>
                    <a:pt x="603726" y="482226"/>
                  </a:lnTo>
                  <a:lnTo>
                    <a:pt x="615564" y="489637"/>
                  </a:lnTo>
                  <a:lnTo>
                    <a:pt x="627401" y="496813"/>
                  </a:lnTo>
                  <a:lnTo>
                    <a:pt x="639239" y="503678"/>
                  </a:lnTo>
                  <a:lnTo>
                    <a:pt x="651077" y="510167"/>
                  </a:lnTo>
                  <a:lnTo>
                    <a:pt x="662915" y="516234"/>
                  </a:lnTo>
                  <a:lnTo>
                    <a:pt x="674752" y="521847"/>
                  </a:lnTo>
                  <a:lnTo>
                    <a:pt x="686590" y="526991"/>
                  </a:lnTo>
                  <a:lnTo>
                    <a:pt x="698428" y="531663"/>
                  </a:lnTo>
                  <a:lnTo>
                    <a:pt x="710266" y="535872"/>
                  </a:lnTo>
                  <a:lnTo>
                    <a:pt x="722104" y="539638"/>
                  </a:lnTo>
                  <a:lnTo>
                    <a:pt x="733941" y="542985"/>
                  </a:lnTo>
                  <a:lnTo>
                    <a:pt x="745779" y="545942"/>
                  </a:lnTo>
                  <a:lnTo>
                    <a:pt x="757617" y="548543"/>
                  </a:lnTo>
                  <a:lnTo>
                    <a:pt x="769455" y="550819"/>
                  </a:lnTo>
                  <a:lnTo>
                    <a:pt x="781292" y="552803"/>
                  </a:lnTo>
                  <a:lnTo>
                    <a:pt x="793130" y="554527"/>
                  </a:lnTo>
                  <a:lnTo>
                    <a:pt x="804968" y="556021"/>
                  </a:lnTo>
                  <a:lnTo>
                    <a:pt x="816806" y="557312"/>
                  </a:lnTo>
                  <a:lnTo>
                    <a:pt x="828643" y="558425"/>
                  </a:lnTo>
                  <a:lnTo>
                    <a:pt x="840481" y="559382"/>
                  </a:lnTo>
                  <a:lnTo>
                    <a:pt x="852319" y="560205"/>
                  </a:lnTo>
                  <a:lnTo>
                    <a:pt x="864157" y="560911"/>
                  </a:lnTo>
                  <a:lnTo>
                    <a:pt x="875995" y="561515"/>
                  </a:lnTo>
                  <a:lnTo>
                    <a:pt x="887832" y="562033"/>
                  </a:lnTo>
                  <a:lnTo>
                    <a:pt x="899670" y="562475"/>
                  </a:lnTo>
                  <a:lnTo>
                    <a:pt x="911508" y="562854"/>
                  </a:lnTo>
                  <a:lnTo>
                    <a:pt x="923346" y="563177"/>
                  </a:lnTo>
                  <a:lnTo>
                    <a:pt x="935183" y="563452"/>
                  </a:lnTo>
                  <a:lnTo>
                    <a:pt x="947021" y="563688"/>
                  </a:lnTo>
                  <a:lnTo>
                    <a:pt x="958859" y="563888"/>
                  </a:lnTo>
                  <a:lnTo>
                    <a:pt x="970697" y="564059"/>
                  </a:lnTo>
                  <a:lnTo>
                    <a:pt x="982534" y="564205"/>
                  </a:lnTo>
                  <a:lnTo>
                    <a:pt x="994372" y="564329"/>
                  </a:lnTo>
                  <a:lnTo>
                    <a:pt x="1006210" y="564435"/>
                  </a:lnTo>
                  <a:lnTo>
                    <a:pt x="1018048" y="564525"/>
                  </a:lnTo>
                  <a:lnTo>
                    <a:pt x="1029886" y="564602"/>
                  </a:lnTo>
                  <a:lnTo>
                    <a:pt x="1041723" y="564667"/>
                  </a:lnTo>
                  <a:lnTo>
                    <a:pt x="1053561" y="564722"/>
                  </a:lnTo>
                  <a:lnTo>
                    <a:pt x="1065399" y="564770"/>
                  </a:lnTo>
                  <a:lnTo>
                    <a:pt x="1077237" y="564810"/>
                  </a:lnTo>
                  <a:lnTo>
                    <a:pt x="1089074" y="564844"/>
                  </a:lnTo>
                  <a:lnTo>
                    <a:pt x="1100912" y="564873"/>
                  </a:lnTo>
                  <a:lnTo>
                    <a:pt x="1112750" y="564898"/>
                  </a:lnTo>
                  <a:lnTo>
                    <a:pt x="1124588" y="564919"/>
                  </a:lnTo>
                  <a:lnTo>
                    <a:pt x="1136426" y="564937"/>
                  </a:lnTo>
                  <a:lnTo>
                    <a:pt x="1148263" y="564953"/>
                  </a:lnTo>
                  <a:lnTo>
                    <a:pt x="1160101" y="564966"/>
                  </a:lnTo>
                  <a:lnTo>
                    <a:pt x="1171939" y="564977"/>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2" name="pl52"/>
            <p:cNvSpPr/>
            <p:nvPr/>
          </p:nvSpPr>
          <p:spPr>
            <a:xfrm>
              <a:off x="2482252" y="2223559"/>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2976883"/>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295437"/>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850"/>
                  </a:lnTo>
                  <a:lnTo>
                    <a:pt x="1183777" y="564839"/>
                  </a:lnTo>
                  <a:lnTo>
                    <a:pt x="1195614" y="564826"/>
                  </a:lnTo>
                  <a:lnTo>
                    <a:pt x="1207452" y="564811"/>
                  </a:lnTo>
                  <a:lnTo>
                    <a:pt x="1219290" y="564793"/>
                  </a:lnTo>
                  <a:lnTo>
                    <a:pt x="1231128" y="564772"/>
                  </a:lnTo>
                  <a:lnTo>
                    <a:pt x="1242965" y="564747"/>
                  </a:lnTo>
                  <a:lnTo>
                    <a:pt x="1254803" y="564718"/>
                  </a:lnTo>
                  <a:lnTo>
                    <a:pt x="1266641" y="564684"/>
                  </a:lnTo>
                  <a:lnTo>
                    <a:pt x="1278479" y="564643"/>
                  </a:lnTo>
                  <a:lnTo>
                    <a:pt x="1290317" y="564596"/>
                  </a:lnTo>
                  <a:lnTo>
                    <a:pt x="1302154" y="564541"/>
                  </a:lnTo>
                  <a:lnTo>
                    <a:pt x="1313992" y="564475"/>
                  </a:lnTo>
                  <a:lnTo>
                    <a:pt x="1325830" y="564399"/>
                  </a:lnTo>
                  <a:lnTo>
                    <a:pt x="1337668" y="564308"/>
                  </a:lnTo>
                  <a:lnTo>
                    <a:pt x="1349505" y="564203"/>
                  </a:lnTo>
                  <a:lnTo>
                    <a:pt x="1361343" y="564079"/>
                  </a:lnTo>
                  <a:lnTo>
                    <a:pt x="1373181" y="563933"/>
                  </a:lnTo>
                  <a:lnTo>
                    <a:pt x="1385019" y="563762"/>
                  </a:lnTo>
                  <a:lnTo>
                    <a:pt x="1396856" y="563561"/>
                  </a:lnTo>
                  <a:lnTo>
                    <a:pt x="1408694" y="563326"/>
                  </a:lnTo>
                  <a:lnTo>
                    <a:pt x="1420532" y="563050"/>
                  </a:lnTo>
                  <a:lnTo>
                    <a:pt x="1432370" y="562727"/>
                  </a:lnTo>
                  <a:lnTo>
                    <a:pt x="1444208" y="562349"/>
                  </a:lnTo>
                  <a:lnTo>
                    <a:pt x="1456045" y="561907"/>
                  </a:lnTo>
                  <a:lnTo>
                    <a:pt x="1467883" y="561389"/>
                  </a:lnTo>
                  <a:lnTo>
                    <a:pt x="1479721" y="560784"/>
                  </a:lnTo>
                  <a:lnTo>
                    <a:pt x="1491559" y="560078"/>
                  </a:lnTo>
                  <a:lnTo>
                    <a:pt x="1503396" y="559256"/>
                  </a:lnTo>
                  <a:lnTo>
                    <a:pt x="1515234" y="558298"/>
                  </a:lnTo>
                  <a:lnTo>
                    <a:pt x="1527072" y="557185"/>
                  </a:lnTo>
                  <a:lnTo>
                    <a:pt x="1538910" y="555895"/>
                  </a:lnTo>
                  <a:lnTo>
                    <a:pt x="1550748" y="554401"/>
                  </a:lnTo>
                  <a:lnTo>
                    <a:pt x="1562585" y="552677"/>
                  </a:lnTo>
                  <a:lnTo>
                    <a:pt x="1574423" y="550693"/>
                  </a:lnTo>
                  <a:lnTo>
                    <a:pt x="1586261" y="548417"/>
                  </a:lnTo>
                  <a:lnTo>
                    <a:pt x="1598099" y="545816"/>
                  </a:lnTo>
                  <a:lnTo>
                    <a:pt x="1609936" y="542859"/>
                  </a:lnTo>
                  <a:lnTo>
                    <a:pt x="1621774" y="539512"/>
                  </a:lnTo>
                  <a:lnTo>
                    <a:pt x="1633612" y="535746"/>
                  </a:lnTo>
                  <a:lnTo>
                    <a:pt x="1645450" y="531536"/>
                  </a:lnTo>
                  <a:lnTo>
                    <a:pt x="1657287" y="526864"/>
                  </a:lnTo>
                  <a:lnTo>
                    <a:pt x="1669125" y="521721"/>
                  </a:lnTo>
                  <a:lnTo>
                    <a:pt x="1680963" y="516108"/>
                  </a:lnTo>
                  <a:lnTo>
                    <a:pt x="1692801" y="510041"/>
                  </a:lnTo>
                  <a:lnTo>
                    <a:pt x="1704639" y="503551"/>
                  </a:lnTo>
                  <a:lnTo>
                    <a:pt x="1716476" y="496687"/>
                  </a:lnTo>
                  <a:lnTo>
                    <a:pt x="1728314" y="489510"/>
                  </a:lnTo>
                  <a:lnTo>
                    <a:pt x="1740152" y="482100"/>
                  </a:lnTo>
                  <a:lnTo>
                    <a:pt x="1751990" y="474543"/>
                  </a:lnTo>
                  <a:lnTo>
                    <a:pt x="1763827" y="466937"/>
                  </a:lnTo>
                  <a:lnTo>
                    <a:pt x="1775665" y="459381"/>
                  </a:lnTo>
                  <a:lnTo>
                    <a:pt x="1787503" y="451970"/>
                  </a:lnTo>
                  <a:lnTo>
                    <a:pt x="1799341" y="444793"/>
                  </a:lnTo>
                  <a:lnTo>
                    <a:pt x="1811178" y="437929"/>
                  </a:lnTo>
                  <a:lnTo>
                    <a:pt x="1823016" y="431440"/>
                  </a:lnTo>
                  <a:lnTo>
                    <a:pt x="1834854" y="425373"/>
                  </a:lnTo>
                  <a:lnTo>
                    <a:pt x="1846692" y="419760"/>
                  </a:lnTo>
                  <a:lnTo>
                    <a:pt x="1858530" y="414616"/>
                  </a:lnTo>
                  <a:lnTo>
                    <a:pt x="1870367" y="409944"/>
                  </a:lnTo>
                  <a:lnTo>
                    <a:pt x="1882205" y="405734"/>
                  </a:lnTo>
                  <a:lnTo>
                    <a:pt x="1894043" y="401969"/>
                  </a:lnTo>
                  <a:lnTo>
                    <a:pt x="1905881" y="398622"/>
                  </a:lnTo>
                  <a:lnTo>
                    <a:pt x="1917718" y="395664"/>
                  </a:lnTo>
                  <a:lnTo>
                    <a:pt x="1929556" y="393064"/>
                  </a:lnTo>
                  <a:lnTo>
                    <a:pt x="1941394" y="390788"/>
                  </a:lnTo>
                  <a:lnTo>
                    <a:pt x="1953232" y="388804"/>
                  </a:lnTo>
                  <a:lnTo>
                    <a:pt x="1965069" y="387079"/>
                  </a:lnTo>
                  <a:lnTo>
                    <a:pt x="1976907" y="385586"/>
                  </a:lnTo>
                  <a:lnTo>
                    <a:pt x="1988745" y="384295"/>
                  </a:lnTo>
                  <a:lnTo>
                    <a:pt x="2000583" y="383182"/>
                  </a:lnTo>
                  <a:lnTo>
                    <a:pt x="2012421" y="382225"/>
                  </a:lnTo>
                  <a:lnTo>
                    <a:pt x="2024258" y="381402"/>
                  </a:lnTo>
                  <a:lnTo>
                    <a:pt x="2036096" y="380696"/>
                  </a:lnTo>
                  <a:lnTo>
                    <a:pt x="2047934" y="380092"/>
                  </a:lnTo>
                  <a:lnTo>
                    <a:pt x="2059772" y="379574"/>
                  </a:lnTo>
                  <a:lnTo>
                    <a:pt x="2071609" y="379131"/>
                  </a:lnTo>
                  <a:lnTo>
                    <a:pt x="2083447" y="378753"/>
                  </a:lnTo>
                  <a:lnTo>
                    <a:pt x="2095285" y="378430"/>
                  </a:lnTo>
                  <a:lnTo>
                    <a:pt x="2107123" y="378154"/>
                  </a:lnTo>
                  <a:lnTo>
                    <a:pt x="2118961" y="377919"/>
                  </a:lnTo>
                  <a:lnTo>
                    <a:pt x="2130798" y="377719"/>
                  </a:lnTo>
                  <a:lnTo>
                    <a:pt x="2142636" y="377548"/>
                  </a:lnTo>
                  <a:lnTo>
                    <a:pt x="2154474" y="377402"/>
                  </a:lnTo>
                  <a:lnTo>
                    <a:pt x="2166312" y="377278"/>
                  </a:lnTo>
                  <a:lnTo>
                    <a:pt x="2178149" y="377172"/>
                  </a:lnTo>
                  <a:lnTo>
                    <a:pt x="2189987" y="377082"/>
                  </a:lnTo>
                  <a:lnTo>
                    <a:pt x="2201825" y="377005"/>
                  </a:lnTo>
                  <a:lnTo>
                    <a:pt x="2213663" y="376940"/>
                  </a:lnTo>
                  <a:lnTo>
                    <a:pt x="2225500" y="376884"/>
                  </a:lnTo>
                  <a:lnTo>
                    <a:pt x="2237338" y="376837"/>
                  </a:lnTo>
                  <a:lnTo>
                    <a:pt x="2249176" y="376797"/>
                  </a:lnTo>
                  <a:lnTo>
                    <a:pt x="2261014" y="376762"/>
                  </a:lnTo>
                  <a:lnTo>
                    <a:pt x="2272852" y="376733"/>
                  </a:lnTo>
                  <a:lnTo>
                    <a:pt x="2284689" y="376708"/>
                  </a:lnTo>
                  <a:lnTo>
                    <a:pt x="2296527" y="376687"/>
                  </a:lnTo>
                  <a:lnTo>
                    <a:pt x="2308365" y="376669"/>
                  </a:lnTo>
                  <a:lnTo>
                    <a:pt x="2320203" y="376654"/>
                  </a:lnTo>
                  <a:lnTo>
                    <a:pt x="2332040" y="376641"/>
                  </a:lnTo>
                  <a:lnTo>
                    <a:pt x="2343878" y="376630"/>
                  </a:lnTo>
                  <a:lnTo>
                    <a:pt x="2343878" y="376567"/>
                  </a:lnTo>
                  <a:lnTo>
                    <a:pt x="2355716" y="376567"/>
                  </a:lnTo>
                  <a:lnTo>
                    <a:pt x="2367554" y="376567"/>
                  </a:lnTo>
                  <a:lnTo>
                    <a:pt x="2379391" y="376567"/>
                  </a:lnTo>
                  <a:lnTo>
                    <a:pt x="2391229" y="376567"/>
                  </a:lnTo>
                  <a:lnTo>
                    <a:pt x="2403067" y="376567"/>
                  </a:lnTo>
                  <a:lnTo>
                    <a:pt x="2414905" y="376567"/>
                  </a:lnTo>
                  <a:lnTo>
                    <a:pt x="2426743" y="376567"/>
                  </a:lnTo>
                  <a:lnTo>
                    <a:pt x="2438580" y="376567"/>
                  </a:lnTo>
                  <a:lnTo>
                    <a:pt x="2450418" y="376567"/>
                  </a:lnTo>
                  <a:lnTo>
                    <a:pt x="2462256" y="376567"/>
                  </a:lnTo>
                  <a:lnTo>
                    <a:pt x="2474094" y="376567"/>
                  </a:lnTo>
                  <a:lnTo>
                    <a:pt x="2485931" y="376567"/>
                  </a:lnTo>
                  <a:lnTo>
                    <a:pt x="2497769" y="376567"/>
                  </a:lnTo>
                  <a:lnTo>
                    <a:pt x="2509607" y="376567"/>
                  </a:lnTo>
                  <a:lnTo>
                    <a:pt x="2521445" y="376567"/>
                  </a:lnTo>
                  <a:lnTo>
                    <a:pt x="2533283" y="376567"/>
                  </a:lnTo>
                  <a:lnTo>
                    <a:pt x="2545120" y="376567"/>
                  </a:lnTo>
                  <a:lnTo>
                    <a:pt x="2556958" y="376567"/>
                  </a:lnTo>
                  <a:lnTo>
                    <a:pt x="2568796" y="376567"/>
                  </a:lnTo>
                  <a:lnTo>
                    <a:pt x="2580634" y="376567"/>
                  </a:lnTo>
                  <a:lnTo>
                    <a:pt x="2592471" y="376567"/>
                  </a:lnTo>
                  <a:lnTo>
                    <a:pt x="2604309" y="376567"/>
                  </a:lnTo>
                  <a:lnTo>
                    <a:pt x="2616147" y="376567"/>
                  </a:lnTo>
                  <a:lnTo>
                    <a:pt x="2627985" y="376567"/>
                  </a:lnTo>
                  <a:lnTo>
                    <a:pt x="2639822" y="376567"/>
                  </a:lnTo>
                  <a:lnTo>
                    <a:pt x="2651660" y="376567"/>
                  </a:lnTo>
                  <a:lnTo>
                    <a:pt x="2663498" y="376567"/>
                  </a:lnTo>
                  <a:lnTo>
                    <a:pt x="2675336" y="376567"/>
                  </a:lnTo>
                  <a:lnTo>
                    <a:pt x="2687174" y="376567"/>
                  </a:lnTo>
                  <a:lnTo>
                    <a:pt x="2699011" y="376567"/>
                  </a:lnTo>
                  <a:lnTo>
                    <a:pt x="2710849" y="376567"/>
                  </a:lnTo>
                  <a:lnTo>
                    <a:pt x="2722687" y="376567"/>
                  </a:lnTo>
                  <a:lnTo>
                    <a:pt x="2734525" y="376567"/>
                  </a:lnTo>
                  <a:lnTo>
                    <a:pt x="2746362" y="376567"/>
                  </a:lnTo>
                  <a:lnTo>
                    <a:pt x="2758200" y="376567"/>
                  </a:lnTo>
                  <a:lnTo>
                    <a:pt x="2770038" y="376567"/>
                  </a:lnTo>
                  <a:lnTo>
                    <a:pt x="2781876" y="376567"/>
                  </a:lnTo>
                  <a:lnTo>
                    <a:pt x="2793713" y="376567"/>
                  </a:lnTo>
                  <a:lnTo>
                    <a:pt x="2805551" y="376567"/>
                  </a:lnTo>
                  <a:lnTo>
                    <a:pt x="2817389" y="376567"/>
                  </a:lnTo>
                  <a:lnTo>
                    <a:pt x="2829227" y="376567"/>
                  </a:lnTo>
                  <a:lnTo>
                    <a:pt x="2841065" y="376567"/>
                  </a:lnTo>
                  <a:lnTo>
                    <a:pt x="2852902" y="376567"/>
                  </a:lnTo>
                  <a:lnTo>
                    <a:pt x="2864740" y="376567"/>
                  </a:lnTo>
                  <a:lnTo>
                    <a:pt x="2876578" y="376567"/>
                  </a:lnTo>
                  <a:lnTo>
                    <a:pt x="2888416" y="376567"/>
                  </a:lnTo>
                  <a:lnTo>
                    <a:pt x="2900253" y="376567"/>
                  </a:lnTo>
                  <a:lnTo>
                    <a:pt x="2912091" y="376567"/>
                  </a:lnTo>
                  <a:lnTo>
                    <a:pt x="2923929" y="376567"/>
                  </a:lnTo>
                  <a:lnTo>
                    <a:pt x="2935767" y="376567"/>
                  </a:lnTo>
                  <a:lnTo>
                    <a:pt x="2947604" y="376567"/>
                  </a:lnTo>
                  <a:lnTo>
                    <a:pt x="2959442" y="376567"/>
                  </a:lnTo>
                  <a:lnTo>
                    <a:pt x="2971280" y="376567"/>
                  </a:lnTo>
                  <a:lnTo>
                    <a:pt x="2983118" y="376567"/>
                  </a:lnTo>
                  <a:lnTo>
                    <a:pt x="2994956" y="376567"/>
                  </a:lnTo>
                  <a:lnTo>
                    <a:pt x="3006793" y="376567"/>
                  </a:lnTo>
                  <a:lnTo>
                    <a:pt x="3018631" y="376567"/>
                  </a:lnTo>
                  <a:lnTo>
                    <a:pt x="3030469" y="376567"/>
                  </a:lnTo>
                  <a:lnTo>
                    <a:pt x="3042307" y="376567"/>
                  </a:lnTo>
                  <a:lnTo>
                    <a:pt x="3054144" y="376567"/>
                  </a:lnTo>
                  <a:lnTo>
                    <a:pt x="3065982" y="376567"/>
                  </a:lnTo>
                  <a:lnTo>
                    <a:pt x="3077820" y="376567"/>
                  </a:lnTo>
                  <a:lnTo>
                    <a:pt x="3089658" y="376567"/>
                  </a:lnTo>
                  <a:lnTo>
                    <a:pt x="3101496" y="376567"/>
                  </a:lnTo>
                  <a:lnTo>
                    <a:pt x="3113333" y="376567"/>
                  </a:lnTo>
                  <a:lnTo>
                    <a:pt x="3125171" y="376567"/>
                  </a:lnTo>
                  <a:lnTo>
                    <a:pt x="3137009" y="376567"/>
                  </a:lnTo>
                  <a:lnTo>
                    <a:pt x="3148847" y="376567"/>
                  </a:lnTo>
                  <a:lnTo>
                    <a:pt x="3160684" y="376567"/>
                  </a:lnTo>
                  <a:lnTo>
                    <a:pt x="3172522" y="376567"/>
                  </a:lnTo>
                  <a:lnTo>
                    <a:pt x="3184360" y="376567"/>
                  </a:lnTo>
                  <a:lnTo>
                    <a:pt x="3196198" y="376567"/>
                  </a:lnTo>
                  <a:lnTo>
                    <a:pt x="3208035" y="376567"/>
                  </a:lnTo>
                  <a:lnTo>
                    <a:pt x="3219873" y="376567"/>
                  </a:lnTo>
                  <a:lnTo>
                    <a:pt x="3231711" y="376567"/>
                  </a:lnTo>
                  <a:lnTo>
                    <a:pt x="3243549" y="376567"/>
                  </a:lnTo>
                  <a:lnTo>
                    <a:pt x="3255387" y="376567"/>
                  </a:lnTo>
                  <a:lnTo>
                    <a:pt x="3267224" y="376567"/>
                  </a:lnTo>
                  <a:lnTo>
                    <a:pt x="3279062" y="376567"/>
                  </a:lnTo>
                  <a:lnTo>
                    <a:pt x="3290900" y="376567"/>
                  </a:lnTo>
                  <a:lnTo>
                    <a:pt x="3302738" y="376567"/>
                  </a:lnTo>
                  <a:lnTo>
                    <a:pt x="3314575" y="376567"/>
                  </a:lnTo>
                  <a:lnTo>
                    <a:pt x="3326413" y="376567"/>
                  </a:lnTo>
                  <a:lnTo>
                    <a:pt x="3338251" y="376567"/>
                  </a:lnTo>
                  <a:lnTo>
                    <a:pt x="3350089" y="376567"/>
                  </a:lnTo>
                  <a:lnTo>
                    <a:pt x="3361926" y="376567"/>
                  </a:lnTo>
                  <a:lnTo>
                    <a:pt x="3373764" y="376567"/>
                  </a:lnTo>
                  <a:lnTo>
                    <a:pt x="3385602" y="376567"/>
                  </a:lnTo>
                  <a:lnTo>
                    <a:pt x="3397440" y="376567"/>
                  </a:lnTo>
                  <a:lnTo>
                    <a:pt x="3409278" y="376567"/>
                  </a:lnTo>
                  <a:lnTo>
                    <a:pt x="3421115" y="376567"/>
                  </a:lnTo>
                  <a:lnTo>
                    <a:pt x="3432953" y="376567"/>
                  </a:lnTo>
                  <a:lnTo>
                    <a:pt x="3444791" y="376567"/>
                  </a:lnTo>
                  <a:lnTo>
                    <a:pt x="3456629" y="376567"/>
                  </a:lnTo>
                  <a:lnTo>
                    <a:pt x="3468466" y="376567"/>
                  </a:lnTo>
                  <a:lnTo>
                    <a:pt x="3480304" y="376567"/>
                  </a:lnTo>
                  <a:lnTo>
                    <a:pt x="3492142" y="376567"/>
                  </a:lnTo>
                  <a:lnTo>
                    <a:pt x="3503980" y="376567"/>
                  </a:lnTo>
                  <a:lnTo>
                    <a:pt x="3515818" y="376567"/>
                  </a:lnTo>
                  <a:lnTo>
                    <a:pt x="3515818" y="376440"/>
                  </a:lnTo>
                  <a:lnTo>
                    <a:pt x="3527655" y="376418"/>
                  </a:lnTo>
                  <a:lnTo>
                    <a:pt x="3539493" y="376392"/>
                  </a:lnTo>
                  <a:lnTo>
                    <a:pt x="3551331" y="376362"/>
                  </a:lnTo>
                  <a:lnTo>
                    <a:pt x="3563169" y="376326"/>
                  </a:lnTo>
                  <a:lnTo>
                    <a:pt x="3575006" y="376284"/>
                  </a:lnTo>
                  <a:lnTo>
                    <a:pt x="3586844" y="376234"/>
                  </a:lnTo>
                  <a:lnTo>
                    <a:pt x="3598682" y="376176"/>
                  </a:lnTo>
                  <a:lnTo>
                    <a:pt x="3610520" y="376107"/>
                  </a:lnTo>
                  <a:lnTo>
                    <a:pt x="3622357" y="376026"/>
                  </a:lnTo>
                  <a:lnTo>
                    <a:pt x="3634195" y="375932"/>
                  </a:lnTo>
                  <a:lnTo>
                    <a:pt x="3646033" y="375821"/>
                  </a:lnTo>
                  <a:lnTo>
                    <a:pt x="3657871" y="375690"/>
                  </a:lnTo>
                  <a:lnTo>
                    <a:pt x="3669709" y="375537"/>
                  </a:lnTo>
                  <a:lnTo>
                    <a:pt x="3681546" y="375357"/>
                  </a:lnTo>
                  <a:lnTo>
                    <a:pt x="3693384" y="375145"/>
                  </a:lnTo>
                  <a:lnTo>
                    <a:pt x="3705222" y="374897"/>
                  </a:lnTo>
                  <a:lnTo>
                    <a:pt x="3717060" y="374605"/>
                  </a:lnTo>
                  <a:lnTo>
                    <a:pt x="3728897" y="374263"/>
                  </a:lnTo>
                  <a:lnTo>
                    <a:pt x="3740735" y="373862"/>
                  </a:lnTo>
                  <a:lnTo>
                    <a:pt x="3752573" y="373392"/>
                  </a:lnTo>
                  <a:lnTo>
                    <a:pt x="3764411" y="372840"/>
                  </a:lnTo>
                  <a:lnTo>
                    <a:pt x="3776248" y="372194"/>
                  </a:lnTo>
                  <a:lnTo>
                    <a:pt x="3788086" y="371438"/>
                  </a:lnTo>
                  <a:lnTo>
                    <a:pt x="3799924" y="370553"/>
                  </a:lnTo>
                  <a:lnTo>
                    <a:pt x="3811762" y="369517"/>
                  </a:lnTo>
                  <a:lnTo>
                    <a:pt x="3823600" y="368308"/>
                  </a:lnTo>
                  <a:lnTo>
                    <a:pt x="3835437" y="366896"/>
                  </a:lnTo>
                  <a:lnTo>
                    <a:pt x="3847275" y="365251"/>
                  </a:lnTo>
                  <a:lnTo>
                    <a:pt x="3859113" y="363336"/>
                  </a:lnTo>
                  <a:lnTo>
                    <a:pt x="3870951" y="361110"/>
                  </a:lnTo>
                  <a:lnTo>
                    <a:pt x="3882788" y="358529"/>
                  </a:lnTo>
                  <a:lnTo>
                    <a:pt x="3894626" y="355542"/>
                  </a:lnTo>
                  <a:lnTo>
                    <a:pt x="3906464" y="352093"/>
                  </a:lnTo>
                  <a:lnTo>
                    <a:pt x="3918302" y="348125"/>
                  </a:lnTo>
                  <a:lnTo>
                    <a:pt x="3930139" y="343573"/>
                  </a:lnTo>
                  <a:lnTo>
                    <a:pt x="3941977" y="338372"/>
                  </a:lnTo>
                  <a:lnTo>
                    <a:pt x="3953815" y="332457"/>
                  </a:lnTo>
                  <a:lnTo>
                    <a:pt x="3965653" y="325763"/>
                  </a:lnTo>
                  <a:lnTo>
                    <a:pt x="3977491" y="318231"/>
                  </a:lnTo>
                  <a:lnTo>
                    <a:pt x="3989328" y="309812"/>
                  </a:lnTo>
                  <a:lnTo>
                    <a:pt x="4001166" y="300468"/>
                  </a:lnTo>
                  <a:lnTo>
                    <a:pt x="4013004" y="290181"/>
                  </a:lnTo>
                  <a:lnTo>
                    <a:pt x="4024842" y="278955"/>
                  </a:lnTo>
                  <a:lnTo>
                    <a:pt x="4036679" y="266821"/>
                  </a:lnTo>
                  <a:lnTo>
                    <a:pt x="4048517" y="253842"/>
                  </a:lnTo>
                  <a:lnTo>
                    <a:pt x="4060355" y="240113"/>
                  </a:lnTo>
                  <a:lnTo>
                    <a:pt x="4072193" y="225761"/>
                  </a:lnTo>
                  <a:lnTo>
                    <a:pt x="4084031" y="210939"/>
                  </a:lnTo>
                  <a:lnTo>
                    <a:pt x="4095868" y="195826"/>
                  </a:lnTo>
                  <a:lnTo>
                    <a:pt x="4107706" y="180614"/>
                  </a:lnTo>
                  <a:lnTo>
                    <a:pt x="4119544" y="165501"/>
                  </a:lnTo>
                  <a:lnTo>
                    <a:pt x="4131382" y="150679"/>
                  </a:lnTo>
                  <a:lnTo>
                    <a:pt x="4143219" y="136327"/>
                  </a:lnTo>
                  <a:lnTo>
                    <a:pt x="4155057" y="122598"/>
                  </a:lnTo>
                  <a:lnTo>
                    <a:pt x="4166895" y="109619"/>
                  </a:lnTo>
                  <a:lnTo>
                    <a:pt x="4178733" y="97485"/>
                  </a:lnTo>
                  <a:lnTo>
                    <a:pt x="4190570" y="86259"/>
                  </a:lnTo>
                  <a:lnTo>
                    <a:pt x="4202408" y="75972"/>
                  </a:lnTo>
                  <a:lnTo>
                    <a:pt x="4214246" y="66628"/>
                  </a:lnTo>
                  <a:lnTo>
                    <a:pt x="4226084" y="58208"/>
                  </a:lnTo>
                  <a:lnTo>
                    <a:pt x="4237922" y="50677"/>
                  </a:lnTo>
                  <a:lnTo>
                    <a:pt x="4249759" y="43983"/>
                  </a:lnTo>
                  <a:lnTo>
                    <a:pt x="4261597" y="38068"/>
                  </a:lnTo>
                  <a:lnTo>
                    <a:pt x="4273435" y="32867"/>
                  </a:lnTo>
                  <a:lnTo>
                    <a:pt x="4285273" y="28315"/>
                  </a:lnTo>
                  <a:lnTo>
                    <a:pt x="4297110" y="24347"/>
                  </a:lnTo>
                  <a:lnTo>
                    <a:pt x="4308948" y="20898"/>
                  </a:lnTo>
                  <a:lnTo>
                    <a:pt x="4320786" y="17911"/>
                  </a:lnTo>
                  <a:lnTo>
                    <a:pt x="4332624" y="15330"/>
                  </a:lnTo>
                  <a:lnTo>
                    <a:pt x="4344461" y="13104"/>
                  </a:lnTo>
                  <a:lnTo>
                    <a:pt x="4356299" y="11189"/>
                  </a:lnTo>
                  <a:lnTo>
                    <a:pt x="4368137" y="9543"/>
                  </a:lnTo>
                  <a:lnTo>
                    <a:pt x="4379975" y="8132"/>
                  </a:lnTo>
                  <a:lnTo>
                    <a:pt x="4391813" y="6923"/>
                  </a:lnTo>
                  <a:lnTo>
                    <a:pt x="4403650" y="5887"/>
                  </a:lnTo>
                  <a:lnTo>
                    <a:pt x="4415488" y="5002"/>
                  </a:lnTo>
                  <a:lnTo>
                    <a:pt x="4427326" y="4246"/>
                  </a:lnTo>
                  <a:lnTo>
                    <a:pt x="4439164" y="3600"/>
                  </a:lnTo>
                  <a:lnTo>
                    <a:pt x="4451001" y="3048"/>
                  </a:lnTo>
                  <a:lnTo>
                    <a:pt x="4462839" y="2578"/>
                  </a:lnTo>
                  <a:lnTo>
                    <a:pt x="4474677" y="2177"/>
                  </a:lnTo>
                  <a:lnTo>
                    <a:pt x="4486515" y="1835"/>
                  </a:lnTo>
                  <a:lnTo>
                    <a:pt x="4498352" y="1543"/>
                  </a:lnTo>
                  <a:lnTo>
                    <a:pt x="4510190" y="1295"/>
                  </a:lnTo>
                  <a:lnTo>
                    <a:pt x="4522028" y="1083"/>
                  </a:lnTo>
                  <a:lnTo>
                    <a:pt x="4533866" y="903"/>
                  </a:lnTo>
                  <a:lnTo>
                    <a:pt x="4545704" y="750"/>
                  </a:lnTo>
                  <a:lnTo>
                    <a:pt x="4557541" y="619"/>
                  </a:lnTo>
                  <a:lnTo>
                    <a:pt x="4569379" y="508"/>
                  </a:lnTo>
                  <a:lnTo>
                    <a:pt x="4581217" y="414"/>
                  </a:lnTo>
                  <a:lnTo>
                    <a:pt x="4593055" y="333"/>
                  </a:lnTo>
                  <a:lnTo>
                    <a:pt x="4604892" y="264"/>
                  </a:lnTo>
                  <a:lnTo>
                    <a:pt x="4616730" y="206"/>
                  </a:lnTo>
                  <a:lnTo>
                    <a:pt x="4628568" y="156"/>
                  </a:lnTo>
                  <a:lnTo>
                    <a:pt x="4640406" y="114"/>
                  </a:lnTo>
                  <a:lnTo>
                    <a:pt x="4652244" y="78"/>
                  </a:lnTo>
                  <a:lnTo>
                    <a:pt x="4664081" y="48"/>
                  </a:lnTo>
                  <a:lnTo>
                    <a:pt x="4675919" y="22"/>
                  </a:lnTo>
                  <a:lnTo>
                    <a:pt x="4687757" y="0"/>
                  </a:lnTo>
                </a:path>
              </a:pathLst>
            </a:custGeom>
            <a:ln w="40651" cap="flat">
              <a:solidFill>
                <a:srgbClr val="E8E8E8">
                  <a:alpha val="100000"/>
                </a:srgbClr>
              </a:solidFill>
              <a:prstDash val="solid"/>
              <a:round/>
            </a:ln>
          </p:spPr>
          <p:txBody>
            <a:bodyPr/>
            <a:lstStyle/>
            <a:p/>
          </p:txBody>
        </p:sp>
        <p:sp>
          <p:nvSpPr>
            <p:cNvPr id="55" name="pl55"/>
            <p:cNvSpPr/>
            <p:nvPr/>
          </p:nvSpPr>
          <p:spPr>
            <a:xfrm>
              <a:off x="2482252" y="5425455"/>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6" name="pl56"/>
            <p:cNvSpPr/>
            <p:nvPr/>
          </p:nvSpPr>
          <p:spPr>
            <a:xfrm>
              <a:off x="2482252" y="3165293"/>
              <a:ext cx="4687757" cy="564914"/>
            </a:xfrm>
            <a:custGeom>
              <a:avLst/>
              <a:pathLst>
                <a:path w="4687757" h="564914">
                  <a:moveTo>
                    <a:pt x="0" y="0"/>
                  </a:moveTo>
                  <a:lnTo>
                    <a:pt x="11837" y="11"/>
                  </a:lnTo>
                  <a:lnTo>
                    <a:pt x="23675" y="24"/>
                  </a:lnTo>
                  <a:lnTo>
                    <a:pt x="35513" y="39"/>
                  </a:lnTo>
                  <a:lnTo>
                    <a:pt x="47351" y="57"/>
                  </a:lnTo>
                  <a:lnTo>
                    <a:pt x="59188" y="78"/>
                  </a:lnTo>
                  <a:lnTo>
                    <a:pt x="71026" y="103"/>
                  </a:lnTo>
                  <a:lnTo>
                    <a:pt x="82864" y="132"/>
                  </a:lnTo>
                  <a:lnTo>
                    <a:pt x="94702" y="166"/>
                  </a:lnTo>
                  <a:lnTo>
                    <a:pt x="106539" y="207"/>
                  </a:lnTo>
                  <a:lnTo>
                    <a:pt x="118377" y="254"/>
                  </a:lnTo>
                  <a:lnTo>
                    <a:pt x="130215" y="309"/>
                  </a:lnTo>
                  <a:lnTo>
                    <a:pt x="142053" y="375"/>
                  </a:lnTo>
                  <a:lnTo>
                    <a:pt x="153891" y="451"/>
                  </a:lnTo>
                  <a:lnTo>
                    <a:pt x="165728" y="541"/>
                  </a:lnTo>
                  <a:lnTo>
                    <a:pt x="177566" y="647"/>
                  </a:lnTo>
                  <a:lnTo>
                    <a:pt x="189404" y="771"/>
                  </a:lnTo>
                  <a:lnTo>
                    <a:pt x="201242" y="917"/>
                  </a:lnTo>
                  <a:lnTo>
                    <a:pt x="213079" y="1088"/>
                  </a:lnTo>
                  <a:lnTo>
                    <a:pt x="224917" y="1289"/>
                  </a:lnTo>
                  <a:lnTo>
                    <a:pt x="236755" y="1524"/>
                  </a:lnTo>
                  <a:lnTo>
                    <a:pt x="248593" y="1800"/>
                  </a:lnTo>
                  <a:lnTo>
                    <a:pt x="260430" y="2123"/>
                  </a:lnTo>
                  <a:lnTo>
                    <a:pt x="272268" y="2501"/>
                  </a:lnTo>
                  <a:lnTo>
                    <a:pt x="284106" y="2943"/>
                  </a:lnTo>
                  <a:lnTo>
                    <a:pt x="295944" y="3461"/>
                  </a:lnTo>
                  <a:lnTo>
                    <a:pt x="307782" y="4066"/>
                  </a:lnTo>
                  <a:lnTo>
                    <a:pt x="319619" y="4771"/>
                  </a:lnTo>
                  <a:lnTo>
                    <a:pt x="331457" y="5594"/>
                  </a:lnTo>
                  <a:lnTo>
                    <a:pt x="343295" y="6552"/>
                  </a:lnTo>
                  <a:lnTo>
                    <a:pt x="355133" y="7665"/>
                  </a:lnTo>
                  <a:lnTo>
                    <a:pt x="366970" y="8955"/>
                  </a:lnTo>
                  <a:lnTo>
                    <a:pt x="378808" y="10449"/>
                  </a:lnTo>
                  <a:lnTo>
                    <a:pt x="390646" y="12173"/>
                  </a:lnTo>
                  <a:lnTo>
                    <a:pt x="402484" y="14157"/>
                  </a:lnTo>
                  <a:lnTo>
                    <a:pt x="414321" y="16433"/>
                  </a:lnTo>
                  <a:lnTo>
                    <a:pt x="426159" y="19034"/>
                  </a:lnTo>
                  <a:lnTo>
                    <a:pt x="437997" y="21991"/>
                  </a:lnTo>
                  <a:lnTo>
                    <a:pt x="449835" y="25338"/>
                  </a:lnTo>
                  <a:lnTo>
                    <a:pt x="461673" y="29104"/>
                  </a:lnTo>
                  <a:lnTo>
                    <a:pt x="473510" y="33314"/>
                  </a:lnTo>
                  <a:lnTo>
                    <a:pt x="485348" y="37986"/>
                  </a:lnTo>
                  <a:lnTo>
                    <a:pt x="497186" y="43129"/>
                  </a:lnTo>
                  <a:lnTo>
                    <a:pt x="509024" y="48742"/>
                  </a:lnTo>
                  <a:lnTo>
                    <a:pt x="520861" y="54809"/>
                  </a:lnTo>
                  <a:lnTo>
                    <a:pt x="532699" y="61299"/>
                  </a:lnTo>
                  <a:lnTo>
                    <a:pt x="544537" y="68163"/>
                  </a:lnTo>
                  <a:lnTo>
                    <a:pt x="556375" y="75339"/>
                  </a:lnTo>
                  <a:lnTo>
                    <a:pt x="568213" y="82750"/>
                  </a:lnTo>
                  <a:lnTo>
                    <a:pt x="580050" y="90307"/>
                  </a:lnTo>
                  <a:lnTo>
                    <a:pt x="591888" y="97913"/>
                  </a:lnTo>
                  <a:lnTo>
                    <a:pt x="603726" y="105469"/>
                  </a:lnTo>
                  <a:lnTo>
                    <a:pt x="615564" y="112880"/>
                  </a:lnTo>
                  <a:lnTo>
                    <a:pt x="627401" y="120056"/>
                  </a:lnTo>
                  <a:lnTo>
                    <a:pt x="639239" y="126921"/>
                  </a:lnTo>
                  <a:lnTo>
                    <a:pt x="651077" y="133410"/>
                  </a:lnTo>
                  <a:lnTo>
                    <a:pt x="662915" y="139477"/>
                  </a:lnTo>
                  <a:lnTo>
                    <a:pt x="674752" y="145090"/>
                  </a:lnTo>
                  <a:lnTo>
                    <a:pt x="686590" y="150234"/>
                  </a:lnTo>
                  <a:lnTo>
                    <a:pt x="698428" y="154906"/>
                  </a:lnTo>
                  <a:lnTo>
                    <a:pt x="710266" y="159115"/>
                  </a:lnTo>
                  <a:lnTo>
                    <a:pt x="722104" y="162881"/>
                  </a:lnTo>
                  <a:lnTo>
                    <a:pt x="733941" y="166228"/>
                  </a:lnTo>
                  <a:lnTo>
                    <a:pt x="745779" y="169186"/>
                  </a:lnTo>
                  <a:lnTo>
                    <a:pt x="757617" y="171786"/>
                  </a:lnTo>
                  <a:lnTo>
                    <a:pt x="769455" y="174062"/>
                  </a:lnTo>
                  <a:lnTo>
                    <a:pt x="781292" y="176046"/>
                  </a:lnTo>
                  <a:lnTo>
                    <a:pt x="793130" y="177771"/>
                  </a:lnTo>
                  <a:lnTo>
                    <a:pt x="804968" y="179264"/>
                  </a:lnTo>
                  <a:lnTo>
                    <a:pt x="816806" y="180555"/>
                  </a:lnTo>
                  <a:lnTo>
                    <a:pt x="828643" y="181668"/>
                  </a:lnTo>
                  <a:lnTo>
                    <a:pt x="840481" y="182625"/>
                  </a:lnTo>
                  <a:lnTo>
                    <a:pt x="852319" y="183448"/>
                  </a:lnTo>
                  <a:lnTo>
                    <a:pt x="864157" y="184154"/>
                  </a:lnTo>
                  <a:lnTo>
                    <a:pt x="875995" y="184758"/>
                  </a:lnTo>
                  <a:lnTo>
                    <a:pt x="887832" y="185276"/>
                  </a:lnTo>
                  <a:lnTo>
                    <a:pt x="899670" y="185719"/>
                  </a:lnTo>
                  <a:lnTo>
                    <a:pt x="911508" y="186097"/>
                  </a:lnTo>
                  <a:lnTo>
                    <a:pt x="923346" y="186420"/>
                  </a:lnTo>
                  <a:lnTo>
                    <a:pt x="935183" y="186696"/>
                  </a:lnTo>
                  <a:lnTo>
                    <a:pt x="947021" y="186931"/>
                  </a:lnTo>
                  <a:lnTo>
                    <a:pt x="958859" y="187131"/>
                  </a:lnTo>
                  <a:lnTo>
                    <a:pt x="970697" y="187302"/>
                  </a:lnTo>
                  <a:lnTo>
                    <a:pt x="982534" y="187448"/>
                  </a:lnTo>
                  <a:lnTo>
                    <a:pt x="994372" y="187572"/>
                  </a:lnTo>
                  <a:lnTo>
                    <a:pt x="1006210" y="187678"/>
                  </a:lnTo>
                  <a:lnTo>
                    <a:pt x="1018048" y="187768"/>
                  </a:lnTo>
                  <a:lnTo>
                    <a:pt x="1029886" y="187845"/>
                  </a:lnTo>
                  <a:lnTo>
                    <a:pt x="1041723" y="187910"/>
                  </a:lnTo>
                  <a:lnTo>
                    <a:pt x="1053561" y="187966"/>
                  </a:lnTo>
                  <a:lnTo>
                    <a:pt x="1065399" y="188013"/>
                  </a:lnTo>
                  <a:lnTo>
                    <a:pt x="1077237" y="188053"/>
                  </a:lnTo>
                  <a:lnTo>
                    <a:pt x="1089074" y="188088"/>
                  </a:lnTo>
                  <a:lnTo>
                    <a:pt x="1100912" y="188117"/>
                  </a:lnTo>
                  <a:lnTo>
                    <a:pt x="1112750" y="188142"/>
                  </a:lnTo>
                  <a:lnTo>
                    <a:pt x="1124588" y="188163"/>
                  </a:lnTo>
                  <a:lnTo>
                    <a:pt x="1136426" y="188181"/>
                  </a:lnTo>
                  <a:lnTo>
                    <a:pt x="1148263" y="188196"/>
                  </a:lnTo>
                  <a:lnTo>
                    <a:pt x="1160101" y="188209"/>
                  </a:lnTo>
                  <a:lnTo>
                    <a:pt x="1171939" y="188220"/>
                  </a:lnTo>
                  <a:lnTo>
                    <a:pt x="1171939" y="188346"/>
                  </a:lnTo>
                  <a:lnTo>
                    <a:pt x="1183777" y="188357"/>
                  </a:lnTo>
                  <a:lnTo>
                    <a:pt x="1195614" y="188370"/>
                  </a:lnTo>
                  <a:lnTo>
                    <a:pt x="1207452" y="188386"/>
                  </a:lnTo>
                  <a:lnTo>
                    <a:pt x="1219290" y="188404"/>
                  </a:lnTo>
                  <a:lnTo>
                    <a:pt x="1231128" y="188425"/>
                  </a:lnTo>
                  <a:lnTo>
                    <a:pt x="1242965" y="188450"/>
                  </a:lnTo>
                  <a:lnTo>
                    <a:pt x="1254803" y="188479"/>
                  </a:lnTo>
                  <a:lnTo>
                    <a:pt x="1266641" y="188513"/>
                  </a:lnTo>
                  <a:lnTo>
                    <a:pt x="1278479" y="188553"/>
                  </a:lnTo>
                  <a:lnTo>
                    <a:pt x="1290317" y="188601"/>
                  </a:lnTo>
                  <a:lnTo>
                    <a:pt x="1302154" y="188656"/>
                  </a:lnTo>
                  <a:lnTo>
                    <a:pt x="1313992" y="188722"/>
                  </a:lnTo>
                  <a:lnTo>
                    <a:pt x="1325830" y="188798"/>
                  </a:lnTo>
                  <a:lnTo>
                    <a:pt x="1337668" y="188888"/>
                  </a:lnTo>
                  <a:lnTo>
                    <a:pt x="1349505" y="188994"/>
                  </a:lnTo>
                  <a:lnTo>
                    <a:pt x="1361343" y="189118"/>
                  </a:lnTo>
                  <a:lnTo>
                    <a:pt x="1373181" y="189264"/>
                  </a:lnTo>
                  <a:lnTo>
                    <a:pt x="1385019" y="189435"/>
                  </a:lnTo>
                  <a:lnTo>
                    <a:pt x="1396856" y="189635"/>
                  </a:lnTo>
                  <a:lnTo>
                    <a:pt x="1408694" y="189871"/>
                  </a:lnTo>
                  <a:lnTo>
                    <a:pt x="1420532" y="190146"/>
                  </a:lnTo>
                  <a:lnTo>
                    <a:pt x="1432370" y="190469"/>
                  </a:lnTo>
                  <a:lnTo>
                    <a:pt x="1444208" y="190848"/>
                  </a:lnTo>
                  <a:lnTo>
                    <a:pt x="1456045" y="191290"/>
                  </a:lnTo>
                  <a:lnTo>
                    <a:pt x="1467883" y="191808"/>
                  </a:lnTo>
                  <a:lnTo>
                    <a:pt x="1479721" y="192413"/>
                  </a:lnTo>
                  <a:lnTo>
                    <a:pt x="1491559" y="193118"/>
                  </a:lnTo>
                  <a:lnTo>
                    <a:pt x="1503396" y="193941"/>
                  </a:lnTo>
                  <a:lnTo>
                    <a:pt x="1515234" y="194899"/>
                  </a:lnTo>
                  <a:lnTo>
                    <a:pt x="1527072" y="196011"/>
                  </a:lnTo>
                  <a:lnTo>
                    <a:pt x="1538910" y="197302"/>
                  </a:lnTo>
                  <a:lnTo>
                    <a:pt x="1550748" y="198796"/>
                  </a:lnTo>
                  <a:lnTo>
                    <a:pt x="1562585" y="200520"/>
                  </a:lnTo>
                  <a:lnTo>
                    <a:pt x="1574423" y="202504"/>
                  </a:lnTo>
                  <a:lnTo>
                    <a:pt x="1586261" y="204780"/>
                  </a:lnTo>
                  <a:lnTo>
                    <a:pt x="1598099" y="207381"/>
                  </a:lnTo>
                  <a:lnTo>
                    <a:pt x="1609936" y="210338"/>
                  </a:lnTo>
                  <a:lnTo>
                    <a:pt x="1621774" y="213685"/>
                  </a:lnTo>
                  <a:lnTo>
                    <a:pt x="1633612" y="217451"/>
                  </a:lnTo>
                  <a:lnTo>
                    <a:pt x="1645450" y="221660"/>
                  </a:lnTo>
                  <a:lnTo>
                    <a:pt x="1657287" y="226332"/>
                  </a:lnTo>
                  <a:lnTo>
                    <a:pt x="1669125" y="231476"/>
                  </a:lnTo>
                  <a:lnTo>
                    <a:pt x="1680963" y="237089"/>
                  </a:lnTo>
                  <a:lnTo>
                    <a:pt x="1692801" y="243156"/>
                  </a:lnTo>
                  <a:lnTo>
                    <a:pt x="1704639" y="249645"/>
                  </a:lnTo>
                  <a:lnTo>
                    <a:pt x="1716476" y="256510"/>
                  </a:lnTo>
                  <a:lnTo>
                    <a:pt x="1728314" y="263686"/>
                  </a:lnTo>
                  <a:lnTo>
                    <a:pt x="1740152" y="271097"/>
                  </a:lnTo>
                  <a:lnTo>
                    <a:pt x="1751990" y="278654"/>
                  </a:lnTo>
                  <a:lnTo>
                    <a:pt x="1763827" y="286259"/>
                  </a:lnTo>
                  <a:lnTo>
                    <a:pt x="1775665" y="293816"/>
                  </a:lnTo>
                  <a:lnTo>
                    <a:pt x="1787503" y="301227"/>
                  </a:lnTo>
                  <a:lnTo>
                    <a:pt x="1799341" y="308403"/>
                  </a:lnTo>
                  <a:lnTo>
                    <a:pt x="1811178" y="315268"/>
                  </a:lnTo>
                  <a:lnTo>
                    <a:pt x="1823016" y="321757"/>
                  </a:lnTo>
                  <a:lnTo>
                    <a:pt x="1834854" y="327824"/>
                  </a:lnTo>
                  <a:lnTo>
                    <a:pt x="1846692" y="333437"/>
                  </a:lnTo>
                  <a:lnTo>
                    <a:pt x="1858530" y="338581"/>
                  </a:lnTo>
                  <a:lnTo>
                    <a:pt x="1870367" y="343253"/>
                  </a:lnTo>
                  <a:lnTo>
                    <a:pt x="1882205" y="347462"/>
                  </a:lnTo>
                  <a:lnTo>
                    <a:pt x="1894043" y="351228"/>
                  </a:lnTo>
                  <a:lnTo>
                    <a:pt x="1905881" y="354575"/>
                  </a:lnTo>
                  <a:lnTo>
                    <a:pt x="1917718" y="357533"/>
                  </a:lnTo>
                  <a:lnTo>
                    <a:pt x="1929556" y="360133"/>
                  </a:lnTo>
                  <a:lnTo>
                    <a:pt x="1941394" y="362409"/>
                  </a:lnTo>
                  <a:lnTo>
                    <a:pt x="1953232" y="364393"/>
                  </a:lnTo>
                  <a:lnTo>
                    <a:pt x="1965069" y="366117"/>
                  </a:lnTo>
                  <a:lnTo>
                    <a:pt x="1976907" y="367611"/>
                  </a:lnTo>
                  <a:lnTo>
                    <a:pt x="1988745" y="368902"/>
                  </a:lnTo>
                  <a:lnTo>
                    <a:pt x="2000583" y="370015"/>
                  </a:lnTo>
                  <a:lnTo>
                    <a:pt x="2012421" y="370972"/>
                  </a:lnTo>
                  <a:lnTo>
                    <a:pt x="2024258" y="371795"/>
                  </a:lnTo>
                  <a:lnTo>
                    <a:pt x="2036096" y="372501"/>
                  </a:lnTo>
                  <a:lnTo>
                    <a:pt x="2047934" y="373105"/>
                  </a:lnTo>
                  <a:lnTo>
                    <a:pt x="2059772" y="373623"/>
                  </a:lnTo>
                  <a:lnTo>
                    <a:pt x="2071609" y="374066"/>
                  </a:lnTo>
                  <a:lnTo>
                    <a:pt x="2083447" y="374444"/>
                  </a:lnTo>
                  <a:lnTo>
                    <a:pt x="2095285" y="374767"/>
                  </a:lnTo>
                  <a:lnTo>
                    <a:pt x="2107123" y="375042"/>
                  </a:lnTo>
                  <a:lnTo>
                    <a:pt x="2118961" y="375278"/>
                  </a:lnTo>
                  <a:lnTo>
                    <a:pt x="2130798" y="375478"/>
                  </a:lnTo>
                  <a:lnTo>
                    <a:pt x="2142636" y="375649"/>
                  </a:lnTo>
                  <a:lnTo>
                    <a:pt x="2154474" y="375795"/>
                  </a:lnTo>
                  <a:lnTo>
                    <a:pt x="2166312" y="375919"/>
                  </a:lnTo>
                  <a:lnTo>
                    <a:pt x="2178149" y="376025"/>
                  </a:lnTo>
                  <a:lnTo>
                    <a:pt x="2189987" y="376115"/>
                  </a:lnTo>
                  <a:lnTo>
                    <a:pt x="2201825" y="376192"/>
                  </a:lnTo>
                  <a:lnTo>
                    <a:pt x="2213663" y="376257"/>
                  </a:lnTo>
                  <a:lnTo>
                    <a:pt x="2225500" y="376312"/>
                  </a:lnTo>
                  <a:lnTo>
                    <a:pt x="2237338" y="376360"/>
                  </a:lnTo>
                  <a:lnTo>
                    <a:pt x="2249176" y="376400"/>
                  </a:lnTo>
                  <a:lnTo>
                    <a:pt x="2261014" y="376434"/>
                  </a:lnTo>
                  <a:lnTo>
                    <a:pt x="2272852" y="376463"/>
                  </a:lnTo>
                  <a:lnTo>
                    <a:pt x="2284689" y="376488"/>
                  </a:lnTo>
                  <a:lnTo>
                    <a:pt x="2296527" y="376509"/>
                  </a:lnTo>
                  <a:lnTo>
                    <a:pt x="2308365" y="376527"/>
                  </a:lnTo>
                  <a:lnTo>
                    <a:pt x="2320203" y="376543"/>
                  </a:lnTo>
                  <a:lnTo>
                    <a:pt x="2332040" y="376556"/>
                  </a:lnTo>
                  <a:lnTo>
                    <a:pt x="2343878" y="376567"/>
                  </a:lnTo>
                  <a:lnTo>
                    <a:pt x="2343878" y="376630"/>
                  </a:lnTo>
                  <a:lnTo>
                    <a:pt x="2355716" y="376630"/>
                  </a:lnTo>
                  <a:lnTo>
                    <a:pt x="2367554" y="376630"/>
                  </a:lnTo>
                  <a:lnTo>
                    <a:pt x="2379391" y="376630"/>
                  </a:lnTo>
                  <a:lnTo>
                    <a:pt x="2391229" y="376630"/>
                  </a:lnTo>
                  <a:lnTo>
                    <a:pt x="2403067" y="376630"/>
                  </a:lnTo>
                  <a:lnTo>
                    <a:pt x="2414905" y="376630"/>
                  </a:lnTo>
                  <a:lnTo>
                    <a:pt x="2426743" y="376630"/>
                  </a:lnTo>
                  <a:lnTo>
                    <a:pt x="2438580" y="376630"/>
                  </a:lnTo>
                  <a:lnTo>
                    <a:pt x="2450418" y="376630"/>
                  </a:lnTo>
                  <a:lnTo>
                    <a:pt x="2462256" y="376630"/>
                  </a:lnTo>
                  <a:lnTo>
                    <a:pt x="2474094" y="376630"/>
                  </a:lnTo>
                  <a:lnTo>
                    <a:pt x="2485931" y="376630"/>
                  </a:lnTo>
                  <a:lnTo>
                    <a:pt x="2497769" y="376630"/>
                  </a:lnTo>
                  <a:lnTo>
                    <a:pt x="2509607" y="376630"/>
                  </a:lnTo>
                  <a:lnTo>
                    <a:pt x="2521445" y="376630"/>
                  </a:lnTo>
                  <a:lnTo>
                    <a:pt x="2533283" y="376630"/>
                  </a:lnTo>
                  <a:lnTo>
                    <a:pt x="2545120" y="376630"/>
                  </a:lnTo>
                  <a:lnTo>
                    <a:pt x="2556958" y="376630"/>
                  </a:lnTo>
                  <a:lnTo>
                    <a:pt x="2568796" y="376630"/>
                  </a:lnTo>
                  <a:lnTo>
                    <a:pt x="2580634" y="376630"/>
                  </a:lnTo>
                  <a:lnTo>
                    <a:pt x="2592471" y="376630"/>
                  </a:lnTo>
                  <a:lnTo>
                    <a:pt x="2604309" y="376630"/>
                  </a:lnTo>
                  <a:lnTo>
                    <a:pt x="2616147" y="376630"/>
                  </a:lnTo>
                  <a:lnTo>
                    <a:pt x="2627985" y="376630"/>
                  </a:lnTo>
                  <a:lnTo>
                    <a:pt x="2639822" y="376630"/>
                  </a:lnTo>
                  <a:lnTo>
                    <a:pt x="2651660" y="376630"/>
                  </a:lnTo>
                  <a:lnTo>
                    <a:pt x="2663498" y="376630"/>
                  </a:lnTo>
                  <a:lnTo>
                    <a:pt x="2675336" y="376630"/>
                  </a:lnTo>
                  <a:lnTo>
                    <a:pt x="2687174" y="376630"/>
                  </a:lnTo>
                  <a:lnTo>
                    <a:pt x="2699011" y="376630"/>
                  </a:lnTo>
                  <a:lnTo>
                    <a:pt x="2710849" y="376630"/>
                  </a:lnTo>
                  <a:lnTo>
                    <a:pt x="2722687" y="376630"/>
                  </a:lnTo>
                  <a:lnTo>
                    <a:pt x="2734525" y="376630"/>
                  </a:lnTo>
                  <a:lnTo>
                    <a:pt x="2746362" y="376630"/>
                  </a:lnTo>
                  <a:lnTo>
                    <a:pt x="2758200" y="376630"/>
                  </a:lnTo>
                  <a:lnTo>
                    <a:pt x="2770038" y="376630"/>
                  </a:lnTo>
                  <a:lnTo>
                    <a:pt x="2781876" y="376630"/>
                  </a:lnTo>
                  <a:lnTo>
                    <a:pt x="2793713" y="376630"/>
                  </a:lnTo>
                  <a:lnTo>
                    <a:pt x="2805551" y="376630"/>
                  </a:lnTo>
                  <a:lnTo>
                    <a:pt x="2817389" y="376630"/>
                  </a:lnTo>
                  <a:lnTo>
                    <a:pt x="2829227" y="376630"/>
                  </a:lnTo>
                  <a:lnTo>
                    <a:pt x="2841065" y="376630"/>
                  </a:lnTo>
                  <a:lnTo>
                    <a:pt x="2852902" y="376630"/>
                  </a:lnTo>
                  <a:lnTo>
                    <a:pt x="2864740" y="376630"/>
                  </a:lnTo>
                  <a:lnTo>
                    <a:pt x="2876578" y="376630"/>
                  </a:lnTo>
                  <a:lnTo>
                    <a:pt x="2888416" y="376630"/>
                  </a:lnTo>
                  <a:lnTo>
                    <a:pt x="2900253" y="376630"/>
                  </a:lnTo>
                  <a:lnTo>
                    <a:pt x="2912091" y="376630"/>
                  </a:lnTo>
                  <a:lnTo>
                    <a:pt x="2923929" y="376630"/>
                  </a:lnTo>
                  <a:lnTo>
                    <a:pt x="2935767" y="376630"/>
                  </a:lnTo>
                  <a:lnTo>
                    <a:pt x="2947604" y="376630"/>
                  </a:lnTo>
                  <a:lnTo>
                    <a:pt x="2959442" y="376630"/>
                  </a:lnTo>
                  <a:lnTo>
                    <a:pt x="2971280" y="376630"/>
                  </a:lnTo>
                  <a:lnTo>
                    <a:pt x="2983118" y="376630"/>
                  </a:lnTo>
                  <a:lnTo>
                    <a:pt x="2994956" y="376630"/>
                  </a:lnTo>
                  <a:lnTo>
                    <a:pt x="3006793" y="376630"/>
                  </a:lnTo>
                  <a:lnTo>
                    <a:pt x="3018631" y="376630"/>
                  </a:lnTo>
                  <a:lnTo>
                    <a:pt x="3030469" y="376630"/>
                  </a:lnTo>
                  <a:lnTo>
                    <a:pt x="3042307" y="376630"/>
                  </a:lnTo>
                  <a:lnTo>
                    <a:pt x="3054144" y="376630"/>
                  </a:lnTo>
                  <a:lnTo>
                    <a:pt x="3065982" y="376630"/>
                  </a:lnTo>
                  <a:lnTo>
                    <a:pt x="3077820" y="376630"/>
                  </a:lnTo>
                  <a:lnTo>
                    <a:pt x="3089658" y="376630"/>
                  </a:lnTo>
                  <a:lnTo>
                    <a:pt x="3101496" y="376630"/>
                  </a:lnTo>
                  <a:lnTo>
                    <a:pt x="3113333" y="376630"/>
                  </a:lnTo>
                  <a:lnTo>
                    <a:pt x="3125171" y="376630"/>
                  </a:lnTo>
                  <a:lnTo>
                    <a:pt x="3137009" y="376630"/>
                  </a:lnTo>
                  <a:lnTo>
                    <a:pt x="3148847" y="376630"/>
                  </a:lnTo>
                  <a:lnTo>
                    <a:pt x="3160684" y="376630"/>
                  </a:lnTo>
                  <a:lnTo>
                    <a:pt x="3172522" y="376630"/>
                  </a:lnTo>
                  <a:lnTo>
                    <a:pt x="3184360" y="376630"/>
                  </a:lnTo>
                  <a:lnTo>
                    <a:pt x="3196198" y="376630"/>
                  </a:lnTo>
                  <a:lnTo>
                    <a:pt x="3208035" y="376630"/>
                  </a:lnTo>
                  <a:lnTo>
                    <a:pt x="3219873" y="376630"/>
                  </a:lnTo>
                  <a:lnTo>
                    <a:pt x="3231711" y="376630"/>
                  </a:lnTo>
                  <a:lnTo>
                    <a:pt x="3243549" y="376630"/>
                  </a:lnTo>
                  <a:lnTo>
                    <a:pt x="3255387" y="376630"/>
                  </a:lnTo>
                  <a:lnTo>
                    <a:pt x="3267224" y="376630"/>
                  </a:lnTo>
                  <a:lnTo>
                    <a:pt x="3279062" y="376630"/>
                  </a:lnTo>
                  <a:lnTo>
                    <a:pt x="3290900" y="376630"/>
                  </a:lnTo>
                  <a:lnTo>
                    <a:pt x="3302738" y="376630"/>
                  </a:lnTo>
                  <a:lnTo>
                    <a:pt x="3314575" y="376630"/>
                  </a:lnTo>
                  <a:lnTo>
                    <a:pt x="3326413" y="376630"/>
                  </a:lnTo>
                  <a:lnTo>
                    <a:pt x="3338251" y="376630"/>
                  </a:lnTo>
                  <a:lnTo>
                    <a:pt x="3350089" y="376630"/>
                  </a:lnTo>
                  <a:lnTo>
                    <a:pt x="3361926" y="376630"/>
                  </a:lnTo>
                  <a:lnTo>
                    <a:pt x="3373764" y="376630"/>
                  </a:lnTo>
                  <a:lnTo>
                    <a:pt x="3385602" y="376630"/>
                  </a:lnTo>
                  <a:lnTo>
                    <a:pt x="3397440" y="376630"/>
                  </a:lnTo>
                  <a:lnTo>
                    <a:pt x="3409278" y="376630"/>
                  </a:lnTo>
                  <a:lnTo>
                    <a:pt x="3421115" y="376630"/>
                  </a:lnTo>
                  <a:lnTo>
                    <a:pt x="3432953" y="376630"/>
                  </a:lnTo>
                  <a:lnTo>
                    <a:pt x="3444791" y="376630"/>
                  </a:lnTo>
                  <a:lnTo>
                    <a:pt x="3456629" y="376630"/>
                  </a:lnTo>
                  <a:lnTo>
                    <a:pt x="3468466" y="376630"/>
                  </a:lnTo>
                  <a:lnTo>
                    <a:pt x="3480304" y="376630"/>
                  </a:lnTo>
                  <a:lnTo>
                    <a:pt x="3492142" y="376630"/>
                  </a:lnTo>
                  <a:lnTo>
                    <a:pt x="3503980" y="376630"/>
                  </a:lnTo>
                  <a:lnTo>
                    <a:pt x="3515818" y="376630"/>
                  </a:lnTo>
                  <a:lnTo>
                    <a:pt x="3515818" y="376693"/>
                  </a:lnTo>
                  <a:lnTo>
                    <a:pt x="3527655" y="376704"/>
                  </a:lnTo>
                  <a:lnTo>
                    <a:pt x="3539493" y="376717"/>
                  </a:lnTo>
                  <a:lnTo>
                    <a:pt x="3551331" y="376733"/>
                  </a:lnTo>
                  <a:lnTo>
                    <a:pt x="3563169" y="376750"/>
                  </a:lnTo>
                  <a:lnTo>
                    <a:pt x="3575006" y="376772"/>
                  </a:lnTo>
                  <a:lnTo>
                    <a:pt x="3586844" y="376796"/>
                  </a:lnTo>
                  <a:lnTo>
                    <a:pt x="3598682" y="376826"/>
                  </a:lnTo>
                  <a:lnTo>
                    <a:pt x="3610520" y="376860"/>
                  </a:lnTo>
                  <a:lnTo>
                    <a:pt x="3622357" y="376900"/>
                  </a:lnTo>
                  <a:lnTo>
                    <a:pt x="3634195" y="376947"/>
                  </a:lnTo>
                  <a:lnTo>
                    <a:pt x="3646033" y="377003"/>
                  </a:lnTo>
                  <a:lnTo>
                    <a:pt x="3657871" y="377068"/>
                  </a:lnTo>
                  <a:lnTo>
                    <a:pt x="3669709" y="377145"/>
                  </a:lnTo>
                  <a:lnTo>
                    <a:pt x="3681546" y="377235"/>
                  </a:lnTo>
                  <a:lnTo>
                    <a:pt x="3693384" y="377341"/>
                  </a:lnTo>
                  <a:lnTo>
                    <a:pt x="3705222" y="377465"/>
                  </a:lnTo>
                  <a:lnTo>
                    <a:pt x="3717060" y="377611"/>
                  </a:lnTo>
                  <a:lnTo>
                    <a:pt x="3728897" y="377782"/>
                  </a:lnTo>
                  <a:lnTo>
                    <a:pt x="3740735" y="377982"/>
                  </a:lnTo>
                  <a:lnTo>
                    <a:pt x="3752573" y="378217"/>
                  </a:lnTo>
                  <a:lnTo>
                    <a:pt x="3764411" y="378493"/>
                  </a:lnTo>
                  <a:lnTo>
                    <a:pt x="3776248" y="378816"/>
                  </a:lnTo>
                  <a:lnTo>
                    <a:pt x="3788086" y="379194"/>
                  </a:lnTo>
                  <a:lnTo>
                    <a:pt x="3799924" y="379637"/>
                  </a:lnTo>
                  <a:lnTo>
                    <a:pt x="3811762" y="380155"/>
                  </a:lnTo>
                  <a:lnTo>
                    <a:pt x="3823600" y="380759"/>
                  </a:lnTo>
                  <a:lnTo>
                    <a:pt x="3835437" y="381465"/>
                  </a:lnTo>
                  <a:lnTo>
                    <a:pt x="3847275" y="382288"/>
                  </a:lnTo>
                  <a:lnTo>
                    <a:pt x="3859113" y="383245"/>
                  </a:lnTo>
                  <a:lnTo>
                    <a:pt x="3870951" y="384358"/>
                  </a:lnTo>
                  <a:lnTo>
                    <a:pt x="3882788" y="385649"/>
                  </a:lnTo>
                  <a:lnTo>
                    <a:pt x="3894626" y="387143"/>
                  </a:lnTo>
                  <a:lnTo>
                    <a:pt x="3906464" y="388867"/>
                  </a:lnTo>
                  <a:lnTo>
                    <a:pt x="3918302" y="390851"/>
                  </a:lnTo>
                  <a:lnTo>
                    <a:pt x="3930139" y="393127"/>
                  </a:lnTo>
                  <a:lnTo>
                    <a:pt x="3941977" y="395727"/>
                  </a:lnTo>
                  <a:lnTo>
                    <a:pt x="3953815" y="398685"/>
                  </a:lnTo>
                  <a:lnTo>
                    <a:pt x="3965653" y="402032"/>
                  </a:lnTo>
                  <a:lnTo>
                    <a:pt x="3977491" y="405798"/>
                  </a:lnTo>
                  <a:lnTo>
                    <a:pt x="3989328" y="410007"/>
                  </a:lnTo>
                  <a:lnTo>
                    <a:pt x="4001166" y="414679"/>
                  </a:lnTo>
                  <a:lnTo>
                    <a:pt x="4013004" y="419823"/>
                  </a:lnTo>
                  <a:lnTo>
                    <a:pt x="4024842" y="425436"/>
                  </a:lnTo>
                  <a:lnTo>
                    <a:pt x="4036679" y="431503"/>
                  </a:lnTo>
                  <a:lnTo>
                    <a:pt x="4048517" y="437992"/>
                  </a:lnTo>
                  <a:lnTo>
                    <a:pt x="4060355" y="444857"/>
                  </a:lnTo>
                  <a:lnTo>
                    <a:pt x="4072193" y="452033"/>
                  </a:lnTo>
                  <a:lnTo>
                    <a:pt x="4084031" y="459444"/>
                  </a:lnTo>
                  <a:lnTo>
                    <a:pt x="4095868" y="467000"/>
                  </a:lnTo>
                  <a:lnTo>
                    <a:pt x="4107706" y="474606"/>
                  </a:lnTo>
                  <a:lnTo>
                    <a:pt x="4119544" y="482163"/>
                  </a:lnTo>
                  <a:lnTo>
                    <a:pt x="4131382" y="489574"/>
                  </a:lnTo>
                  <a:lnTo>
                    <a:pt x="4143219" y="496750"/>
                  </a:lnTo>
                  <a:lnTo>
                    <a:pt x="4155057" y="503615"/>
                  </a:lnTo>
                  <a:lnTo>
                    <a:pt x="4166895" y="510104"/>
                  </a:lnTo>
                  <a:lnTo>
                    <a:pt x="4178733" y="516171"/>
                  </a:lnTo>
                  <a:lnTo>
                    <a:pt x="4190570" y="521784"/>
                  </a:lnTo>
                  <a:lnTo>
                    <a:pt x="4202408" y="526928"/>
                  </a:lnTo>
                  <a:lnTo>
                    <a:pt x="4214246" y="531600"/>
                  </a:lnTo>
                  <a:lnTo>
                    <a:pt x="4226084" y="535809"/>
                  </a:lnTo>
                  <a:lnTo>
                    <a:pt x="4237922" y="539575"/>
                  </a:lnTo>
                  <a:lnTo>
                    <a:pt x="4249759" y="542922"/>
                  </a:lnTo>
                  <a:lnTo>
                    <a:pt x="4261597" y="545879"/>
                  </a:lnTo>
                  <a:lnTo>
                    <a:pt x="4273435" y="548480"/>
                  </a:lnTo>
                  <a:lnTo>
                    <a:pt x="4285273" y="550756"/>
                  </a:lnTo>
                  <a:lnTo>
                    <a:pt x="4297110" y="552740"/>
                  </a:lnTo>
                  <a:lnTo>
                    <a:pt x="4308948" y="554464"/>
                  </a:lnTo>
                  <a:lnTo>
                    <a:pt x="4320786" y="555958"/>
                  </a:lnTo>
                  <a:lnTo>
                    <a:pt x="4332624" y="557249"/>
                  </a:lnTo>
                  <a:lnTo>
                    <a:pt x="4344461" y="558361"/>
                  </a:lnTo>
                  <a:lnTo>
                    <a:pt x="4356299" y="559319"/>
                  </a:lnTo>
                  <a:lnTo>
                    <a:pt x="4368137" y="560142"/>
                  </a:lnTo>
                  <a:lnTo>
                    <a:pt x="4379975" y="560847"/>
                  </a:lnTo>
                  <a:lnTo>
                    <a:pt x="4391813" y="561452"/>
                  </a:lnTo>
                  <a:lnTo>
                    <a:pt x="4403650" y="561970"/>
                  </a:lnTo>
                  <a:lnTo>
                    <a:pt x="4415488" y="562412"/>
                  </a:lnTo>
                  <a:lnTo>
                    <a:pt x="4427326" y="562791"/>
                  </a:lnTo>
                  <a:lnTo>
                    <a:pt x="4439164" y="563114"/>
                  </a:lnTo>
                  <a:lnTo>
                    <a:pt x="4451001" y="563389"/>
                  </a:lnTo>
                  <a:lnTo>
                    <a:pt x="4462839" y="563625"/>
                  </a:lnTo>
                  <a:lnTo>
                    <a:pt x="4474677" y="563825"/>
                  </a:lnTo>
                  <a:lnTo>
                    <a:pt x="4486515" y="563996"/>
                  </a:lnTo>
                  <a:lnTo>
                    <a:pt x="4498352" y="564142"/>
                  </a:lnTo>
                  <a:lnTo>
                    <a:pt x="4510190" y="564266"/>
                  </a:lnTo>
                  <a:lnTo>
                    <a:pt x="4522028" y="564372"/>
                  </a:lnTo>
                  <a:lnTo>
                    <a:pt x="4533866" y="564462"/>
                  </a:lnTo>
                  <a:lnTo>
                    <a:pt x="4545704" y="564538"/>
                  </a:lnTo>
                  <a:lnTo>
                    <a:pt x="4557541" y="564604"/>
                  </a:lnTo>
                  <a:lnTo>
                    <a:pt x="4569379" y="564659"/>
                  </a:lnTo>
                  <a:lnTo>
                    <a:pt x="4581217" y="564707"/>
                  </a:lnTo>
                  <a:lnTo>
                    <a:pt x="4593055" y="564747"/>
                  </a:lnTo>
                  <a:lnTo>
                    <a:pt x="4604892" y="564781"/>
                  </a:lnTo>
                  <a:lnTo>
                    <a:pt x="4616730" y="564810"/>
                  </a:lnTo>
                  <a:lnTo>
                    <a:pt x="4628568" y="564835"/>
                  </a:lnTo>
                  <a:lnTo>
                    <a:pt x="4640406" y="564856"/>
                  </a:lnTo>
                  <a:lnTo>
                    <a:pt x="4652244" y="564874"/>
                  </a:lnTo>
                  <a:lnTo>
                    <a:pt x="4664081" y="564890"/>
                  </a:lnTo>
                  <a:lnTo>
                    <a:pt x="4675919" y="564903"/>
                  </a:lnTo>
                  <a:lnTo>
                    <a:pt x="4687757" y="564914"/>
                  </a:lnTo>
                </a:path>
              </a:pathLst>
            </a:custGeom>
            <a:ln w="40651" cap="flat">
              <a:solidFill>
                <a:srgbClr val="E8E8E8">
                  <a:alpha val="100000"/>
                </a:srgbClr>
              </a:solidFill>
              <a:prstDash val="solid"/>
              <a:round/>
            </a:ln>
          </p:spPr>
          <p:txBody>
            <a:bodyPr/>
            <a:lstStyle/>
            <a:p/>
          </p:txBody>
        </p:sp>
        <p:sp>
          <p:nvSpPr>
            <p:cNvPr id="57" name="pl57"/>
            <p:cNvSpPr/>
            <p:nvPr/>
          </p:nvSpPr>
          <p:spPr>
            <a:xfrm>
              <a:off x="2482252" y="1093605"/>
              <a:ext cx="4687757" cy="1506585"/>
            </a:xfrm>
            <a:custGeom>
              <a:avLst/>
              <a:pathLst>
                <a:path w="4687757" h="1506585">
                  <a:moveTo>
                    <a:pt x="0" y="376567"/>
                  </a:moveTo>
                  <a:lnTo>
                    <a:pt x="11837" y="376578"/>
                  </a:lnTo>
                  <a:lnTo>
                    <a:pt x="23675" y="376591"/>
                  </a:lnTo>
                  <a:lnTo>
                    <a:pt x="35513" y="376606"/>
                  </a:lnTo>
                  <a:lnTo>
                    <a:pt x="47351" y="376624"/>
                  </a:lnTo>
                  <a:lnTo>
                    <a:pt x="59188" y="376645"/>
                  </a:lnTo>
                  <a:lnTo>
                    <a:pt x="71026" y="376670"/>
                  </a:lnTo>
                  <a:lnTo>
                    <a:pt x="82864" y="376699"/>
                  </a:lnTo>
                  <a:lnTo>
                    <a:pt x="94702" y="376734"/>
                  </a:lnTo>
                  <a:lnTo>
                    <a:pt x="106539" y="376774"/>
                  </a:lnTo>
                  <a:lnTo>
                    <a:pt x="118377" y="376821"/>
                  </a:lnTo>
                  <a:lnTo>
                    <a:pt x="130215" y="376877"/>
                  </a:lnTo>
                  <a:lnTo>
                    <a:pt x="142053" y="376942"/>
                  </a:lnTo>
                  <a:lnTo>
                    <a:pt x="153891" y="377019"/>
                  </a:lnTo>
                  <a:lnTo>
                    <a:pt x="165728" y="377109"/>
                  </a:lnTo>
                  <a:lnTo>
                    <a:pt x="177566" y="377215"/>
                  </a:lnTo>
                  <a:lnTo>
                    <a:pt x="189404" y="377339"/>
                  </a:lnTo>
                  <a:lnTo>
                    <a:pt x="201242" y="377484"/>
                  </a:lnTo>
                  <a:lnTo>
                    <a:pt x="213079" y="377655"/>
                  </a:lnTo>
                  <a:lnTo>
                    <a:pt x="224917" y="377856"/>
                  </a:lnTo>
                  <a:lnTo>
                    <a:pt x="236755" y="378091"/>
                  </a:lnTo>
                  <a:lnTo>
                    <a:pt x="248593" y="378367"/>
                  </a:lnTo>
                  <a:lnTo>
                    <a:pt x="260430" y="378690"/>
                  </a:lnTo>
                  <a:lnTo>
                    <a:pt x="272268" y="379068"/>
                  </a:lnTo>
                  <a:lnTo>
                    <a:pt x="284106" y="379511"/>
                  </a:lnTo>
                  <a:lnTo>
                    <a:pt x="295944" y="380028"/>
                  </a:lnTo>
                  <a:lnTo>
                    <a:pt x="307782" y="380633"/>
                  </a:lnTo>
                  <a:lnTo>
                    <a:pt x="319619" y="381339"/>
                  </a:lnTo>
                  <a:lnTo>
                    <a:pt x="331457" y="382161"/>
                  </a:lnTo>
                  <a:lnTo>
                    <a:pt x="343295" y="383119"/>
                  </a:lnTo>
                  <a:lnTo>
                    <a:pt x="355133" y="384232"/>
                  </a:lnTo>
                  <a:lnTo>
                    <a:pt x="366970" y="385523"/>
                  </a:lnTo>
                  <a:lnTo>
                    <a:pt x="378808" y="387016"/>
                  </a:lnTo>
                  <a:lnTo>
                    <a:pt x="390646" y="388740"/>
                  </a:lnTo>
                  <a:lnTo>
                    <a:pt x="402484" y="390725"/>
                  </a:lnTo>
                  <a:lnTo>
                    <a:pt x="414321" y="393001"/>
                  </a:lnTo>
                  <a:lnTo>
                    <a:pt x="426159" y="395601"/>
                  </a:lnTo>
                  <a:lnTo>
                    <a:pt x="437997" y="398559"/>
                  </a:lnTo>
                  <a:lnTo>
                    <a:pt x="449835" y="401906"/>
                  </a:lnTo>
                  <a:lnTo>
                    <a:pt x="461673" y="405671"/>
                  </a:lnTo>
                  <a:lnTo>
                    <a:pt x="473510" y="409881"/>
                  </a:lnTo>
                  <a:lnTo>
                    <a:pt x="485348" y="414553"/>
                  </a:lnTo>
                  <a:lnTo>
                    <a:pt x="497186" y="419696"/>
                  </a:lnTo>
                  <a:lnTo>
                    <a:pt x="509024" y="425310"/>
                  </a:lnTo>
                  <a:lnTo>
                    <a:pt x="520861" y="431376"/>
                  </a:lnTo>
                  <a:lnTo>
                    <a:pt x="532699" y="437866"/>
                  </a:lnTo>
                  <a:lnTo>
                    <a:pt x="544537" y="444730"/>
                  </a:lnTo>
                  <a:lnTo>
                    <a:pt x="556375" y="451907"/>
                  </a:lnTo>
                  <a:lnTo>
                    <a:pt x="568213" y="459318"/>
                  </a:lnTo>
                  <a:lnTo>
                    <a:pt x="580050" y="466874"/>
                  </a:lnTo>
                  <a:lnTo>
                    <a:pt x="591888" y="474480"/>
                  </a:lnTo>
                  <a:lnTo>
                    <a:pt x="603726" y="482036"/>
                  </a:lnTo>
                  <a:lnTo>
                    <a:pt x="615564" y="489447"/>
                  </a:lnTo>
                  <a:lnTo>
                    <a:pt x="627401" y="496624"/>
                  </a:lnTo>
                  <a:lnTo>
                    <a:pt x="639239" y="503488"/>
                  </a:lnTo>
                  <a:lnTo>
                    <a:pt x="651077" y="509978"/>
                  </a:lnTo>
                  <a:lnTo>
                    <a:pt x="662915" y="516045"/>
                  </a:lnTo>
                  <a:lnTo>
                    <a:pt x="674752" y="521658"/>
                  </a:lnTo>
                  <a:lnTo>
                    <a:pt x="686590" y="526801"/>
                  </a:lnTo>
                  <a:lnTo>
                    <a:pt x="698428" y="531473"/>
                  </a:lnTo>
                  <a:lnTo>
                    <a:pt x="710266" y="535683"/>
                  </a:lnTo>
                  <a:lnTo>
                    <a:pt x="722104" y="539449"/>
                  </a:lnTo>
                  <a:lnTo>
                    <a:pt x="733941" y="542795"/>
                  </a:lnTo>
                  <a:lnTo>
                    <a:pt x="745779" y="545753"/>
                  </a:lnTo>
                  <a:lnTo>
                    <a:pt x="757617" y="548353"/>
                  </a:lnTo>
                  <a:lnTo>
                    <a:pt x="769455" y="550629"/>
                  </a:lnTo>
                  <a:lnTo>
                    <a:pt x="781292" y="552614"/>
                  </a:lnTo>
                  <a:lnTo>
                    <a:pt x="793130" y="554338"/>
                  </a:lnTo>
                  <a:lnTo>
                    <a:pt x="804968" y="555832"/>
                  </a:lnTo>
                  <a:lnTo>
                    <a:pt x="816806" y="557122"/>
                  </a:lnTo>
                  <a:lnTo>
                    <a:pt x="828643" y="558235"/>
                  </a:lnTo>
                  <a:lnTo>
                    <a:pt x="840481" y="559193"/>
                  </a:lnTo>
                  <a:lnTo>
                    <a:pt x="852319" y="560015"/>
                  </a:lnTo>
                  <a:lnTo>
                    <a:pt x="864157" y="560721"/>
                  </a:lnTo>
                  <a:lnTo>
                    <a:pt x="875995" y="561326"/>
                  </a:lnTo>
                  <a:lnTo>
                    <a:pt x="887832" y="561843"/>
                  </a:lnTo>
                  <a:lnTo>
                    <a:pt x="899670" y="562286"/>
                  </a:lnTo>
                  <a:lnTo>
                    <a:pt x="911508" y="562664"/>
                  </a:lnTo>
                  <a:lnTo>
                    <a:pt x="923346" y="562987"/>
                  </a:lnTo>
                  <a:lnTo>
                    <a:pt x="935183" y="563263"/>
                  </a:lnTo>
                  <a:lnTo>
                    <a:pt x="947021" y="563498"/>
                  </a:lnTo>
                  <a:lnTo>
                    <a:pt x="958859" y="563699"/>
                  </a:lnTo>
                  <a:lnTo>
                    <a:pt x="970697" y="563870"/>
                  </a:lnTo>
                  <a:lnTo>
                    <a:pt x="982534" y="564015"/>
                  </a:lnTo>
                  <a:lnTo>
                    <a:pt x="994372" y="564140"/>
                  </a:lnTo>
                  <a:lnTo>
                    <a:pt x="1006210" y="564245"/>
                  </a:lnTo>
                  <a:lnTo>
                    <a:pt x="1018048" y="564335"/>
                  </a:lnTo>
                  <a:lnTo>
                    <a:pt x="1029886" y="564412"/>
                  </a:lnTo>
                  <a:lnTo>
                    <a:pt x="1041723" y="564477"/>
                  </a:lnTo>
                  <a:lnTo>
                    <a:pt x="1053561" y="564533"/>
                  </a:lnTo>
                  <a:lnTo>
                    <a:pt x="1065399" y="564580"/>
                  </a:lnTo>
                  <a:lnTo>
                    <a:pt x="1077237" y="564621"/>
                  </a:lnTo>
                  <a:lnTo>
                    <a:pt x="1089074" y="564655"/>
                  </a:lnTo>
                  <a:lnTo>
                    <a:pt x="1100912" y="564684"/>
                  </a:lnTo>
                  <a:lnTo>
                    <a:pt x="1112750" y="564709"/>
                  </a:lnTo>
                  <a:lnTo>
                    <a:pt x="1124588" y="564730"/>
                  </a:lnTo>
                  <a:lnTo>
                    <a:pt x="1136426" y="564748"/>
                  </a:lnTo>
                  <a:lnTo>
                    <a:pt x="1148263" y="564763"/>
                  </a:lnTo>
                  <a:lnTo>
                    <a:pt x="1160101" y="564776"/>
                  </a:lnTo>
                  <a:lnTo>
                    <a:pt x="1171939" y="564787"/>
                  </a:lnTo>
                  <a:lnTo>
                    <a:pt x="1171939" y="564661"/>
                  </a:lnTo>
                  <a:lnTo>
                    <a:pt x="1183777" y="564628"/>
                  </a:lnTo>
                  <a:lnTo>
                    <a:pt x="1195614" y="564589"/>
                  </a:lnTo>
                  <a:lnTo>
                    <a:pt x="1207452" y="564543"/>
                  </a:lnTo>
                  <a:lnTo>
                    <a:pt x="1219290" y="564489"/>
                  </a:lnTo>
                  <a:lnTo>
                    <a:pt x="1231128" y="564426"/>
                  </a:lnTo>
                  <a:lnTo>
                    <a:pt x="1242965" y="564351"/>
                  </a:lnTo>
                  <a:lnTo>
                    <a:pt x="1254803" y="564264"/>
                  </a:lnTo>
                  <a:lnTo>
                    <a:pt x="1266641" y="564161"/>
                  </a:lnTo>
                  <a:lnTo>
                    <a:pt x="1278479" y="564040"/>
                  </a:lnTo>
                  <a:lnTo>
                    <a:pt x="1290317" y="563898"/>
                  </a:lnTo>
                  <a:lnTo>
                    <a:pt x="1302154" y="563731"/>
                  </a:lnTo>
                  <a:lnTo>
                    <a:pt x="1313992" y="563535"/>
                  </a:lnTo>
                  <a:lnTo>
                    <a:pt x="1325830" y="563305"/>
                  </a:lnTo>
                  <a:lnTo>
                    <a:pt x="1337668" y="563035"/>
                  </a:lnTo>
                  <a:lnTo>
                    <a:pt x="1349505" y="562718"/>
                  </a:lnTo>
                  <a:lnTo>
                    <a:pt x="1361343" y="562345"/>
                  </a:lnTo>
                  <a:lnTo>
                    <a:pt x="1373181" y="561908"/>
                  </a:lnTo>
                  <a:lnTo>
                    <a:pt x="1385019" y="561395"/>
                  </a:lnTo>
                  <a:lnTo>
                    <a:pt x="1396856" y="560794"/>
                  </a:lnTo>
                  <a:lnTo>
                    <a:pt x="1408694" y="560088"/>
                  </a:lnTo>
                  <a:lnTo>
                    <a:pt x="1420532" y="559261"/>
                  </a:lnTo>
                  <a:lnTo>
                    <a:pt x="1432370" y="558292"/>
                  </a:lnTo>
                  <a:lnTo>
                    <a:pt x="1444208" y="557157"/>
                  </a:lnTo>
                  <a:lnTo>
                    <a:pt x="1456045" y="555829"/>
                  </a:lnTo>
                  <a:lnTo>
                    <a:pt x="1467883" y="554276"/>
                  </a:lnTo>
                  <a:lnTo>
                    <a:pt x="1479721" y="552462"/>
                  </a:lnTo>
                  <a:lnTo>
                    <a:pt x="1491559" y="550345"/>
                  </a:lnTo>
                  <a:lnTo>
                    <a:pt x="1503396" y="547877"/>
                  </a:lnTo>
                  <a:lnTo>
                    <a:pt x="1515234" y="545004"/>
                  </a:lnTo>
                  <a:lnTo>
                    <a:pt x="1527072" y="541666"/>
                  </a:lnTo>
                  <a:lnTo>
                    <a:pt x="1538910" y="537794"/>
                  </a:lnTo>
                  <a:lnTo>
                    <a:pt x="1550748" y="533313"/>
                  </a:lnTo>
                  <a:lnTo>
                    <a:pt x="1562585" y="528140"/>
                  </a:lnTo>
                  <a:lnTo>
                    <a:pt x="1574423" y="522187"/>
                  </a:lnTo>
                  <a:lnTo>
                    <a:pt x="1586261" y="515359"/>
                  </a:lnTo>
                  <a:lnTo>
                    <a:pt x="1598099" y="507558"/>
                  </a:lnTo>
                  <a:lnTo>
                    <a:pt x="1609936" y="498685"/>
                  </a:lnTo>
                  <a:lnTo>
                    <a:pt x="1621774" y="488645"/>
                  </a:lnTo>
                  <a:lnTo>
                    <a:pt x="1633612" y="477347"/>
                  </a:lnTo>
                  <a:lnTo>
                    <a:pt x="1645450" y="464719"/>
                  </a:lnTo>
                  <a:lnTo>
                    <a:pt x="1657287" y="450703"/>
                  </a:lnTo>
                  <a:lnTo>
                    <a:pt x="1669125" y="435272"/>
                  </a:lnTo>
                  <a:lnTo>
                    <a:pt x="1680963" y="418433"/>
                  </a:lnTo>
                  <a:lnTo>
                    <a:pt x="1692801" y="400232"/>
                  </a:lnTo>
                  <a:lnTo>
                    <a:pt x="1704639" y="380764"/>
                  </a:lnTo>
                  <a:lnTo>
                    <a:pt x="1716476" y="360170"/>
                  </a:lnTo>
                  <a:lnTo>
                    <a:pt x="1728314" y="338641"/>
                  </a:lnTo>
                  <a:lnTo>
                    <a:pt x="1740152" y="316408"/>
                  </a:lnTo>
                  <a:lnTo>
                    <a:pt x="1751990" y="293739"/>
                  </a:lnTo>
                  <a:lnTo>
                    <a:pt x="1763827" y="270921"/>
                  </a:lnTo>
                  <a:lnTo>
                    <a:pt x="1775665" y="248252"/>
                  </a:lnTo>
                  <a:lnTo>
                    <a:pt x="1787503" y="226019"/>
                  </a:lnTo>
                  <a:lnTo>
                    <a:pt x="1799341" y="204490"/>
                  </a:lnTo>
                  <a:lnTo>
                    <a:pt x="1811178" y="183897"/>
                  </a:lnTo>
                  <a:lnTo>
                    <a:pt x="1823016" y="164428"/>
                  </a:lnTo>
                  <a:lnTo>
                    <a:pt x="1834854" y="146228"/>
                  </a:lnTo>
                  <a:lnTo>
                    <a:pt x="1846692" y="129388"/>
                  </a:lnTo>
                  <a:lnTo>
                    <a:pt x="1858530" y="113958"/>
                  </a:lnTo>
                  <a:lnTo>
                    <a:pt x="1870367" y="99942"/>
                  </a:lnTo>
                  <a:lnTo>
                    <a:pt x="1882205" y="87313"/>
                  </a:lnTo>
                  <a:lnTo>
                    <a:pt x="1894043" y="76016"/>
                  </a:lnTo>
                  <a:lnTo>
                    <a:pt x="1905881" y="65975"/>
                  </a:lnTo>
                  <a:lnTo>
                    <a:pt x="1917718" y="57102"/>
                  </a:lnTo>
                  <a:lnTo>
                    <a:pt x="1929556" y="49301"/>
                  </a:lnTo>
                  <a:lnTo>
                    <a:pt x="1941394" y="42473"/>
                  </a:lnTo>
                  <a:lnTo>
                    <a:pt x="1953232" y="36520"/>
                  </a:lnTo>
                  <a:lnTo>
                    <a:pt x="1965069" y="31348"/>
                  </a:lnTo>
                  <a:lnTo>
                    <a:pt x="1976907" y="26867"/>
                  </a:lnTo>
                  <a:lnTo>
                    <a:pt x="1988745" y="22995"/>
                  </a:lnTo>
                  <a:lnTo>
                    <a:pt x="2000583" y="19656"/>
                  </a:lnTo>
                  <a:lnTo>
                    <a:pt x="2012421" y="16783"/>
                  </a:lnTo>
                  <a:lnTo>
                    <a:pt x="2024258" y="14315"/>
                  </a:lnTo>
                  <a:lnTo>
                    <a:pt x="2036096" y="12198"/>
                  </a:lnTo>
                  <a:lnTo>
                    <a:pt x="2047934" y="10384"/>
                  </a:lnTo>
                  <a:lnTo>
                    <a:pt x="2059772" y="8831"/>
                  </a:lnTo>
                  <a:lnTo>
                    <a:pt x="2071609" y="7503"/>
                  </a:lnTo>
                  <a:lnTo>
                    <a:pt x="2083447" y="6369"/>
                  </a:lnTo>
                  <a:lnTo>
                    <a:pt x="2095285" y="5400"/>
                  </a:lnTo>
                  <a:lnTo>
                    <a:pt x="2107123" y="4572"/>
                  </a:lnTo>
                  <a:lnTo>
                    <a:pt x="2118961" y="3867"/>
                  </a:lnTo>
                  <a:lnTo>
                    <a:pt x="2130798" y="3265"/>
                  </a:lnTo>
                  <a:lnTo>
                    <a:pt x="2142636" y="2752"/>
                  </a:lnTo>
                  <a:lnTo>
                    <a:pt x="2154474" y="2315"/>
                  </a:lnTo>
                  <a:lnTo>
                    <a:pt x="2166312" y="1943"/>
                  </a:lnTo>
                  <a:lnTo>
                    <a:pt x="2178149" y="1625"/>
                  </a:lnTo>
                  <a:lnTo>
                    <a:pt x="2189987" y="1355"/>
                  </a:lnTo>
                  <a:lnTo>
                    <a:pt x="2201825" y="1125"/>
                  </a:lnTo>
                  <a:lnTo>
                    <a:pt x="2213663" y="929"/>
                  </a:lnTo>
                  <a:lnTo>
                    <a:pt x="2225500" y="763"/>
                  </a:lnTo>
                  <a:lnTo>
                    <a:pt x="2237338" y="621"/>
                  </a:lnTo>
                  <a:lnTo>
                    <a:pt x="2249176" y="500"/>
                  </a:lnTo>
                  <a:lnTo>
                    <a:pt x="2261014" y="397"/>
                  </a:lnTo>
                  <a:lnTo>
                    <a:pt x="2272852" y="309"/>
                  </a:lnTo>
                  <a:lnTo>
                    <a:pt x="2284689" y="235"/>
                  </a:lnTo>
                  <a:lnTo>
                    <a:pt x="2296527" y="172"/>
                  </a:lnTo>
                  <a:lnTo>
                    <a:pt x="2308365" y="118"/>
                  </a:lnTo>
                  <a:lnTo>
                    <a:pt x="2320203" y="72"/>
                  </a:lnTo>
                  <a:lnTo>
                    <a:pt x="2332040" y="33"/>
                  </a:lnTo>
                  <a:lnTo>
                    <a:pt x="2343878" y="0"/>
                  </a:lnTo>
                  <a:lnTo>
                    <a:pt x="2343878" y="315"/>
                  </a:lnTo>
                  <a:lnTo>
                    <a:pt x="2355716" y="404"/>
                  </a:lnTo>
                  <a:lnTo>
                    <a:pt x="2367554" y="508"/>
                  </a:lnTo>
                  <a:lnTo>
                    <a:pt x="2379391" y="630"/>
                  </a:lnTo>
                  <a:lnTo>
                    <a:pt x="2391229" y="774"/>
                  </a:lnTo>
                  <a:lnTo>
                    <a:pt x="2403067" y="943"/>
                  </a:lnTo>
                  <a:lnTo>
                    <a:pt x="2414905" y="1142"/>
                  </a:lnTo>
                  <a:lnTo>
                    <a:pt x="2426743" y="1375"/>
                  </a:lnTo>
                  <a:lnTo>
                    <a:pt x="2438580" y="1649"/>
                  </a:lnTo>
                  <a:lnTo>
                    <a:pt x="2450418" y="1972"/>
                  </a:lnTo>
                  <a:lnTo>
                    <a:pt x="2462256" y="2350"/>
                  </a:lnTo>
                  <a:lnTo>
                    <a:pt x="2474094" y="2795"/>
                  </a:lnTo>
                  <a:lnTo>
                    <a:pt x="2485931" y="3317"/>
                  </a:lnTo>
                  <a:lnTo>
                    <a:pt x="2497769" y="3931"/>
                  </a:lnTo>
                  <a:lnTo>
                    <a:pt x="2509607" y="4651"/>
                  </a:lnTo>
                  <a:lnTo>
                    <a:pt x="2521445" y="5497"/>
                  </a:lnTo>
                  <a:lnTo>
                    <a:pt x="2533283" y="6490"/>
                  </a:lnTo>
                  <a:lnTo>
                    <a:pt x="2545120" y="7656"/>
                  </a:lnTo>
                  <a:lnTo>
                    <a:pt x="2556958" y="9024"/>
                  </a:lnTo>
                  <a:lnTo>
                    <a:pt x="2568796" y="10628"/>
                  </a:lnTo>
                  <a:lnTo>
                    <a:pt x="2580634" y="12510"/>
                  </a:lnTo>
                  <a:lnTo>
                    <a:pt x="2592471" y="14715"/>
                  </a:lnTo>
                  <a:lnTo>
                    <a:pt x="2604309" y="17300"/>
                  </a:lnTo>
                  <a:lnTo>
                    <a:pt x="2616147" y="20326"/>
                  </a:lnTo>
                  <a:lnTo>
                    <a:pt x="2627985" y="23867"/>
                  </a:lnTo>
                  <a:lnTo>
                    <a:pt x="2639822" y="28008"/>
                  </a:lnTo>
                  <a:lnTo>
                    <a:pt x="2651660" y="32845"/>
                  </a:lnTo>
                  <a:lnTo>
                    <a:pt x="2663498" y="38491"/>
                  </a:lnTo>
                  <a:lnTo>
                    <a:pt x="2675336" y="45073"/>
                  </a:lnTo>
                  <a:lnTo>
                    <a:pt x="2687174" y="52733"/>
                  </a:lnTo>
                  <a:lnTo>
                    <a:pt x="2699011" y="61635"/>
                  </a:lnTo>
                  <a:lnTo>
                    <a:pt x="2710849" y="71961"/>
                  </a:lnTo>
                  <a:lnTo>
                    <a:pt x="2722687" y="83910"/>
                  </a:lnTo>
                  <a:lnTo>
                    <a:pt x="2734525" y="97704"/>
                  </a:lnTo>
                  <a:lnTo>
                    <a:pt x="2746362" y="113579"/>
                  </a:lnTo>
                  <a:lnTo>
                    <a:pt x="2758200" y="131787"/>
                  </a:lnTo>
                  <a:lnTo>
                    <a:pt x="2770038" y="152590"/>
                  </a:lnTo>
                  <a:lnTo>
                    <a:pt x="2781876" y="176250"/>
                  </a:lnTo>
                  <a:lnTo>
                    <a:pt x="2793713" y="203026"/>
                  </a:lnTo>
                  <a:lnTo>
                    <a:pt x="2805551" y="233151"/>
                  </a:lnTo>
                  <a:lnTo>
                    <a:pt x="2817389" y="266828"/>
                  </a:lnTo>
                  <a:lnTo>
                    <a:pt x="2829227" y="304204"/>
                  </a:lnTo>
                  <a:lnTo>
                    <a:pt x="2841065" y="345353"/>
                  </a:lnTo>
                  <a:lnTo>
                    <a:pt x="2852902" y="390258"/>
                  </a:lnTo>
                  <a:lnTo>
                    <a:pt x="2864740" y="438792"/>
                  </a:lnTo>
                  <a:lnTo>
                    <a:pt x="2876578" y="490707"/>
                  </a:lnTo>
                  <a:lnTo>
                    <a:pt x="2888416" y="545623"/>
                  </a:lnTo>
                  <a:lnTo>
                    <a:pt x="2900253" y="603035"/>
                  </a:lnTo>
                  <a:lnTo>
                    <a:pt x="2912091" y="662322"/>
                  </a:lnTo>
                  <a:lnTo>
                    <a:pt x="2923929" y="722774"/>
                  </a:lnTo>
                  <a:lnTo>
                    <a:pt x="2935767" y="783621"/>
                  </a:lnTo>
                  <a:lnTo>
                    <a:pt x="2947604" y="844072"/>
                  </a:lnTo>
                  <a:lnTo>
                    <a:pt x="2959442" y="903359"/>
                  </a:lnTo>
                  <a:lnTo>
                    <a:pt x="2971280" y="960771"/>
                  </a:lnTo>
                  <a:lnTo>
                    <a:pt x="2983118" y="1015687"/>
                  </a:lnTo>
                  <a:lnTo>
                    <a:pt x="2994956" y="1067602"/>
                  </a:lnTo>
                  <a:lnTo>
                    <a:pt x="3006793" y="1116137"/>
                  </a:lnTo>
                  <a:lnTo>
                    <a:pt x="3018631" y="1161042"/>
                  </a:lnTo>
                  <a:lnTo>
                    <a:pt x="3030469" y="1202191"/>
                  </a:lnTo>
                  <a:lnTo>
                    <a:pt x="3042307" y="1239566"/>
                  </a:lnTo>
                  <a:lnTo>
                    <a:pt x="3054144" y="1273243"/>
                  </a:lnTo>
                  <a:lnTo>
                    <a:pt x="3065982" y="1303369"/>
                  </a:lnTo>
                  <a:lnTo>
                    <a:pt x="3077820" y="1330144"/>
                  </a:lnTo>
                  <a:lnTo>
                    <a:pt x="3089658" y="1353805"/>
                  </a:lnTo>
                  <a:lnTo>
                    <a:pt x="3101496" y="1374608"/>
                  </a:lnTo>
                  <a:lnTo>
                    <a:pt x="3113333" y="1392816"/>
                  </a:lnTo>
                  <a:lnTo>
                    <a:pt x="3125171" y="1408691"/>
                  </a:lnTo>
                  <a:lnTo>
                    <a:pt x="3137009" y="1422484"/>
                  </a:lnTo>
                  <a:lnTo>
                    <a:pt x="3148847" y="1434434"/>
                  </a:lnTo>
                  <a:lnTo>
                    <a:pt x="3160684" y="1444759"/>
                  </a:lnTo>
                  <a:lnTo>
                    <a:pt x="3172522" y="1453661"/>
                  </a:lnTo>
                  <a:lnTo>
                    <a:pt x="3184360" y="1461322"/>
                  </a:lnTo>
                  <a:lnTo>
                    <a:pt x="3196198" y="1467903"/>
                  </a:lnTo>
                  <a:lnTo>
                    <a:pt x="3208035" y="1473549"/>
                  </a:lnTo>
                  <a:lnTo>
                    <a:pt x="3219873" y="1478387"/>
                  </a:lnTo>
                  <a:lnTo>
                    <a:pt x="3231711" y="1482528"/>
                  </a:lnTo>
                  <a:lnTo>
                    <a:pt x="3243549" y="1486069"/>
                  </a:lnTo>
                  <a:lnTo>
                    <a:pt x="3255387" y="1489095"/>
                  </a:lnTo>
                  <a:lnTo>
                    <a:pt x="3267224" y="1491679"/>
                  </a:lnTo>
                  <a:lnTo>
                    <a:pt x="3279062" y="1493885"/>
                  </a:lnTo>
                  <a:lnTo>
                    <a:pt x="3290900" y="1495766"/>
                  </a:lnTo>
                  <a:lnTo>
                    <a:pt x="3302738" y="1497371"/>
                  </a:lnTo>
                  <a:lnTo>
                    <a:pt x="3314575" y="1498739"/>
                  </a:lnTo>
                  <a:lnTo>
                    <a:pt x="3326413" y="1499904"/>
                  </a:lnTo>
                  <a:lnTo>
                    <a:pt x="3338251" y="1500898"/>
                  </a:lnTo>
                  <a:lnTo>
                    <a:pt x="3350089" y="1501743"/>
                  </a:lnTo>
                  <a:lnTo>
                    <a:pt x="3361926" y="1502464"/>
                  </a:lnTo>
                  <a:lnTo>
                    <a:pt x="3373764" y="1503077"/>
                  </a:lnTo>
                  <a:lnTo>
                    <a:pt x="3385602" y="1503600"/>
                  </a:lnTo>
                  <a:lnTo>
                    <a:pt x="3397440" y="1504044"/>
                  </a:lnTo>
                  <a:lnTo>
                    <a:pt x="3409278" y="1504423"/>
                  </a:lnTo>
                  <a:lnTo>
                    <a:pt x="3421115" y="1504745"/>
                  </a:lnTo>
                  <a:lnTo>
                    <a:pt x="3432953" y="1505019"/>
                  </a:lnTo>
                  <a:lnTo>
                    <a:pt x="3444791" y="1505253"/>
                  </a:lnTo>
                  <a:lnTo>
                    <a:pt x="3456629" y="1505451"/>
                  </a:lnTo>
                  <a:lnTo>
                    <a:pt x="3468466" y="1505620"/>
                  </a:lnTo>
                  <a:lnTo>
                    <a:pt x="3480304" y="1505764"/>
                  </a:lnTo>
                  <a:lnTo>
                    <a:pt x="3492142" y="1505887"/>
                  </a:lnTo>
                  <a:lnTo>
                    <a:pt x="3503980" y="1505991"/>
                  </a:lnTo>
                  <a:lnTo>
                    <a:pt x="3515818" y="1506079"/>
                  </a:lnTo>
                  <a:lnTo>
                    <a:pt x="3515818" y="1506585"/>
                  </a:lnTo>
                  <a:lnTo>
                    <a:pt x="3527655" y="1506585"/>
                  </a:lnTo>
                  <a:lnTo>
                    <a:pt x="3539493" y="1506585"/>
                  </a:lnTo>
                  <a:lnTo>
                    <a:pt x="3551331" y="1506585"/>
                  </a:lnTo>
                  <a:lnTo>
                    <a:pt x="3563169" y="1506585"/>
                  </a:lnTo>
                  <a:lnTo>
                    <a:pt x="3575006" y="1506585"/>
                  </a:lnTo>
                  <a:lnTo>
                    <a:pt x="3586844" y="1506585"/>
                  </a:lnTo>
                  <a:lnTo>
                    <a:pt x="3598682" y="1506585"/>
                  </a:lnTo>
                  <a:lnTo>
                    <a:pt x="3610520" y="1506585"/>
                  </a:lnTo>
                  <a:lnTo>
                    <a:pt x="3622357" y="1506585"/>
                  </a:lnTo>
                  <a:lnTo>
                    <a:pt x="3634195" y="1506585"/>
                  </a:lnTo>
                  <a:lnTo>
                    <a:pt x="3646033" y="1506585"/>
                  </a:lnTo>
                  <a:lnTo>
                    <a:pt x="3657871" y="1506585"/>
                  </a:lnTo>
                  <a:lnTo>
                    <a:pt x="3669709" y="1506585"/>
                  </a:lnTo>
                  <a:lnTo>
                    <a:pt x="3681546" y="1506585"/>
                  </a:lnTo>
                  <a:lnTo>
                    <a:pt x="3693384" y="1506585"/>
                  </a:lnTo>
                  <a:lnTo>
                    <a:pt x="3705222" y="1506585"/>
                  </a:lnTo>
                  <a:lnTo>
                    <a:pt x="3717060" y="1506585"/>
                  </a:lnTo>
                  <a:lnTo>
                    <a:pt x="3728897" y="1506585"/>
                  </a:lnTo>
                  <a:lnTo>
                    <a:pt x="3740735" y="1506585"/>
                  </a:lnTo>
                  <a:lnTo>
                    <a:pt x="3752573" y="1506585"/>
                  </a:lnTo>
                  <a:lnTo>
                    <a:pt x="3764411" y="1506585"/>
                  </a:lnTo>
                  <a:lnTo>
                    <a:pt x="3776248" y="1506585"/>
                  </a:lnTo>
                  <a:lnTo>
                    <a:pt x="3788086" y="1506585"/>
                  </a:lnTo>
                  <a:lnTo>
                    <a:pt x="3799924" y="1506585"/>
                  </a:lnTo>
                  <a:lnTo>
                    <a:pt x="3811762" y="1506585"/>
                  </a:lnTo>
                  <a:lnTo>
                    <a:pt x="3823600" y="1506585"/>
                  </a:lnTo>
                  <a:lnTo>
                    <a:pt x="3835437" y="1506585"/>
                  </a:lnTo>
                  <a:lnTo>
                    <a:pt x="3847275" y="1506585"/>
                  </a:lnTo>
                  <a:lnTo>
                    <a:pt x="3859113" y="1506585"/>
                  </a:lnTo>
                  <a:lnTo>
                    <a:pt x="3870951" y="1506585"/>
                  </a:lnTo>
                  <a:lnTo>
                    <a:pt x="3882788" y="1506585"/>
                  </a:lnTo>
                  <a:lnTo>
                    <a:pt x="3894626" y="1506585"/>
                  </a:lnTo>
                  <a:lnTo>
                    <a:pt x="3906464" y="1506585"/>
                  </a:lnTo>
                  <a:lnTo>
                    <a:pt x="3918302" y="1506585"/>
                  </a:lnTo>
                  <a:lnTo>
                    <a:pt x="3930139" y="1506585"/>
                  </a:lnTo>
                  <a:lnTo>
                    <a:pt x="3941977" y="1506585"/>
                  </a:lnTo>
                  <a:lnTo>
                    <a:pt x="3953815" y="1506585"/>
                  </a:lnTo>
                  <a:lnTo>
                    <a:pt x="3965653" y="1506585"/>
                  </a:lnTo>
                  <a:lnTo>
                    <a:pt x="3977491" y="1506585"/>
                  </a:lnTo>
                  <a:lnTo>
                    <a:pt x="3989328" y="1506585"/>
                  </a:lnTo>
                  <a:lnTo>
                    <a:pt x="4001166" y="1506585"/>
                  </a:lnTo>
                  <a:lnTo>
                    <a:pt x="4013004" y="1506585"/>
                  </a:lnTo>
                  <a:lnTo>
                    <a:pt x="4024842" y="1506585"/>
                  </a:lnTo>
                  <a:lnTo>
                    <a:pt x="4036679" y="1506585"/>
                  </a:lnTo>
                  <a:lnTo>
                    <a:pt x="4048517" y="1506585"/>
                  </a:lnTo>
                  <a:lnTo>
                    <a:pt x="4060355" y="1506585"/>
                  </a:lnTo>
                  <a:lnTo>
                    <a:pt x="4072193" y="1506585"/>
                  </a:lnTo>
                  <a:lnTo>
                    <a:pt x="4084031" y="1506585"/>
                  </a:lnTo>
                  <a:lnTo>
                    <a:pt x="4095868" y="1506585"/>
                  </a:lnTo>
                  <a:lnTo>
                    <a:pt x="4107706" y="1506585"/>
                  </a:lnTo>
                  <a:lnTo>
                    <a:pt x="4119544" y="1506585"/>
                  </a:lnTo>
                  <a:lnTo>
                    <a:pt x="4131382" y="1506585"/>
                  </a:lnTo>
                  <a:lnTo>
                    <a:pt x="4143219" y="1506585"/>
                  </a:lnTo>
                  <a:lnTo>
                    <a:pt x="4155057" y="1506585"/>
                  </a:lnTo>
                  <a:lnTo>
                    <a:pt x="4166895" y="1506585"/>
                  </a:lnTo>
                  <a:lnTo>
                    <a:pt x="4178733" y="1506585"/>
                  </a:lnTo>
                  <a:lnTo>
                    <a:pt x="4190570" y="1506585"/>
                  </a:lnTo>
                  <a:lnTo>
                    <a:pt x="4202408" y="1506585"/>
                  </a:lnTo>
                  <a:lnTo>
                    <a:pt x="4214246" y="1506585"/>
                  </a:lnTo>
                  <a:lnTo>
                    <a:pt x="4226084" y="1506585"/>
                  </a:lnTo>
                  <a:lnTo>
                    <a:pt x="4237922" y="1506585"/>
                  </a:lnTo>
                  <a:lnTo>
                    <a:pt x="4249759" y="1506585"/>
                  </a:lnTo>
                  <a:lnTo>
                    <a:pt x="4261597" y="1506585"/>
                  </a:lnTo>
                  <a:lnTo>
                    <a:pt x="4273435" y="1506585"/>
                  </a:lnTo>
                  <a:lnTo>
                    <a:pt x="4285273" y="1506585"/>
                  </a:lnTo>
                  <a:lnTo>
                    <a:pt x="4297110" y="1506585"/>
                  </a:lnTo>
                  <a:lnTo>
                    <a:pt x="4308948" y="1506585"/>
                  </a:lnTo>
                  <a:lnTo>
                    <a:pt x="4320786" y="1506585"/>
                  </a:lnTo>
                  <a:lnTo>
                    <a:pt x="4332624" y="1506585"/>
                  </a:lnTo>
                  <a:lnTo>
                    <a:pt x="4344461" y="1506585"/>
                  </a:lnTo>
                  <a:lnTo>
                    <a:pt x="4356299" y="1506585"/>
                  </a:lnTo>
                  <a:lnTo>
                    <a:pt x="4368137" y="1506585"/>
                  </a:lnTo>
                  <a:lnTo>
                    <a:pt x="4379975" y="1506585"/>
                  </a:lnTo>
                  <a:lnTo>
                    <a:pt x="4391813" y="1506585"/>
                  </a:lnTo>
                  <a:lnTo>
                    <a:pt x="4403650" y="1506585"/>
                  </a:lnTo>
                  <a:lnTo>
                    <a:pt x="4415488" y="1506585"/>
                  </a:lnTo>
                  <a:lnTo>
                    <a:pt x="4427326" y="1506585"/>
                  </a:lnTo>
                  <a:lnTo>
                    <a:pt x="4439164" y="1506585"/>
                  </a:lnTo>
                  <a:lnTo>
                    <a:pt x="4451001" y="1506585"/>
                  </a:lnTo>
                  <a:lnTo>
                    <a:pt x="4462839" y="1506585"/>
                  </a:lnTo>
                  <a:lnTo>
                    <a:pt x="4474677" y="1506585"/>
                  </a:lnTo>
                  <a:lnTo>
                    <a:pt x="4486515" y="1506585"/>
                  </a:lnTo>
                  <a:lnTo>
                    <a:pt x="4498352" y="1506585"/>
                  </a:lnTo>
                  <a:lnTo>
                    <a:pt x="4510190" y="1506585"/>
                  </a:lnTo>
                  <a:lnTo>
                    <a:pt x="4522028" y="1506585"/>
                  </a:lnTo>
                  <a:lnTo>
                    <a:pt x="4533866" y="1506585"/>
                  </a:lnTo>
                  <a:lnTo>
                    <a:pt x="4545704" y="1506585"/>
                  </a:lnTo>
                  <a:lnTo>
                    <a:pt x="4557541" y="1506585"/>
                  </a:lnTo>
                  <a:lnTo>
                    <a:pt x="4569379" y="1506585"/>
                  </a:lnTo>
                  <a:lnTo>
                    <a:pt x="4581217" y="1506585"/>
                  </a:lnTo>
                  <a:lnTo>
                    <a:pt x="4593055" y="1506585"/>
                  </a:lnTo>
                  <a:lnTo>
                    <a:pt x="4604892" y="1506585"/>
                  </a:lnTo>
                  <a:lnTo>
                    <a:pt x="4616730" y="1506585"/>
                  </a:lnTo>
                  <a:lnTo>
                    <a:pt x="4628568" y="1506585"/>
                  </a:lnTo>
                  <a:lnTo>
                    <a:pt x="4640406" y="1506585"/>
                  </a:lnTo>
                  <a:lnTo>
                    <a:pt x="4652244" y="1506585"/>
                  </a:lnTo>
                  <a:lnTo>
                    <a:pt x="4664081" y="1506585"/>
                  </a:lnTo>
                  <a:lnTo>
                    <a:pt x="4675919" y="1506585"/>
                  </a:lnTo>
                  <a:lnTo>
                    <a:pt x="4687757" y="1506585"/>
                  </a:lnTo>
                </a:path>
              </a:pathLst>
            </a:custGeom>
            <a:ln w="40651" cap="flat">
              <a:solidFill>
                <a:srgbClr val="E8E8E8">
                  <a:alpha val="100000"/>
                </a:srgbClr>
              </a:solidFill>
              <a:prstDash val="solid"/>
              <a:round/>
            </a:ln>
          </p:spPr>
          <p:txBody>
            <a:bodyPr/>
            <a:lstStyle/>
            <a:p/>
          </p:txBody>
        </p:sp>
        <p:sp>
          <p:nvSpPr>
            <p:cNvPr id="58" name="pt58"/>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11130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4767428"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93936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11130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767428"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2423549" y="159975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9" name="pt79"/>
            <p:cNvSpPr/>
            <p:nvPr/>
          </p:nvSpPr>
          <p:spPr>
            <a:xfrm>
              <a:off x="4767428" y="178810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0" name="pt80"/>
            <p:cNvSpPr/>
            <p:nvPr/>
          </p:nvSpPr>
          <p:spPr>
            <a:xfrm>
              <a:off x="3595489" y="141140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1" name="pt81"/>
            <p:cNvSpPr/>
            <p:nvPr/>
          </p:nvSpPr>
          <p:spPr>
            <a:xfrm>
              <a:off x="7111307" y="159975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2" name="pt82"/>
            <p:cNvSpPr/>
            <p:nvPr/>
          </p:nvSpPr>
          <p:spPr>
            <a:xfrm>
              <a:off x="5939367" y="159975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3" name="pt83"/>
            <p:cNvSpPr/>
            <p:nvPr/>
          </p:nvSpPr>
          <p:spPr>
            <a:xfrm>
              <a:off x="359548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93936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242354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359548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4767428"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93936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359548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242354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4767428"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593936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242354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359548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359548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242354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359548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4767428"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11130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593936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11130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11130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242354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4767428"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4767428"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593936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242354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359548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593936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11130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359548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4767428"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593936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11130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tx193"/>
            <p:cNvSpPr/>
            <p:nvPr/>
          </p:nvSpPr>
          <p:spPr>
            <a:xfrm>
              <a:off x="1134545"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94" name="tx194"/>
            <p:cNvSpPr/>
            <p:nvPr/>
          </p:nvSpPr>
          <p:spPr>
            <a:xfrm>
              <a:off x="1176846"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95" name="tx195"/>
            <p:cNvSpPr/>
            <p:nvPr/>
          </p:nvSpPr>
          <p:spPr>
            <a:xfrm>
              <a:off x="1261449"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96" name="tx196"/>
            <p:cNvSpPr/>
            <p:nvPr/>
          </p:nvSpPr>
          <p:spPr>
            <a:xfrm>
              <a:off x="1268428"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97" name="tx197"/>
            <p:cNvSpPr/>
            <p:nvPr/>
          </p:nvSpPr>
          <p:spPr>
            <a:xfrm>
              <a:off x="1514456"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98" name="tx198"/>
            <p:cNvSpPr/>
            <p:nvPr/>
          </p:nvSpPr>
          <p:spPr>
            <a:xfrm>
              <a:off x="1458075"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99" name="tx199"/>
            <p:cNvSpPr/>
            <p:nvPr/>
          </p:nvSpPr>
          <p:spPr>
            <a:xfrm>
              <a:off x="1584609"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200" name="tx200"/>
            <p:cNvSpPr/>
            <p:nvPr/>
          </p:nvSpPr>
          <p:spPr>
            <a:xfrm>
              <a:off x="1282384"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201" name="tx201"/>
            <p:cNvSpPr/>
            <p:nvPr/>
          </p:nvSpPr>
          <p:spPr>
            <a:xfrm>
              <a:off x="1373718"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202" name="tx202"/>
            <p:cNvSpPr/>
            <p:nvPr/>
          </p:nvSpPr>
          <p:spPr>
            <a:xfrm>
              <a:off x="1359824"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203" name="tx203"/>
            <p:cNvSpPr/>
            <p:nvPr/>
          </p:nvSpPr>
          <p:spPr>
            <a:xfrm>
              <a:off x="1577816"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125453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1458013"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206" name="tx206"/>
            <p:cNvSpPr/>
            <p:nvPr/>
          </p:nvSpPr>
          <p:spPr>
            <a:xfrm>
              <a:off x="1415958"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994177"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208" name="tx208"/>
            <p:cNvSpPr/>
            <p:nvPr/>
          </p:nvSpPr>
          <p:spPr>
            <a:xfrm>
              <a:off x="1560092" y="3656845"/>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(&lt;500)</a:t>
              </a:r>
            </a:p>
          </p:txBody>
        </p:sp>
        <p:sp>
          <p:nvSpPr>
            <p:cNvPr id="209" name="tx209"/>
            <p:cNvSpPr/>
            <p:nvPr/>
          </p:nvSpPr>
          <p:spPr>
            <a:xfrm>
              <a:off x="1799266" y="3845192"/>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210" name="tx210"/>
            <p:cNvSpPr/>
            <p:nvPr/>
          </p:nvSpPr>
          <p:spPr>
            <a:xfrm>
              <a:off x="1349326"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11" name="tx211"/>
            <p:cNvSpPr/>
            <p:nvPr/>
          </p:nvSpPr>
          <p:spPr>
            <a:xfrm>
              <a:off x="1574234" y="4221885"/>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12" name="tx212"/>
            <p:cNvSpPr/>
            <p:nvPr/>
          </p:nvSpPr>
          <p:spPr>
            <a:xfrm>
              <a:off x="885367"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3" name="tx213"/>
            <p:cNvSpPr/>
            <p:nvPr/>
          </p:nvSpPr>
          <p:spPr>
            <a:xfrm>
              <a:off x="1047039"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4" name="tx214"/>
            <p:cNvSpPr/>
            <p:nvPr/>
          </p:nvSpPr>
          <p:spPr>
            <a:xfrm>
              <a:off x="1602209"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5" name="tx215"/>
            <p:cNvSpPr/>
            <p:nvPr/>
          </p:nvSpPr>
          <p:spPr>
            <a:xfrm>
              <a:off x="1229708"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1616350"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163734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1581212"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17007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7287203"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(657,000)</a:t>
              </a:r>
            </a:p>
          </p:txBody>
        </p:sp>
        <p:sp>
          <p:nvSpPr>
            <p:cNvPr id="221" name="tx221"/>
            <p:cNvSpPr/>
            <p:nvPr/>
          </p:nvSpPr>
          <p:spPr>
            <a:xfrm>
              <a:off x="7287203"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(381,000)</a:t>
              </a:r>
            </a:p>
          </p:txBody>
        </p:sp>
        <p:sp>
          <p:nvSpPr>
            <p:cNvPr id="222" name="tx222"/>
            <p:cNvSpPr/>
            <p:nvPr/>
          </p:nvSpPr>
          <p:spPr>
            <a:xfrm>
              <a:off x="7287203"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(260,000)</a:t>
              </a:r>
            </a:p>
          </p:txBody>
        </p:sp>
        <p:sp>
          <p:nvSpPr>
            <p:cNvPr id="223" name="tx223"/>
            <p:cNvSpPr/>
            <p:nvPr/>
          </p:nvSpPr>
          <p:spPr>
            <a:xfrm>
              <a:off x="7287203"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(207,000)</a:t>
              </a:r>
            </a:p>
          </p:txBody>
        </p:sp>
        <p:sp>
          <p:nvSpPr>
            <p:cNvPr id="224" name="tx224"/>
            <p:cNvSpPr/>
            <p:nvPr/>
          </p:nvSpPr>
          <p:spPr>
            <a:xfrm>
              <a:off x="7287203"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(128,000)</a:t>
              </a:r>
            </a:p>
          </p:txBody>
        </p:sp>
        <p:sp>
          <p:nvSpPr>
            <p:cNvPr id="225" name="tx225"/>
            <p:cNvSpPr/>
            <p:nvPr/>
          </p:nvSpPr>
          <p:spPr>
            <a:xfrm>
              <a:off x="7287203" y="1773377"/>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(45,000)</a:t>
              </a:r>
            </a:p>
          </p:txBody>
        </p:sp>
        <p:sp>
          <p:nvSpPr>
            <p:cNvPr id="226" name="tx226"/>
            <p:cNvSpPr/>
            <p:nvPr/>
          </p:nvSpPr>
          <p:spPr>
            <a:xfrm>
              <a:off x="7287203"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(41,000)</a:t>
              </a:r>
            </a:p>
          </p:txBody>
        </p:sp>
        <p:sp>
          <p:nvSpPr>
            <p:cNvPr id="227" name="tx227"/>
            <p:cNvSpPr/>
            <p:nvPr/>
          </p:nvSpPr>
          <p:spPr>
            <a:xfrm>
              <a:off x="7287203" y="2150070"/>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28" name="tx228"/>
            <p:cNvSpPr/>
            <p:nvPr/>
          </p:nvSpPr>
          <p:spPr>
            <a:xfrm>
              <a:off x="7287203" y="2338417"/>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(22,000)</a:t>
              </a:r>
            </a:p>
          </p:txBody>
        </p:sp>
        <p:sp>
          <p:nvSpPr>
            <p:cNvPr id="229" name="tx229"/>
            <p:cNvSpPr/>
            <p:nvPr/>
          </p:nvSpPr>
          <p:spPr>
            <a:xfrm>
              <a:off x="7287203"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30" name="tx230"/>
            <p:cNvSpPr/>
            <p:nvPr/>
          </p:nvSpPr>
          <p:spPr>
            <a:xfrm>
              <a:off x="7287203"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31" name="tx231"/>
            <p:cNvSpPr/>
            <p:nvPr/>
          </p:nvSpPr>
          <p:spPr>
            <a:xfrm>
              <a:off x="728720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32" name="tx232"/>
            <p:cNvSpPr/>
            <p:nvPr/>
          </p:nvSpPr>
          <p:spPr>
            <a:xfrm>
              <a:off x="7287203"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33" name="tx233"/>
            <p:cNvSpPr/>
            <p:nvPr/>
          </p:nvSpPr>
          <p:spPr>
            <a:xfrm>
              <a:off x="7287203"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34" name="tx234"/>
            <p:cNvSpPr/>
            <p:nvPr/>
          </p:nvSpPr>
          <p:spPr>
            <a:xfrm>
              <a:off x="7287203" y="3468498"/>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35" name="tx235"/>
            <p:cNvSpPr/>
            <p:nvPr/>
          </p:nvSpPr>
          <p:spPr>
            <a:xfrm>
              <a:off x="7287203" y="3656845"/>
              <a:ext cx="87542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(&lt;500)</a:t>
              </a:r>
            </a:p>
          </p:txBody>
        </p:sp>
        <p:sp>
          <p:nvSpPr>
            <p:cNvPr id="236" name="tx236"/>
            <p:cNvSpPr/>
            <p:nvPr/>
          </p:nvSpPr>
          <p:spPr>
            <a:xfrm>
              <a:off x="728720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37" name="tx237"/>
            <p:cNvSpPr/>
            <p:nvPr/>
          </p:nvSpPr>
          <p:spPr>
            <a:xfrm>
              <a:off x="7287203"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38" name="tx238"/>
            <p:cNvSpPr/>
            <p:nvPr/>
          </p:nvSpPr>
          <p:spPr>
            <a:xfrm>
              <a:off x="7287203" y="4221885"/>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39" name="tx239"/>
            <p:cNvSpPr/>
            <p:nvPr/>
          </p:nvSpPr>
          <p:spPr>
            <a:xfrm>
              <a:off x="7287203"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40" name="tx240"/>
            <p:cNvSpPr/>
            <p:nvPr/>
          </p:nvSpPr>
          <p:spPr>
            <a:xfrm>
              <a:off x="7287203" y="4598579"/>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41" name="tx241"/>
            <p:cNvSpPr/>
            <p:nvPr/>
          </p:nvSpPr>
          <p:spPr>
            <a:xfrm>
              <a:off x="7287203"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42" name="tx242"/>
            <p:cNvSpPr/>
            <p:nvPr/>
          </p:nvSpPr>
          <p:spPr>
            <a:xfrm>
              <a:off x="7287203" y="4975273"/>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43" name="tx243"/>
            <p:cNvSpPr/>
            <p:nvPr/>
          </p:nvSpPr>
          <p:spPr>
            <a:xfrm>
              <a:off x="7287203" y="5163619"/>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44" name="tx244"/>
            <p:cNvSpPr/>
            <p:nvPr/>
          </p:nvSpPr>
          <p:spPr>
            <a:xfrm>
              <a:off x="7287203" y="5351966"/>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45" name="tx245"/>
            <p:cNvSpPr/>
            <p:nvPr/>
          </p:nvSpPr>
          <p:spPr>
            <a:xfrm>
              <a:off x="7287203" y="554031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46" name="tx246"/>
            <p:cNvSpPr/>
            <p:nvPr/>
          </p:nvSpPr>
          <p:spPr>
            <a:xfrm>
              <a:off x="7287203"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47" name="tx247"/>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48" name="tx248"/>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49" name="tx249"/>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50" name="tx250"/>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51" name="tx251"/>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52" name="tx252"/>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53" name="tx253"/>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54" name="tx254"/>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55" name="tx255"/>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56" name="tx256"/>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57" name="tx257"/>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58" name="tx258"/>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59" name="tx259"/>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60" name="tx260"/>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61" name="tx261"/>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62" name="tx262"/>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63" name="tx263"/>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64" name="tx264"/>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65" name="tx265"/>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66" name="tx266"/>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67" name="tx267"/>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68" name="tx268"/>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69" name="tx269"/>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70" name="tx270"/>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71" name="tx271"/>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72" name="tx272"/>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73" name="tx27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74" name="tx27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75" name="tx27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76" name="tx27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77" name="tx27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78" name="tx27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79" name="tx27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2021-2025</a:t>
              </a:r>
            </a:p>
          </p:txBody>
        </p:sp>
        <p:sp>
          <p:nvSpPr>
            <p:cNvPr id="280" name="tx28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81" name="tx28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PNG ranked number 5 out of 27 countries with 147,000 zero-dose children.
In 2025, PNG ranked number 5 out of 27 countries with 128,000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2608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60747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88886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17026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96677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24817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52956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181095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2670" y="3912151"/>
              <a:ext cx="203168" cy="773235"/>
            </a:xfrm>
            <a:prstGeom prst="rect">
              <a:avLst/>
            </a:prstGeom>
            <a:solidFill>
              <a:srgbClr val="80BD41">
                <a:alpha val="100000"/>
              </a:srgbClr>
            </a:solidFill>
          </p:spPr>
          <p:txBody>
            <a:bodyPr/>
            <a:lstStyle/>
            <a:p/>
          </p:txBody>
        </p:sp>
        <p:sp>
          <p:nvSpPr>
            <p:cNvPr id="28" name="rc28"/>
            <p:cNvSpPr/>
            <p:nvPr/>
          </p:nvSpPr>
          <p:spPr>
            <a:xfrm>
              <a:off x="1332670" y="3374819"/>
              <a:ext cx="203168" cy="209689"/>
            </a:xfrm>
            <a:prstGeom prst="rect">
              <a:avLst/>
            </a:prstGeom>
            <a:solidFill>
              <a:srgbClr val="0058AB">
                <a:alpha val="100000"/>
              </a:srgbClr>
            </a:solidFill>
          </p:spPr>
          <p:txBody>
            <a:bodyPr/>
            <a:lstStyle/>
            <a:p/>
          </p:txBody>
        </p:sp>
        <p:sp>
          <p:nvSpPr>
            <p:cNvPr id="29" name="rc29"/>
            <p:cNvSpPr/>
            <p:nvPr/>
          </p:nvSpPr>
          <p:spPr>
            <a:xfrm>
              <a:off x="1332670" y="3584509"/>
              <a:ext cx="203168" cy="327641"/>
            </a:xfrm>
            <a:prstGeom prst="rect">
              <a:avLst/>
            </a:prstGeom>
            <a:solidFill>
              <a:srgbClr val="1CABE2">
                <a:alpha val="100000"/>
              </a:srgbClr>
            </a:solidFill>
          </p:spPr>
          <p:txBody>
            <a:bodyPr/>
            <a:lstStyle/>
            <a:p/>
          </p:txBody>
        </p:sp>
        <p:sp>
          <p:nvSpPr>
            <p:cNvPr id="30" name="rc30"/>
            <p:cNvSpPr/>
            <p:nvPr/>
          </p:nvSpPr>
          <p:spPr>
            <a:xfrm>
              <a:off x="1558413" y="3943813"/>
              <a:ext cx="203168" cy="741574"/>
            </a:xfrm>
            <a:prstGeom prst="rect">
              <a:avLst/>
            </a:prstGeom>
            <a:solidFill>
              <a:srgbClr val="80BD41">
                <a:alpha val="100000"/>
              </a:srgbClr>
            </a:solidFill>
          </p:spPr>
          <p:txBody>
            <a:bodyPr/>
            <a:lstStyle/>
            <a:p/>
          </p:txBody>
        </p:sp>
        <p:sp>
          <p:nvSpPr>
            <p:cNvPr id="31" name="rc31"/>
            <p:cNvSpPr/>
            <p:nvPr/>
          </p:nvSpPr>
          <p:spPr>
            <a:xfrm>
              <a:off x="1558413" y="3337071"/>
              <a:ext cx="203168" cy="310115"/>
            </a:xfrm>
            <a:prstGeom prst="rect">
              <a:avLst/>
            </a:prstGeom>
            <a:solidFill>
              <a:srgbClr val="0058AB">
                <a:alpha val="100000"/>
              </a:srgbClr>
            </a:solidFill>
          </p:spPr>
          <p:txBody>
            <a:bodyPr/>
            <a:lstStyle/>
            <a:p/>
          </p:txBody>
        </p:sp>
        <p:sp>
          <p:nvSpPr>
            <p:cNvPr id="32" name="rc32"/>
            <p:cNvSpPr/>
            <p:nvPr/>
          </p:nvSpPr>
          <p:spPr>
            <a:xfrm>
              <a:off x="1558413" y="3647186"/>
              <a:ext cx="203168" cy="296626"/>
            </a:xfrm>
            <a:prstGeom prst="rect">
              <a:avLst/>
            </a:prstGeom>
            <a:solidFill>
              <a:srgbClr val="1CABE2">
                <a:alpha val="100000"/>
              </a:srgbClr>
            </a:solidFill>
          </p:spPr>
          <p:txBody>
            <a:bodyPr/>
            <a:lstStyle/>
            <a:p/>
          </p:txBody>
        </p:sp>
        <p:sp>
          <p:nvSpPr>
            <p:cNvPr id="33" name="rc33"/>
            <p:cNvSpPr/>
            <p:nvPr/>
          </p:nvSpPr>
          <p:spPr>
            <a:xfrm>
              <a:off x="1784155" y="3840168"/>
              <a:ext cx="203168" cy="845218"/>
            </a:xfrm>
            <a:prstGeom prst="rect">
              <a:avLst/>
            </a:prstGeom>
            <a:solidFill>
              <a:srgbClr val="80BD41">
                <a:alpha val="100000"/>
              </a:srgbClr>
            </a:solidFill>
          </p:spPr>
          <p:txBody>
            <a:bodyPr/>
            <a:lstStyle/>
            <a:p/>
          </p:txBody>
        </p:sp>
        <p:sp>
          <p:nvSpPr>
            <p:cNvPr id="34" name="rc34"/>
            <p:cNvSpPr/>
            <p:nvPr/>
          </p:nvSpPr>
          <p:spPr>
            <a:xfrm>
              <a:off x="1784155" y="3299782"/>
              <a:ext cx="203168" cy="263261"/>
            </a:xfrm>
            <a:prstGeom prst="rect">
              <a:avLst/>
            </a:prstGeom>
            <a:solidFill>
              <a:srgbClr val="0058AB">
                <a:alpha val="100000"/>
              </a:srgbClr>
            </a:solidFill>
          </p:spPr>
          <p:txBody>
            <a:bodyPr/>
            <a:lstStyle/>
            <a:p/>
          </p:txBody>
        </p:sp>
        <p:sp>
          <p:nvSpPr>
            <p:cNvPr id="35" name="rc35"/>
            <p:cNvSpPr/>
            <p:nvPr/>
          </p:nvSpPr>
          <p:spPr>
            <a:xfrm>
              <a:off x="1784155" y="3563044"/>
              <a:ext cx="203168" cy="277123"/>
            </a:xfrm>
            <a:prstGeom prst="rect">
              <a:avLst/>
            </a:prstGeom>
            <a:solidFill>
              <a:srgbClr val="1CABE2">
                <a:alpha val="100000"/>
              </a:srgbClr>
            </a:solidFill>
          </p:spPr>
          <p:txBody>
            <a:bodyPr/>
            <a:lstStyle/>
            <a:p/>
          </p:txBody>
        </p:sp>
        <p:sp>
          <p:nvSpPr>
            <p:cNvPr id="36" name="rc36"/>
            <p:cNvSpPr/>
            <p:nvPr/>
          </p:nvSpPr>
          <p:spPr>
            <a:xfrm>
              <a:off x="2009898" y="3719614"/>
              <a:ext cx="203168" cy="965772"/>
            </a:xfrm>
            <a:prstGeom prst="rect">
              <a:avLst/>
            </a:prstGeom>
            <a:solidFill>
              <a:srgbClr val="80BD41">
                <a:alpha val="100000"/>
              </a:srgbClr>
            </a:solidFill>
          </p:spPr>
          <p:txBody>
            <a:bodyPr/>
            <a:lstStyle/>
            <a:p/>
          </p:txBody>
        </p:sp>
        <p:sp>
          <p:nvSpPr>
            <p:cNvPr id="37" name="rc37"/>
            <p:cNvSpPr/>
            <p:nvPr/>
          </p:nvSpPr>
          <p:spPr>
            <a:xfrm>
              <a:off x="2009898" y="3265131"/>
              <a:ext cx="203168" cy="170432"/>
            </a:xfrm>
            <a:prstGeom prst="rect">
              <a:avLst/>
            </a:prstGeom>
            <a:solidFill>
              <a:srgbClr val="0058AB">
                <a:alpha val="100000"/>
              </a:srgbClr>
            </a:solidFill>
          </p:spPr>
          <p:txBody>
            <a:bodyPr/>
            <a:lstStyle/>
            <a:p/>
          </p:txBody>
        </p:sp>
        <p:sp>
          <p:nvSpPr>
            <p:cNvPr id="38" name="rc38"/>
            <p:cNvSpPr/>
            <p:nvPr/>
          </p:nvSpPr>
          <p:spPr>
            <a:xfrm>
              <a:off x="2009898" y="3435563"/>
              <a:ext cx="203168" cy="284051"/>
            </a:xfrm>
            <a:prstGeom prst="rect">
              <a:avLst/>
            </a:prstGeom>
            <a:solidFill>
              <a:srgbClr val="1CABE2">
                <a:alpha val="100000"/>
              </a:srgbClr>
            </a:solidFill>
          </p:spPr>
          <p:txBody>
            <a:bodyPr/>
            <a:lstStyle/>
            <a:p/>
          </p:txBody>
        </p:sp>
        <p:sp>
          <p:nvSpPr>
            <p:cNvPr id="39" name="rc39"/>
            <p:cNvSpPr/>
            <p:nvPr/>
          </p:nvSpPr>
          <p:spPr>
            <a:xfrm>
              <a:off x="2235640" y="3787645"/>
              <a:ext cx="203168" cy="897741"/>
            </a:xfrm>
            <a:prstGeom prst="rect">
              <a:avLst/>
            </a:prstGeom>
            <a:solidFill>
              <a:srgbClr val="80BD41">
                <a:alpha val="100000"/>
              </a:srgbClr>
            </a:solidFill>
          </p:spPr>
          <p:txBody>
            <a:bodyPr/>
            <a:lstStyle/>
            <a:p/>
          </p:txBody>
        </p:sp>
        <p:sp>
          <p:nvSpPr>
            <p:cNvPr id="40" name="rc40"/>
            <p:cNvSpPr/>
            <p:nvPr/>
          </p:nvSpPr>
          <p:spPr>
            <a:xfrm>
              <a:off x="2235640" y="3237414"/>
              <a:ext cx="203168" cy="275111"/>
            </a:xfrm>
            <a:prstGeom prst="rect">
              <a:avLst/>
            </a:prstGeom>
            <a:solidFill>
              <a:srgbClr val="0058AB">
                <a:alpha val="100000"/>
              </a:srgbClr>
            </a:solidFill>
          </p:spPr>
          <p:txBody>
            <a:bodyPr/>
            <a:lstStyle/>
            <a:p/>
          </p:txBody>
        </p:sp>
        <p:sp>
          <p:nvSpPr>
            <p:cNvPr id="41" name="rc41"/>
            <p:cNvSpPr/>
            <p:nvPr/>
          </p:nvSpPr>
          <p:spPr>
            <a:xfrm>
              <a:off x="2235640" y="3512526"/>
              <a:ext cx="203168" cy="275118"/>
            </a:xfrm>
            <a:prstGeom prst="rect">
              <a:avLst/>
            </a:prstGeom>
            <a:solidFill>
              <a:srgbClr val="1CABE2">
                <a:alpha val="100000"/>
              </a:srgbClr>
            </a:solidFill>
          </p:spPr>
          <p:txBody>
            <a:bodyPr/>
            <a:lstStyle/>
            <a:p/>
          </p:txBody>
        </p:sp>
        <p:sp>
          <p:nvSpPr>
            <p:cNvPr id="42" name="rc42"/>
            <p:cNvSpPr/>
            <p:nvPr/>
          </p:nvSpPr>
          <p:spPr>
            <a:xfrm>
              <a:off x="2461382" y="3620720"/>
              <a:ext cx="203168" cy="1064667"/>
            </a:xfrm>
            <a:prstGeom prst="rect">
              <a:avLst/>
            </a:prstGeom>
            <a:solidFill>
              <a:srgbClr val="80BD41">
                <a:alpha val="100000"/>
              </a:srgbClr>
            </a:solidFill>
          </p:spPr>
          <p:txBody>
            <a:bodyPr/>
            <a:lstStyle/>
            <a:p/>
          </p:txBody>
        </p:sp>
        <p:sp>
          <p:nvSpPr>
            <p:cNvPr id="43" name="rc43"/>
            <p:cNvSpPr/>
            <p:nvPr/>
          </p:nvSpPr>
          <p:spPr>
            <a:xfrm>
              <a:off x="2461382" y="3206687"/>
              <a:ext cx="203168" cy="295742"/>
            </a:xfrm>
            <a:prstGeom prst="rect">
              <a:avLst/>
            </a:prstGeom>
            <a:solidFill>
              <a:srgbClr val="0058AB">
                <a:alpha val="100000"/>
              </a:srgbClr>
            </a:solidFill>
          </p:spPr>
          <p:txBody>
            <a:bodyPr/>
            <a:lstStyle/>
            <a:p/>
          </p:txBody>
        </p:sp>
        <p:sp>
          <p:nvSpPr>
            <p:cNvPr id="44" name="rc44"/>
            <p:cNvSpPr/>
            <p:nvPr/>
          </p:nvSpPr>
          <p:spPr>
            <a:xfrm>
              <a:off x="2461382" y="3502430"/>
              <a:ext cx="203168" cy="118289"/>
            </a:xfrm>
            <a:prstGeom prst="rect">
              <a:avLst/>
            </a:prstGeom>
            <a:solidFill>
              <a:srgbClr val="1CABE2">
                <a:alpha val="100000"/>
              </a:srgbClr>
            </a:solidFill>
          </p:spPr>
          <p:txBody>
            <a:bodyPr/>
            <a:lstStyle/>
            <a:p/>
          </p:txBody>
        </p:sp>
        <p:sp>
          <p:nvSpPr>
            <p:cNvPr id="45" name="rc45"/>
            <p:cNvSpPr/>
            <p:nvPr/>
          </p:nvSpPr>
          <p:spPr>
            <a:xfrm>
              <a:off x="2687125" y="3630787"/>
              <a:ext cx="203168" cy="1054599"/>
            </a:xfrm>
            <a:prstGeom prst="rect">
              <a:avLst/>
            </a:prstGeom>
            <a:solidFill>
              <a:srgbClr val="80BD41">
                <a:alpha val="100000"/>
              </a:srgbClr>
            </a:solidFill>
          </p:spPr>
          <p:txBody>
            <a:bodyPr/>
            <a:lstStyle/>
            <a:p/>
          </p:txBody>
        </p:sp>
        <p:sp>
          <p:nvSpPr>
            <p:cNvPr id="46" name="rc46"/>
            <p:cNvSpPr/>
            <p:nvPr/>
          </p:nvSpPr>
          <p:spPr>
            <a:xfrm>
              <a:off x="2687125" y="3178812"/>
              <a:ext cx="203168" cy="256118"/>
            </a:xfrm>
            <a:prstGeom prst="rect">
              <a:avLst/>
            </a:prstGeom>
            <a:solidFill>
              <a:srgbClr val="0058AB">
                <a:alpha val="100000"/>
              </a:srgbClr>
            </a:solidFill>
          </p:spPr>
          <p:txBody>
            <a:bodyPr/>
            <a:lstStyle/>
            <a:p/>
          </p:txBody>
        </p:sp>
        <p:sp>
          <p:nvSpPr>
            <p:cNvPr id="47" name="rc47"/>
            <p:cNvSpPr/>
            <p:nvPr/>
          </p:nvSpPr>
          <p:spPr>
            <a:xfrm>
              <a:off x="2687125" y="3434931"/>
              <a:ext cx="203168" cy="195856"/>
            </a:xfrm>
            <a:prstGeom prst="rect">
              <a:avLst/>
            </a:prstGeom>
            <a:solidFill>
              <a:srgbClr val="1CABE2">
                <a:alpha val="100000"/>
              </a:srgbClr>
            </a:solidFill>
          </p:spPr>
          <p:txBody>
            <a:bodyPr/>
            <a:lstStyle/>
            <a:p/>
          </p:txBody>
        </p:sp>
        <p:sp>
          <p:nvSpPr>
            <p:cNvPr id="48" name="rc48"/>
            <p:cNvSpPr/>
            <p:nvPr/>
          </p:nvSpPr>
          <p:spPr>
            <a:xfrm>
              <a:off x="2912867" y="3672668"/>
              <a:ext cx="203168" cy="1012719"/>
            </a:xfrm>
            <a:prstGeom prst="rect">
              <a:avLst/>
            </a:prstGeom>
            <a:solidFill>
              <a:srgbClr val="80BD41">
                <a:alpha val="100000"/>
              </a:srgbClr>
            </a:solidFill>
          </p:spPr>
          <p:txBody>
            <a:bodyPr/>
            <a:lstStyle/>
            <a:p/>
          </p:txBody>
        </p:sp>
        <p:sp>
          <p:nvSpPr>
            <p:cNvPr id="49" name="rc49"/>
            <p:cNvSpPr/>
            <p:nvPr/>
          </p:nvSpPr>
          <p:spPr>
            <a:xfrm>
              <a:off x="2912867" y="3150966"/>
              <a:ext cx="203168" cy="429641"/>
            </a:xfrm>
            <a:prstGeom prst="rect">
              <a:avLst/>
            </a:prstGeom>
            <a:solidFill>
              <a:srgbClr val="0058AB">
                <a:alpha val="100000"/>
              </a:srgbClr>
            </a:solidFill>
          </p:spPr>
          <p:txBody>
            <a:bodyPr/>
            <a:lstStyle/>
            <a:p/>
          </p:txBody>
        </p:sp>
        <p:sp>
          <p:nvSpPr>
            <p:cNvPr id="50" name="rc50"/>
            <p:cNvSpPr/>
            <p:nvPr/>
          </p:nvSpPr>
          <p:spPr>
            <a:xfrm>
              <a:off x="2912867" y="3580607"/>
              <a:ext cx="203168" cy="92060"/>
            </a:xfrm>
            <a:prstGeom prst="rect">
              <a:avLst/>
            </a:prstGeom>
            <a:solidFill>
              <a:srgbClr val="1CABE2">
                <a:alpha val="100000"/>
              </a:srgbClr>
            </a:solidFill>
          </p:spPr>
          <p:txBody>
            <a:bodyPr/>
            <a:lstStyle/>
            <a:p/>
          </p:txBody>
        </p:sp>
        <p:sp>
          <p:nvSpPr>
            <p:cNvPr id="51" name="rc51"/>
            <p:cNvSpPr/>
            <p:nvPr/>
          </p:nvSpPr>
          <p:spPr>
            <a:xfrm>
              <a:off x="3138609" y="3808729"/>
              <a:ext cx="203168" cy="876657"/>
            </a:xfrm>
            <a:prstGeom prst="rect">
              <a:avLst/>
            </a:prstGeom>
            <a:solidFill>
              <a:srgbClr val="80BD41">
                <a:alpha val="100000"/>
              </a:srgbClr>
            </a:solidFill>
          </p:spPr>
          <p:txBody>
            <a:bodyPr/>
            <a:lstStyle/>
            <a:p/>
          </p:txBody>
        </p:sp>
        <p:sp>
          <p:nvSpPr>
            <p:cNvPr id="52" name="rc52"/>
            <p:cNvSpPr/>
            <p:nvPr/>
          </p:nvSpPr>
          <p:spPr>
            <a:xfrm>
              <a:off x="3138609" y="3119922"/>
              <a:ext cx="203168" cy="563567"/>
            </a:xfrm>
            <a:prstGeom prst="rect">
              <a:avLst/>
            </a:prstGeom>
            <a:solidFill>
              <a:srgbClr val="0058AB">
                <a:alpha val="100000"/>
              </a:srgbClr>
            </a:solidFill>
          </p:spPr>
          <p:txBody>
            <a:bodyPr/>
            <a:lstStyle/>
            <a:p/>
          </p:txBody>
        </p:sp>
        <p:sp>
          <p:nvSpPr>
            <p:cNvPr id="53" name="rc53"/>
            <p:cNvSpPr/>
            <p:nvPr/>
          </p:nvSpPr>
          <p:spPr>
            <a:xfrm>
              <a:off x="3138609" y="3683490"/>
              <a:ext cx="203168" cy="125238"/>
            </a:xfrm>
            <a:prstGeom prst="rect">
              <a:avLst/>
            </a:prstGeom>
            <a:solidFill>
              <a:srgbClr val="1CABE2">
                <a:alpha val="100000"/>
              </a:srgbClr>
            </a:solidFill>
          </p:spPr>
          <p:txBody>
            <a:bodyPr/>
            <a:lstStyle/>
            <a:p/>
          </p:txBody>
        </p:sp>
        <p:sp>
          <p:nvSpPr>
            <p:cNvPr id="54" name="rc54"/>
            <p:cNvSpPr/>
            <p:nvPr/>
          </p:nvSpPr>
          <p:spPr>
            <a:xfrm>
              <a:off x="3364352" y="3667199"/>
              <a:ext cx="203168" cy="1018187"/>
            </a:xfrm>
            <a:prstGeom prst="rect">
              <a:avLst/>
            </a:prstGeom>
            <a:solidFill>
              <a:srgbClr val="80BD41">
                <a:alpha val="100000"/>
              </a:srgbClr>
            </a:solidFill>
          </p:spPr>
          <p:txBody>
            <a:bodyPr/>
            <a:lstStyle/>
            <a:p/>
          </p:txBody>
        </p:sp>
        <p:sp>
          <p:nvSpPr>
            <p:cNvPr id="55" name="rc55"/>
            <p:cNvSpPr/>
            <p:nvPr/>
          </p:nvSpPr>
          <p:spPr>
            <a:xfrm>
              <a:off x="3364352" y="3094469"/>
              <a:ext cx="203168" cy="461367"/>
            </a:xfrm>
            <a:prstGeom prst="rect">
              <a:avLst/>
            </a:prstGeom>
            <a:solidFill>
              <a:srgbClr val="0058AB">
                <a:alpha val="100000"/>
              </a:srgbClr>
            </a:solidFill>
          </p:spPr>
          <p:txBody>
            <a:bodyPr/>
            <a:lstStyle/>
            <a:p/>
          </p:txBody>
        </p:sp>
        <p:sp>
          <p:nvSpPr>
            <p:cNvPr id="56" name="rc56"/>
            <p:cNvSpPr/>
            <p:nvPr/>
          </p:nvSpPr>
          <p:spPr>
            <a:xfrm>
              <a:off x="3364352" y="3555836"/>
              <a:ext cx="203168" cy="111362"/>
            </a:xfrm>
            <a:prstGeom prst="rect">
              <a:avLst/>
            </a:prstGeom>
            <a:solidFill>
              <a:srgbClr val="1CABE2">
                <a:alpha val="100000"/>
              </a:srgbClr>
            </a:solidFill>
          </p:spPr>
          <p:txBody>
            <a:bodyPr/>
            <a:lstStyle/>
            <a:p/>
          </p:txBody>
        </p:sp>
        <p:sp>
          <p:nvSpPr>
            <p:cNvPr id="57" name="rc57"/>
            <p:cNvSpPr/>
            <p:nvPr/>
          </p:nvSpPr>
          <p:spPr>
            <a:xfrm>
              <a:off x="3590094" y="3792826"/>
              <a:ext cx="203168" cy="892560"/>
            </a:xfrm>
            <a:prstGeom prst="rect">
              <a:avLst/>
            </a:prstGeom>
            <a:solidFill>
              <a:srgbClr val="80BD41">
                <a:alpha val="100000"/>
              </a:srgbClr>
            </a:solidFill>
          </p:spPr>
          <p:txBody>
            <a:bodyPr/>
            <a:lstStyle/>
            <a:p/>
          </p:txBody>
        </p:sp>
        <p:sp>
          <p:nvSpPr>
            <p:cNvPr id="58" name="rc58"/>
            <p:cNvSpPr/>
            <p:nvPr/>
          </p:nvSpPr>
          <p:spPr>
            <a:xfrm>
              <a:off x="3590094" y="3062548"/>
              <a:ext cx="203168" cy="486849"/>
            </a:xfrm>
            <a:prstGeom prst="rect">
              <a:avLst/>
            </a:prstGeom>
            <a:solidFill>
              <a:srgbClr val="0058AB">
                <a:alpha val="100000"/>
              </a:srgbClr>
            </a:solidFill>
          </p:spPr>
          <p:txBody>
            <a:bodyPr/>
            <a:lstStyle/>
            <a:p/>
          </p:txBody>
        </p:sp>
        <p:sp>
          <p:nvSpPr>
            <p:cNvPr id="59" name="rc59"/>
            <p:cNvSpPr/>
            <p:nvPr/>
          </p:nvSpPr>
          <p:spPr>
            <a:xfrm>
              <a:off x="3590094" y="3549398"/>
              <a:ext cx="203168" cy="243428"/>
            </a:xfrm>
            <a:prstGeom prst="rect">
              <a:avLst/>
            </a:prstGeom>
            <a:solidFill>
              <a:srgbClr val="1CABE2">
                <a:alpha val="100000"/>
              </a:srgbClr>
            </a:solidFill>
          </p:spPr>
          <p:txBody>
            <a:bodyPr/>
            <a:lstStyle/>
            <a:p/>
          </p:txBody>
        </p:sp>
        <p:sp>
          <p:nvSpPr>
            <p:cNvPr id="60" name="rc60"/>
            <p:cNvSpPr/>
            <p:nvPr/>
          </p:nvSpPr>
          <p:spPr>
            <a:xfrm>
              <a:off x="3815836" y="3729179"/>
              <a:ext cx="203168" cy="956207"/>
            </a:xfrm>
            <a:prstGeom prst="rect">
              <a:avLst/>
            </a:prstGeom>
            <a:solidFill>
              <a:srgbClr val="80BD41">
                <a:alpha val="100000"/>
              </a:srgbClr>
            </a:solidFill>
          </p:spPr>
          <p:txBody>
            <a:bodyPr/>
            <a:lstStyle/>
            <a:p/>
          </p:txBody>
        </p:sp>
        <p:sp>
          <p:nvSpPr>
            <p:cNvPr id="61" name="rc61"/>
            <p:cNvSpPr/>
            <p:nvPr/>
          </p:nvSpPr>
          <p:spPr>
            <a:xfrm>
              <a:off x="3815836" y="3036750"/>
              <a:ext cx="203168" cy="494588"/>
            </a:xfrm>
            <a:prstGeom prst="rect">
              <a:avLst/>
            </a:prstGeom>
            <a:solidFill>
              <a:srgbClr val="0058AB">
                <a:alpha val="100000"/>
              </a:srgbClr>
            </a:solidFill>
          </p:spPr>
          <p:txBody>
            <a:bodyPr/>
            <a:lstStyle/>
            <a:p/>
          </p:txBody>
        </p:sp>
        <p:sp>
          <p:nvSpPr>
            <p:cNvPr id="62" name="rc62"/>
            <p:cNvSpPr/>
            <p:nvPr/>
          </p:nvSpPr>
          <p:spPr>
            <a:xfrm>
              <a:off x="3815836" y="3531339"/>
              <a:ext cx="203168" cy="197839"/>
            </a:xfrm>
            <a:prstGeom prst="rect">
              <a:avLst/>
            </a:prstGeom>
            <a:solidFill>
              <a:srgbClr val="1CABE2">
                <a:alpha val="100000"/>
              </a:srgbClr>
            </a:solidFill>
          </p:spPr>
          <p:txBody>
            <a:bodyPr/>
            <a:lstStyle/>
            <a:p/>
          </p:txBody>
        </p:sp>
        <p:sp>
          <p:nvSpPr>
            <p:cNvPr id="63" name="rc63"/>
            <p:cNvSpPr/>
            <p:nvPr/>
          </p:nvSpPr>
          <p:spPr>
            <a:xfrm>
              <a:off x="4041579" y="3734497"/>
              <a:ext cx="203168" cy="950890"/>
            </a:xfrm>
            <a:prstGeom prst="rect">
              <a:avLst/>
            </a:prstGeom>
            <a:solidFill>
              <a:srgbClr val="80BD41">
                <a:alpha val="100000"/>
              </a:srgbClr>
            </a:solidFill>
          </p:spPr>
          <p:txBody>
            <a:bodyPr/>
            <a:lstStyle/>
            <a:p/>
          </p:txBody>
        </p:sp>
        <p:sp>
          <p:nvSpPr>
            <p:cNvPr id="64" name="rc64"/>
            <p:cNvSpPr/>
            <p:nvPr/>
          </p:nvSpPr>
          <p:spPr>
            <a:xfrm>
              <a:off x="4041579" y="3017154"/>
              <a:ext cx="203168" cy="483788"/>
            </a:xfrm>
            <a:prstGeom prst="rect">
              <a:avLst/>
            </a:prstGeom>
            <a:solidFill>
              <a:srgbClr val="0058AB">
                <a:alpha val="100000"/>
              </a:srgbClr>
            </a:solidFill>
          </p:spPr>
          <p:txBody>
            <a:bodyPr/>
            <a:lstStyle/>
            <a:p/>
          </p:txBody>
        </p:sp>
        <p:sp>
          <p:nvSpPr>
            <p:cNvPr id="65" name="rc65"/>
            <p:cNvSpPr/>
            <p:nvPr/>
          </p:nvSpPr>
          <p:spPr>
            <a:xfrm>
              <a:off x="4041579" y="3500942"/>
              <a:ext cx="203168" cy="233554"/>
            </a:xfrm>
            <a:prstGeom prst="rect">
              <a:avLst/>
            </a:prstGeom>
            <a:solidFill>
              <a:srgbClr val="1CABE2">
                <a:alpha val="100000"/>
              </a:srgbClr>
            </a:solidFill>
          </p:spPr>
          <p:txBody>
            <a:bodyPr/>
            <a:lstStyle/>
            <a:p/>
          </p:txBody>
        </p:sp>
        <p:sp>
          <p:nvSpPr>
            <p:cNvPr id="66" name="rc66"/>
            <p:cNvSpPr/>
            <p:nvPr/>
          </p:nvSpPr>
          <p:spPr>
            <a:xfrm>
              <a:off x="4267321" y="3671762"/>
              <a:ext cx="203168" cy="1013624"/>
            </a:xfrm>
            <a:prstGeom prst="rect">
              <a:avLst/>
            </a:prstGeom>
            <a:solidFill>
              <a:srgbClr val="80BD41">
                <a:alpha val="100000"/>
              </a:srgbClr>
            </a:solidFill>
          </p:spPr>
          <p:txBody>
            <a:bodyPr/>
            <a:lstStyle/>
            <a:p/>
          </p:txBody>
        </p:sp>
        <p:sp>
          <p:nvSpPr>
            <p:cNvPr id="67" name="rc67"/>
            <p:cNvSpPr/>
            <p:nvPr/>
          </p:nvSpPr>
          <p:spPr>
            <a:xfrm>
              <a:off x="4267321" y="2996013"/>
              <a:ext cx="203168" cy="489917"/>
            </a:xfrm>
            <a:prstGeom prst="rect">
              <a:avLst/>
            </a:prstGeom>
            <a:solidFill>
              <a:srgbClr val="0058AB">
                <a:alpha val="100000"/>
              </a:srgbClr>
            </a:solidFill>
          </p:spPr>
          <p:txBody>
            <a:bodyPr/>
            <a:lstStyle/>
            <a:p/>
          </p:txBody>
        </p:sp>
        <p:sp>
          <p:nvSpPr>
            <p:cNvPr id="68" name="rc68"/>
            <p:cNvSpPr/>
            <p:nvPr/>
          </p:nvSpPr>
          <p:spPr>
            <a:xfrm>
              <a:off x="4267321" y="3485930"/>
              <a:ext cx="203168" cy="185831"/>
            </a:xfrm>
            <a:prstGeom prst="rect">
              <a:avLst/>
            </a:prstGeom>
            <a:solidFill>
              <a:srgbClr val="1CABE2">
                <a:alpha val="100000"/>
              </a:srgbClr>
            </a:solidFill>
          </p:spPr>
          <p:txBody>
            <a:bodyPr/>
            <a:lstStyle/>
            <a:p/>
          </p:txBody>
        </p:sp>
        <p:sp>
          <p:nvSpPr>
            <p:cNvPr id="69" name="rc69"/>
            <p:cNvSpPr/>
            <p:nvPr/>
          </p:nvSpPr>
          <p:spPr>
            <a:xfrm>
              <a:off x="4493063" y="3796872"/>
              <a:ext cx="203168" cy="888514"/>
            </a:xfrm>
            <a:prstGeom prst="rect">
              <a:avLst/>
            </a:prstGeom>
            <a:solidFill>
              <a:srgbClr val="80BD41">
                <a:alpha val="100000"/>
              </a:srgbClr>
            </a:solidFill>
          </p:spPr>
          <p:txBody>
            <a:bodyPr/>
            <a:lstStyle/>
            <a:p/>
          </p:txBody>
        </p:sp>
        <p:sp>
          <p:nvSpPr>
            <p:cNvPr id="70" name="rc70"/>
            <p:cNvSpPr/>
            <p:nvPr/>
          </p:nvSpPr>
          <p:spPr>
            <a:xfrm>
              <a:off x="4493063" y="2976711"/>
              <a:ext cx="203168" cy="546774"/>
            </a:xfrm>
            <a:prstGeom prst="rect">
              <a:avLst/>
            </a:prstGeom>
            <a:solidFill>
              <a:srgbClr val="0058AB">
                <a:alpha val="100000"/>
              </a:srgbClr>
            </a:solidFill>
          </p:spPr>
          <p:txBody>
            <a:bodyPr/>
            <a:lstStyle/>
            <a:p/>
          </p:txBody>
        </p:sp>
        <p:sp>
          <p:nvSpPr>
            <p:cNvPr id="71" name="rc71"/>
            <p:cNvSpPr/>
            <p:nvPr/>
          </p:nvSpPr>
          <p:spPr>
            <a:xfrm>
              <a:off x="4493063" y="3523485"/>
              <a:ext cx="203168" cy="273387"/>
            </a:xfrm>
            <a:prstGeom prst="rect">
              <a:avLst/>
            </a:prstGeom>
            <a:solidFill>
              <a:srgbClr val="1CABE2">
                <a:alpha val="100000"/>
              </a:srgbClr>
            </a:solidFill>
          </p:spPr>
          <p:txBody>
            <a:bodyPr/>
            <a:lstStyle/>
            <a:p/>
          </p:txBody>
        </p:sp>
        <p:sp>
          <p:nvSpPr>
            <p:cNvPr id="72" name="rc72"/>
            <p:cNvSpPr/>
            <p:nvPr/>
          </p:nvSpPr>
          <p:spPr>
            <a:xfrm>
              <a:off x="4718806" y="3841526"/>
              <a:ext cx="203168" cy="843860"/>
            </a:xfrm>
            <a:prstGeom prst="rect">
              <a:avLst/>
            </a:prstGeom>
            <a:solidFill>
              <a:srgbClr val="80BD41">
                <a:alpha val="100000"/>
              </a:srgbClr>
            </a:solidFill>
          </p:spPr>
          <p:txBody>
            <a:bodyPr/>
            <a:lstStyle/>
            <a:p/>
          </p:txBody>
        </p:sp>
        <p:sp>
          <p:nvSpPr>
            <p:cNvPr id="73" name="rc73"/>
            <p:cNvSpPr/>
            <p:nvPr/>
          </p:nvSpPr>
          <p:spPr>
            <a:xfrm>
              <a:off x="4718806" y="2963215"/>
              <a:ext cx="203168" cy="654428"/>
            </a:xfrm>
            <a:prstGeom prst="rect">
              <a:avLst/>
            </a:prstGeom>
            <a:solidFill>
              <a:srgbClr val="0058AB">
                <a:alpha val="100000"/>
              </a:srgbClr>
            </a:solidFill>
          </p:spPr>
          <p:txBody>
            <a:bodyPr/>
            <a:lstStyle/>
            <a:p/>
          </p:txBody>
        </p:sp>
        <p:sp>
          <p:nvSpPr>
            <p:cNvPr id="74" name="rc74"/>
            <p:cNvSpPr/>
            <p:nvPr/>
          </p:nvSpPr>
          <p:spPr>
            <a:xfrm>
              <a:off x="4718806" y="3617644"/>
              <a:ext cx="203168" cy="223882"/>
            </a:xfrm>
            <a:prstGeom prst="rect">
              <a:avLst/>
            </a:prstGeom>
            <a:solidFill>
              <a:srgbClr val="1CABE2">
                <a:alpha val="100000"/>
              </a:srgbClr>
            </a:solidFill>
          </p:spPr>
          <p:txBody>
            <a:bodyPr/>
            <a:lstStyle/>
            <a:p/>
          </p:txBody>
        </p:sp>
        <p:sp>
          <p:nvSpPr>
            <p:cNvPr id="75" name="rc75"/>
            <p:cNvSpPr/>
            <p:nvPr/>
          </p:nvSpPr>
          <p:spPr>
            <a:xfrm>
              <a:off x="4944548" y="3887366"/>
              <a:ext cx="203168" cy="798020"/>
            </a:xfrm>
            <a:prstGeom prst="rect">
              <a:avLst/>
            </a:prstGeom>
            <a:solidFill>
              <a:srgbClr val="80BD41">
                <a:alpha val="100000"/>
              </a:srgbClr>
            </a:solidFill>
          </p:spPr>
          <p:txBody>
            <a:bodyPr/>
            <a:lstStyle/>
            <a:p/>
          </p:txBody>
        </p:sp>
        <p:sp>
          <p:nvSpPr>
            <p:cNvPr id="76" name="rc76"/>
            <p:cNvSpPr/>
            <p:nvPr/>
          </p:nvSpPr>
          <p:spPr>
            <a:xfrm>
              <a:off x="4944548" y="2950553"/>
              <a:ext cx="203168" cy="624541"/>
            </a:xfrm>
            <a:prstGeom prst="rect">
              <a:avLst/>
            </a:prstGeom>
            <a:solidFill>
              <a:srgbClr val="0058AB">
                <a:alpha val="100000"/>
              </a:srgbClr>
            </a:solidFill>
          </p:spPr>
          <p:txBody>
            <a:bodyPr/>
            <a:lstStyle/>
            <a:p/>
          </p:txBody>
        </p:sp>
        <p:sp>
          <p:nvSpPr>
            <p:cNvPr id="77" name="rc77"/>
            <p:cNvSpPr/>
            <p:nvPr/>
          </p:nvSpPr>
          <p:spPr>
            <a:xfrm>
              <a:off x="4944548" y="3575095"/>
              <a:ext cx="203168" cy="312270"/>
            </a:xfrm>
            <a:prstGeom prst="rect">
              <a:avLst/>
            </a:prstGeom>
            <a:solidFill>
              <a:srgbClr val="1CABE2">
                <a:alpha val="100000"/>
              </a:srgbClr>
            </a:solidFill>
          </p:spPr>
          <p:txBody>
            <a:bodyPr/>
            <a:lstStyle/>
            <a:p/>
          </p:txBody>
        </p:sp>
        <p:sp>
          <p:nvSpPr>
            <p:cNvPr id="78" name="rc78"/>
            <p:cNvSpPr/>
            <p:nvPr/>
          </p:nvSpPr>
          <p:spPr>
            <a:xfrm>
              <a:off x="5170291" y="4056806"/>
              <a:ext cx="203168" cy="628580"/>
            </a:xfrm>
            <a:prstGeom prst="rect">
              <a:avLst/>
            </a:prstGeom>
            <a:solidFill>
              <a:srgbClr val="80BD41">
                <a:alpha val="100000"/>
              </a:srgbClr>
            </a:solidFill>
          </p:spPr>
          <p:txBody>
            <a:bodyPr/>
            <a:lstStyle/>
            <a:p/>
          </p:txBody>
        </p:sp>
        <p:sp>
          <p:nvSpPr>
            <p:cNvPr id="79" name="rc79"/>
            <p:cNvSpPr/>
            <p:nvPr/>
          </p:nvSpPr>
          <p:spPr>
            <a:xfrm>
              <a:off x="5170291" y="2939322"/>
              <a:ext cx="203168" cy="942877"/>
            </a:xfrm>
            <a:prstGeom prst="rect">
              <a:avLst/>
            </a:prstGeom>
            <a:solidFill>
              <a:srgbClr val="0058AB">
                <a:alpha val="100000"/>
              </a:srgbClr>
            </a:solidFill>
          </p:spPr>
          <p:txBody>
            <a:bodyPr/>
            <a:lstStyle/>
            <a:p/>
          </p:txBody>
        </p:sp>
        <p:sp>
          <p:nvSpPr>
            <p:cNvPr id="80" name="rc80"/>
            <p:cNvSpPr/>
            <p:nvPr/>
          </p:nvSpPr>
          <p:spPr>
            <a:xfrm>
              <a:off x="5170291" y="3882199"/>
              <a:ext cx="203168" cy="174607"/>
            </a:xfrm>
            <a:prstGeom prst="rect">
              <a:avLst/>
            </a:prstGeom>
            <a:solidFill>
              <a:srgbClr val="1CABE2">
                <a:alpha val="100000"/>
              </a:srgbClr>
            </a:solidFill>
          </p:spPr>
          <p:txBody>
            <a:bodyPr/>
            <a:lstStyle/>
            <a:p/>
          </p:txBody>
        </p:sp>
        <p:sp>
          <p:nvSpPr>
            <p:cNvPr id="81" name="rc81"/>
            <p:cNvSpPr/>
            <p:nvPr/>
          </p:nvSpPr>
          <p:spPr>
            <a:xfrm>
              <a:off x="5396033" y="4068692"/>
              <a:ext cx="203168" cy="616694"/>
            </a:xfrm>
            <a:prstGeom prst="rect">
              <a:avLst/>
            </a:prstGeom>
            <a:solidFill>
              <a:srgbClr val="80BD41">
                <a:alpha val="100000"/>
              </a:srgbClr>
            </a:solidFill>
          </p:spPr>
          <p:txBody>
            <a:bodyPr/>
            <a:lstStyle/>
            <a:p/>
          </p:txBody>
        </p:sp>
        <p:sp>
          <p:nvSpPr>
            <p:cNvPr id="82" name="rc82"/>
            <p:cNvSpPr/>
            <p:nvPr/>
          </p:nvSpPr>
          <p:spPr>
            <a:xfrm>
              <a:off x="5396033" y="2923404"/>
              <a:ext cx="203168" cy="986712"/>
            </a:xfrm>
            <a:prstGeom prst="rect">
              <a:avLst/>
            </a:prstGeom>
            <a:solidFill>
              <a:srgbClr val="0058AB">
                <a:alpha val="100000"/>
              </a:srgbClr>
            </a:solidFill>
          </p:spPr>
          <p:txBody>
            <a:bodyPr/>
            <a:lstStyle/>
            <a:p/>
          </p:txBody>
        </p:sp>
        <p:sp>
          <p:nvSpPr>
            <p:cNvPr id="83" name="rc83"/>
            <p:cNvSpPr/>
            <p:nvPr/>
          </p:nvSpPr>
          <p:spPr>
            <a:xfrm>
              <a:off x="5396033" y="3910117"/>
              <a:ext cx="203168" cy="158575"/>
            </a:xfrm>
            <a:prstGeom prst="rect">
              <a:avLst/>
            </a:prstGeom>
            <a:solidFill>
              <a:srgbClr val="1CABE2">
                <a:alpha val="100000"/>
              </a:srgbClr>
            </a:solidFill>
          </p:spPr>
          <p:txBody>
            <a:bodyPr/>
            <a:lstStyle/>
            <a:p/>
          </p:txBody>
        </p:sp>
        <p:sp>
          <p:nvSpPr>
            <p:cNvPr id="84" name="rc84"/>
            <p:cNvSpPr/>
            <p:nvPr/>
          </p:nvSpPr>
          <p:spPr>
            <a:xfrm>
              <a:off x="5621775" y="4065559"/>
              <a:ext cx="203168" cy="619827"/>
            </a:xfrm>
            <a:prstGeom prst="rect">
              <a:avLst/>
            </a:prstGeom>
            <a:solidFill>
              <a:srgbClr val="80BD41">
                <a:alpha val="100000"/>
              </a:srgbClr>
            </a:solidFill>
          </p:spPr>
          <p:txBody>
            <a:bodyPr/>
            <a:lstStyle/>
            <a:p/>
          </p:txBody>
        </p:sp>
        <p:sp>
          <p:nvSpPr>
            <p:cNvPr id="85" name="rc85"/>
            <p:cNvSpPr/>
            <p:nvPr/>
          </p:nvSpPr>
          <p:spPr>
            <a:xfrm>
              <a:off x="5621775" y="2914458"/>
              <a:ext cx="203168" cy="991721"/>
            </a:xfrm>
            <a:prstGeom prst="rect">
              <a:avLst/>
            </a:prstGeom>
            <a:solidFill>
              <a:srgbClr val="0058AB">
                <a:alpha val="100000"/>
              </a:srgbClr>
            </a:solidFill>
          </p:spPr>
          <p:txBody>
            <a:bodyPr/>
            <a:lstStyle/>
            <a:p/>
          </p:txBody>
        </p:sp>
        <p:sp>
          <p:nvSpPr>
            <p:cNvPr id="86" name="rc86"/>
            <p:cNvSpPr/>
            <p:nvPr/>
          </p:nvSpPr>
          <p:spPr>
            <a:xfrm>
              <a:off x="5621775" y="3906179"/>
              <a:ext cx="203168" cy="159379"/>
            </a:xfrm>
            <a:prstGeom prst="rect">
              <a:avLst/>
            </a:prstGeom>
            <a:solidFill>
              <a:srgbClr val="1CABE2">
                <a:alpha val="100000"/>
              </a:srgbClr>
            </a:solidFill>
          </p:spPr>
          <p:txBody>
            <a:bodyPr/>
            <a:lstStyle/>
            <a:p/>
          </p:txBody>
        </p:sp>
        <p:sp>
          <p:nvSpPr>
            <p:cNvPr id="87" name="rc87"/>
            <p:cNvSpPr/>
            <p:nvPr/>
          </p:nvSpPr>
          <p:spPr>
            <a:xfrm>
              <a:off x="5847518" y="3971429"/>
              <a:ext cx="203168" cy="713958"/>
            </a:xfrm>
            <a:prstGeom prst="rect">
              <a:avLst/>
            </a:prstGeom>
            <a:solidFill>
              <a:srgbClr val="80BD41">
                <a:alpha val="100000"/>
              </a:srgbClr>
            </a:solidFill>
          </p:spPr>
          <p:txBody>
            <a:bodyPr/>
            <a:lstStyle/>
            <a:p/>
          </p:txBody>
        </p:sp>
        <p:sp>
          <p:nvSpPr>
            <p:cNvPr id="88" name="rc88"/>
            <p:cNvSpPr/>
            <p:nvPr/>
          </p:nvSpPr>
          <p:spPr>
            <a:xfrm>
              <a:off x="5847518" y="2900495"/>
              <a:ext cx="203168" cy="892445"/>
            </a:xfrm>
            <a:prstGeom prst="rect">
              <a:avLst/>
            </a:prstGeom>
            <a:solidFill>
              <a:srgbClr val="0058AB">
                <a:alpha val="100000"/>
              </a:srgbClr>
            </a:solidFill>
          </p:spPr>
          <p:txBody>
            <a:bodyPr/>
            <a:lstStyle/>
            <a:p/>
          </p:txBody>
        </p:sp>
        <p:sp>
          <p:nvSpPr>
            <p:cNvPr id="89" name="rc89"/>
            <p:cNvSpPr/>
            <p:nvPr/>
          </p:nvSpPr>
          <p:spPr>
            <a:xfrm>
              <a:off x="5847518" y="3792941"/>
              <a:ext cx="203168" cy="178487"/>
            </a:xfrm>
            <a:prstGeom prst="rect">
              <a:avLst/>
            </a:prstGeom>
            <a:solidFill>
              <a:srgbClr val="1CABE2">
                <a:alpha val="100000"/>
              </a:srgbClr>
            </a:solidFill>
          </p:spPr>
          <p:txBody>
            <a:bodyPr/>
            <a:lstStyle/>
            <a:p/>
          </p:txBody>
        </p:sp>
        <p:sp>
          <p:nvSpPr>
            <p:cNvPr id="90" name="rc90"/>
            <p:cNvSpPr/>
            <p:nvPr/>
          </p:nvSpPr>
          <p:spPr>
            <a:xfrm>
              <a:off x="6073260" y="4113655"/>
              <a:ext cx="203168" cy="571731"/>
            </a:xfrm>
            <a:prstGeom prst="rect">
              <a:avLst/>
            </a:prstGeom>
            <a:solidFill>
              <a:srgbClr val="80BD41">
                <a:alpha val="100000"/>
              </a:srgbClr>
            </a:solidFill>
          </p:spPr>
          <p:txBody>
            <a:bodyPr/>
            <a:lstStyle/>
            <a:p/>
          </p:txBody>
        </p:sp>
        <p:sp>
          <p:nvSpPr>
            <p:cNvPr id="91" name="rc91"/>
            <p:cNvSpPr/>
            <p:nvPr/>
          </p:nvSpPr>
          <p:spPr>
            <a:xfrm>
              <a:off x="6073260" y="2898720"/>
              <a:ext cx="203168" cy="1054132"/>
            </a:xfrm>
            <a:prstGeom prst="rect">
              <a:avLst/>
            </a:prstGeom>
            <a:solidFill>
              <a:srgbClr val="0058AB">
                <a:alpha val="100000"/>
              </a:srgbClr>
            </a:solidFill>
          </p:spPr>
          <p:txBody>
            <a:bodyPr/>
            <a:lstStyle/>
            <a:p/>
          </p:txBody>
        </p:sp>
        <p:sp>
          <p:nvSpPr>
            <p:cNvPr id="92" name="rc92"/>
            <p:cNvSpPr/>
            <p:nvPr/>
          </p:nvSpPr>
          <p:spPr>
            <a:xfrm>
              <a:off x="6073260" y="3952853"/>
              <a:ext cx="203168" cy="160802"/>
            </a:xfrm>
            <a:prstGeom prst="rect">
              <a:avLst/>
            </a:prstGeom>
            <a:solidFill>
              <a:srgbClr val="1CABE2">
                <a:alpha val="100000"/>
              </a:srgbClr>
            </a:solidFill>
          </p:spPr>
          <p:txBody>
            <a:bodyPr/>
            <a:lstStyle/>
            <a:p/>
          </p:txBody>
        </p:sp>
        <p:sp>
          <p:nvSpPr>
            <p:cNvPr id="93" name="rc93"/>
            <p:cNvSpPr/>
            <p:nvPr/>
          </p:nvSpPr>
          <p:spPr>
            <a:xfrm>
              <a:off x="6299002" y="4022299"/>
              <a:ext cx="203168" cy="663087"/>
            </a:xfrm>
            <a:prstGeom prst="rect">
              <a:avLst/>
            </a:prstGeom>
            <a:solidFill>
              <a:srgbClr val="80BD41">
                <a:alpha val="100000"/>
              </a:srgbClr>
            </a:solidFill>
          </p:spPr>
          <p:txBody>
            <a:bodyPr/>
            <a:lstStyle/>
            <a:p/>
          </p:txBody>
        </p:sp>
        <p:sp>
          <p:nvSpPr>
            <p:cNvPr id="94" name="rc94"/>
            <p:cNvSpPr/>
            <p:nvPr/>
          </p:nvSpPr>
          <p:spPr>
            <a:xfrm>
              <a:off x="6299002" y="2893266"/>
              <a:ext cx="203168" cy="949826"/>
            </a:xfrm>
            <a:prstGeom prst="rect">
              <a:avLst/>
            </a:prstGeom>
            <a:solidFill>
              <a:srgbClr val="0058AB">
                <a:alpha val="100000"/>
              </a:srgbClr>
            </a:solidFill>
          </p:spPr>
          <p:txBody>
            <a:bodyPr/>
            <a:lstStyle/>
            <a:p/>
          </p:txBody>
        </p:sp>
        <p:sp>
          <p:nvSpPr>
            <p:cNvPr id="95" name="rc95"/>
            <p:cNvSpPr/>
            <p:nvPr/>
          </p:nvSpPr>
          <p:spPr>
            <a:xfrm>
              <a:off x="6299002" y="3843093"/>
              <a:ext cx="203168" cy="179206"/>
            </a:xfrm>
            <a:prstGeom prst="rect">
              <a:avLst/>
            </a:prstGeom>
            <a:solidFill>
              <a:srgbClr val="1CABE2">
                <a:alpha val="100000"/>
              </a:srgbClr>
            </a:solidFill>
          </p:spPr>
          <p:txBody>
            <a:bodyPr/>
            <a:lstStyle/>
            <a:p/>
          </p:txBody>
        </p:sp>
        <p:sp>
          <p:nvSpPr>
            <p:cNvPr id="96" name="rc96"/>
            <p:cNvSpPr/>
            <p:nvPr/>
          </p:nvSpPr>
          <p:spPr>
            <a:xfrm>
              <a:off x="6524745" y="4061032"/>
              <a:ext cx="203168" cy="624354"/>
            </a:xfrm>
            <a:prstGeom prst="rect">
              <a:avLst/>
            </a:prstGeom>
            <a:solidFill>
              <a:srgbClr val="80BD41">
                <a:alpha val="100000"/>
              </a:srgbClr>
            </a:solidFill>
          </p:spPr>
          <p:txBody>
            <a:bodyPr/>
            <a:lstStyle/>
            <a:p/>
          </p:txBody>
        </p:sp>
        <p:sp>
          <p:nvSpPr>
            <p:cNvPr id="97" name="rc97"/>
            <p:cNvSpPr/>
            <p:nvPr/>
          </p:nvSpPr>
          <p:spPr>
            <a:xfrm>
              <a:off x="6524745" y="2901516"/>
              <a:ext cx="203168" cy="981129"/>
            </a:xfrm>
            <a:prstGeom prst="rect">
              <a:avLst/>
            </a:prstGeom>
            <a:solidFill>
              <a:srgbClr val="0058AB">
                <a:alpha val="100000"/>
              </a:srgbClr>
            </a:solidFill>
          </p:spPr>
          <p:txBody>
            <a:bodyPr/>
            <a:lstStyle/>
            <a:p/>
          </p:txBody>
        </p:sp>
        <p:sp>
          <p:nvSpPr>
            <p:cNvPr id="98" name="rc98"/>
            <p:cNvSpPr/>
            <p:nvPr/>
          </p:nvSpPr>
          <p:spPr>
            <a:xfrm>
              <a:off x="6524745" y="3882645"/>
              <a:ext cx="203168" cy="178387"/>
            </a:xfrm>
            <a:prstGeom prst="rect">
              <a:avLst/>
            </a:prstGeom>
            <a:solidFill>
              <a:srgbClr val="1CABE2">
                <a:alpha val="100000"/>
              </a:srgbClr>
            </a:solidFill>
          </p:spPr>
          <p:txBody>
            <a:bodyPr/>
            <a:lstStyle/>
            <a:p/>
          </p:txBody>
        </p:sp>
        <p:sp>
          <p:nvSpPr>
            <p:cNvPr id="99" name="rc99"/>
            <p:cNvSpPr/>
            <p:nvPr/>
          </p:nvSpPr>
          <p:spPr>
            <a:xfrm>
              <a:off x="6750487" y="3931251"/>
              <a:ext cx="203168" cy="754135"/>
            </a:xfrm>
            <a:prstGeom prst="rect">
              <a:avLst/>
            </a:prstGeom>
            <a:solidFill>
              <a:srgbClr val="80BD41">
                <a:alpha val="100000"/>
              </a:srgbClr>
            </a:solidFill>
          </p:spPr>
          <p:txBody>
            <a:bodyPr/>
            <a:lstStyle/>
            <a:p/>
          </p:txBody>
        </p:sp>
        <p:sp>
          <p:nvSpPr>
            <p:cNvPr id="100" name="rc100"/>
            <p:cNvSpPr/>
            <p:nvPr/>
          </p:nvSpPr>
          <p:spPr>
            <a:xfrm>
              <a:off x="6750487" y="2889831"/>
              <a:ext cx="203168" cy="915735"/>
            </a:xfrm>
            <a:prstGeom prst="rect">
              <a:avLst/>
            </a:prstGeom>
            <a:solidFill>
              <a:srgbClr val="0058AB">
                <a:alpha val="100000"/>
              </a:srgbClr>
            </a:solidFill>
          </p:spPr>
          <p:txBody>
            <a:bodyPr/>
            <a:lstStyle/>
            <a:p/>
          </p:txBody>
        </p:sp>
        <p:sp>
          <p:nvSpPr>
            <p:cNvPr id="101" name="rc101"/>
            <p:cNvSpPr/>
            <p:nvPr/>
          </p:nvSpPr>
          <p:spPr>
            <a:xfrm>
              <a:off x="6750487" y="3805567"/>
              <a:ext cx="203168" cy="125684"/>
            </a:xfrm>
            <a:prstGeom prst="rect">
              <a:avLst/>
            </a:prstGeom>
            <a:solidFill>
              <a:srgbClr val="1CABE2">
                <a:alpha val="100000"/>
              </a:srgbClr>
            </a:solidFill>
          </p:spPr>
          <p:txBody>
            <a:bodyPr/>
            <a:lstStyle/>
            <a:p/>
          </p:txBody>
        </p:sp>
        <p:sp>
          <p:nvSpPr>
            <p:cNvPr id="102" name="rc102"/>
            <p:cNvSpPr/>
            <p:nvPr/>
          </p:nvSpPr>
          <p:spPr>
            <a:xfrm>
              <a:off x="6976229" y="3912819"/>
              <a:ext cx="203168" cy="772567"/>
            </a:xfrm>
            <a:prstGeom prst="rect">
              <a:avLst/>
            </a:prstGeom>
            <a:solidFill>
              <a:srgbClr val="80BD41">
                <a:alpha val="100000"/>
              </a:srgbClr>
            </a:solidFill>
          </p:spPr>
          <p:txBody>
            <a:bodyPr/>
            <a:lstStyle/>
            <a:p/>
          </p:txBody>
        </p:sp>
        <p:sp>
          <p:nvSpPr>
            <p:cNvPr id="103" name="rc103"/>
            <p:cNvSpPr/>
            <p:nvPr/>
          </p:nvSpPr>
          <p:spPr>
            <a:xfrm>
              <a:off x="6976229" y="2888717"/>
              <a:ext cx="203168" cy="916303"/>
            </a:xfrm>
            <a:prstGeom prst="rect">
              <a:avLst/>
            </a:prstGeom>
            <a:solidFill>
              <a:srgbClr val="0058AB">
                <a:alpha val="100000"/>
              </a:srgbClr>
            </a:solidFill>
          </p:spPr>
          <p:txBody>
            <a:bodyPr/>
            <a:lstStyle/>
            <a:p/>
          </p:txBody>
        </p:sp>
        <p:sp>
          <p:nvSpPr>
            <p:cNvPr id="104" name="rc104"/>
            <p:cNvSpPr/>
            <p:nvPr/>
          </p:nvSpPr>
          <p:spPr>
            <a:xfrm>
              <a:off x="6976229" y="3805021"/>
              <a:ext cx="203168" cy="107798"/>
            </a:xfrm>
            <a:prstGeom prst="rect">
              <a:avLst/>
            </a:prstGeom>
            <a:solidFill>
              <a:srgbClr val="1CABE2">
                <a:alpha val="100000"/>
              </a:srgbClr>
            </a:solidFill>
          </p:spPr>
          <p:txBody>
            <a:bodyPr/>
            <a:lstStyle/>
            <a:p/>
          </p:txBody>
        </p:sp>
        <p:sp>
          <p:nvSpPr>
            <p:cNvPr id="105" name="rc105"/>
            <p:cNvSpPr/>
            <p:nvPr/>
          </p:nvSpPr>
          <p:spPr>
            <a:xfrm>
              <a:off x="7201972" y="2884477"/>
              <a:ext cx="203168" cy="810407"/>
            </a:xfrm>
            <a:prstGeom prst="rect">
              <a:avLst/>
            </a:prstGeom>
            <a:solidFill>
              <a:srgbClr val="F26A21">
                <a:alpha val="100000"/>
              </a:srgbClr>
            </a:solidFill>
          </p:spPr>
          <p:txBody>
            <a:bodyPr/>
            <a:lstStyle/>
            <a:p/>
          </p:txBody>
        </p:sp>
        <p:sp>
          <p:nvSpPr>
            <p:cNvPr id="106" name="rc106"/>
            <p:cNvSpPr/>
            <p:nvPr/>
          </p:nvSpPr>
          <p:spPr>
            <a:xfrm>
              <a:off x="7201972" y="3694885"/>
              <a:ext cx="203168" cy="990501"/>
            </a:xfrm>
            <a:prstGeom prst="rect">
              <a:avLst/>
            </a:prstGeom>
            <a:solidFill>
              <a:srgbClr val="FFC20E">
                <a:alpha val="100000"/>
              </a:srgbClr>
            </a:solidFill>
          </p:spPr>
          <p:txBody>
            <a:bodyPr/>
            <a:lstStyle/>
            <a:p/>
          </p:txBody>
        </p:sp>
        <p:sp>
          <p:nvSpPr>
            <p:cNvPr id="107" name="rc107"/>
            <p:cNvSpPr/>
            <p:nvPr/>
          </p:nvSpPr>
          <p:spPr>
            <a:xfrm>
              <a:off x="7427714" y="2880331"/>
              <a:ext cx="203168" cy="716749"/>
            </a:xfrm>
            <a:prstGeom prst="rect">
              <a:avLst/>
            </a:prstGeom>
            <a:solidFill>
              <a:srgbClr val="F26A21">
                <a:alpha val="100000"/>
              </a:srgbClr>
            </a:solidFill>
          </p:spPr>
          <p:txBody>
            <a:bodyPr/>
            <a:lstStyle/>
            <a:p/>
          </p:txBody>
        </p:sp>
        <p:sp>
          <p:nvSpPr>
            <p:cNvPr id="108" name="rc108"/>
            <p:cNvSpPr/>
            <p:nvPr/>
          </p:nvSpPr>
          <p:spPr>
            <a:xfrm>
              <a:off x="7427714" y="3597081"/>
              <a:ext cx="203168" cy="1088305"/>
            </a:xfrm>
            <a:prstGeom prst="rect">
              <a:avLst/>
            </a:prstGeom>
            <a:solidFill>
              <a:srgbClr val="FFC20E">
                <a:alpha val="100000"/>
              </a:srgbClr>
            </a:solidFill>
          </p:spPr>
          <p:txBody>
            <a:bodyPr/>
            <a:lstStyle/>
            <a:p/>
          </p:txBody>
        </p:sp>
        <p:sp>
          <p:nvSpPr>
            <p:cNvPr id="109" name="rc109"/>
            <p:cNvSpPr/>
            <p:nvPr/>
          </p:nvSpPr>
          <p:spPr>
            <a:xfrm>
              <a:off x="7653457" y="2875064"/>
              <a:ext cx="203168" cy="633915"/>
            </a:xfrm>
            <a:prstGeom prst="rect">
              <a:avLst/>
            </a:prstGeom>
            <a:solidFill>
              <a:srgbClr val="F26A21">
                <a:alpha val="100000"/>
              </a:srgbClr>
            </a:solidFill>
          </p:spPr>
          <p:txBody>
            <a:bodyPr/>
            <a:lstStyle/>
            <a:p/>
          </p:txBody>
        </p:sp>
        <p:sp>
          <p:nvSpPr>
            <p:cNvPr id="110" name="rc110"/>
            <p:cNvSpPr/>
            <p:nvPr/>
          </p:nvSpPr>
          <p:spPr>
            <a:xfrm>
              <a:off x="7653457" y="3508979"/>
              <a:ext cx="203168" cy="1176407"/>
            </a:xfrm>
            <a:prstGeom prst="rect">
              <a:avLst/>
            </a:prstGeom>
            <a:solidFill>
              <a:srgbClr val="FFC20E">
                <a:alpha val="100000"/>
              </a:srgbClr>
            </a:solidFill>
          </p:spPr>
          <p:txBody>
            <a:bodyPr/>
            <a:lstStyle/>
            <a:p/>
          </p:txBody>
        </p:sp>
        <p:sp>
          <p:nvSpPr>
            <p:cNvPr id="111" name="rc111"/>
            <p:cNvSpPr/>
            <p:nvPr/>
          </p:nvSpPr>
          <p:spPr>
            <a:xfrm>
              <a:off x="7879199" y="2872886"/>
              <a:ext cx="203168" cy="560654"/>
            </a:xfrm>
            <a:prstGeom prst="rect">
              <a:avLst/>
            </a:prstGeom>
            <a:solidFill>
              <a:srgbClr val="F26A21">
                <a:alpha val="100000"/>
              </a:srgbClr>
            </a:solidFill>
          </p:spPr>
          <p:txBody>
            <a:bodyPr/>
            <a:lstStyle/>
            <a:p/>
          </p:txBody>
        </p:sp>
        <p:sp>
          <p:nvSpPr>
            <p:cNvPr id="112" name="rc112"/>
            <p:cNvSpPr/>
            <p:nvPr/>
          </p:nvSpPr>
          <p:spPr>
            <a:xfrm>
              <a:off x="7879199" y="3433541"/>
              <a:ext cx="203168" cy="1251845"/>
            </a:xfrm>
            <a:prstGeom prst="rect">
              <a:avLst/>
            </a:prstGeom>
            <a:solidFill>
              <a:srgbClr val="FFC20E">
                <a:alpha val="100000"/>
              </a:srgbClr>
            </a:solidFill>
          </p:spPr>
          <p:txBody>
            <a:bodyPr/>
            <a:lstStyle/>
            <a:p/>
          </p:txBody>
        </p:sp>
        <p:sp>
          <p:nvSpPr>
            <p:cNvPr id="113" name="rc113"/>
            <p:cNvSpPr/>
            <p:nvPr/>
          </p:nvSpPr>
          <p:spPr>
            <a:xfrm>
              <a:off x="8104941" y="2869150"/>
              <a:ext cx="203168" cy="495860"/>
            </a:xfrm>
            <a:prstGeom prst="rect">
              <a:avLst/>
            </a:prstGeom>
            <a:solidFill>
              <a:srgbClr val="F26A21">
                <a:alpha val="100000"/>
              </a:srgbClr>
            </a:solidFill>
          </p:spPr>
          <p:txBody>
            <a:bodyPr/>
            <a:lstStyle/>
            <a:p/>
          </p:txBody>
        </p:sp>
        <p:sp>
          <p:nvSpPr>
            <p:cNvPr id="114" name="rc114"/>
            <p:cNvSpPr/>
            <p:nvPr/>
          </p:nvSpPr>
          <p:spPr>
            <a:xfrm>
              <a:off x="8104941" y="3365010"/>
              <a:ext cx="203168" cy="1320376"/>
            </a:xfrm>
            <a:prstGeom prst="rect">
              <a:avLst/>
            </a:prstGeom>
            <a:solidFill>
              <a:srgbClr val="FFC20E">
                <a:alpha val="100000"/>
              </a:srgbClr>
            </a:solidFill>
          </p:spPr>
          <p:txBody>
            <a:bodyPr/>
            <a:lstStyle/>
            <a:p/>
          </p:txBody>
        </p:sp>
        <p:sp>
          <p:nvSpPr>
            <p:cNvPr id="115" name="pl115"/>
            <p:cNvSpPr/>
            <p:nvPr/>
          </p:nvSpPr>
          <p:spPr>
            <a:xfrm>
              <a:off x="1434255" y="2361524"/>
              <a:ext cx="5643558" cy="1241153"/>
            </a:xfrm>
            <a:custGeom>
              <a:avLst/>
              <a:pathLst>
                <a:path w="5643558" h="1241153">
                  <a:moveTo>
                    <a:pt x="0" y="105630"/>
                  </a:moveTo>
                  <a:lnTo>
                    <a:pt x="225742" y="290482"/>
                  </a:lnTo>
                  <a:lnTo>
                    <a:pt x="451484" y="184852"/>
                  </a:lnTo>
                  <a:lnTo>
                    <a:pt x="677227" y="0"/>
                  </a:lnTo>
                  <a:lnTo>
                    <a:pt x="902969" y="184852"/>
                  </a:lnTo>
                  <a:lnTo>
                    <a:pt x="1128711" y="211260"/>
                  </a:lnTo>
                  <a:lnTo>
                    <a:pt x="1354454" y="132037"/>
                  </a:lnTo>
                  <a:lnTo>
                    <a:pt x="1580196" y="422520"/>
                  </a:lnTo>
                  <a:lnTo>
                    <a:pt x="1805938" y="633780"/>
                  </a:lnTo>
                  <a:lnTo>
                    <a:pt x="2031681" y="448927"/>
                  </a:lnTo>
                  <a:lnTo>
                    <a:pt x="2257423" y="475335"/>
                  </a:lnTo>
                  <a:lnTo>
                    <a:pt x="2483165" y="475335"/>
                  </a:lnTo>
                  <a:lnTo>
                    <a:pt x="2708908" y="448927"/>
                  </a:lnTo>
                  <a:lnTo>
                    <a:pt x="2934650" y="448927"/>
                  </a:lnTo>
                  <a:lnTo>
                    <a:pt x="3160393" y="528150"/>
                  </a:lnTo>
                  <a:lnTo>
                    <a:pt x="3386135" y="686595"/>
                  </a:lnTo>
                  <a:lnTo>
                    <a:pt x="3611877" y="633780"/>
                  </a:lnTo>
                  <a:lnTo>
                    <a:pt x="3837620" y="1109116"/>
                  </a:lnTo>
                  <a:lnTo>
                    <a:pt x="4063362" y="1161931"/>
                  </a:lnTo>
                  <a:lnTo>
                    <a:pt x="4289104" y="1161931"/>
                  </a:lnTo>
                  <a:lnTo>
                    <a:pt x="4514847" y="1003486"/>
                  </a:lnTo>
                  <a:lnTo>
                    <a:pt x="4740589" y="1241153"/>
                  </a:lnTo>
                  <a:lnTo>
                    <a:pt x="4966331" y="1082708"/>
                  </a:lnTo>
                  <a:lnTo>
                    <a:pt x="5192074" y="1135523"/>
                  </a:lnTo>
                  <a:lnTo>
                    <a:pt x="5417816" y="1029893"/>
                  </a:lnTo>
                  <a:lnTo>
                    <a:pt x="5643558" y="1029893"/>
                  </a:lnTo>
                </a:path>
              </a:pathLst>
            </a:custGeom>
            <a:ln w="27101" cap="flat">
              <a:solidFill>
                <a:srgbClr val="0058AB">
                  <a:alpha val="100000"/>
                </a:srgbClr>
              </a:solidFill>
              <a:prstDash val="solid"/>
              <a:round/>
            </a:ln>
          </p:spPr>
          <p:txBody>
            <a:bodyPr/>
            <a:lstStyle/>
            <a:p/>
          </p:txBody>
        </p:sp>
        <p:sp>
          <p:nvSpPr>
            <p:cNvPr id="116" name="pl116"/>
            <p:cNvSpPr/>
            <p:nvPr/>
          </p:nvSpPr>
          <p:spPr>
            <a:xfrm>
              <a:off x="1434255" y="2784045"/>
              <a:ext cx="5643558" cy="1056301"/>
            </a:xfrm>
            <a:custGeom>
              <a:avLst/>
              <a:pathLst>
                <a:path w="5643558" h="1056301">
                  <a:moveTo>
                    <a:pt x="0" y="343297"/>
                  </a:moveTo>
                  <a:lnTo>
                    <a:pt x="225742" y="448927"/>
                  </a:lnTo>
                  <a:lnTo>
                    <a:pt x="451484" y="290482"/>
                  </a:lnTo>
                  <a:lnTo>
                    <a:pt x="677227" y="105630"/>
                  </a:lnTo>
                  <a:lnTo>
                    <a:pt x="902969" y="264075"/>
                  </a:lnTo>
                  <a:lnTo>
                    <a:pt x="1128711" y="0"/>
                  </a:lnTo>
                  <a:lnTo>
                    <a:pt x="1354454" y="52815"/>
                  </a:lnTo>
                  <a:lnTo>
                    <a:pt x="1580196" y="158445"/>
                  </a:lnTo>
                  <a:lnTo>
                    <a:pt x="1805938" y="422520"/>
                  </a:lnTo>
                  <a:lnTo>
                    <a:pt x="2031681" y="211260"/>
                  </a:lnTo>
                  <a:lnTo>
                    <a:pt x="2257423" y="448927"/>
                  </a:lnTo>
                  <a:lnTo>
                    <a:pt x="2483165" y="369705"/>
                  </a:lnTo>
                  <a:lnTo>
                    <a:pt x="2708908" y="396112"/>
                  </a:lnTo>
                  <a:lnTo>
                    <a:pt x="2934650" y="316890"/>
                  </a:lnTo>
                  <a:lnTo>
                    <a:pt x="3160393" y="528150"/>
                  </a:lnTo>
                  <a:lnTo>
                    <a:pt x="3386135" y="607373"/>
                  </a:lnTo>
                  <a:lnTo>
                    <a:pt x="3611877" y="686595"/>
                  </a:lnTo>
                  <a:lnTo>
                    <a:pt x="3837620" y="950671"/>
                  </a:lnTo>
                  <a:lnTo>
                    <a:pt x="4063362" y="977078"/>
                  </a:lnTo>
                  <a:lnTo>
                    <a:pt x="4289104" y="977078"/>
                  </a:lnTo>
                  <a:lnTo>
                    <a:pt x="4514847" y="845040"/>
                  </a:lnTo>
                  <a:lnTo>
                    <a:pt x="4740589" y="1056301"/>
                  </a:lnTo>
                  <a:lnTo>
                    <a:pt x="4966331" y="924263"/>
                  </a:lnTo>
                  <a:lnTo>
                    <a:pt x="5192074" y="977078"/>
                  </a:lnTo>
                  <a:lnTo>
                    <a:pt x="5417816" y="792225"/>
                  </a:lnTo>
                  <a:lnTo>
                    <a:pt x="5643558" y="765818"/>
                  </a:lnTo>
                </a:path>
              </a:pathLst>
            </a:custGeom>
            <a:ln w="27101" cap="flat">
              <a:solidFill>
                <a:srgbClr val="80BD41">
                  <a:alpha val="100000"/>
                </a:srgbClr>
              </a:solidFill>
              <a:prstDash val="solid"/>
              <a:round/>
            </a:ln>
          </p:spPr>
          <p:txBody>
            <a:bodyPr/>
            <a:lstStyle/>
            <a:p/>
          </p:txBody>
        </p:sp>
        <p:sp>
          <p:nvSpPr>
            <p:cNvPr id="117" name="tx117"/>
            <p:cNvSpPr/>
            <p:nvPr/>
          </p:nvSpPr>
          <p:spPr>
            <a:xfrm>
              <a:off x="1365926" y="226302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18" name="tx118"/>
            <p:cNvSpPr/>
            <p:nvPr/>
          </p:nvSpPr>
          <p:spPr>
            <a:xfrm>
              <a:off x="2494638" y="2368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19" name="tx119"/>
            <p:cNvSpPr/>
            <p:nvPr/>
          </p:nvSpPr>
          <p:spPr>
            <a:xfrm>
              <a:off x="3623350" y="2632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70</a:t>
              </a:r>
            </a:p>
          </p:txBody>
        </p:sp>
        <p:sp>
          <p:nvSpPr>
            <p:cNvPr id="120" name="tx120"/>
            <p:cNvSpPr/>
            <p:nvPr/>
          </p:nvSpPr>
          <p:spPr>
            <a:xfrm>
              <a:off x="4752062" y="284398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62</a:t>
              </a:r>
            </a:p>
          </p:txBody>
        </p:sp>
        <p:sp>
          <p:nvSpPr>
            <p:cNvPr id="121" name="tx121"/>
            <p:cNvSpPr/>
            <p:nvPr/>
          </p:nvSpPr>
          <p:spPr>
            <a:xfrm>
              <a:off x="5655031" y="3321182"/>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44</a:t>
              </a:r>
            </a:p>
          </p:txBody>
        </p:sp>
        <p:sp>
          <p:nvSpPr>
            <p:cNvPr id="122" name="tx122"/>
            <p:cNvSpPr/>
            <p:nvPr/>
          </p:nvSpPr>
          <p:spPr>
            <a:xfrm>
              <a:off x="5880773" y="316087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50</a:t>
              </a:r>
            </a:p>
          </p:txBody>
        </p:sp>
        <p:sp>
          <p:nvSpPr>
            <p:cNvPr id="123" name="tx123"/>
            <p:cNvSpPr/>
            <p:nvPr/>
          </p:nvSpPr>
          <p:spPr>
            <a:xfrm>
              <a:off x="6106516" y="3400045"/>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41</a:t>
              </a:r>
            </a:p>
          </p:txBody>
        </p:sp>
        <p:sp>
          <p:nvSpPr>
            <p:cNvPr id="124" name="tx124"/>
            <p:cNvSpPr/>
            <p:nvPr/>
          </p:nvSpPr>
          <p:spPr>
            <a:xfrm>
              <a:off x="6332258" y="3241959"/>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47</a:t>
              </a:r>
            </a:p>
          </p:txBody>
        </p:sp>
        <p:sp>
          <p:nvSpPr>
            <p:cNvPr id="125" name="tx125"/>
            <p:cNvSpPr/>
            <p:nvPr/>
          </p:nvSpPr>
          <p:spPr>
            <a:xfrm>
              <a:off x="6558000" y="3293275"/>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45</a:t>
              </a:r>
            </a:p>
          </p:txBody>
        </p:sp>
        <p:sp>
          <p:nvSpPr>
            <p:cNvPr id="126" name="tx126"/>
            <p:cNvSpPr/>
            <p:nvPr/>
          </p:nvSpPr>
          <p:spPr>
            <a:xfrm>
              <a:off x="6783743" y="3187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49</a:t>
              </a:r>
            </a:p>
          </p:txBody>
        </p:sp>
        <p:sp>
          <p:nvSpPr>
            <p:cNvPr id="127" name="tx127"/>
            <p:cNvSpPr/>
            <p:nvPr/>
          </p:nvSpPr>
          <p:spPr>
            <a:xfrm>
              <a:off x="7009485" y="3187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49</a:t>
              </a:r>
            </a:p>
          </p:txBody>
        </p:sp>
        <p:sp>
          <p:nvSpPr>
            <p:cNvPr id="128" name="tx128"/>
            <p:cNvSpPr/>
            <p:nvPr/>
          </p:nvSpPr>
          <p:spPr>
            <a:xfrm>
              <a:off x="1365926" y="31958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59</a:t>
              </a:r>
            </a:p>
          </p:txBody>
        </p:sp>
        <p:sp>
          <p:nvSpPr>
            <p:cNvPr id="129" name="tx129"/>
            <p:cNvSpPr/>
            <p:nvPr/>
          </p:nvSpPr>
          <p:spPr>
            <a:xfrm>
              <a:off x="2494638" y="285404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30" name="tx130"/>
            <p:cNvSpPr/>
            <p:nvPr/>
          </p:nvSpPr>
          <p:spPr>
            <a:xfrm>
              <a:off x="3623350" y="3303029"/>
              <a:ext cx="136656" cy="882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55</a:t>
              </a:r>
            </a:p>
          </p:txBody>
        </p:sp>
        <p:sp>
          <p:nvSpPr>
            <p:cNvPr id="131" name="tx131"/>
            <p:cNvSpPr/>
            <p:nvPr/>
          </p:nvSpPr>
          <p:spPr>
            <a:xfrm>
              <a:off x="4752062" y="34599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49</a:t>
              </a:r>
            </a:p>
          </p:txBody>
        </p:sp>
        <p:sp>
          <p:nvSpPr>
            <p:cNvPr id="132" name="tx132"/>
            <p:cNvSpPr/>
            <p:nvPr/>
          </p:nvSpPr>
          <p:spPr>
            <a:xfrm>
              <a:off x="5655031" y="382955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35</a:t>
              </a:r>
            </a:p>
          </p:txBody>
        </p:sp>
        <p:sp>
          <p:nvSpPr>
            <p:cNvPr id="133" name="tx133"/>
            <p:cNvSpPr/>
            <p:nvPr/>
          </p:nvSpPr>
          <p:spPr>
            <a:xfrm>
              <a:off x="5880773" y="369758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40</a:t>
              </a:r>
            </a:p>
          </p:txBody>
        </p:sp>
        <p:sp>
          <p:nvSpPr>
            <p:cNvPr id="134" name="tx134"/>
            <p:cNvSpPr/>
            <p:nvPr/>
          </p:nvSpPr>
          <p:spPr>
            <a:xfrm>
              <a:off x="6106516" y="390878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32</a:t>
              </a:r>
            </a:p>
          </p:txBody>
        </p:sp>
        <p:sp>
          <p:nvSpPr>
            <p:cNvPr id="135" name="tx135"/>
            <p:cNvSpPr/>
            <p:nvPr/>
          </p:nvSpPr>
          <p:spPr>
            <a:xfrm>
              <a:off x="6332258" y="3776744"/>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37</a:t>
              </a:r>
            </a:p>
          </p:txBody>
        </p:sp>
        <p:sp>
          <p:nvSpPr>
            <p:cNvPr id="136" name="tx136"/>
            <p:cNvSpPr/>
            <p:nvPr/>
          </p:nvSpPr>
          <p:spPr>
            <a:xfrm>
              <a:off x="6558000" y="382955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35</a:t>
              </a:r>
            </a:p>
          </p:txBody>
        </p:sp>
        <p:sp>
          <p:nvSpPr>
            <p:cNvPr id="137" name="tx137"/>
            <p:cNvSpPr/>
            <p:nvPr/>
          </p:nvSpPr>
          <p:spPr>
            <a:xfrm>
              <a:off x="6783743" y="3646267"/>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42</a:t>
              </a:r>
            </a:p>
          </p:txBody>
        </p:sp>
        <p:sp>
          <p:nvSpPr>
            <p:cNvPr id="138" name="tx138"/>
            <p:cNvSpPr/>
            <p:nvPr/>
          </p:nvSpPr>
          <p:spPr>
            <a:xfrm>
              <a:off x="7009485" y="361829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43</a:t>
              </a:r>
            </a:p>
          </p:txBody>
        </p:sp>
        <p:sp>
          <p:nvSpPr>
            <p:cNvPr id="139" name="tx139"/>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508103" y="390935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1" name="tx141"/>
            <p:cNvSpPr/>
            <p:nvPr/>
          </p:nvSpPr>
          <p:spPr>
            <a:xfrm>
              <a:off x="508103" y="319074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2" name="tx142"/>
            <p:cNvSpPr/>
            <p:nvPr/>
          </p:nvSpPr>
          <p:spPr>
            <a:xfrm>
              <a:off x="508103" y="247213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3" name="tx143"/>
            <p:cNvSpPr/>
            <p:nvPr/>
          </p:nvSpPr>
          <p:spPr>
            <a:xfrm>
              <a:off x="508103" y="175352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4" name="tx144"/>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4" name="tx164"/>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5" name="rc165"/>
            <p:cNvSpPr/>
            <p:nvPr/>
          </p:nvSpPr>
          <p:spPr>
            <a:xfrm>
              <a:off x="1715824" y="5522891"/>
              <a:ext cx="201455" cy="201456"/>
            </a:xfrm>
            <a:prstGeom prst="rect">
              <a:avLst/>
            </a:prstGeom>
            <a:solidFill>
              <a:srgbClr val="80BD41">
                <a:alpha val="100000"/>
              </a:srgbClr>
            </a:solidFill>
          </p:spPr>
          <p:txBody>
            <a:bodyPr/>
            <a:lstStyle/>
            <a:p/>
          </p:txBody>
        </p:sp>
        <p:sp>
          <p:nvSpPr>
            <p:cNvPr id="166" name="rc166"/>
            <p:cNvSpPr/>
            <p:nvPr/>
          </p:nvSpPr>
          <p:spPr>
            <a:xfrm>
              <a:off x="2617773" y="5522891"/>
              <a:ext cx="201456" cy="201456"/>
            </a:xfrm>
            <a:prstGeom prst="rect">
              <a:avLst/>
            </a:prstGeom>
            <a:solidFill>
              <a:srgbClr val="1CABE2">
                <a:alpha val="100000"/>
              </a:srgbClr>
            </a:solidFill>
          </p:spPr>
          <p:txBody>
            <a:bodyPr/>
            <a:lstStyle/>
            <a:p/>
          </p:txBody>
        </p:sp>
        <p:sp>
          <p:nvSpPr>
            <p:cNvPr id="167" name="rc167"/>
            <p:cNvSpPr/>
            <p:nvPr/>
          </p:nvSpPr>
          <p:spPr>
            <a:xfrm>
              <a:off x="3690596" y="5522891"/>
              <a:ext cx="201456" cy="201456"/>
            </a:xfrm>
            <a:prstGeom prst="rect">
              <a:avLst/>
            </a:prstGeom>
            <a:solidFill>
              <a:srgbClr val="0058AB">
                <a:alpha val="100000"/>
              </a:srgbClr>
            </a:solidFill>
          </p:spPr>
          <p:txBody>
            <a:bodyPr/>
            <a:lstStyle/>
            <a:p/>
          </p:txBody>
        </p:sp>
        <p:sp>
          <p:nvSpPr>
            <p:cNvPr id="168" name="rc168"/>
            <p:cNvSpPr/>
            <p:nvPr/>
          </p:nvSpPr>
          <p:spPr>
            <a:xfrm>
              <a:off x="4685930" y="5522891"/>
              <a:ext cx="201456" cy="201456"/>
            </a:xfrm>
            <a:prstGeom prst="rect">
              <a:avLst/>
            </a:prstGeom>
            <a:solidFill>
              <a:srgbClr val="FFC20E">
                <a:alpha val="100000"/>
              </a:srgbClr>
            </a:solidFill>
          </p:spPr>
          <p:txBody>
            <a:bodyPr/>
            <a:lstStyle/>
            <a:p/>
          </p:txBody>
        </p:sp>
        <p:sp>
          <p:nvSpPr>
            <p:cNvPr id="169" name="rc169"/>
            <p:cNvSpPr/>
            <p:nvPr/>
          </p:nvSpPr>
          <p:spPr>
            <a:xfrm>
              <a:off x="6590063" y="5522891"/>
              <a:ext cx="201456" cy="201456"/>
            </a:xfrm>
            <a:prstGeom prst="rect">
              <a:avLst/>
            </a:prstGeom>
            <a:solidFill>
              <a:srgbClr val="F26A21">
                <a:alpha val="100000"/>
              </a:srgbClr>
            </a:solidFill>
          </p:spPr>
          <p:txBody>
            <a:bodyPr/>
            <a:lstStyle/>
            <a:p/>
          </p:txBody>
        </p:sp>
        <p:sp>
          <p:nvSpPr>
            <p:cNvPr id="170" name="tx170"/>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1" name="tx171"/>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2" name="tx172"/>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3" name="tx173"/>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4" name="tx174"/>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5" name="pl175"/>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8" name="tx178"/>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9" name="tx179"/>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0" name="tx180"/>
            <p:cNvSpPr/>
            <p:nvPr/>
          </p:nvSpPr>
          <p:spPr>
            <a:xfrm>
              <a:off x="983899" y="1511762"/>
              <a:ext cx="40353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PNG</a:t>
              </a:r>
            </a:p>
          </p:txBody>
        </p:sp>
        <p:sp>
          <p:nvSpPr>
            <p:cNvPr id="181" name="tx181"/>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PNG is projected to have a  small increase (&lt;10,000) in the number of surviving infants by 2030. Therefore, to achieve the IA2030 ZD target, considerably more (~8.44%) children need to be vaccinated with DTP1 each year.</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Considerably 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6" name=""/>
          <p:cNvGrpSpPr/>
          <p:nvPr/>
        </p:nvGrpSpPr>
        <p:grpSpPr>
          <a:xfrm>
            <a:off x="292608" y="1051560"/>
            <a:ext cx="8595360" cy="28575"/>
            <a:chOff x="292608" y="1051560"/>
            <a:chExt cx="8595360" cy="28575"/>
          </a:xfrm>
        </p:grpSpPr>
        <p:sp>
          <p:nvSpPr>
            <p:cNvPr id="18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48938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36694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244497"/>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50506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928166"/>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80572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683275"/>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14587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967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34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728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8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488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8691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249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629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009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83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7705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150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31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911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02915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671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0520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432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8125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19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573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953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333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713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95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351649" y="4395552"/>
              <a:ext cx="214223" cy="655059"/>
            </a:xfrm>
            <a:prstGeom prst="rect">
              <a:avLst/>
            </a:prstGeom>
            <a:solidFill>
              <a:srgbClr val="0058AB">
                <a:alpha val="100000"/>
              </a:srgbClr>
            </a:solidFill>
          </p:spPr>
          <p:txBody>
            <a:bodyPr/>
            <a:lstStyle/>
            <a:p/>
          </p:txBody>
        </p:sp>
        <p:sp>
          <p:nvSpPr>
            <p:cNvPr id="40" name="rc40"/>
            <p:cNvSpPr/>
            <p:nvPr/>
          </p:nvSpPr>
          <p:spPr>
            <a:xfrm>
              <a:off x="1589675" y="4081828"/>
              <a:ext cx="214223" cy="968782"/>
            </a:xfrm>
            <a:prstGeom prst="rect">
              <a:avLst/>
            </a:prstGeom>
            <a:solidFill>
              <a:srgbClr val="0058AB">
                <a:alpha val="100000"/>
              </a:srgbClr>
            </a:solidFill>
          </p:spPr>
          <p:txBody>
            <a:bodyPr/>
            <a:lstStyle/>
            <a:p/>
          </p:txBody>
        </p:sp>
        <p:sp>
          <p:nvSpPr>
            <p:cNvPr id="41" name="rc41"/>
            <p:cNvSpPr/>
            <p:nvPr/>
          </p:nvSpPr>
          <p:spPr>
            <a:xfrm>
              <a:off x="1827702" y="4228195"/>
              <a:ext cx="214223" cy="822415"/>
            </a:xfrm>
            <a:prstGeom prst="rect">
              <a:avLst/>
            </a:prstGeom>
            <a:solidFill>
              <a:srgbClr val="0058AB">
                <a:alpha val="100000"/>
              </a:srgbClr>
            </a:solidFill>
          </p:spPr>
          <p:txBody>
            <a:bodyPr/>
            <a:lstStyle/>
            <a:p/>
          </p:txBody>
        </p:sp>
        <p:sp>
          <p:nvSpPr>
            <p:cNvPr id="42" name="rc42"/>
            <p:cNvSpPr/>
            <p:nvPr/>
          </p:nvSpPr>
          <p:spPr>
            <a:xfrm>
              <a:off x="2065728" y="4518190"/>
              <a:ext cx="214223" cy="532420"/>
            </a:xfrm>
            <a:prstGeom prst="rect">
              <a:avLst/>
            </a:prstGeom>
            <a:solidFill>
              <a:srgbClr val="0058AB">
                <a:alpha val="100000"/>
              </a:srgbClr>
            </a:solidFill>
          </p:spPr>
          <p:txBody>
            <a:bodyPr/>
            <a:lstStyle/>
            <a:p/>
          </p:txBody>
        </p:sp>
        <p:sp>
          <p:nvSpPr>
            <p:cNvPr id="43" name="rc43"/>
            <p:cNvSpPr/>
            <p:nvPr/>
          </p:nvSpPr>
          <p:spPr>
            <a:xfrm>
              <a:off x="2303754" y="4191177"/>
              <a:ext cx="214223" cy="859434"/>
            </a:xfrm>
            <a:prstGeom prst="rect">
              <a:avLst/>
            </a:prstGeom>
            <a:solidFill>
              <a:srgbClr val="0058AB">
                <a:alpha val="100000"/>
              </a:srgbClr>
            </a:solidFill>
          </p:spPr>
          <p:txBody>
            <a:bodyPr/>
            <a:lstStyle/>
            <a:p/>
          </p:txBody>
        </p:sp>
        <p:sp>
          <p:nvSpPr>
            <p:cNvPr id="44" name="rc44"/>
            <p:cNvSpPr/>
            <p:nvPr/>
          </p:nvSpPr>
          <p:spPr>
            <a:xfrm>
              <a:off x="2541780" y="4126726"/>
              <a:ext cx="214223" cy="923884"/>
            </a:xfrm>
            <a:prstGeom prst="rect">
              <a:avLst/>
            </a:prstGeom>
            <a:solidFill>
              <a:srgbClr val="0058AB">
                <a:alpha val="100000"/>
              </a:srgbClr>
            </a:solidFill>
          </p:spPr>
          <p:txBody>
            <a:bodyPr/>
            <a:lstStyle/>
            <a:p/>
          </p:txBody>
        </p:sp>
        <p:sp>
          <p:nvSpPr>
            <p:cNvPr id="45" name="rc45"/>
            <p:cNvSpPr/>
            <p:nvPr/>
          </p:nvSpPr>
          <p:spPr>
            <a:xfrm>
              <a:off x="2779807" y="4250510"/>
              <a:ext cx="214223" cy="800101"/>
            </a:xfrm>
            <a:prstGeom prst="rect">
              <a:avLst/>
            </a:prstGeom>
            <a:solidFill>
              <a:srgbClr val="0058AB">
                <a:alpha val="100000"/>
              </a:srgbClr>
            </a:solidFill>
          </p:spPr>
          <p:txBody>
            <a:bodyPr/>
            <a:lstStyle/>
            <a:p/>
          </p:txBody>
        </p:sp>
        <p:sp>
          <p:nvSpPr>
            <p:cNvPr id="46" name="rc46"/>
            <p:cNvSpPr/>
            <p:nvPr/>
          </p:nvSpPr>
          <p:spPr>
            <a:xfrm>
              <a:off x="3017833" y="3708436"/>
              <a:ext cx="214223" cy="1342175"/>
            </a:xfrm>
            <a:prstGeom prst="rect">
              <a:avLst/>
            </a:prstGeom>
            <a:solidFill>
              <a:srgbClr val="0058AB">
                <a:alpha val="100000"/>
              </a:srgbClr>
            </a:solidFill>
          </p:spPr>
          <p:txBody>
            <a:bodyPr/>
            <a:lstStyle/>
            <a:p/>
          </p:txBody>
        </p:sp>
        <p:sp>
          <p:nvSpPr>
            <p:cNvPr id="47" name="rc47"/>
            <p:cNvSpPr/>
            <p:nvPr/>
          </p:nvSpPr>
          <p:spPr>
            <a:xfrm>
              <a:off x="3255859" y="3290055"/>
              <a:ext cx="214223" cy="1760555"/>
            </a:xfrm>
            <a:prstGeom prst="rect">
              <a:avLst/>
            </a:prstGeom>
            <a:solidFill>
              <a:srgbClr val="0058AB">
                <a:alpha val="100000"/>
              </a:srgbClr>
            </a:solidFill>
          </p:spPr>
          <p:txBody>
            <a:bodyPr/>
            <a:lstStyle/>
            <a:p/>
          </p:txBody>
        </p:sp>
        <p:sp>
          <p:nvSpPr>
            <p:cNvPr id="48" name="rc48"/>
            <p:cNvSpPr/>
            <p:nvPr/>
          </p:nvSpPr>
          <p:spPr>
            <a:xfrm>
              <a:off x="3493885" y="3609324"/>
              <a:ext cx="214223" cy="1441287"/>
            </a:xfrm>
            <a:prstGeom prst="rect">
              <a:avLst/>
            </a:prstGeom>
            <a:solidFill>
              <a:srgbClr val="0058AB">
                <a:alpha val="100000"/>
              </a:srgbClr>
            </a:solidFill>
          </p:spPr>
          <p:txBody>
            <a:bodyPr/>
            <a:lstStyle/>
            <a:p/>
          </p:txBody>
        </p:sp>
        <p:sp>
          <p:nvSpPr>
            <p:cNvPr id="49" name="rc49"/>
            <p:cNvSpPr/>
            <p:nvPr/>
          </p:nvSpPr>
          <p:spPr>
            <a:xfrm>
              <a:off x="3731911" y="3529720"/>
              <a:ext cx="214223" cy="1520891"/>
            </a:xfrm>
            <a:prstGeom prst="rect">
              <a:avLst/>
            </a:prstGeom>
            <a:solidFill>
              <a:srgbClr val="0058AB">
                <a:alpha val="100000"/>
              </a:srgbClr>
            </a:solidFill>
          </p:spPr>
          <p:txBody>
            <a:bodyPr/>
            <a:lstStyle/>
            <a:p/>
          </p:txBody>
        </p:sp>
        <p:sp>
          <p:nvSpPr>
            <p:cNvPr id="50" name="rc50"/>
            <p:cNvSpPr/>
            <p:nvPr/>
          </p:nvSpPr>
          <p:spPr>
            <a:xfrm>
              <a:off x="3969938" y="3505542"/>
              <a:ext cx="214223" cy="1545068"/>
            </a:xfrm>
            <a:prstGeom prst="rect">
              <a:avLst/>
            </a:prstGeom>
            <a:solidFill>
              <a:srgbClr val="0058AB">
                <a:alpha val="100000"/>
              </a:srgbClr>
            </a:solidFill>
          </p:spPr>
          <p:txBody>
            <a:bodyPr/>
            <a:lstStyle/>
            <a:p/>
          </p:txBody>
        </p:sp>
        <p:sp>
          <p:nvSpPr>
            <p:cNvPr id="51" name="rc51"/>
            <p:cNvSpPr/>
            <p:nvPr/>
          </p:nvSpPr>
          <p:spPr>
            <a:xfrm>
              <a:off x="4207964" y="3539283"/>
              <a:ext cx="214223" cy="1511328"/>
            </a:xfrm>
            <a:prstGeom prst="rect">
              <a:avLst/>
            </a:prstGeom>
            <a:solidFill>
              <a:srgbClr val="0058AB">
                <a:alpha val="100000"/>
              </a:srgbClr>
            </a:solidFill>
          </p:spPr>
          <p:txBody>
            <a:bodyPr/>
            <a:lstStyle/>
            <a:p/>
          </p:txBody>
        </p:sp>
        <p:sp>
          <p:nvSpPr>
            <p:cNvPr id="52" name="rc52"/>
            <p:cNvSpPr/>
            <p:nvPr/>
          </p:nvSpPr>
          <p:spPr>
            <a:xfrm>
              <a:off x="4445990" y="3520134"/>
              <a:ext cx="214223" cy="1530476"/>
            </a:xfrm>
            <a:prstGeom prst="rect">
              <a:avLst/>
            </a:prstGeom>
            <a:solidFill>
              <a:srgbClr val="0058AB">
                <a:alpha val="100000"/>
              </a:srgbClr>
            </a:solidFill>
          </p:spPr>
          <p:txBody>
            <a:bodyPr/>
            <a:lstStyle/>
            <a:p/>
          </p:txBody>
        </p:sp>
        <p:sp>
          <p:nvSpPr>
            <p:cNvPr id="53" name="rc53"/>
            <p:cNvSpPr/>
            <p:nvPr/>
          </p:nvSpPr>
          <p:spPr>
            <a:xfrm>
              <a:off x="4684016" y="3342519"/>
              <a:ext cx="214223" cy="1708092"/>
            </a:xfrm>
            <a:prstGeom prst="rect">
              <a:avLst/>
            </a:prstGeom>
            <a:solidFill>
              <a:srgbClr val="0058AB">
                <a:alpha val="100000"/>
              </a:srgbClr>
            </a:solidFill>
          </p:spPr>
          <p:txBody>
            <a:bodyPr/>
            <a:lstStyle/>
            <a:p/>
          </p:txBody>
        </p:sp>
        <p:sp>
          <p:nvSpPr>
            <p:cNvPr id="54" name="rc54"/>
            <p:cNvSpPr/>
            <p:nvPr/>
          </p:nvSpPr>
          <p:spPr>
            <a:xfrm>
              <a:off x="4922043" y="3006211"/>
              <a:ext cx="214223" cy="2044399"/>
            </a:xfrm>
            <a:prstGeom prst="rect">
              <a:avLst/>
            </a:prstGeom>
            <a:solidFill>
              <a:srgbClr val="0058AB">
                <a:alpha val="100000"/>
              </a:srgbClr>
            </a:solidFill>
          </p:spPr>
          <p:txBody>
            <a:bodyPr/>
            <a:lstStyle/>
            <a:p/>
          </p:txBody>
        </p:sp>
        <p:sp>
          <p:nvSpPr>
            <p:cNvPr id="55" name="rc55"/>
            <p:cNvSpPr/>
            <p:nvPr/>
          </p:nvSpPr>
          <p:spPr>
            <a:xfrm>
              <a:off x="5160069" y="3099576"/>
              <a:ext cx="214223" cy="1951034"/>
            </a:xfrm>
            <a:prstGeom prst="rect">
              <a:avLst/>
            </a:prstGeom>
            <a:solidFill>
              <a:srgbClr val="0058AB">
                <a:alpha val="100000"/>
              </a:srgbClr>
            </a:solidFill>
          </p:spPr>
          <p:txBody>
            <a:bodyPr/>
            <a:lstStyle/>
            <a:p/>
          </p:txBody>
        </p:sp>
        <p:sp>
          <p:nvSpPr>
            <p:cNvPr id="56" name="rc56"/>
            <p:cNvSpPr/>
            <p:nvPr/>
          </p:nvSpPr>
          <p:spPr>
            <a:xfrm>
              <a:off x="5398095" y="2105112"/>
              <a:ext cx="214223" cy="2945499"/>
            </a:xfrm>
            <a:prstGeom prst="rect">
              <a:avLst/>
            </a:prstGeom>
            <a:solidFill>
              <a:srgbClr val="0058AB">
                <a:alpha val="100000"/>
              </a:srgbClr>
            </a:solidFill>
          </p:spPr>
          <p:txBody>
            <a:bodyPr/>
            <a:lstStyle/>
            <a:p/>
          </p:txBody>
        </p:sp>
        <p:sp>
          <p:nvSpPr>
            <p:cNvPr id="57" name="rc57"/>
            <p:cNvSpPr/>
            <p:nvPr/>
          </p:nvSpPr>
          <p:spPr>
            <a:xfrm>
              <a:off x="5636121" y="1968174"/>
              <a:ext cx="214223" cy="3082437"/>
            </a:xfrm>
            <a:prstGeom prst="rect">
              <a:avLst/>
            </a:prstGeom>
            <a:solidFill>
              <a:srgbClr val="0058AB">
                <a:alpha val="100000"/>
              </a:srgbClr>
            </a:solidFill>
          </p:spPr>
          <p:txBody>
            <a:bodyPr/>
            <a:lstStyle/>
            <a:p/>
          </p:txBody>
        </p:sp>
        <p:sp>
          <p:nvSpPr>
            <p:cNvPr id="58" name="rc58"/>
            <p:cNvSpPr/>
            <p:nvPr/>
          </p:nvSpPr>
          <p:spPr>
            <a:xfrm>
              <a:off x="5874148" y="1952527"/>
              <a:ext cx="214223" cy="3098084"/>
            </a:xfrm>
            <a:prstGeom prst="rect">
              <a:avLst/>
            </a:prstGeom>
            <a:solidFill>
              <a:srgbClr val="0058AB">
                <a:alpha val="100000"/>
              </a:srgbClr>
            </a:solidFill>
          </p:spPr>
          <p:txBody>
            <a:bodyPr/>
            <a:lstStyle/>
            <a:p/>
          </p:txBody>
        </p:sp>
        <p:sp>
          <p:nvSpPr>
            <p:cNvPr id="59" name="rc59"/>
            <p:cNvSpPr/>
            <p:nvPr/>
          </p:nvSpPr>
          <p:spPr>
            <a:xfrm>
              <a:off x="6112174" y="2262659"/>
              <a:ext cx="214223" cy="2787952"/>
            </a:xfrm>
            <a:prstGeom prst="rect">
              <a:avLst/>
            </a:prstGeom>
            <a:solidFill>
              <a:srgbClr val="0058AB">
                <a:alpha val="100000"/>
              </a:srgbClr>
            </a:solidFill>
          </p:spPr>
          <p:txBody>
            <a:bodyPr/>
            <a:lstStyle/>
            <a:p/>
          </p:txBody>
        </p:sp>
        <p:sp>
          <p:nvSpPr>
            <p:cNvPr id="60" name="rc60"/>
            <p:cNvSpPr/>
            <p:nvPr/>
          </p:nvSpPr>
          <p:spPr>
            <a:xfrm>
              <a:off x="6350200" y="1757558"/>
              <a:ext cx="214223" cy="3293053"/>
            </a:xfrm>
            <a:prstGeom prst="rect">
              <a:avLst/>
            </a:prstGeom>
            <a:solidFill>
              <a:srgbClr val="0058AB">
                <a:alpha val="100000"/>
              </a:srgbClr>
            </a:solidFill>
          </p:spPr>
          <p:txBody>
            <a:bodyPr/>
            <a:lstStyle/>
            <a:p/>
          </p:txBody>
        </p:sp>
        <p:sp>
          <p:nvSpPr>
            <p:cNvPr id="61" name="rc61"/>
            <p:cNvSpPr/>
            <p:nvPr/>
          </p:nvSpPr>
          <p:spPr>
            <a:xfrm>
              <a:off x="6588226" y="2083404"/>
              <a:ext cx="214223" cy="2967207"/>
            </a:xfrm>
            <a:prstGeom prst="rect">
              <a:avLst/>
            </a:prstGeom>
            <a:solidFill>
              <a:srgbClr val="0058AB">
                <a:alpha val="100000"/>
              </a:srgbClr>
            </a:solidFill>
          </p:spPr>
          <p:txBody>
            <a:bodyPr/>
            <a:lstStyle/>
            <a:p/>
          </p:txBody>
        </p:sp>
        <p:sp>
          <p:nvSpPr>
            <p:cNvPr id="62" name="rc62"/>
            <p:cNvSpPr/>
            <p:nvPr/>
          </p:nvSpPr>
          <p:spPr>
            <a:xfrm>
              <a:off x="6826253" y="1985617"/>
              <a:ext cx="214223" cy="3064994"/>
            </a:xfrm>
            <a:prstGeom prst="rect">
              <a:avLst/>
            </a:prstGeom>
            <a:solidFill>
              <a:srgbClr val="0058AB">
                <a:alpha val="100000"/>
              </a:srgbClr>
            </a:solidFill>
          </p:spPr>
          <p:txBody>
            <a:bodyPr/>
            <a:lstStyle/>
            <a:p/>
          </p:txBody>
        </p:sp>
        <p:sp>
          <p:nvSpPr>
            <p:cNvPr id="63" name="rc63"/>
            <p:cNvSpPr/>
            <p:nvPr/>
          </p:nvSpPr>
          <p:spPr>
            <a:xfrm>
              <a:off x="7064279" y="2189902"/>
              <a:ext cx="214223" cy="2860709"/>
            </a:xfrm>
            <a:prstGeom prst="rect">
              <a:avLst/>
            </a:prstGeom>
            <a:solidFill>
              <a:srgbClr val="0058AB">
                <a:alpha val="100000"/>
              </a:srgbClr>
            </a:solidFill>
          </p:spPr>
          <p:txBody>
            <a:bodyPr/>
            <a:lstStyle/>
            <a:p/>
          </p:txBody>
        </p:sp>
        <p:sp>
          <p:nvSpPr>
            <p:cNvPr id="64" name="rc64"/>
            <p:cNvSpPr/>
            <p:nvPr/>
          </p:nvSpPr>
          <p:spPr>
            <a:xfrm>
              <a:off x="7302305" y="2188128"/>
              <a:ext cx="214223" cy="2862483"/>
            </a:xfrm>
            <a:prstGeom prst="rect">
              <a:avLst/>
            </a:prstGeom>
            <a:solidFill>
              <a:srgbClr val="0058AB">
                <a:alpha val="100000"/>
              </a:srgbClr>
            </a:solidFill>
          </p:spPr>
          <p:txBody>
            <a:bodyPr/>
            <a:lstStyle/>
            <a:p/>
          </p:txBody>
        </p:sp>
        <p:sp>
          <p:nvSpPr>
            <p:cNvPr id="65" name="rc65"/>
            <p:cNvSpPr/>
            <p:nvPr/>
          </p:nvSpPr>
          <p:spPr>
            <a:xfrm>
              <a:off x="8492436" y="3501569"/>
              <a:ext cx="214223" cy="1549042"/>
            </a:xfrm>
            <a:prstGeom prst="rect">
              <a:avLst/>
            </a:prstGeom>
            <a:solidFill>
              <a:srgbClr val="69DBFF">
                <a:alpha val="100000"/>
              </a:srgbClr>
            </a:solidFill>
          </p:spPr>
          <p:txBody>
            <a:bodyPr/>
            <a:lstStyle/>
            <a:p/>
          </p:txBody>
        </p:sp>
        <p:sp>
          <p:nvSpPr>
            <p:cNvPr id="66" name="pl66"/>
            <p:cNvSpPr/>
            <p:nvPr/>
          </p:nvSpPr>
          <p:spPr>
            <a:xfrm>
              <a:off x="6219286" y="1952527"/>
              <a:ext cx="2380262" cy="1549042"/>
            </a:xfrm>
            <a:custGeom>
              <a:avLst/>
              <a:pathLst>
                <a:path w="2380262" h="1549042">
                  <a:moveTo>
                    <a:pt x="0" y="0"/>
                  </a:moveTo>
                  <a:lnTo>
                    <a:pt x="238026" y="154904"/>
                  </a:lnTo>
                  <a:lnTo>
                    <a:pt x="476052" y="309808"/>
                  </a:lnTo>
                  <a:lnTo>
                    <a:pt x="714078" y="464712"/>
                  </a:lnTo>
                  <a:lnTo>
                    <a:pt x="952104" y="619616"/>
                  </a:lnTo>
                  <a:lnTo>
                    <a:pt x="1190131" y="774521"/>
                  </a:lnTo>
                  <a:lnTo>
                    <a:pt x="1428157" y="929425"/>
                  </a:lnTo>
                  <a:lnTo>
                    <a:pt x="1666183" y="1084329"/>
                  </a:lnTo>
                  <a:lnTo>
                    <a:pt x="1904209" y="1239233"/>
                  </a:lnTo>
                  <a:lnTo>
                    <a:pt x="2142236" y="1394137"/>
                  </a:lnTo>
                  <a:lnTo>
                    <a:pt x="2380262" y="1549042"/>
                  </a:lnTo>
                </a:path>
              </a:pathLst>
            </a:custGeom>
            <a:ln w="13550" cap="flat">
              <a:solidFill>
                <a:srgbClr val="000000">
                  <a:alpha val="100000"/>
                </a:srgbClr>
              </a:solidFill>
              <a:prstDash val="solid"/>
              <a:round/>
            </a:ln>
          </p:spPr>
          <p:txBody>
            <a:bodyPr/>
            <a:lstStyle/>
            <a:p/>
          </p:txBody>
        </p:sp>
        <p:sp>
          <p:nvSpPr>
            <p:cNvPr id="67" name="pt67"/>
            <p:cNvSpPr/>
            <p:nvPr/>
          </p:nvSpPr>
          <p:spPr>
            <a:xfrm>
              <a:off x="6194460" y="19277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32486" y="20826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70512" y="22375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908538" y="23924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46565" y="25473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84591" y="27022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22617" y="285712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60643" y="30120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8670" y="31669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6696" y="332183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4722" y="34767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857700"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71671" y="387073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0" name="tx80"/>
            <p:cNvSpPr/>
            <p:nvPr/>
          </p:nvSpPr>
          <p:spPr>
            <a:xfrm>
              <a:off x="508103" y="274829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1" name="tx81"/>
            <p:cNvSpPr/>
            <p:nvPr/>
          </p:nvSpPr>
          <p:spPr>
            <a:xfrm>
              <a:off x="508103" y="162584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82" name="tx82"/>
            <p:cNvSpPr/>
            <p:nvPr/>
          </p:nvSpPr>
          <p:spPr>
            <a:xfrm rot="-5400000">
              <a:off x="13378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57589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8139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205192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2899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5280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76602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30040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2420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4801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7181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9561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941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43218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702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90826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1462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8431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6223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603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98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3364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744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81244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505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863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93168" y="5900002"/>
              <a:ext cx="201456" cy="201456"/>
            </a:xfrm>
            <a:prstGeom prst="rect">
              <a:avLst/>
            </a:prstGeom>
            <a:solidFill>
              <a:srgbClr val="0058AB">
                <a:alpha val="100000"/>
              </a:srgbClr>
            </a:solidFill>
          </p:spPr>
          <p:txBody>
            <a:bodyPr/>
            <a:lstStyle/>
            <a:p/>
          </p:txBody>
        </p:sp>
        <p:sp>
          <p:nvSpPr>
            <p:cNvPr id="112" name="rc112"/>
            <p:cNvSpPr/>
            <p:nvPr/>
          </p:nvSpPr>
          <p:spPr>
            <a:xfrm>
              <a:off x="4595254" y="5900002"/>
              <a:ext cx="201456" cy="201456"/>
            </a:xfrm>
            <a:prstGeom prst="rect">
              <a:avLst/>
            </a:prstGeom>
            <a:solidFill>
              <a:srgbClr val="69DBFF">
                <a:alpha val="100000"/>
              </a:srgbClr>
            </a:solidFill>
          </p:spPr>
          <p:txBody>
            <a:bodyPr/>
            <a:lstStyle/>
            <a:p/>
          </p:txBody>
        </p:sp>
        <p:sp>
          <p:nvSpPr>
            <p:cNvPr id="113" name="tx113"/>
            <p:cNvSpPr/>
            <p:nvPr/>
          </p:nvSpPr>
          <p:spPr>
            <a:xfrm>
              <a:off x="397321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7529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2144977" y="1330710"/>
              <a:ext cx="576835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PNG</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23% higher than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23% above the annual IA2030 goal, putting the 2030 goal at serious risk without accelerated action.</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PNG</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845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6374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1904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7434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2963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18493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1" name="pl11"/>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8609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341395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9669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5198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0728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 name="pl17"/>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296273" y="3623167"/>
              <a:ext cx="239888" cy="684854"/>
            </a:xfrm>
            <a:prstGeom prst="rect">
              <a:avLst/>
            </a:prstGeom>
            <a:solidFill>
              <a:srgbClr val="80BD41">
                <a:alpha val="100000"/>
              </a:srgbClr>
            </a:solidFill>
          </p:spPr>
          <p:txBody>
            <a:bodyPr/>
            <a:lstStyle/>
            <a:p/>
          </p:txBody>
        </p:sp>
        <p:sp>
          <p:nvSpPr>
            <p:cNvPr id="29" name="rc29"/>
            <p:cNvSpPr/>
            <p:nvPr/>
          </p:nvSpPr>
          <p:spPr>
            <a:xfrm>
              <a:off x="1296273" y="3492723"/>
              <a:ext cx="239888" cy="130444"/>
            </a:xfrm>
            <a:prstGeom prst="rect">
              <a:avLst/>
            </a:prstGeom>
            <a:solidFill>
              <a:srgbClr val="1CABE2">
                <a:alpha val="100000"/>
              </a:srgbClr>
            </a:solidFill>
          </p:spPr>
          <p:txBody>
            <a:bodyPr/>
            <a:lstStyle/>
            <a:p/>
          </p:txBody>
        </p:sp>
        <p:sp>
          <p:nvSpPr>
            <p:cNvPr id="30" name="rc30"/>
            <p:cNvSpPr/>
            <p:nvPr/>
          </p:nvSpPr>
          <p:spPr>
            <a:xfrm>
              <a:off x="1562816" y="3662193"/>
              <a:ext cx="239888" cy="645828"/>
            </a:xfrm>
            <a:prstGeom prst="rect">
              <a:avLst/>
            </a:prstGeom>
            <a:solidFill>
              <a:srgbClr val="80BD41">
                <a:alpha val="100000"/>
              </a:srgbClr>
            </a:solidFill>
          </p:spPr>
          <p:txBody>
            <a:bodyPr/>
            <a:lstStyle/>
            <a:p/>
          </p:txBody>
        </p:sp>
        <p:sp>
          <p:nvSpPr>
            <p:cNvPr id="31" name="rc31"/>
            <p:cNvSpPr/>
            <p:nvPr/>
          </p:nvSpPr>
          <p:spPr>
            <a:xfrm>
              <a:off x="1562816" y="3469253"/>
              <a:ext cx="239888" cy="192939"/>
            </a:xfrm>
            <a:prstGeom prst="rect">
              <a:avLst/>
            </a:prstGeom>
            <a:solidFill>
              <a:srgbClr val="1CABE2">
                <a:alpha val="100000"/>
              </a:srgbClr>
            </a:solidFill>
          </p:spPr>
          <p:txBody>
            <a:bodyPr/>
            <a:lstStyle/>
            <a:p/>
          </p:txBody>
        </p:sp>
        <p:sp>
          <p:nvSpPr>
            <p:cNvPr id="32" name="rc32"/>
            <p:cNvSpPr/>
            <p:nvPr/>
          </p:nvSpPr>
          <p:spPr>
            <a:xfrm>
              <a:off x="1829360" y="3609845"/>
              <a:ext cx="239888" cy="698175"/>
            </a:xfrm>
            <a:prstGeom prst="rect">
              <a:avLst/>
            </a:prstGeom>
            <a:solidFill>
              <a:srgbClr val="80BD41">
                <a:alpha val="100000"/>
              </a:srgbClr>
            </a:solidFill>
          </p:spPr>
          <p:txBody>
            <a:bodyPr/>
            <a:lstStyle/>
            <a:p/>
          </p:txBody>
        </p:sp>
        <p:sp>
          <p:nvSpPr>
            <p:cNvPr id="33" name="rc33"/>
            <p:cNvSpPr/>
            <p:nvPr/>
          </p:nvSpPr>
          <p:spPr>
            <a:xfrm>
              <a:off x="1829360" y="3446097"/>
              <a:ext cx="239888" cy="163748"/>
            </a:xfrm>
            <a:prstGeom prst="rect">
              <a:avLst/>
            </a:prstGeom>
            <a:solidFill>
              <a:srgbClr val="1CABE2">
                <a:alpha val="100000"/>
              </a:srgbClr>
            </a:solidFill>
          </p:spPr>
          <p:txBody>
            <a:bodyPr/>
            <a:lstStyle/>
            <a:p/>
          </p:txBody>
        </p:sp>
        <p:sp>
          <p:nvSpPr>
            <p:cNvPr id="34" name="rc34"/>
            <p:cNvSpPr/>
            <p:nvPr/>
          </p:nvSpPr>
          <p:spPr>
            <a:xfrm>
              <a:off x="2095903" y="3530542"/>
              <a:ext cx="239888" cy="777479"/>
            </a:xfrm>
            <a:prstGeom prst="rect">
              <a:avLst/>
            </a:prstGeom>
            <a:solidFill>
              <a:srgbClr val="80BD41">
                <a:alpha val="100000"/>
              </a:srgbClr>
            </a:solidFill>
          </p:spPr>
          <p:txBody>
            <a:bodyPr/>
            <a:lstStyle/>
            <a:p/>
          </p:txBody>
        </p:sp>
        <p:sp>
          <p:nvSpPr>
            <p:cNvPr id="35" name="rc35"/>
            <p:cNvSpPr/>
            <p:nvPr/>
          </p:nvSpPr>
          <p:spPr>
            <a:xfrm>
              <a:off x="2095903" y="3424505"/>
              <a:ext cx="239888" cy="106036"/>
            </a:xfrm>
            <a:prstGeom prst="rect">
              <a:avLst/>
            </a:prstGeom>
            <a:solidFill>
              <a:srgbClr val="1CABE2">
                <a:alpha val="100000"/>
              </a:srgbClr>
            </a:solidFill>
          </p:spPr>
          <p:txBody>
            <a:bodyPr/>
            <a:lstStyle/>
            <a:p/>
          </p:txBody>
        </p:sp>
        <p:sp>
          <p:nvSpPr>
            <p:cNvPr id="36" name="rc36"/>
            <p:cNvSpPr/>
            <p:nvPr/>
          </p:nvSpPr>
          <p:spPr>
            <a:xfrm>
              <a:off x="2362446" y="3578419"/>
              <a:ext cx="239888" cy="729602"/>
            </a:xfrm>
            <a:prstGeom prst="rect">
              <a:avLst/>
            </a:prstGeom>
            <a:solidFill>
              <a:srgbClr val="80BD41">
                <a:alpha val="100000"/>
              </a:srgbClr>
            </a:solidFill>
          </p:spPr>
          <p:txBody>
            <a:bodyPr/>
            <a:lstStyle/>
            <a:p/>
          </p:txBody>
        </p:sp>
        <p:sp>
          <p:nvSpPr>
            <p:cNvPr id="37" name="rc37"/>
            <p:cNvSpPr/>
            <p:nvPr/>
          </p:nvSpPr>
          <p:spPr>
            <a:xfrm>
              <a:off x="2362446" y="3407295"/>
              <a:ext cx="239888" cy="171124"/>
            </a:xfrm>
            <a:prstGeom prst="rect">
              <a:avLst/>
            </a:prstGeom>
            <a:solidFill>
              <a:srgbClr val="1CABE2">
                <a:alpha val="100000"/>
              </a:srgbClr>
            </a:solidFill>
          </p:spPr>
          <p:txBody>
            <a:bodyPr/>
            <a:lstStyle/>
            <a:p/>
          </p:txBody>
        </p:sp>
        <p:sp>
          <p:nvSpPr>
            <p:cNvPr id="38" name="rc38"/>
            <p:cNvSpPr/>
            <p:nvPr/>
          </p:nvSpPr>
          <p:spPr>
            <a:xfrm>
              <a:off x="2628989" y="3572116"/>
              <a:ext cx="239888" cy="735905"/>
            </a:xfrm>
            <a:prstGeom prst="rect">
              <a:avLst/>
            </a:prstGeom>
            <a:solidFill>
              <a:srgbClr val="80BD41">
                <a:alpha val="100000"/>
              </a:srgbClr>
            </a:solidFill>
          </p:spPr>
          <p:txBody>
            <a:bodyPr/>
            <a:lstStyle/>
            <a:p/>
          </p:txBody>
        </p:sp>
        <p:sp>
          <p:nvSpPr>
            <p:cNvPr id="39" name="rc39"/>
            <p:cNvSpPr/>
            <p:nvPr/>
          </p:nvSpPr>
          <p:spPr>
            <a:xfrm>
              <a:off x="2628989" y="3388117"/>
              <a:ext cx="239888" cy="183998"/>
            </a:xfrm>
            <a:prstGeom prst="rect">
              <a:avLst/>
            </a:prstGeom>
            <a:solidFill>
              <a:srgbClr val="1CABE2">
                <a:alpha val="100000"/>
              </a:srgbClr>
            </a:solidFill>
          </p:spPr>
          <p:txBody>
            <a:bodyPr/>
            <a:lstStyle/>
            <a:p/>
          </p:txBody>
        </p:sp>
        <p:sp>
          <p:nvSpPr>
            <p:cNvPr id="40" name="rc40"/>
            <p:cNvSpPr/>
            <p:nvPr/>
          </p:nvSpPr>
          <p:spPr>
            <a:xfrm>
              <a:off x="2895532" y="3530139"/>
              <a:ext cx="239888" cy="777881"/>
            </a:xfrm>
            <a:prstGeom prst="rect">
              <a:avLst/>
            </a:prstGeom>
            <a:solidFill>
              <a:srgbClr val="80BD41">
                <a:alpha val="100000"/>
              </a:srgbClr>
            </a:solidFill>
          </p:spPr>
          <p:txBody>
            <a:bodyPr/>
            <a:lstStyle/>
            <a:p/>
          </p:txBody>
        </p:sp>
        <p:sp>
          <p:nvSpPr>
            <p:cNvPr id="41" name="rc41"/>
            <p:cNvSpPr/>
            <p:nvPr/>
          </p:nvSpPr>
          <p:spPr>
            <a:xfrm>
              <a:off x="2895532" y="3370817"/>
              <a:ext cx="239888" cy="159322"/>
            </a:xfrm>
            <a:prstGeom prst="rect">
              <a:avLst/>
            </a:prstGeom>
            <a:solidFill>
              <a:srgbClr val="1CABE2">
                <a:alpha val="100000"/>
              </a:srgbClr>
            </a:solidFill>
          </p:spPr>
          <p:txBody>
            <a:bodyPr/>
            <a:lstStyle/>
            <a:p/>
          </p:txBody>
        </p:sp>
        <p:sp>
          <p:nvSpPr>
            <p:cNvPr id="42" name="rc42"/>
            <p:cNvSpPr/>
            <p:nvPr/>
          </p:nvSpPr>
          <p:spPr>
            <a:xfrm>
              <a:off x="3162075" y="3620753"/>
              <a:ext cx="239888" cy="687268"/>
            </a:xfrm>
            <a:prstGeom prst="rect">
              <a:avLst/>
            </a:prstGeom>
            <a:solidFill>
              <a:srgbClr val="80BD41">
                <a:alpha val="100000"/>
              </a:srgbClr>
            </a:solidFill>
          </p:spPr>
          <p:txBody>
            <a:bodyPr/>
            <a:lstStyle/>
            <a:p/>
          </p:txBody>
        </p:sp>
        <p:sp>
          <p:nvSpPr>
            <p:cNvPr id="43" name="rc43"/>
            <p:cNvSpPr/>
            <p:nvPr/>
          </p:nvSpPr>
          <p:spPr>
            <a:xfrm>
              <a:off x="3162075" y="3353472"/>
              <a:ext cx="239888" cy="267280"/>
            </a:xfrm>
            <a:prstGeom prst="rect">
              <a:avLst/>
            </a:prstGeom>
            <a:solidFill>
              <a:srgbClr val="1CABE2">
                <a:alpha val="100000"/>
              </a:srgbClr>
            </a:solidFill>
          </p:spPr>
          <p:txBody>
            <a:bodyPr/>
            <a:lstStyle/>
            <a:p/>
          </p:txBody>
        </p:sp>
        <p:sp>
          <p:nvSpPr>
            <p:cNvPr id="44" name="rc44"/>
            <p:cNvSpPr/>
            <p:nvPr/>
          </p:nvSpPr>
          <p:spPr>
            <a:xfrm>
              <a:off x="3428618" y="3684768"/>
              <a:ext cx="239888" cy="623253"/>
            </a:xfrm>
            <a:prstGeom prst="rect">
              <a:avLst/>
            </a:prstGeom>
            <a:solidFill>
              <a:srgbClr val="80BD41">
                <a:alpha val="100000"/>
              </a:srgbClr>
            </a:solidFill>
          </p:spPr>
          <p:txBody>
            <a:bodyPr/>
            <a:lstStyle/>
            <a:p/>
          </p:txBody>
        </p:sp>
        <p:sp>
          <p:nvSpPr>
            <p:cNvPr id="45" name="rc45"/>
            <p:cNvSpPr/>
            <p:nvPr/>
          </p:nvSpPr>
          <p:spPr>
            <a:xfrm>
              <a:off x="3428618" y="3334205"/>
              <a:ext cx="239888" cy="350563"/>
            </a:xfrm>
            <a:prstGeom prst="rect">
              <a:avLst/>
            </a:prstGeom>
            <a:solidFill>
              <a:srgbClr val="1CABE2">
                <a:alpha val="100000"/>
              </a:srgbClr>
            </a:solidFill>
          </p:spPr>
          <p:txBody>
            <a:bodyPr/>
            <a:lstStyle/>
            <a:p/>
          </p:txBody>
        </p:sp>
        <p:sp>
          <p:nvSpPr>
            <p:cNvPr id="46" name="rc46"/>
            <p:cNvSpPr/>
            <p:nvPr/>
          </p:nvSpPr>
          <p:spPr>
            <a:xfrm>
              <a:off x="3695161" y="3605330"/>
              <a:ext cx="239888" cy="702690"/>
            </a:xfrm>
            <a:prstGeom prst="rect">
              <a:avLst/>
            </a:prstGeom>
            <a:solidFill>
              <a:srgbClr val="80BD41">
                <a:alpha val="100000"/>
              </a:srgbClr>
            </a:solidFill>
          </p:spPr>
          <p:txBody>
            <a:bodyPr/>
            <a:lstStyle/>
            <a:p/>
          </p:txBody>
        </p:sp>
        <p:sp>
          <p:nvSpPr>
            <p:cNvPr id="47" name="rc47"/>
            <p:cNvSpPr/>
            <p:nvPr/>
          </p:nvSpPr>
          <p:spPr>
            <a:xfrm>
              <a:off x="3695161" y="3318335"/>
              <a:ext cx="239888" cy="286995"/>
            </a:xfrm>
            <a:prstGeom prst="rect">
              <a:avLst/>
            </a:prstGeom>
            <a:solidFill>
              <a:srgbClr val="1CABE2">
                <a:alpha val="100000"/>
              </a:srgbClr>
            </a:solidFill>
          </p:spPr>
          <p:txBody>
            <a:bodyPr/>
            <a:lstStyle/>
            <a:p/>
          </p:txBody>
        </p:sp>
        <p:sp>
          <p:nvSpPr>
            <p:cNvPr id="48" name="rc48"/>
            <p:cNvSpPr/>
            <p:nvPr/>
          </p:nvSpPr>
          <p:spPr>
            <a:xfrm>
              <a:off x="3961705" y="3601352"/>
              <a:ext cx="239888" cy="706669"/>
            </a:xfrm>
            <a:prstGeom prst="rect">
              <a:avLst/>
            </a:prstGeom>
            <a:solidFill>
              <a:srgbClr val="80BD41">
                <a:alpha val="100000"/>
              </a:srgbClr>
            </a:solidFill>
          </p:spPr>
          <p:txBody>
            <a:bodyPr/>
            <a:lstStyle/>
            <a:p/>
          </p:txBody>
        </p:sp>
        <p:sp>
          <p:nvSpPr>
            <p:cNvPr id="49" name="rc49"/>
            <p:cNvSpPr/>
            <p:nvPr/>
          </p:nvSpPr>
          <p:spPr>
            <a:xfrm>
              <a:off x="3961705" y="3298487"/>
              <a:ext cx="239888" cy="302864"/>
            </a:xfrm>
            <a:prstGeom prst="rect">
              <a:avLst/>
            </a:prstGeom>
            <a:solidFill>
              <a:srgbClr val="1CABE2">
                <a:alpha val="100000"/>
              </a:srgbClr>
            </a:solidFill>
          </p:spPr>
          <p:txBody>
            <a:bodyPr/>
            <a:lstStyle/>
            <a:p/>
          </p:txBody>
        </p:sp>
        <p:sp>
          <p:nvSpPr>
            <p:cNvPr id="50" name="rc50"/>
            <p:cNvSpPr/>
            <p:nvPr/>
          </p:nvSpPr>
          <p:spPr>
            <a:xfrm>
              <a:off x="4228248" y="3590086"/>
              <a:ext cx="239888" cy="717934"/>
            </a:xfrm>
            <a:prstGeom prst="rect">
              <a:avLst/>
            </a:prstGeom>
            <a:solidFill>
              <a:srgbClr val="80BD41">
                <a:alpha val="100000"/>
              </a:srgbClr>
            </a:solidFill>
          </p:spPr>
          <p:txBody>
            <a:bodyPr/>
            <a:lstStyle/>
            <a:p/>
          </p:txBody>
        </p:sp>
        <p:sp>
          <p:nvSpPr>
            <p:cNvPr id="51" name="rc51"/>
            <p:cNvSpPr/>
            <p:nvPr/>
          </p:nvSpPr>
          <p:spPr>
            <a:xfrm>
              <a:off x="4228248" y="3282394"/>
              <a:ext cx="239888" cy="307692"/>
            </a:xfrm>
            <a:prstGeom prst="rect">
              <a:avLst/>
            </a:prstGeom>
            <a:solidFill>
              <a:srgbClr val="1CABE2">
                <a:alpha val="100000"/>
              </a:srgbClr>
            </a:solidFill>
          </p:spPr>
          <p:txBody>
            <a:bodyPr/>
            <a:lstStyle/>
            <a:p/>
          </p:txBody>
        </p:sp>
        <p:sp>
          <p:nvSpPr>
            <p:cNvPr id="52" name="rc52"/>
            <p:cNvSpPr/>
            <p:nvPr/>
          </p:nvSpPr>
          <p:spPr>
            <a:xfrm>
              <a:off x="4494791" y="3571222"/>
              <a:ext cx="239888" cy="736799"/>
            </a:xfrm>
            <a:prstGeom prst="rect">
              <a:avLst/>
            </a:prstGeom>
            <a:solidFill>
              <a:srgbClr val="80BD41">
                <a:alpha val="100000"/>
              </a:srgbClr>
            </a:solidFill>
          </p:spPr>
          <p:txBody>
            <a:bodyPr/>
            <a:lstStyle/>
            <a:p/>
          </p:txBody>
        </p:sp>
        <p:sp>
          <p:nvSpPr>
            <p:cNvPr id="53" name="rc53"/>
            <p:cNvSpPr/>
            <p:nvPr/>
          </p:nvSpPr>
          <p:spPr>
            <a:xfrm>
              <a:off x="4494791" y="3270279"/>
              <a:ext cx="239888" cy="300942"/>
            </a:xfrm>
            <a:prstGeom prst="rect">
              <a:avLst/>
            </a:prstGeom>
            <a:solidFill>
              <a:srgbClr val="1CABE2">
                <a:alpha val="100000"/>
              </a:srgbClr>
            </a:solidFill>
          </p:spPr>
          <p:txBody>
            <a:bodyPr/>
            <a:lstStyle/>
            <a:p/>
          </p:txBody>
        </p:sp>
        <p:sp>
          <p:nvSpPr>
            <p:cNvPr id="54" name="rc54"/>
            <p:cNvSpPr/>
            <p:nvPr/>
          </p:nvSpPr>
          <p:spPr>
            <a:xfrm>
              <a:off x="4761334" y="3561879"/>
              <a:ext cx="239888" cy="746142"/>
            </a:xfrm>
            <a:prstGeom prst="rect">
              <a:avLst/>
            </a:prstGeom>
            <a:solidFill>
              <a:srgbClr val="80BD41">
                <a:alpha val="100000"/>
              </a:srgbClr>
            </a:solidFill>
          </p:spPr>
          <p:txBody>
            <a:bodyPr/>
            <a:lstStyle/>
            <a:p/>
          </p:txBody>
        </p:sp>
        <p:sp>
          <p:nvSpPr>
            <p:cNvPr id="55" name="rc55"/>
            <p:cNvSpPr/>
            <p:nvPr/>
          </p:nvSpPr>
          <p:spPr>
            <a:xfrm>
              <a:off x="4761334" y="3257092"/>
              <a:ext cx="239888" cy="304786"/>
            </a:xfrm>
            <a:prstGeom prst="rect">
              <a:avLst/>
            </a:prstGeom>
            <a:solidFill>
              <a:srgbClr val="1CABE2">
                <a:alpha val="100000"/>
              </a:srgbClr>
            </a:solidFill>
          </p:spPr>
          <p:txBody>
            <a:bodyPr/>
            <a:lstStyle/>
            <a:p/>
          </p:txBody>
        </p:sp>
        <p:sp>
          <p:nvSpPr>
            <p:cNvPr id="56" name="rc56"/>
            <p:cNvSpPr/>
            <p:nvPr/>
          </p:nvSpPr>
          <p:spPr>
            <a:xfrm>
              <a:off x="5027877" y="3585214"/>
              <a:ext cx="239888" cy="722807"/>
            </a:xfrm>
            <a:prstGeom prst="rect">
              <a:avLst/>
            </a:prstGeom>
            <a:solidFill>
              <a:srgbClr val="80BD41">
                <a:alpha val="100000"/>
              </a:srgbClr>
            </a:solidFill>
          </p:spPr>
          <p:txBody>
            <a:bodyPr/>
            <a:lstStyle/>
            <a:p/>
          </p:txBody>
        </p:sp>
        <p:sp>
          <p:nvSpPr>
            <p:cNvPr id="57" name="rc57"/>
            <p:cNvSpPr/>
            <p:nvPr/>
          </p:nvSpPr>
          <p:spPr>
            <a:xfrm>
              <a:off x="5027877" y="3245066"/>
              <a:ext cx="239888" cy="340147"/>
            </a:xfrm>
            <a:prstGeom prst="rect">
              <a:avLst/>
            </a:prstGeom>
            <a:solidFill>
              <a:srgbClr val="1CABE2">
                <a:alpha val="100000"/>
              </a:srgbClr>
            </a:solidFill>
          </p:spPr>
          <p:txBody>
            <a:bodyPr/>
            <a:lstStyle/>
            <a:p/>
          </p:txBody>
        </p:sp>
        <p:sp>
          <p:nvSpPr>
            <p:cNvPr id="58" name="rc58"/>
            <p:cNvSpPr/>
            <p:nvPr/>
          </p:nvSpPr>
          <p:spPr>
            <a:xfrm>
              <a:off x="5294420" y="3643820"/>
              <a:ext cx="239888" cy="664201"/>
            </a:xfrm>
            <a:prstGeom prst="rect">
              <a:avLst/>
            </a:prstGeom>
            <a:solidFill>
              <a:srgbClr val="80BD41">
                <a:alpha val="100000"/>
              </a:srgbClr>
            </a:solidFill>
          </p:spPr>
          <p:txBody>
            <a:bodyPr/>
            <a:lstStyle/>
            <a:p/>
          </p:txBody>
        </p:sp>
        <p:sp>
          <p:nvSpPr>
            <p:cNvPr id="59" name="rc59"/>
            <p:cNvSpPr/>
            <p:nvPr/>
          </p:nvSpPr>
          <p:spPr>
            <a:xfrm>
              <a:off x="5294420" y="3236707"/>
              <a:ext cx="239888" cy="407112"/>
            </a:xfrm>
            <a:prstGeom prst="rect">
              <a:avLst/>
            </a:prstGeom>
            <a:solidFill>
              <a:srgbClr val="1CABE2">
                <a:alpha val="100000"/>
              </a:srgbClr>
            </a:solidFill>
          </p:spPr>
          <p:txBody>
            <a:bodyPr/>
            <a:lstStyle/>
            <a:p/>
          </p:txBody>
        </p:sp>
        <p:sp>
          <p:nvSpPr>
            <p:cNvPr id="60" name="rc60"/>
            <p:cNvSpPr/>
            <p:nvPr/>
          </p:nvSpPr>
          <p:spPr>
            <a:xfrm>
              <a:off x="5560963" y="3617311"/>
              <a:ext cx="239888" cy="690710"/>
            </a:xfrm>
            <a:prstGeom prst="rect">
              <a:avLst/>
            </a:prstGeom>
            <a:solidFill>
              <a:srgbClr val="80BD41">
                <a:alpha val="100000"/>
              </a:srgbClr>
            </a:solidFill>
          </p:spPr>
          <p:txBody>
            <a:bodyPr/>
            <a:lstStyle/>
            <a:p/>
          </p:txBody>
        </p:sp>
        <p:sp>
          <p:nvSpPr>
            <p:cNvPr id="61" name="rc61"/>
            <p:cNvSpPr/>
            <p:nvPr/>
          </p:nvSpPr>
          <p:spPr>
            <a:xfrm>
              <a:off x="5560963" y="3228794"/>
              <a:ext cx="239888" cy="388516"/>
            </a:xfrm>
            <a:prstGeom prst="rect">
              <a:avLst/>
            </a:prstGeom>
            <a:solidFill>
              <a:srgbClr val="1CABE2">
                <a:alpha val="100000"/>
              </a:srgbClr>
            </a:solidFill>
          </p:spPr>
          <p:txBody>
            <a:bodyPr/>
            <a:lstStyle/>
            <a:p/>
          </p:txBody>
        </p:sp>
        <p:sp>
          <p:nvSpPr>
            <p:cNvPr id="62" name="rc62"/>
            <p:cNvSpPr/>
            <p:nvPr/>
          </p:nvSpPr>
          <p:spPr>
            <a:xfrm>
              <a:off x="5827506" y="3808373"/>
              <a:ext cx="239888" cy="499648"/>
            </a:xfrm>
            <a:prstGeom prst="rect">
              <a:avLst/>
            </a:prstGeom>
            <a:solidFill>
              <a:srgbClr val="80BD41">
                <a:alpha val="100000"/>
              </a:srgbClr>
            </a:solidFill>
          </p:spPr>
          <p:txBody>
            <a:bodyPr/>
            <a:lstStyle/>
            <a:p/>
          </p:txBody>
        </p:sp>
        <p:sp>
          <p:nvSpPr>
            <p:cNvPr id="63" name="rc63"/>
            <p:cNvSpPr/>
            <p:nvPr/>
          </p:nvSpPr>
          <p:spPr>
            <a:xfrm>
              <a:off x="5827506" y="3221821"/>
              <a:ext cx="239888" cy="586551"/>
            </a:xfrm>
            <a:prstGeom prst="rect">
              <a:avLst/>
            </a:prstGeom>
            <a:solidFill>
              <a:srgbClr val="1CABE2">
                <a:alpha val="100000"/>
              </a:srgbClr>
            </a:solidFill>
          </p:spPr>
          <p:txBody>
            <a:bodyPr/>
            <a:lstStyle/>
            <a:p/>
          </p:txBody>
        </p:sp>
        <p:sp>
          <p:nvSpPr>
            <p:cNvPr id="64" name="rc64"/>
            <p:cNvSpPr/>
            <p:nvPr/>
          </p:nvSpPr>
          <p:spPr>
            <a:xfrm>
              <a:off x="6094049" y="3825717"/>
              <a:ext cx="239888" cy="482303"/>
            </a:xfrm>
            <a:prstGeom prst="rect">
              <a:avLst/>
            </a:prstGeom>
            <a:solidFill>
              <a:srgbClr val="80BD41">
                <a:alpha val="100000"/>
              </a:srgbClr>
            </a:solidFill>
          </p:spPr>
          <p:txBody>
            <a:bodyPr/>
            <a:lstStyle/>
            <a:p/>
          </p:txBody>
        </p:sp>
        <p:sp>
          <p:nvSpPr>
            <p:cNvPr id="65" name="rc65"/>
            <p:cNvSpPr/>
            <p:nvPr/>
          </p:nvSpPr>
          <p:spPr>
            <a:xfrm>
              <a:off x="6094049" y="3211897"/>
              <a:ext cx="239888" cy="613820"/>
            </a:xfrm>
            <a:prstGeom prst="rect">
              <a:avLst/>
            </a:prstGeom>
            <a:solidFill>
              <a:srgbClr val="1CABE2">
                <a:alpha val="100000"/>
              </a:srgbClr>
            </a:solidFill>
          </p:spPr>
          <p:txBody>
            <a:bodyPr/>
            <a:lstStyle/>
            <a:p/>
          </p:txBody>
        </p:sp>
        <p:sp>
          <p:nvSpPr>
            <p:cNvPr id="66" name="rc66"/>
            <p:cNvSpPr/>
            <p:nvPr/>
          </p:nvSpPr>
          <p:spPr>
            <a:xfrm>
              <a:off x="6360593" y="3823303"/>
              <a:ext cx="239888" cy="484717"/>
            </a:xfrm>
            <a:prstGeom prst="rect">
              <a:avLst/>
            </a:prstGeom>
            <a:solidFill>
              <a:srgbClr val="80BD41">
                <a:alpha val="100000"/>
              </a:srgbClr>
            </a:solidFill>
          </p:spPr>
          <p:txBody>
            <a:bodyPr/>
            <a:lstStyle/>
            <a:p/>
          </p:txBody>
        </p:sp>
        <p:sp>
          <p:nvSpPr>
            <p:cNvPr id="67" name="rc67"/>
            <p:cNvSpPr/>
            <p:nvPr/>
          </p:nvSpPr>
          <p:spPr>
            <a:xfrm>
              <a:off x="6360593" y="3206353"/>
              <a:ext cx="239888" cy="616950"/>
            </a:xfrm>
            <a:prstGeom prst="rect">
              <a:avLst/>
            </a:prstGeom>
            <a:solidFill>
              <a:srgbClr val="1CABE2">
                <a:alpha val="100000"/>
              </a:srgbClr>
            </a:solidFill>
          </p:spPr>
          <p:txBody>
            <a:bodyPr/>
            <a:lstStyle/>
            <a:p/>
          </p:txBody>
        </p:sp>
        <p:sp>
          <p:nvSpPr>
            <p:cNvPr id="68" name="rc68"/>
            <p:cNvSpPr/>
            <p:nvPr/>
          </p:nvSpPr>
          <p:spPr>
            <a:xfrm>
              <a:off x="6627136" y="3752851"/>
              <a:ext cx="239888" cy="555170"/>
            </a:xfrm>
            <a:prstGeom prst="rect">
              <a:avLst/>
            </a:prstGeom>
            <a:solidFill>
              <a:srgbClr val="80BD41">
                <a:alpha val="100000"/>
              </a:srgbClr>
            </a:solidFill>
          </p:spPr>
          <p:txBody>
            <a:bodyPr/>
            <a:lstStyle/>
            <a:p/>
          </p:txBody>
        </p:sp>
        <p:sp>
          <p:nvSpPr>
            <p:cNvPr id="69" name="rc69"/>
            <p:cNvSpPr/>
            <p:nvPr/>
          </p:nvSpPr>
          <p:spPr>
            <a:xfrm>
              <a:off x="6627136" y="3197681"/>
              <a:ext cx="239888" cy="555170"/>
            </a:xfrm>
            <a:prstGeom prst="rect">
              <a:avLst/>
            </a:prstGeom>
            <a:solidFill>
              <a:srgbClr val="1CABE2">
                <a:alpha val="100000"/>
              </a:srgbClr>
            </a:solidFill>
          </p:spPr>
          <p:txBody>
            <a:bodyPr/>
            <a:lstStyle/>
            <a:p/>
          </p:txBody>
        </p:sp>
        <p:sp>
          <p:nvSpPr>
            <p:cNvPr id="70" name="rc70"/>
            <p:cNvSpPr/>
            <p:nvPr/>
          </p:nvSpPr>
          <p:spPr>
            <a:xfrm>
              <a:off x="6893679" y="3852316"/>
              <a:ext cx="239888" cy="455705"/>
            </a:xfrm>
            <a:prstGeom prst="rect">
              <a:avLst/>
            </a:prstGeom>
            <a:solidFill>
              <a:srgbClr val="80BD41">
                <a:alpha val="100000"/>
              </a:srgbClr>
            </a:solidFill>
          </p:spPr>
          <p:txBody>
            <a:bodyPr/>
            <a:lstStyle/>
            <a:p/>
          </p:txBody>
        </p:sp>
        <p:sp>
          <p:nvSpPr>
            <p:cNvPr id="71" name="rc71"/>
            <p:cNvSpPr/>
            <p:nvPr/>
          </p:nvSpPr>
          <p:spPr>
            <a:xfrm>
              <a:off x="6893679" y="3196563"/>
              <a:ext cx="239888" cy="655752"/>
            </a:xfrm>
            <a:prstGeom prst="rect">
              <a:avLst/>
            </a:prstGeom>
            <a:solidFill>
              <a:srgbClr val="1CABE2">
                <a:alpha val="100000"/>
              </a:srgbClr>
            </a:solidFill>
          </p:spPr>
          <p:txBody>
            <a:bodyPr/>
            <a:lstStyle/>
            <a:p/>
          </p:txBody>
        </p:sp>
        <p:sp>
          <p:nvSpPr>
            <p:cNvPr id="72" name="rc72"/>
            <p:cNvSpPr/>
            <p:nvPr/>
          </p:nvSpPr>
          <p:spPr>
            <a:xfrm>
              <a:off x="7160222" y="3784054"/>
              <a:ext cx="239888" cy="523967"/>
            </a:xfrm>
            <a:prstGeom prst="rect">
              <a:avLst/>
            </a:prstGeom>
            <a:solidFill>
              <a:srgbClr val="80BD41">
                <a:alpha val="100000"/>
              </a:srgbClr>
            </a:solidFill>
          </p:spPr>
          <p:txBody>
            <a:bodyPr/>
            <a:lstStyle/>
            <a:p/>
          </p:txBody>
        </p:sp>
        <p:sp>
          <p:nvSpPr>
            <p:cNvPr id="73" name="rc73"/>
            <p:cNvSpPr/>
            <p:nvPr/>
          </p:nvSpPr>
          <p:spPr>
            <a:xfrm>
              <a:off x="7160222" y="3193166"/>
              <a:ext cx="239888" cy="590888"/>
            </a:xfrm>
            <a:prstGeom prst="rect">
              <a:avLst/>
            </a:prstGeom>
            <a:solidFill>
              <a:srgbClr val="1CABE2">
                <a:alpha val="100000"/>
              </a:srgbClr>
            </a:solidFill>
          </p:spPr>
          <p:txBody>
            <a:bodyPr/>
            <a:lstStyle/>
            <a:p/>
          </p:txBody>
        </p:sp>
        <p:sp>
          <p:nvSpPr>
            <p:cNvPr id="74" name="rc74"/>
            <p:cNvSpPr/>
            <p:nvPr/>
          </p:nvSpPr>
          <p:spPr>
            <a:xfrm>
              <a:off x="7426765" y="3808641"/>
              <a:ext cx="239888" cy="499380"/>
            </a:xfrm>
            <a:prstGeom prst="rect">
              <a:avLst/>
            </a:prstGeom>
            <a:solidFill>
              <a:srgbClr val="80BD41">
                <a:alpha val="100000"/>
              </a:srgbClr>
            </a:solidFill>
          </p:spPr>
          <p:txBody>
            <a:bodyPr/>
            <a:lstStyle/>
            <a:p/>
          </p:txBody>
        </p:sp>
        <p:sp>
          <p:nvSpPr>
            <p:cNvPr id="75" name="rc75"/>
            <p:cNvSpPr/>
            <p:nvPr/>
          </p:nvSpPr>
          <p:spPr>
            <a:xfrm>
              <a:off x="7426765" y="3198307"/>
              <a:ext cx="239888" cy="610333"/>
            </a:xfrm>
            <a:prstGeom prst="rect">
              <a:avLst/>
            </a:prstGeom>
            <a:solidFill>
              <a:srgbClr val="1CABE2">
                <a:alpha val="100000"/>
              </a:srgbClr>
            </a:solidFill>
          </p:spPr>
          <p:txBody>
            <a:bodyPr/>
            <a:lstStyle/>
            <a:p/>
          </p:txBody>
        </p:sp>
        <p:sp>
          <p:nvSpPr>
            <p:cNvPr id="76" name="rc76"/>
            <p:cNvSpPr/>
            <p:nvPr/>
          </p:nvSpPr>
          <p:spPr>
            <a:xfrm>
              <a:off x="7693308" y="3760719"/>
              <a:ext cx="239888" cy="547302"/>
            </a:xfrm>
            <a:prstGeom prst="rect">
              <a:avLst/>
            </a:prstGeom>
            <a:solidFill>
              <a:srgbClr val="80BD41">
                <a:alpha val="100000"/>
              </a:srgbClr>
            </a:solidFill>
          </p:spPr>
          <p:txBody>
            <a:bodyPr/>
            <a:lstStyle/>
            <a:p/>
          </p:txBody>
        </p:sp>
        <p:sp>
          <p:nvSpPr>
            <p:cNvPr id="77" name="rc77"/>
            <p:cNvSpPr/>
            <p:nvPr/>
          </p:nvSpPr>
          <p:spPr>
            <a:xfrm>
              <a:off x="7693308" y="3191065"/>
              <a:ext cx="239888" cy="569653"/>
            </a:xfrm>
            <a:prstGeom prst="rect">
              <a:avLst/>
            </a:prstGeom>
            <a:solidFill>
              <a:srgbClr val="1CABE2">
                <a:alpha val="100000"/>
              </a:srgbClr>
            </a:solidFill>
          </p:spPr>
          <p:txBody>
            <a:bodyPr/>
            <a:lstStyle/>
            <a:p/>
          </p:txBody>
        </p:sp>
        <p:sp>
          <p:nvSpPr>
            <p:cNvPr id="78" name="rc78"/>
            <p:cNvSpPr/>
            <p:nvPr/>
          </p:nvSpPr>
          <p:spPr>
            <a:xfrm>
              <a:off x="7959851" y="3760361"/>
              <a:ext cx="239888" cy="547659"/>
            </a:xfrm>
            <a:prstGeom prst="rect">
              <a:avLst/>
            </a:prstGeom>
            <a:solidFill>
              <a:srgbClr val="80BD41">
                <a:alpha val="100000"/>
              </a:srgbClr>
            </a:solidFill>
          </p:spPr>
          <p:txBody>
            <a:bodyPr/>
            <a:lstStyle/>
            <a:p/>
          </p:txBody>
        </p:sp>
        <p:sp>
          <p:nvSpPr>
            <p:cNvPr id="79" name="rc79"/>
            <p:cNvSpPr/>
            <p:nvPr/>
          </p:nvSpPr>
          <p:spPr>
            <a:xfrm>
              <a:off x="7959851" y="3190350"/>
              <a:ext cx="239888" cy="570011"/>
            </a:xfrm>
            <a:prstGeom prst="rect">
              <a:avLst/>
            </a:prstGeom>
            <a:solidFill>
              <a:srgbClr val="1CABE2">
                <a:alpha val="100000"/>
              </a:srgbClr>
            </a:solidFill>
          </p:spPr>
          <p:txBody>
            <a:bodyPr/>
            <a:lstStyle/>
            <a:p/>
          </p:txBody>
        </p:sp>
        <p:sp>
          <p:nvSpPr>
            <p:cNvPr id="80" name="pl80"/>
            <p:cNvSpPr/>
            <p:nvPr/>
          </p:nvSpPr>
          <p:spPr>
            <a:xfrm>
              <a:off x="1416218" y="2340911"/>
              <a:ext cx="6663577" cy="1050615"/>
            </a:xfrm>
            <a:custGeom>
              <a:avLst/>
              <a:pathLst>
                <a:path w="6663577" h="1050615">
                  <a:moveTo>
                    <a:pt x="0" y="89414"/>
                  </a:moveTo>
                  <a:lnTo>
                    <a:pt x="266543" y="245888"/>
                  </a:lnTo>
                  <a:lnTo>
                    <a:pt x="533086" y="156474"/>
                  </a:lnTo>
                  <a:lnTo>
                    <a:pt x="799629" y="0"/>
                  </a:lnTo>
                  <a:lnTo>
                    <a:pt x="1066172" y="156474"/>
                  </a:lnTo>
                  <a:lnTo>
                    <a:pt x="1332715" y="178828"/>
                  </a:lnTo>
                  <a:lnTo>
                    <a:pt x="1599258" y="111767"/>
                  </a:lnTo>
                  <a:lnTo>
                    <a:pt x="1865801" y="357656"/>
                  </a:lnTo>
                  <a:lnTo>
                    <a:pt x="2132344" y="536484"/>
                  </a:lnTo>
                  <a:lnTo>
                    <a:pt x="2398888" y="380009"/>
                  </a:lnTo>
                  <a:lnTo>
                    <a:pt x="2665431" y="402363"/>
                  </a:lnTo>
                  <a:lnTo>
                    <a:pt x="2931974" y="402363"/>
                  </a:lnTo>
                  <a:lnTo>
                    <a:pt x="3198517" y="380009"/>
                  </a:lnTo>
                  <a:lnTo>
                    <a:pt x="3465060" y="380009"/>
                  </a:lnTo>
                  <a:lnTo>
                    <a:pt x="3731603" y="447070"/>
                  </a:lnTo>
                  <a:lnTo>
                    <a:pt x="3998146" y="581191"/>
                  </a:lnTo>
                  <a:lnTo>
                    <a:pt x="4264689" y="536484"/>
                  </a:lnTo>
                  <a:lnTo>
                    <a:pt x="4531233" y="938847"/>
                  </a:lnTo>
                  <a:lnTo>
                    <a:pt x="4797776" y="983554"/>
                  </a:lnTo>
                  <a:lnTo>
                    <a:pt x="5064319" y="983554"/>
                  </a:lnTo>
                  <a:lnTo>
                    <a:pt x="5330862" y="849433"/>
                  </a:lnTo>
                  <a:lnTo>
                    <a:pt x="5597405" y="1050615"/>
                  </a:lnTo>
                  <a:lnTo>
                    <a:pt x="5863948" y="916494"/>
                  </a:lnTo>
                  <a:lnTo>
                    <a:pt x="6130491" y="961201"/>
                  </a:lnTo>
                  <a:lnTo>
                    <a:pt x="6397034" y="871787"/>
                  </a:lnTo>
                  <a:lnTo>
                    <a:pt x="6663577" y="871787"/>
                  </a:lnTo>
                </a:path>
              </a:pathLst>
            </a:custGeom>
            <a:ln w="27101" cap="flat">
              <a:solidFill>
                <a:srgbClr val="0058AB">
                  <a:alpha val="100000"/>
                </a:srgbClr>
              </a:solidFill>
              <a:prstDash val="solid"/>
              <a:round/>
            </a:ln>
          </p:spPr>
          <p:txBody>
            <a:bodyPr/>
            <a:lstStyle/>
            <a:p/>
          </p:txBody>
        </p:sp>
        <p:sp>
          <p:nvSpPr>
            <p:cNvPr id="81" name="tx81"/>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2" name="tx82"/>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3" name="tx83"/>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4" name="tx84"/>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5" name="tx85"/>
            <p:cNvSpPr/>
            <p:nvPr/>
          </p:nvSpPr>
          <p:spPr>
            <a:xfrm>
              <a:off x="6420247"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86" name="tx86"/>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87" name="tx87"/>
            <p:cNvSpPr/>
            <p:nvPr/>
          </p:nvSpPr>
          <p:spPr>
            <a:xfrm>
              <a:off x="6953334"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41</a:t>
              </a:r>
            </a:p>
          </p:txBody>
        </p:sp>
        <p:sp>
          <p:nvSpPr>
            <p:cNvPr id="88" name="tx88"/>
            <p:cNvSpPr/>
            <p:nvPr/>
          </p:nvSpPr>
          <p:spPr>
            <a:xfrm>
              <a:off x="7219877"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47</a:t>
              </a:r>
            </a:p>
          </p:txBody>
        </p:sp>
        <p:sp>
          <p:nvSpPr>
            <p:cNvPr id="89" name="tx89"/>
            <p:cNvSpPr/>
            <p:nvPr/>
          </p:nvSpPr>
          <p:spPr>
            <a:xfrm>
              <a:off x="7486420" y="194904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90" name="tx90"/>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91" name="tx91"/>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92" name="tx92"/>
            <p:cNvSpPr/>
            <p:nvPr/>
          </p:nvSpPr>
          <p:spPr>
            <a:xfrm>
              <a:off x="1298664" y="33567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182.4</a:t>
              </a:r>
            </a:p>
          </p:txBody>
        </p:sp>
        <p:sp>
          <p:nvSpPr>
            <p:cNvPr id="93" name="tx93"/>
            <p:cNvSpPr/>
            <p:nvPr/>
          </p:nvSpPr>
          <p:spPr>
            <a:xfrm>
              <a:off x="2631380" y="32522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205.8</a:t>
              </a:r>
            </a:p>
          </p:txBody>
        </p:sp>
        <p:sp>
          <p:nvSpPr>
            <p:cNvPr id="94" name="tx94"/>
            <p:cNvSpPr/>
            <p:nvPr/>
          </p:nvSpPr>
          <p:spPr>
            <a:xfrm>
              <a:off x="3964096" y="31625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225.8</a:t>
              </a:r>
            </a:p>
          </p:txBody>
        </p:sp>
        <p:sp>
          <p:nvSpPr>
            <p:cNvPr id="95" name="tx95"/>
            <p:cNvSpPr/>
            <p:nvPr/>
          </p:nvSpPr>
          <p:spPr>
            <a:xfrm>
              <a:off x="5296811" y="31007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239.7</a:t>
              </a:r>
            </a:p>
          </p:txBody>
        </p:sp>
        <p:sp>
          <p:nvSpPr>
            <p:cNvPr id="96" name="tx96"/>
            <p:cNvSpPr/>
            <p:nvPr/>
          </p:nvSpPr>
          <p:spPr>
            <a:xfrm>
              <a:off x="6362984" y="30704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246.4</a:t>
              </a:r>
            </a:p>
          </p:txBody>
        </p:sp>
        <p:sp>
          <p:nvSpPr>
            <p:cNvPr id="97" name="tx97"/>
            <p:cNvSpPr/>
            <p:nvPr/>
          </p:nvSpPr>
          <p:spPr>
            <a:xfrm>
              <a:off x="6629527" y="30617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248.4</a:t>
              </a:r>
            </a:p>
          </p:txBody>
        </p:sp>
        <p:sp>
          <p:nvSpPr>
            <p:cNvPr id="98" name="tx98"/>
            <p:cNvSpPr/>
            <p:nvPr/>
          </p:nvSpPr>
          <p:spPr>
            <a:xfrm>
              <a:off x="6896070" y="30606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248.6</a:t>
              </a:r>
            </a:p>
          </p:txBody>
        </p:sp>
        <p:sp>
          <p:nvSpPr>
            <p:cNvPr id="99" name="tx99"/>
            <p:cNvSpPr/>
            <p:nvPr/>
          </p:nvSpPr>
          <p:spPr>
            <a:xfrm>
              <a:off x="7162613" y="30572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249.4</a:t>
              </a:r>
            </a:p>
          </p:txBody>
        </p:sp>
        <p:sp>
          <p:nvSpPr>
            <p:cNvPr id="100" name="tx100"/>
            <p:cNvSpPr/>
            <p:nvPr/>
          </p:nvSpPr>
          <p:spPr>
            <a:xfrm>
              <a:off x="7429156" y="30623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248.2</a:t>
              </a:r>
            </a:p>
          </p:txBody>
        </p:sp>
        <p:sp>
          <p:nvSpPr>
            <p:cNvPr id="101" name="tx101"/>
            <p:cNvSpPr/>
            <p:nvPr/>
          </p:nvSpPr>
          <p:spPr>
            <a:xfrm>
              <a:off x="7695699" y="30550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249.9</a:t>
              </a:r>
            </a:p>
          </p:txBody>
        </p:sp>
        <p:sp>
          <p:nvSpPr>
            <p:cNvPr id="102" name="tx102"/>
            <p:cNvSpPr/>
            <p:nvPr/>
          </p:nvSpPr>
          <p:spPr>
            <a:xfrm>
              <a:off x="8001419" y="305442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250</a:t>
              </a:r>
            </a:p>
          </p:txBody>
        </p:sp>
        <p:sp>
          <p:nvSpPr>
            <p:cNvPr id="103" name="pl103"/>
            <p:cNvSpPr/>
            <p:nvPr/>
          </p:nvSpPr>
          <p:spPr>
            <a:xfrm>
              <a:off x="1416218"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2748933"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4081649"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5414365" y="2072669"/>
              <a:ext cx="0" cy="849433"/>
            </a:xfrm>
            <a:custGeom>
              <a:avLst/>
              <a:pathLst>
                <a:path w="0" h="849433">
                  <a:moveTo>
                    <a:pt x="0" y="84943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480537" y="2072669"/>
              <a:ext cx="0" cy="1251797"/>
            </a:xfrm>
            <a:custGeom>
              <a:avLst/>
              <a:pathLst>
                <a:path w="0" h="1251797">
                  <a:moveTo>
                    <a:pt x="0" y="125179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6747080" y="2072669"/>
              <a:ext cx="0" cy="1117675"/>
            </a:xfrm>
            <a:custGeom>
              <a:avLst/>
              <a:pathLst>
                <a:path w="0" h="1117675">
                  <a:moveTo>
                    <a:pt x="0" y="111767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013623" y="2072669"/>
              <a:ext cx="0" cy="1318857"/>
            </a:xfrm>
            <a:custGeom>
              <a:avLst/>
              <a:pathLst>
                <a:path w="0" h="1318857">
                  <a:moveTo>
                    <a:pt x="0" y="1318857"/>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280166" y="2072669"/>
              <a:ext cx="0" cy="1184736"/>
            </a:xfrm>
            <a:custGeom>
              <a:avLst/>
              <a:pathLst>
                <a:path w="0" h="1184736">
                  <a:moveTo>
                    <a:pt x="0" y="1184736"/>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546709" y="2072669"/>
              <a:ext cx="0" cy="1229443"/>
            </a:xfrm>
            <a:custGeom>
              <a:avLst/>
              <a:pathLst>
                <a:path w="0" h="1229443">
                  <a:moveTo>
                    <a:pt x="0" y="1229443"/>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7813253" y="2072669"/>
              <a:ext cx="0" cy="1140029"/>
            </a:xfrm>
            <a:custGeom>
              <a:avLst/>
              <a:pathLst>
                <a:path w="0" h="1140029">
                  <a:moveTo>
                    <a:pt x="0" y="1140029"/>
                  </a:moveTo>
                  <a:lnTo>
                    <a:pt x="0" y="0"/>
                  </a:lnTo>
                </a:path>
              </a:pathLst>
            </a:custGeom>
            <a:ln w="13550" cap="flat">
              <a:solidFill>
                <a:srgbClr val="0058AB">
                  <a:alpha val="100000"/>
                </a:srgbClr>
              </a:solidFill>
              <a:prstDash val="dot"/>
              <a:round/>
            </a:ln>
          </p:spPr>
          <p:txBody>
            <a:bodyPr/>
            <a:lstStyle/>
            <a:p/>
          </p:txBody>
        </p:sp>
        <p:sp>
          <p:nvSpPr>
            <p:cNvPr id="113" name="pl113"/>
            <p:cNvSpPr/>
            <p:nvPr/>
          </p:nvSpPr>
          <p:spPr>
            <a:xfrm>
              <a:off x="8079796" y="2072669"/>
              <a:ext cx="0" cy="1140029"/>
            </a:xfrm>
            <a:custGeom>
              <a:avLst/>
              <a:pathLst>
                <a:path w="0" h="1140029">
                  <a:moveTo>
                    <a:pt x="0" y="1140029"/>
                  </a:moveTo>
                  <a:lnTo>
                    <a:pt x="0" y="0"/>
                  </a:lnTo>
                </a:path>
              </a:pathLst>
            </a:custGeom>
            <a:ln w="13550" cap="flat">
              <a:solidFill>
                <a:srgbClr val="0058AB">
                  <a:alpha val="100000"/>
                </a:srgbClr>
              </a:solidFill>
              <a:prstDash val="dot"/>
              <a:round/>
            </a:ln>
          </p:spPr>
          <p:txBody>
            <a:bodyPr/>
            <a:lstStyle/>
            <a:p/>
          </p:txBody>
        </p:sp>
        <p:sp>
          <p:nvSpPr>
            <p:cNvPr id="114" name="tx114"/>
            <p:cNvSpPr/>
            <p:nvPr/>
          </p:nvSpPr>
          <p:spPr>
            <a:xfrm>
              <a:off x="1298664" y="39305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153.2</a:t>
              </a:r>
            </a:p>
          </p:txBody>
        </p:sp>
        <p:sp>
          <p:nvSpPr>
            <p:cNvPr id="115" name="tx115"/>
            <p:cNvSpPr/>
            <p:nvPr/>
          </p:nvSpPr>
          <p:spPr>
            <a:xfrm>
              <a:off x="1324790" y="35228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29.2</a:t>
              </a:r>
            </a:p>
          </p:txBody>
        </p:sp>
        <p:sp>
          <p:nvSpPr>
            <p:cNvPr id="116" name="tx116"/>
            <p:cNvSpPr/>
            <p:nvPr/>
          </p:nvSpPr>
          <p:spPr>
            <a:xfrm>
              <a:off x="2631380" y="39050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164.6</a:t>
              </a:r>
            </a:p>
          </p:txBody>
        </p:sp>
        <p:sp>
          <p:nvSpPr>
            <p:cNvPr id="117" name="tx117"/>
            <p:cNvSpPr/>
            <p:nvPr/>
          </p:nvSpPr>
          <p:spPr>
            <a:xfrm>
              <a:off x="2657505" y="344621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41.2</a:t>
              </a:r>
            </a:p>
          </p:txBody>
        </p:sp>
        <p:sp>
          <p:nvSpPr>
            <p:cNvPr id="118" name="tx118"/>
            <p:cNvSpPr/>
            <p:nvPr/>
          </p:nvSpPr>
          <p:spPr>
            <a:xfrm>
              <a:off x="3964096" y="39196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158.1</a:t>
              </a:r>
            </a:p>
          </p:txBody>
        </p:sp>
        <p:sp>
          <p:nvSpPr>
            <p:cNvPr id="119" name="tx119"/>
            <p:cNvSpPr/>
            <p:nvPr/>
          </p:nvSpPr>
          <p:spPr>
            <a:xfrm>
              <a:off x="3990221" y="34148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67.8</a:t>
              </a:r>
            </a:p>
          </p:txBody>
        </p:sp>
        <p:sp>
          <p:nvSpPr>
            <p:cNvPr id="120" name="tx120"/>
            <p:cNvSpPr/>
            <p:nvPr/>
          </p:nvSpPr>
          <p:spPr>
            <a:xfrm>
              <a:off x="5296811" y="39408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148.6</a:t>
              </a:r>
            </a:p>
          </p:txBody>
        </p:sp>
        <p:sp>
          <p:nvSpPr>
            <p:cNvPr id="121" name="tx121"/>
            <p:cNvSpPr/>
            <p:nvPr/>
          </p:nvSpPr>
          <p:spPr>
            <a:xfrm>
              <a:off x="5322937" y="34052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91.1</a:t>
              </a:r>
            </a:p>
          </p:txBody>
        </p:sp>
        <p:sp>
          <p:nvSpPr>
            <p:cNvPr id="122" name="tx122"/>
            <p:cNvSpPr/>
            <p:nvPr/>
          </p:nvSpPr>
          <p:spPr>
            <a:xfrm>
              <a:off x="6362984" y="40306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108.4</a:t>
              </a:r>
            </a:p>
          </p:txBody>
        </p:sp>
        <p:sp>
          <p:nvSpPr>
            <p:cNvPr id="123" name="tx123"/>
            <p:cNvSpPr/>
            <p:nvPr/>
          </p:nvSpPr>
          <p:spPr>
            <a:xfrm>
              <a:off x="6402160" y="347973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a:t>
              </a:r>
            </a:p>
          </p:txBody>
        </p:sp>
        <p:sp>
          <p:nvSpPr>
            <p:cNvPr id="124" name="tx124"/>
            <p:cNvSpPr/>
            <p:nvPr/>
          </p:nvSpPr>
          <p:spPr>
            <a:xfrm>
              <a:off x="6629527" y="3996535"/>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124.2</a:t>
              </a:r>
            </a:p>
          </p:txBody>
        </p:sp>
        <p:sp>
          <p:nvSpPr>
            <p:cNvPr id="125" name="tx125"/>
            <p:cNvSpPr/>
            <p:nvPr/>
          </p:nvSpPr>
          <p:spPr>
            <a:xfrm>
              <a:off x="6629527" y="3441365"/>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124.2</a:t>
              </a:r>
            </a:p>
          </p:txBody>
        </p:sp>
        <p:sp>
          <p:nvSpPr>
            <p:cNvPr id="126" name="tx126"/>
            <p:cNvSpPr/>
            <p:nvPr/>
          </p:nvSpPr>
          <p:spPr>
            <a:xfrm>
              <a:off x="6896070" y="40451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101.9</a:t>
              </a:r>
            </a:p>
          </p:txBody>
        </p:sp>
        <p:sp>
          <p:nvSpPr>
            <p:cNvPr id="127" name="tx127"/>
            <p:cNvSpPr/>
            <p:nvPr/>
          </p:nvSpPr>
          <p:spPr>
            <a:xfrm>
              <a:off x="6896070" y="34893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146.7</a:t>
              </a:r>
            </a:p>
          </p:txBody>
        </p:sp>
        <p:sp>
          <p:nvSpPr>
            <p:cNvPr id="128" name="tx128"/>
            <p:cNvSpPr/>
            <p:nvPr/>
          </p:nvSpPr>
          <p:spPr>
            <a:xfrm>
              <a:off x="7162613" y="401213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117.2</a:t>
              </a:r>
            </a:p>
          </p:txBody>
        </p:sp>
        <p:sp>
          <p:nvSpPr>
            <p:cNvPr id="129" name="tx129"/>
            <p:cNvSpPr/>
            <p:nvPr/>
          </p:nvSpPr>
          <p:spPr>
            <a:xfrm>
              <a:off x="7162613" y="34535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132.2</a:t>
              </a:r>
            </a:p>
          </p:txBody>
        </p:sp>
        <p:sp>
          <p:nvSpPr>
            <p:cNvPr id="130" name="tx130"/>
            <p:cNvSpPr/>
            <p:nvPr/>
          </p:nvSpPr>
          <p:spPr>
            <a:xfrm>
              <a:off x="7429156" y="402443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111.7</a:t>
              </a:r>
            </a:p>
          </p:txBody>
        </p:sp>
        <p:sp>
          <p:nvSpPr>
            <p:cNvPr id="131" name="tx131"/>
            <p:cNvSpPr/>
            <p:nvPr/>
          </p:nvSpPr>
          <p:spPr>
            <a:xfrm>
              <a:off x="7429156" y="346838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136.5</a:t>
              </a:r>
            </a:p>
          </p:txBody>
        </p:sp>
        <p:sp>
          <p:nvSpPr>
            <p:cNvPr id="132" name="tx132"/>
            <p:cNvSpPr/>
            <p:nvPr/>
          </p:nvSpPr>
          <p:spPr>
            <a:xfrm>
              <a:off x="7695699" y="400046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122.4</a:t>
              </a:r>
            </a:p>
          </p:txBody>
        </p:sp>
        <p:sp>
          <p:nvSpPr>
            <p:cNvPr id="133" name="tx133"/>
            <p:cNvSpPr/>
            <p:nvPr/>
          </p:nvSpPr>
          <p:spPr>
            <a:xfrm>
              <a:off x="7695699" y="344199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127.4</a:t>
              </a:r>
            </a:p>
          </p:txBody>
        </p:sp>
        <p:sp>
          <p:nvSpPr>
            <p:cNvPr id="134" name="tx134"/>
            <p:cNvSpPr/>
            <p:nvPr/>
          </p:nvSpPr>
          <p:spPr>
            <a:xfrm>
              <a:off x="7962242" y="39991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122.5</a:t>
              </a:r>
            </a:p>
          </p:txBody>
        </p:sp>
        <p:sp>
          <p:nvSpPr>
            <p:cNvPr id="135" name="tx135"/>
            <p:cNvSpPr/>
            <p:nvPr/>
          </p:nvSpPr>
          <p:spPr>
            <a:xfrm>
              <a:off x="7962242" y="34403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127.5</a:t>
              </a:r>
            </a:p>
          </p:txBody>
        </p:sp>
        <p:sp>
          <p:nvSpPr>
            <p:cNvPr id="136" name="tx136"/>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655386" y="38088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a:off x="655386" y="33618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9" name="tx139"/>
            <p:cNvSpPr/>
            <p:nvPr/>
          </p:nvSpPr>
          <p:spPr>
            <a:xfrm>
              <a:off x="655386" y="2914740"/>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0" name="tx140"/>
            <p:cNvSpPr/>
            <p:nvPr/>
          </p:nvSpPr>
          <p:spPr>
            <a:xfrm>
              <a:off x="655386" y="246777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1" name="tx141"/>
            <p:cNvSpPr/>
            <p:nvPr/>
          </p:nvSpPr>
          <p:spPr>
            <a:xfrm>
              <a:off x="655386" y="20207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2" name="tx142"/>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4" name="tx144"/>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5" name="tx145"/>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6" name="tx146"/>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7" name="tx147"/>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8" name="tx148"/>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9" name="tx149"/>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50" name="tx150"/>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1" name="tx151"/>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2" name="tx152"/>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3" name="tx153"/>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4" name="tx154"/>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5" name="tx155"/>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6" name="tx156"/>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7" name="tx157"/>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8" name="tx158"/>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9" name="tx159"/>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pl160"/>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1" name="tx161"/>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62" name="rc162"/>
            <p:cNvSpPr/>
            <p:nvPr/>
          </p:nvSpPr>
          <p:spPr>
            <a:xfrm>
              <a:off x="4056806" y="5180747"/>
              <a:ext cx="201456" cy="201456"/>
            </a:xfrm>
            <a:prstGeom prst="rect">
              <a:avLst/>
            </a:prstGeom>
            <a:solidFill>
              <a:srgbClr val="1CABE2">
                <a:alpha val="100000"/>
              </a:srgbClr>
            </a:solidFill>
          </p:spPr>
          <p:txBody>
            <a:bodyPr/>
            <a:lstStyle/>
            <a:p/>
          </p:txBody>
        </p:sp>
        <p:sp>
          <p:nvSpPr>
            <p:cNvPr id="163" name="rc163"/>
            <p:cNvSpPr/>
            <p:nvPr/>
          </p:nvSpPr>
          <p:spPr>
            <a:xfrm>
              <a:off x="6014964" y="5180747"/>
              <a:ext cx="201456" cy="201456"/>
            </a:xfrm>
            <a:prstGeom prst="rect">
              <a:avLst/>
            </a:prstGeom>
            <a:solidFill>
              <a:srgbClr val="80BD41">
                <a:alpha val="100000"/>
              </a:srgbClr>
            </a:solidFill>
          </p:spPr>
          <p:txBody>
            <a:bodyPr/>
            <a:lstStyle/>
            <a:p/>
          </p:txBody>
        </p:sp>
        <p:sp>
          <p:nvSpPr>
            <p:cNvPr id="164" name="tx164"/>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5" name="tx165"/>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6" name="tx166"/>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7" name="tx167"/>
            <p:cNvSpPr/>
            <p:nvPr/>
          </p:nvSpPr>
          <p:spPr>
            <a:xfrm>
              <a:off x="951100" y="1592892"/>
              <a:ext cx="125811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PNG, 2000-2025</a:t>
              </a:r>
            </a:p>
          </p:txBody>
        </p:sp>
        <p:sp>
          <p:nvSpPr>
            <p:cNvPr id="168" name="pl168"/>
            <p:cNvSpPr/>
            <p:nvPr/>
          </p:nvSpPr>
          <p:spPr>
            <a:xfrm>
              <a:off x="261111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24079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87047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92595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55563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273" y="5954972"/>
              <a:ext cx="2851363" cy="129091"/>
            </a:xfrm>
            <a:prstGeom prst="rect">
              <a:avLst/>
            </a:prstGeom>
            <a:solidFill>
              <a:srgbClr val="80BD41">
                <a:alpha val="100000"/>
              </a:srgbClr>
            </a:solidFill>
          </p:spPr>
          <p:txBody>
            <a:bodyPr/>
            <a:lstStyle/>
            <a:p/>
          </p:txBody>
        </p:sp>
        <p:sp>
          <p:nvSpPr>
            <p:cNvPr id="178" name="rc178"/>
            <p:cNvSpPr/>
            <p:nvPr/>
          </p:nvSpPr>
          <p:spPr>
            <a:xfrm>
              <a:off x="4147637" y="5954972"/>
              <a:ext cx="3629223" cy="129091"/>
            </a:xfrm>
            <a:prstGeom prst="rect">
              <a:avLst/>
            </a:prstGeom>
            <a:solidFill>
              <a:srgbClr val="1CABE2">
                <a:alpha val="100000"/>
              </a:srgbClr>
            </a:solidFill>
          </p:spPr>
          <p:txBody>
            <a:bodyPr/>
            <a:lstStyle/>
            <a:p/>
          </p:txBody>
        </p:sp>
        <p:sp>
          <p:nvSpPr>
            <p:cNvPr id="179" name="rc179"/>
            <p:cNvSpPr/>
            <p:nvPr/>
          </p:nvSpPr>
          <p:spPr>
            <a:xfrm>
              <a:off x="1296273" y="5793607"/>
              <a:ext cx="3219519" cy="129091"/>
            </a:xfrm>
            <a:prstGeom prst="rect">
              <a:avLst/>
            </a:prstGeom>
            <a:solidFill>
              <a:srgbClr val="80BD41">
                <a:alpha val="100000"/>
              </a:srgbClr>
            </a:solidFill>
          </p:spPr>
          <p:txBody>
            <a:bodyPr/>
            <a:lstStyle/>
            <a:p/>
          </p:txBody>
        </p:sp>
        <p:sp>
          <p:nvSpPr>
            <p:cNvPr id="180" name="rc180"/>
            <p:cNvSpPr/>
            <p:nvPr/>
          </p:nvSpPr>
          <p:spPr>
            <a:xfrm>
              <a:off x="4515793" y="5793607"/>
              <a:ext cx="3351003" cy="129091"/>
            </a:xfrm>
            <a:prstGeom prst="rect">
              <a:avLst/>
            </a:prstGeom>
            <a:solidFill>
              <a:srgbClr val="1CABE2">
                <a:alpha val="100000"/>
              </a:srgbClr>
            </a:solidFill>
          </p:spPr>
          <p:txBody>
            <a:bodyPr/>
            <a:lstStyle/>
            <a:p/>
          </p:txBody>
        </p:sp>
        <p:sp>
          <p:nvSpPr>
            <p:cNvPr id="181" name="rc181"/>
            <p:cNvSpPr/>
            <p:nvPr/>
          </p:nvSpPr>
          <p:spPr>
            <a:xfrm>
              <a:off x="1296273" y="5632243"/>
              <a:ext cx="3221623" cy="129091"/>
            </a:xfrm>
            <a:prstGeom prst="rect">
              <a:avLst/>
            </a:prstGeom>
            <a:solidFill>
              <a:srgbClr val="80BD41">
                <a:alpha val="100000"/>
              </a:srgbClr>
            </a:solidFill>
          </p:spPr>
          <p:txBody>
            <a:bodyPr/>
            <a:lstStyle/>
            <a:p/>
          </p:txBody>
        </p:sp>
        <p:sp>
          <p:nvSpPr>
            <p:cNvPr id="182" name="rc182"/>
            <p:cNvSpPr/>
            <p:nvPr/>
          </p:nvSpPr>
          <p:spPr>
            <a:xfrm>
              <a:off x="4517896" y="5632243"/>
              <a:ext cx="3353107" cy="129091"/>
            </a:xfrm>
            <a:prstGeom prst="rect">
              <a:avLst/>
            </a:prstGeom>
            <a:solidFill>
              <a:srgbClr val="1CABE2">
                <a:alpha val="100000"/>
              </a:srgbClr>
            </a:solidFill>
          </p:spPr>
          <p:txBody>
            <a:bodyPr/>
            <a:lstStyle/>
            <a:p/>
          </p:txBody>
        </p:sp>
        <p:sp>
          <p:nvSpPr>
            <p:cNvPr id="183" name="tx183"/>
            <p:cNvSpPr/>
            <p:nvPr/>
          </p:nvSpPr>
          <p:spPr>
            <a:xfrm>
              <a:off x="7956209"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246.4</a:t>
              </a:r>
            </a:p>
          </p:txBody>
        </p:sp>
        <p:sp>
          <p:nvSpPr>
            <p:cNvPr id="184" name="tx184"/>
            <p:cNvSpPr/>
            <p:nvPr/>
          </p:nvSpPr>
          <p:spPr>
            <a:xfrm>
              <a:off x="8050917"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249.9</a:t>
              </a:r>
            </a:p>
          </p:txBody>
        </p:sp>
        <p:sp>
          <p:nvSpPr>
            <p:cNvPr id="185" name="tx185"/>
            <p:cNvSpPr/>
            <p:nvPr/>
          </p:nvSpPr>
          <p:spPr>
            <a:xfrm>
              <a:off x="8103277" y="5653652"/>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250</a:t>
              </a:r>
            </a:p>
          </p:txBody>
        </p:sp>
        <p:sp>
          <p:nvSpPr>
            <p:cNvPr id="186" name="tx186"/>
            <p:cNvSpPr/>
            <p:nvPr/>
          </p:nvSpPr>
          <p:spPr>
            <a:xfrm>
              <a:off x="2586317"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108.4</a:t>
              </a:r>
            </a:p>
          </p:txBody>
        </p:sp>
        <p:sp>
          <p:nvSpPr>
            <p:cNvPr id="187" name="tx187"/>
            <p:cNvSpPr/>
            <p:nvPr/>
          </p:nvSpPr>
          <p:spPr>
            <a:xfrm>
              <a:off x="5871815" y="597902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a:t>
              </a:r>
            </a:p>
          </p:txBody>
        </p:sp>
        <p:sp>
          <p:nvSpPr>
            <p:cNvPr id="188" name="tx188"/>
            <p:cNvSpPr/>
            <p:nvPr/>
          </p:nvSpPr>
          <p:spPr>
            <a:xfrm>
              <a:off x="2770394" y="5819036"/>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122.4</a:t>
              </a:r>
            </a:p>
          </p:txBody>
        </p:sp>
        <p:sp>
          <p:nvSpPr>
            <p:cNvPr id="189" name="tx189"/>
            <p:cNvSpPr/>
            <p:nvPr/>
          </p:nvSpPr>
          <p:spPr>
            <a:xfrm>
              <a:off x="6055656" y="5819036"/>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127.4</a:t>
              </a:r>
            </a:p>
          </p:txBody>
        </p:sp>
        <p:sp>
          <p:nvSpPr>
            <p:cNvPr id="190" name="tx190"/>
            <p:cNvSpPr/>
            <p:nvPr/>
          </p:nvSpPr>
          <p:spPr>
            <a:xfrm>
              <a:off x="2771446"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122.5</a:t>
              </a:r>
            </a:p>
          </p:txBody>
        </p:sp>
        <p:sp>
          <p:nvSpPr>
            <p:cNvPr id="191" name="tx191"/>
            <p:cNvSpPr/>
            <p:nvPr/>
          </p:nvSpPr>
          <p:spPr>
            <a:xfrm>
              <a:off x="6058811"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127.5</a:t>
              </a:r>
            </a:p>
          </p:txBody>
        </p:sp>
        <p:sp>
          <p:nvSpPr>
            <p:cNvPr id="192" name="tx192"/>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6" name="tx196"/>
            <p:cNvSpPr/>
            <p:nvPr/>
          </p:nvSpPr>
          <p:spPr>
            <a:xfrm>
              <a:off x="380941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7" name="tx197"/>
            <p:cNvSpPr/>
            <p:nvPr/>
          </p:nvSpPr>
          <p:spPr>
            <a:xfrm>
              <a:off x="643909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8" name="tx198"/>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9" name="tx199"/>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(49%) was higher than in 2019 (44%).
The number of children vaccinated with DTP1 increased 13% compared to in 2019.
The number of surviving infants increased approximately 1%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2" name=""/>
          <p:cNvGrpSpPr/>
          <p:nvPr/>
        </p:nvGrpSpPr>
        <p:grpSpPr>
          <a:xfrm>
            <a:off x="292608" y="1051560"/>
            <a:ext cx="8595360" cy="28575"/>
            <a:chOff x="292608" y="1051560"/>
            <a:chExt cx="8595360" cy="28575"/>
          </a:xfrm>
        </p:grpSpPr>
        <p:sp>
          <p:nvSpPr>
            <p:cNvPr id="20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5710"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8939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7308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0372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2003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2484957"/>
              <a:ext cx="3418439" cy="874853"/>
            </a:xfrm>
            <a:custGeom>
              <a:avLst/>
              <a:pathLst>
                <a:path w="3418439" h="874853">
                  <a:moveTo>
                    <a:pt x="0" y="284327"/>
                  </a:moveTo>
                  <a:lnTo>
                    <a:pt x="136737" y="371812"/>
                  </a:lnTo>
                  <a:lnTo>
                    <a:pt x="273475" y="240584"/>
                  </a:lnTo>
                  <a:lnTo>
                    <a:pt x="410212" y="87485"/>
                  </a:lnTo>
                  <a:lnTo>
                    <a:pt x="546950" y="218713"/>
                  </a:lnTo>
                  <a:lnTo>
                    <a:pt x="683687" y="0"/>
                  </a:lnTo>
                  <a:lnTo>
                    <a:pt x="820425" y="43742"/>
                  </a:lnTo>
                  <a:lnTo>
                    <a:pt x="957162" y="131228"/>
                  </a:lnTo>
                  <a:lnTo>
                    <a:pt x="1093900" y="349941"/>
                  </a:lnTo>
                  <a:lnTo>
                    <a:pt x="1230638" y="174970"/>
                  </a:lnTo>
                  <a:lnTo>
                    <a:pt x="1367375" y="371812"/>
                  </a:lnTo>
                  <a:lnTo>
                    <a:pt x="1504113" y="306198"/>
                  </a:lnTo>
                  <a:lnTo>
                    <a:pt x="1640850" y="328070"/>
                  </a:lnTo>
                  <a:lnTo>
                    <a:pt x="1777588" y="262456"/>
                  </a:lnTo>
                  <a:lnTo>
                    <a:pt x="1914325" y="437426"/>
                  </a:lnTo>
                  <a:lnTo>
                    <a:pt x="2051063" y="503041"/>
                  </a:lnTo>
                  <a:lnTo>
                    <a:pt x="2187801" y="568655"/>
                  </a:lnTo>
                  <a:lnTo>
                    <a:pt x="2324538" y="787368"/>
                  </a:lnTo>
                  <a:lnTo>
                    <a:pt x="2461276" y="809239"/>
                  </a:lnTo>
                  <a:lnTo>
                    <a:pt x="2598013" y="809239"/>
                  </a:lnTo>
                  <a:lnTo>
                    <a:pt x="2734751" y="699883"/>
                  </a:lnTo>
                  <a:lnTo>
                    <a:pt x="2871488" y="874853"/>
                  </a:lnTo>
                  <a:lnTo>
                    <a:pt x="3008226" y="765497"/>
                  </a:lnTo>
                  <a:lnTo>
                    <a:pt x="3144964" y="809239"/>
                  </a:lnTo>
                  <a:lnTo>
                    <a:pt x="3281701" y="656140"/>
                  </a:lnTo>
                  <a:lnTo>
                    <a:pt x="3418439" y="634269"/>
                  </a:lnTo>
                </a:path>
              </a:pathLst>
            </a:custGeom>
            <a:ln w="27101" cap="flat">
              <a:solidFill>
                <a:srgbClr val="0058AB">
                  <a:alpha val="100000"/>
                </a:srgbClr>
              </a:solidFill>
              <a:prstDash val="solid"/>
              <a:round/>
            </a:ln>
          </p:spPr>
          <p:txBody>
            <a:bodyPr/>
            <a:lstStyle/>
            <a:p/>
          </p:txBody>
        </p:sp>
        <p:sp>
          <p:nvSpPr>
            <p:cNvPr id="22" name="pl22"/>
            <p:cNvSpPr/>
            <p:nvPr/>
          </p:nvSpPr>
          <p:spPr>
            <a:xfrm>
              <a:off x="1122022" y="2178758"/>
              <a:ext cx="3418439" cy="306198"/>
            </a:xfrm>
            <a:custGeom>
              <a:avLst/>
              <a:pathLst>
                <a:path w="3418439" h="306198">
                  <a:moveTo>
                    <a:pt x="0" y="306198"/>
                  </a:moveTo>
                  <a:lnTo>
                    <a:pt x="136737" y="306198"/>
                  </a:lnTo>
                  <a:lnTo>
                    <a:pt x="273475" y="306198"/>
                  </a:lnTo>
                  <a:lnTo>
                    <a:pt x="410212" y="262456"/>
                  </a:lnTo>
                  <a:lnTo>
                    <a:pt x="546950" y="218713"/>
                  </a:lnTo>
                  <a:lnTo>
                    <a:pt x="683687" y="196842"/>
                  </a:lnTo>
                  <a:lnTo>
                    <a:pt x="820425" y="174970"/>
                  </a:lnTo>
                  <a:lnTo>
                    <a:pt x="957162" y="174970"/>
                  </a:lnTo>
                  <a:lnTo>
                    <a:pt x="1093900" y="109356"/>
                  </a:lnTo>
                  <a:lnTo>
                    <a:pt x="1230638" y="65614"/>
                  </a:lnTo>
                  <a:lnTo>
                    <a:pt x="1367375" y="65614"/>
                  </a:lnTo>
                  <a:lnTo>
                    <a:pt x="1504113" y="43742"/>
                  </a:lnTo>
                  <a:lnTo>
                    <a:pt x="1640850" y="43742"/>
                  </a:lnTo>
                  <a:lnTo>
                    <a:pt x="1777588" y="43742"/>
                  </a:lnTo>
                  <a:lnTo>
                    <a:pt x="1914325" y="43742"/>
                  </a:lnTo>
                  <a:lnTo>
                    <a:pt x="2051063" y="21871"/>
                  </a:lnTo>
                  <a:lnTo>
                    <a:pt x="2187801" y="0"/>
                  </a:lnTo>
                  <a:lnTo>
                    <a:pt x="2324538" y="0"/>
                  </a:lnTo>
                  <a:lnTo>
                    <a:pt x="2461276" y="0"/>
                  </a:lnTo>
                  <a:lnTo>
                    <a:pt x="2598013" y="0"/>
                  </a:lnTo>
                  <a:lnTo>
                    <a:pt x="2734751" y="65614"/>
                  </a:lnTo>
                  <a:lnTo>
                    <a:pt x="2871488" y="109356"/>
                  </a:lnTo>
                  <a:lnTo>
                    <a:pt x="3008226" y="21871"/>
                  </a:lnTo>
                  <a:lnTo>
                    <a:pt x="3144964" y="43742"/>
                  </a:lnTo>
                  <a:lnTo>
                    <a:pt x="3281701" y="43742"/>
                  </a:lnTo>
                  <a:lnTo>
                    <a:pt x="3418439" y="21871"/>
                  </a:lnTo>
                </a:path>
              </a:pathLst>
            </a:custGeom>
            <a:ln w="27101" cap="flat">
              <a:solidFill>
                <a:srgbClr val="80BD41">
                  <a:alpha val="100000"/>
                </a:srgbClr>
              </a:solidFill>
              <a:prstDash val="solid"/>
              <a:round/>
            </a:ln>
          </p:spPr>
          <p:txBody>
            <a:bodyPr/>
            <a:lstStyle/>
            <a:p/>
          </p:txBody>
        </p:sp>
        <p:sp>
          <p:nvSpPr>
            <p:cNvPr id="23" name="pl23"/>
            <p:cNvSpPr/>
            <p:nvPr/>
          </p:nvSpPr>
          <p:spPr>
            <a:xfrm>
              <a:off x="1122022" y="1981916"/>
              <a:ext cx="3418439" cy="306198"/>
            </a:xfrm>
            <a:custGeom>
              <a:avLst/>
              <a:pathLst>
                <a:path w="3418439" h="306198">
                  <a:moveTo>
                    <a:pt x="0" y="262456"/>
                  </a:moveTo>
                  <a:lnTo>
                    <a:pt x="136737" y="262456"/>
                  </a:lnTo>
                  <a:lnTo>
                    <a:pt x="273475" y="306198"/>
                  </a:lnTo>
                  <a:lnTo>
                    <a:pt x="410212" y="240584"/>
                  </a:lnTo>
                  <a:lnTo>
                    <a:pt x="546950" y="218713"/>
                  </a:lnTo>
                  <a:lnTo>
                    <a:pt x="683687" y="218713"/>
                  </a:lnTo>
                  <a:lnTo>
                    <a:pt x="820425" y="153099"/>
                  </a:lnTo>
                  <a:lnTo>
                    <a:pt x="957162" y="131228"/>
                  </a:lnTo>
                  <a:lnTo>
                    <a:pt x="1093900" y="65614"/>
                  </a:lnTo>
                  <a:lnTo>
                    <a:pt x="1230638" y="21871"/>
                  </a:lnTo>
                  <a:lnTo>
                    <a:pt x="1367375" y="21871"/>
                  </a:lnTo>
                  <a:lnTo>
                    <a:pt x="1504113" y="21871"/>
                  </a:lnTo>
                  <a:lnTo>
                    <a:pt x="1640850" y="0"/>
                  </a:lnTo>
                  <a:lnTo>
                    <a:pt x="1777588" y="43742"/>
                  </a:lnTo>
                  <a:lnTo>
                    <a:pt x="1914325" y="0"/>
                  </a:lnTo>
                  <a:lnTo>
                    <a:pt x="2051063" y="21871"/>
                  </a:lnTo>
                  <a:lnTo>
                    <a:pt x="2187801" y="21871"/>
                  </a:lnTo>
                  <a:lnTo>
                    <a:pt x="2324538" y="21871"/>
                  </a:lnTo>
                  <a:lnTo>
                    <a:pt x="2461276" y="43742"/>
                  </a:lnTo>
                  <a:lnTo>
                    <a:pt x="2598013" y="43742"/>
                  </a:lnTo>
                  <a:lnTo>
                    <a:pt x="2734751" y="87485"/>
                  </a:lnTo>
                  <a:lnTo>
                    <a:pt x="2871488" y="240584"/>
                  </a:lnTo>
                  <a:lnTo>
                    <a:pt x="3008226" y="43742"/>
                  </a:lnTo>
                  <a:lnTo>
                    <a:pt x="3144964" y="153099"/>
                  </a:lnTo>
                  <a:lnTo>
                    <a:pt x="3281701" y="153099"/>
                  </a:lnTo>
                  <a:lnTo>
                    <a:pt x="3418439"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2022" y="2484957"/>
              <a:ext cx="3418439" cy="874853"/>
            </a:xfrm>
            <a:custGeom>
              <a:avLst/>
              <a:pathLst>
                <a:path w="3418439" h="874853">
                  <a:moveTo>
                    <a:pt x="0" y="284327"/>
                  </a:moveTo>
                  <a:lnTo>
                    <a:pt x="136737" y="371812"/>
                  </a:lnTo>
                  <a:lnTo>
                    <a:pt x="273475" y="240584"/>
                  </a:lnTo>
                  <a:lnTo>
                    <a:pt x="410212" y="87485"/>
                  </a:lnTo>
                  <a:lnTo>
                    <a:pt x="546950" y="218713"/>
                  </a:lnTo>
                  <a:lnTo>
                    <a:pt x="683687" y="0"/>
                  </a:lnTo>
                  <a:lnTo>
                    <a:pt x="820425" y="43742"/>
                  </a:lnTo>
                  <a:lnTo>
                    <a:pt x="957162" y="131228"/>
                  </a:lnTo>
                  <a:lnTo>
                    <a:pt x="1093900" y="349941"/>
                  </a:lnTo>
                  <a:lnTo>
                    <a:pt x="1230638" y="174970"/>
                  </a:lnTo>
                  <a:lnTo>
                    <a:pt x="1367375" y="371812"/>
                  </a:lnTo>
                  <a:lnTo>
                    <a:pt x="1504113" y="306198"/>
                  </a:lnTo>
                  <a:lnTo>
                    <a:pt x="1640850" y="328070"/>
                  </a:lnTo>
                  <a:lnTo>
                    <a:pt x="1777588" y="262456"/>
                  </a:lnTo>
                  <a:lnTo>
                    <a:pt x="1914325" y="437426"/>
                  </a:lnTo>
                  <a:lnTo>
                    <a:pt x="2051063" y="503041"/>
                  </a:lnTo>
                  <a:lnTo>
                    <a:pt x="2187801" y="568655"/>
                  </a:lnTo>
                  <a:lnTo>
                    <a:pt x="2324538" y="787368"/>
                  </a:lnTo>
                  <a:lnTo>
                    <a:pt x="2461276" y="809239"/>
                  </a:lnTo>
                  <a:lnTo>
                    <a:pt x="2598013" y="809239"/>
                  </a:lnTo>
                  <a:lnTo>
                    <a:pt x="2734751" y="699883"/>
                  </a:lnTo>
                  <a:lnTo>
                    <a:pt x="2871488" y="874853"/>
                  </a:lnTo>
                  <a:lnTo>
                    <a:pt x="3008226" y="765497"/>
                  </a:lnTo>
                  <a:lnTo>
                    <a:pt x="3144964" y="809239"/>
                  </a:lnTo>
                  <a:lnTo>
                    <a:pt x="3281701" y="656140"/>
                  </a:lnTo>
                  <a:lnTo>
                    <a:pt x="3418439" y="634269"/>
                  </a:lnTo>
                </a:path>
              </a:pathLst>
            </a:custGeom>
            <a:ln w="43362" cap="flat">
              <a:solidFill>
                <a:srgbClr val="000000">
                  <a:alpha val="100000"/>
                </a:srgbClr>
              </a:solidFill>
              <a:prstDash val="solid"/>
              <a:round/>
            </a:ln>
          </p:spPr>
          <p:txBody>
            <a:bodyPr/>
            <a:lstStyle/>
            <a:p/>
          </p:txBody>
        </p:sp>
        <p:sp>
          <p:nvSpPr>
            <p:cNvPr id="25" name="pl25"/>
            <p:cNvSpPr/>
            <p:nvPr/>
          </p:nvSpPr>
          <p:spPr>
            <a:xfrm>
              <a:off x="1122022" y="1828817"/>
              <a:ext cx="0" cy="940468"/>
            </a:xfrm>
            <a:custGeom>
              <a:avLst/>
              <a:pathLst>
                <a:path w="0" h="940468">
                  <a:moveTo>
                    <a:pt x="0" y="0"/>
                  </a:moveTo>
                  <a:lnTo>
                    <a:pt x="0" y="940468"/>
                  </a:lnTo>
                </a:path>
              </a:pathLst>
            </a:custGeom>
            <a:ln w="13550" cap="flat">
              <a:solidFill>
                <a:srgbClr val="0058AB">
                  <a:alpha val="100000"/>
                </a:srgbClr>
              </a:solidFill>
              <a:prstDash val="dot"/>
              <a:round/>
            </a:ln>
          </p:spPr>
          <p:txBody>
            <a:bodyPr/>
            <a:lstStyle/>
            <a:p/>
          </p:txBody>
        </p:sp>
        <p:sp>
          <p:nvSpPr>
            <p:cNvPr id="26" name="pl26"/>
            <p:cNvSpPr/>
            <p:nvPr/>
          </p:nvSpPr>
          <p:spPr>
            <a:xfrm>
              <a:off x="1805710" y="1828817"/>
              <a:ext cx="0" cy="656140"/>
            </a:xfrm>
            <a:custGeom>
              <a:avLst/>
              <a:pathLst>
                <a:path w="0" h="656140">
                  <a:moveTo>
                    <a:pt x="0" y="0"/>
                  </a:moveTo>
                  <a:lnTo>
                    <a:pt x="0" y="656140"/>
                  </a:lnTo>
                </a:path>
              </a:pathLst>
            </a:custGeom>
            <a:ln w="13550" cap="flat">
              <a:solidFill>
                <a:srgbClr val="0058AB">
                  <a:alpha val="100000"/>
                </a:srgbClr>
              </a:solidFill>
              <a:prstDash val="dot"/>
              <a:round/>
            </a:ln>
          </p:spPr>
          <p:txBody>
            <a:bodyPr/>
            <a:lstStyle/>
            <a:p/>
          </p:txBody>
        </p:sp>
        <p:sp>
          <p:nvSpPr>
            <p:cNvPr id="27" name="pl27"/>
            <p:cNvSpPr/>
            <p:nvPr/>
          </p:nvSpPr>
          <p:spPr>
            <a:xfrm>
              <a:off x="2489398" y="1828817"/>
              <a:ext cx="0" cy="1027953"/>
            </a:xfrm>
            <a:custGeom>
              <a:avLst/>
              <a:pathLst>
                <a:path w="0" h="1027953">
                  <a:moveTo>
                    <a:pt x="0" y="0"/>
                  </a:moveTo>
                  <a:lnTo>
                    <a:pt x="0" y="1027953"/>
                  </a:lnTo>
                </a:path>
              </a:pathLst>
            </a:custGeom>
            <a:ln w="13550" cap="flat">
              <a:solidFill>
                <a:srgbClr val="0058AB">
                  <a:alpha val="100000"/>
                </a:srgbClr>
              </a:solidFill>
              <a:prstDash val="dot"/>
              <a:round/>
            </a:ln>
          </p:spPr>
          <p:txBody>
            <a:bodyPr/>
            <a:lstStyle/>
            <a:p/>
          </p:txBody>
        </p:sp>
        <p:sp>
          <p:nvSpPr>
            <p:cNvPr id="28" name="pl28"/>
            <p:cNvSpPr/>
            <p:nvPr/>
          </p:nvSpPr>
          <p:spPr>
            <a:xfrm>
              <a:off x="3173085" y="1828817"/>
              <a:ext cx="0" cy="1159181"/>
            </a:xfrm>
            <a:custGeom>
              <a:avLst/>
              <a:pathLst>
                <a:path w="0" h="1159181">
                  <a:moveTo>
                    <a:pt x="0" y="0"/>
                  </a:moveTo>
                  <a:lnTo>
                    <a:pt x="0" y="1159181"/>
                  </a:lnTo>
                </a:path>
              </a:pathLst>
            </a:custGeom>
            <a:ln w="13550" cap="flat">
              <a:solidFill>
                <a:srgbClr val="0058AB">
                  <a:alpha val="100000"/>
                </a:srgbClr>
              </a:solidFill>
              <a:prstDash val="dot"/>
              <a:round/>
            </a:ln>
          </p:spPr>
          <p:txBody>
            <a:bodyPr/>
            <a:lstStyle/>
            <a:p/>
          </p:txBody>
        </p:sp>
        <p:sp>
          <p:nvSpPr>
            <p:cNvPr id="29" name="pl29"/>
            <p:cNvSpPr/>
            <p:nvPr/>
          </p:nvSpPr>
          <p:spPr>
            <a:xfrm>
              <a:off x="3720036" y="1828817"/>
              <a:ext cx="0" cy="1465380"/>
            </a:xfrm>
            <a:custGeom>
              <a:avLst/>
              <a:pathLst>
                <a:path w="0" h="1465380">
                  <a:moveTo>
                    <a:pt x="0" y="0"/>
                  </a:moveTo>
                  <a:lnTo>
                    <a:pt x="0" y="1465380"/>
                  </a:lnTo>
                </a:path>
              </a:pathLst>
            </a:custGeom>
            <a:ln w="13550" cap="flat">
              <a:solidFill>
                <a:srgbClr val="0058AB">
                  <a:alpha val="100000"/>
                </a:srgbClr>
              </a:solidFill>
              <a:prstDash val="dot"/>
              <a:round/>
            </a:ln>
          </p:spPr>
          <p:txBody>
            <a:bodyPr/>
            <a:lstStyle/>
            <a:p/>
          </p:txBody>
        </p:sp>
        <p:sp>
          <p:nvSpPr>
            <p:cNvPr id="30" name="pl30"/>
            <p:cNvSpPr/>
            <p:nvPr/>
          </p:nvSpPr>
          <p:spPr>
            <a:xfrm>
              <a:off x="4403724" y="1828817"/>
              <a:ext cx="0" cy="1312280"/>
            </a:xfrm>
            <a:custGeom>
              <a:avLst/>
              <a:pathLst>
                <a:path w="0" h="1312280">
                  <a:moveTo>
                    <a:pt x="0" y="0"/>
                  </a:moveTo>
                  <a:lnTo>
                    <a:pt x="0" y="1312280"/>
                  </a:lnTo>
                </a:path>
              </a:pathLst>
            </a:custGeom>
            <a:ln w="13550" cap="flat">
              <a:solidFill>
                <a:srgbClr val="0058AB">
                  <a:alpha val="100000"/>
                </a:srgbClr>
              </a:solidFill>
              <a:prstDash val="dot"/>
              <a:round/>
            </a:ln>
          </p:spPr>
          <p:txBody>
            <a:bodyPr/>
            <a:lstStyle/>
            <a:p/>
          </p:txBody>
        </p:sp>
        <p:sp>
          <p:nvSpPr>
            <p:cNvPr id="31" name="pl31"/>
            <p:cNvSpPr/>
            <p:nvPr/>
          </p:nvSpPr>
          <p:spPr>
            <a:xfrm>
              <a:off x="4540461" y="1828817"/>
              <a:ext cx="0" cy="1290409"/>
            </a:xfrm>
            <a:custGeom>
              <a:avLst/>
              <a:pathLst>
                <a:path w="0" h="1290409">
                  <a:moveTo>
                    <a:pt x="0" y="0"/>
                  </a:moveTo>
                  <a:lnTo>
                    <a:pt x="0" y="1290409"/>
                  </a:lnTo>
                </a:path>
              </a:pathLst>
            </a:custGeom>
            <a:ln w="13550" cap="flat">
              <a:solidFill>
                <a:srgbClr val="0058AB">
                  <a:alpha val="100000"/>
                </a:srgbClr>
              </a:solidFill>
              <a:prstDash val="dot"/>
              <a:round/>
            </a:ln>
          </p:spPr>
          <p:txBody>
            <a:bodyPr/>
            <a:lstStyle/>
            <a:p/>
          </p:txBody>
        </p:sp>
        <p:sp>
          <p:nvSpPr>
            <p:cNvPr id="32" name="pl32"/>
            <p:cNvSpPr/>
            <p:nvPr/>
          </p:nvSpPr>
          <p:spPr>
            <a:xfrm>
              <a:off x="1122022" y="2484957"/>
              <a:ext cx="3418439" cy="874853"/>
            </a:xfrm>
            <a:custGeom>
              <a:avLst/>
              <a:pathLst>
                <a:path w="3418439" h="874853">
                  <a:moveTo>
                    <a:pt x="0" y="284327"/>
                  </a:moveTo>
                  <a:lnTo>
                    <a:pt x="136737" y="371812"/>
                  </a:lnTo>
                  <a:lnTo>
                    <a:pt x="273475" y="240584"/>
                  </a:lnTo>
                  <a:lnTo>
                    <a:pt x="410212" y="87485"/>
                  </a:lnTo>
                  <a:lnTo>
                    <a:pt x="546950" y="218713"/>
                  </a:lnTo>
                  <a:lnTo>
                    <a:pt x="683687" y="0"/>
                  </a:lnTo>
                  <a:lnTo>
                    <a:pt x="820425" y="43742"/>
                  </a:lnTo>
                  <a:lnTo>
                    <a:pt x="957162" y="131228"/>
                  </a:lnTo>
                  <a:lnTo>
                    <a:pt x="1093900" y="349941"/>
                  </a:lnTo>
                  <a:lnTo>
                    <a:pt x="1230638" y="174970"/>
                  </a:lnTo>
                  <a:lnTo>
                    <a:pt x="1367375" y="371812"/>
                  </a:lnTo>
                  <a:lnTo>
                    <a:pt x="1504113" y="306198"/>
                  </a:lnTo>
                  <a:lnTo>
                    <a:pt x="1640850" y="328070"/>
                  </a:lnTo>
                  <a:lnTo>
                    <a:pt x="1777588" y="262456"/>
                  </a:lnTo>
                  <a:lnTo>
                    <a:pt x="1914325" y="437426"/>
                  </a:lnTo>
                  <a:lnTo>
                    <a:pt x="2051063" y="503041"/>
                  </a:lnTo>
                  <a:lnTo>
                    <a:pt x="2187801" y="568655"/>
                  </a:lnTo>
                  <a:lnTo>
                    <a:pt x="2324538" y="787368"/>
                  </a:lnTo>
                  <a:lnTo>
                    <a:pt x="2461276" y="809239"/>
                  </a:lnTo>
                  <a:lnTo>
                    <a:pt x="2598013" y="809239"/>
                  </a:lnTo>
                  <a:lnTo>
                    <a:pt x="2734751" y="699883"/>
                  </a:lnTo>
                  <a:lnTo>
                    <a:pt x="2871488" y="874853"/>
                  </a:lnTo>
                  <a:lnTo>
                    <a:pt x="3008226" y="765497"/>
                  </a:lnTo>
                  <a:lnTo>
                    <a:pt x="3144964" y="809239"/>
                  </a:lnTo>
                  <a:lnTo>
                    <a:pt x="3281701" y="656140"/>
                  </a:lnTo>
                  <a:lnTo>
                    <a:pt x="3418439" y="634269"/>
                  </a:lnTo>
                </a:path>
              </a:pathLst>
            </a:custGeom>
            <a:ln w="27101" cap="flat">
              <a:solidFill>
                <a:srgbClr val="0058AB">
                  <a:alpha val="100000"/>
                </a:srgbClr>
              </a:solidFill>
              <a:prstDash val="solid"/>
              <a:round/>
            </a:ln>
          </p:spPr>
          <p:txBody>
            <a:bodyPr/>
            <a:lstStyle/>
            <a:p/>
          </p:txBody>
        </p:sp>
        <p:sp>
          <p:nvSpPr>
            <p:cNvPr id="33" name="tx33"/>
            <p:cNvSpPr/>
            <p:nvPr/>
          </p:nvSpPr>
          <p:spPr>
            <a:xfrm>
              <a:off x="106173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34" name="tx34"/>
            <p:cNvSpPr/>
            <p:nvPr/>
          </p:nvSpPr>
          <p:spPr>
            <a:xfrm>
              <a:off x="1745420"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5" name="tx35"/>
            <p:cNvSpPr/>
            <p:nvPr/>
          </p:nvSpPr>
          <p:spPr>
            <a:xfrm>
              <a:off x="2429108" y="170157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36" name="tx36"/>
            <p:cNvSpPr/>
            <p:nvPr/>
          </p:nvSpPr>
          <p:spPr>
            <a:xfrm>
              <a:off x="311279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37" name="tx37"/>
            <p:cNvSpPr/>
            <p:nvPr/>
          </p:nvSpPr>
          <p:spPr>
            <a:xfrm>
              <a:off x="365974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35</a:t>
              </a:r>
            </a:p>
          </p:txBody>
        </p:sp>
        <p:sp>
          <p:nvSpPr>
            <p:cNvPr id="38" name="tx38"/>
            <p:cNvSpPr/>
            <p:nvPr/>
          </p:nvSpPr>
          <p:spPr>
            <a:xfrm>
              <a:off x="4343434"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39" name="tx39"/>
            <p:cNvSpPr/>
            <p:nvPr/>
          </p:nvSpPr>
          <p:spPr>
            <a:xfrm>
              <a:off x="448017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43</a:t>
              </a:r>
            </a:p>
          </p:txBody>
        </p:sp>
        <p:sp>
          <p:nvSpPr>
            <p:cNvPr id="40" name="tx40"/>
            <p:cNvSpPr/>
            <p:nvPr/>
          </p:nvSpPr>
          <p:spPr>
            <a:xfrm>
              <a:off x="4624867"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24867"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926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3295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1663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72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6359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80654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0654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6790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3036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73644" y="4988970"/>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PNG</a:t>
              </a:r>
            </a:p>
          </p:txBody>
        </p:sp>
        <p:sp>
          <p:nvSpPr>
            <p:cNvPr id="60" name="tx60"/>
            <p:cNvSpPr/>
            <p:nvPr/>
          </p:nvSpPr>
          <p:spPr>
            <a:xfrm>
              <a:off x="273500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97461"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87609" y="1403693"/>
              <a:ext cx="228726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PNG, 2000-2025</a:t>
              </a:r>
            </a:p>
          </p:txBody>
        </p:sp>
        <p:sp>
          <p:nvSpPr>
            <p:cNvPr id="63" name="pl63"/>
            <p:cNvSpPr/>
            <p:nvPr/>
          </p:nvSpPr>
          <p:spPr>
            <a:xfrm>
              <a:off x="5244538" y="390910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3156157"/>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403209"/>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65026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353263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2779683"/>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20267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415460"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09914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8283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6652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347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716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389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15460" y="2139677"/>
              <a:ext cx="3418439" cy="1505896"/>
            </a:xfrm>
            <a:custGeom>
              <a:avLst/>
              <a:pathLst>
                <a:path w="3418439" h="1505896">
                  <a:moveTo>
                    <a:pt x="0" y="489416"/>
                  </a:moveTo>
                  <a:lnTo>
                    <a:pt x="136737" y="640005"/>
                  </a:lnTo>
                  <a:lnTo>
                    <a:pt x="273475" y="414121"/>
                  </a:lnTo>
                  <a:lnTo>
                    <a:pt x="410212" y="150589"/>
                  </a:lnTo>
                  <a:lnTo>
                    <a:pt x="546950" y="376474"/>
                  </a:lnTo>
                  <a:lnTo>
                    <a:pt x="683687" y="0"/>
                  </a:lnTo>
                  <a:lnTo>
                    <a:pt x="820425" y="75294"/>
                  </a:lnTo>
                  <a:lnTo>
                    <a:pt x="957162" y="225884"/>
                  </a:lnTo>
                  <a:lnTo>
                    <a:pt x="1093900" y="602358"/>
                  </a:lnTo>
                  <a:lnTo>
                    <a:pt x="1230638" y="301179"/>
                  </a:lnTo>
                  <a:lnTo>
                    <a:pt x="1367375" y="640005"/>
                  </a:lnTo>
                  <a:lnTo>
                    <a:pt x="1504113" y="527063"/>
                  </a:lnTo>
                  <a:lnTo>
                    <a:pt x="1640850" y="564711"/>
                  </a:lnTo>
                  <a:lnTo>
                    <a:pt x="1777588" y="451768"/>
                  </a:lnTo>
                  <a:lnTo>
                    <a:pt x="1914325" y="752948"/>
                  </a:lnTo>
                  <a:lnTo>
                    <a:pt x="2051063" y="865890"/>
                  </a:lnTo>
                  <a:lnTo>
                    <a:pt x="2187801" y="978832"/>
                  </a:lnTo>
                  <a:lnTo>
                    <a:pt x="2324538" y="1355306"/>
                  </a:lnTo>
                  <a:lnTo>
                    <a:pt x="2461276" y="1392954"/>
                  </a:lnTo>
                  <a:lnTo>
                    <a:pt x="2598013" y="1392954"/>
                  </a:lnTo>
                  <a:lnTo>
                    <a:pt x="2734751" y="1204716"/>
                  </a:lnTo>
                  <a:lnTo>
                    <a:pt x="2871488" y="1505896"/>
                  </a:lnTo>
                  <a:lnTo>
                    <a:pt x="3008226" y="1317659"/>
                  </a:lnTo>
                  <a:lnTo>
                    <a:pt x="3144964" y="1392954"/>
                  </a:lnTo>
                  <a:lnTo>
                    <a:pt x="3281701" y="1129422"/>
                  </a:lnTo>
                  <a:lnTo>
                    <a:pt x="3418439" y="1091774"/>
                  </a:lnTo>
                </a:path>
              </a:pathLst>
            </a:custGeom>
            <a:ln w="27101" cap="flat">
              <a:solidFill>
                <a:srgbClr val="0058AB">
                  <a:alpha val="100000"/>
                </a:srgbClr>
              </a:solidFill>
              <a:prstDash val="solid"/>
              <a:round/>
            </a:ln>
          </p:spPr>
          <p:txBody>
            <a:bodyPr/>
            <a:lstStyle/>
            <a:p/>
          </p:txBody>
        </p:sp>
        <p:sp>
          <p:nvSpPr>
            <p:cNvPr id="78" name="pl78"/>
            <p:cNvSpPr/>
            <p:nvPr/>
          </p:nvSpPr>
          <p:spPr>
            <a:xfrm>
              <a:off x="5415460" y="3532631"/>
              <a:ext cx="3418439" cy="527063"/>
            </a:xfrm>
            <a:custGeom>
              <a:avLst/>
              <a:pathLst>
                <a:path w="3418439" h="527063">
                  <a:moveTo>
                    <a:pt x="0" y="527063"/>
                  </a:moveTo>
                  <a:lnTo>
                    <a:pt x="136737" y="527063"/>
                  </a:lnTo>
                  <a:lnTo>
                    <a:pt x="273475" y="527063"/>
                  </a:lnTo>
                  <a:lnTo>
                    <a:pt x="410212" y="451768"/>
                  </a:lnTo>
                  <a:lnTo>
                    <a:pt x="546950" y="376474"/>
                  </a:lnTo>
                  <a:lnTo>
                    <a:pt x="683687" y="338826"/>
                  </a:lnTo>
                  <a:lnTo>
                    <a:pt x="820425" y="301179"/>
                  </a:lnTo>
                  <a:lnTo>
                    <a:pt x="957162" y="301179"/>
                  </a:lnTo>
                  <a:lnTo>
                    <a:pt x="1093900" y="188237"/>
                  </a:lnTo>
                  <a:lnTo>
                    <a:pt x="1230638" y="112942"/>
                  </a:lnTo>
                  <a:lnTo>
                    <a:pt x="1367375" y="112942"/>
                  </a:lnTo>
                  <a:lnTo>
                    <a:pt x="1504113" y="75294"/>
                  </a:lnTo>
                  <a:lnTo>
                    <a:pt x="1640850" y="75294"/>
                  </a:lnTo>
                  <a:lnTo>
                    <a:pt x="1777588" y="75294"/>
                  </a:lnTo>
                  <a:lnTo>
                    <a:pt x="1914325" y="75294"/>
                  </a:lnTo>
                  <a:lnTo>
                    <a:pt x="2051063" y="37647"/>
                  </a:lnTo>
                  <a:lnTo>
                    <a:pt x="2187801" y="0"/>
                  </a:lnTo>
                  <a:lnTo>
                    <a:pt x="2324538" y="0"/>
                  </a:lnTo>
                  <a:lnTo>
                    <a:pt x="2461276" y="0"/>
                  </a:lnTo>
                  <a:lnTo>
                    <a:pt x="2598013" y="0"/>
                  </a:lnTo>
                  <a:lnTo>
                    <a:pt x="2734751" y="112942"/>
                  </a:lnTo>
                  <a:lnTo>
                    <a:pt x="2871488" y="188237"/>
                  </a:lnTo>
                  <a:lnTo>
                    <a:pt x="3008226" y="37647"/>
                  </a:lnTo>
                  <a:lnTo>
                    <a:pt x="3144964" y="75294"/>
                  </a:lnTo>
                  <a:lnTo>
                    <a:pt x="3281701" y="75294"/>
                  </a:lnTo>
                  <a:lnTo>
                    <a:pt x="3418439" y="37647"/>
                  </a:lnTo>
                </a:path>
              </a:pathLst>
            </a:custGeom>
            <a:ln w="27101" cap="flat">
              <a:solidFill>
                <a:srgbClr val="80BD41">
                  <a:alpha val="100000"/>
                </a:srgbClr>
              </a:solidFill>
              <a:prstDash val="solid"/>
              <a:round/>
            </a:ln>
          </p:spPr>
          <p:txBody>
            <a:bodyPr/>
            <a:lstStyle/>
            <a:p/>
          </p:txBody>
        </p:sp>
        <p:sp>
          <p:nvSpPr>
            <p:cNvPr id="79" name="pl79"/>
            <p:cNvSpPr/>
            <p:nvPr/>
          </p:nvSpPr>
          <p:spPr>
            <a:xfrm>
              <a:off x="5415460" y="3457336"/>
              <a:ext cx="3418439" cy="527063"/>
            </a:xfrm>
            <a:custGeom>
              <a:avLst/>
              <a:pathLst>
                <a:path w="3418439" h="527063">
                  <a:moveTo>
                    <a:pt x="0" y="451768"/>
                  </a:moveTo>
                  <a:lnTo>
                    <a:pt x="136737" y="451768"/>
                  </a:lnTo>
                  <a:lnTo>
                    <a:pt x="273475" y="527063"/>
                  </a:lnTo>
                  <a:lnTo>
                    <a:pt x="410212" y="414121"/>
                  </a:lnTo>
                  <a:lnTo>
                    <a:pt x="546950" y="376474"/>
                  </a:lnTo>
                  <a:lnTo>
                    <a:pt x="683687" y="376474"/>
                  </a:lnTo>
                  <a:lnTo>
                    <a:pt x="820425" y="263531"/>
                  </a:lnTo>
                  <a:lnTo>
                    <a:pt x="957162" y="225884"/>
                  </a:lnTo>
                  <a:lnTo>
                    <a:pt x="1093900" y="112942"/>
                  </a:lnTo>
                  <a:lnTo>
                    <a:pt x="1230638" y="37647"/>
                  </a:lnTo>
                  <a:lnTo>
                    <a:pt x="1367375" y="37647"/>
                  </a:lnTo>
                  <a:lnTo>
                    <a:pt x="1504113" y="37647"/>
                  </a:lnTo>
                  <a:lnTo>
                    <a:pt x="1640850" y="0"/>
                  </a:lnTo>
                  <a:lnTo>
                    <a:pt x="1777588" y="75294"/>
                  </a:lnTo>
                  <a:lnTo>
                    <a:pt x="1914325" y="0"/>
                  </a:lnTo>
                  <a:lnTo>
                    <a:pt x="2051063" y="37647"/>
                  </a:lnTo>
                  <a:lnTo>
                    <a:pt x="2187801" y="37647"/>
                  </a:lnTo>
                  <a:lnTo>
                    <a:pt x="2324538" y="37647"/>
                  </a:lnTo>
                  <a:lnTo>
                    <a:pt x="2461276" y="75294"/>
                  </a:lnTo>
                  <a:lnTo>
                    <a:pt x="2598013" y="75294"/>
                  </a:lnTo>
                  <a:lnTo>
                    <a:pt x="2734751" y="150589"/>
                  </a:lnTo>
                  <a:lnTo>
                    <a:pt x="2871488" y="414121"/>
                  </a:lnTo>
                  <a:lnTo>
                    <a:pt x="3008226" y="75294"/>
                  </a:lnTo>
                  <a:lnTo>
                    <a:pt x="3144964" y="263531"/>
                  </a:lnTo>
                  <a:lnTo>
                    <a:pt x="3281701" y="263531"/>
                  </a:lnTo>
                  <a:lnTo>
                    <a:pt x="3418439" y="225884"/>
                  </a:lnTo>
                </a:path>
              </a:pathLst>
            </a:custGeom>
            <a:ln w="27101" cap="flat">
              <a:solidFill>
                <a:srgbClr val="961A49">
                  <a:alpha val="100000"/>
                </a:srgbClr>
              </a:solidFill>
              <a:prstDash val="solid"/>
              <a:round/>
            </a:ln>
          </p:spPr>
          <p:txBody>
            <a:bodyPr/>
            <a:lstStyle/>
            <a:p/>
          </p:txBody>
        </p:sp>
        <p:sp>
          <p:nvSpPr>
            <p:cNvPr id="80" name="pl80"/>
            <p:cNvSpPr/>
            <p:nvPr/>
          </p:nvSpPr>
          <p:spPr>
            <a:xfrm>
              <a:off x="5415460" y="3532631"/>
              <a:ext cx="3418439" cy="0"/>
            </a:xfrm>
            <a:custGeom>
              <a:avLst/>
              <a:pathLst>
                <a:path w="3418439" h="0">
                  <a:moveTo>
                    <a:pt x="0" y="0"/>
                  </a:moveTo>
                  <a:lnTo>
                    <a:pt x="0" y="0"/>
                  </a:lnTo>
                  <a:lnTo>
                    <a:pt x="0" y="0"/>
                  </a:lnTo>
                  <a:lnTo>
                    <a:pt x="136737" y="0"/>
                  </a:lnTo>
                  <a:lnTo>
                    <a:pt x="136737" y="0"/>
                  </a:lnTo>
                  <a:lnTo>
                    <a:pt x="136737" y="0"/>
                  </a:lnTo>
                  <a:lnTo>
                    <a:pt x="273475" y="0"/>
                  </a:lnTo>
                  <a:lnTo>
                    <a:pt x="273475" y="0"/>
                  </a:lnTo>
                  <a:lnTo>
                    <a:pt x="273475" y="0"/>
                  </a:lnTo>
                  <a:lnTo>
                    <a:pt x="410212" y="0"/>
                  </a:lnTo>
                  <a:lnTo>
                    <a:pt x="410212" y="0"/>
                  </a:lnTo>
                  <a:lnTo>
                    <a:pt x="410212" y="0"/>
                  </a:lnTo>
                  <a:lnTo>
                    <a:pt x="546950" y="0"/>
                  </a:lnTo>
                  <a:lnTo>
                    <a:pt x="546950" y="0"/>
                  </a:lnTo>
                  <a:lnTo>
                    <a:pt x="546950" y="0"/>
                  </a:lnTo>
                  <a:lnTo>
                    <a:pt x="683687" y="0"/>
                  </a:lnTo>
                  <a:lnTo>
                    <a:pt x="683687" y="0"/>
                  </a:lnTo>
                  <a:lnTo>
                    <a:pt x="683687" y="0"/>
                  </a:lnTo>
                  <a:lnTo>
                    <a:pt x="820425" y="0"/>
                  </a:lnTo>
                  <a:lnTo>
                    <a:pt x="820425" y="0"/>
                  </a:lnTo>
                  <a:lnTo>
                    <a:pt x="820425" y="0"/>
                  </a:lnTo>
                  <a:lnTo>
                    <a:pt x="957162" y="0"/>
                  </a:lnTo>
                  <a:lnTo>
                    <a:pt x="957162" y="0"/>
                  </a:lnTo>
                  <a:lnTo>
                    <a:pt x="957162" y="0"/>
                  </a:lnTo>
                  <a:lnTo>
                    <a:pt x="1093900" y="0"/>
                  </a:lnTo>
                  <a:lnTo>
                    <a:pt x="1093900" y="0"/>
                  </a:lnTo>
                  <a:lnTo>
                    <a:pt x="1093900" y="0"/>
                  </a:lnTo>
                  <a:lnTo>
                    <a:pt x="1230638" y="0"/>
                  </a:lnTo>
                  <a:lnTo>
                    <a:pt x="1230638" y="0"/>
                  </a:lnTo>
                  <a:lnTo>
                    <a:pt x="1230638" y="0"/>
                  </a:lnTo>
                  <a:lnTo>
                    <a:pt x="1367375" y="0"/>
                  </a:lnTo>
                  <a:lnTo>
                    <a:pt x="1367375" y="0"/>
                  </a:lnTo>
                  <a:lnTo>
                    <a:pt x="1367375" y="0"/>
                  </a:lnTo>
                  <a:lnTo>
                    <a:pt x="1504113" y="0"/>
                  </a:lnTo>
                  <a:lnTo>
                    <a:pt x="1504113" y="0"/>
                  </a:lnTo>
                  <a:lnTo>
                    <a:pt x="1504113" y="0"/>
                  </a:lnTo>
                  <a:lnTo>
                    <a:pt x="1640850" y="0"/>
                  </a:lnTo>
                  <a:lnTo>
                    <a:pt x="1640850" y="0"/>
                  </a:lnTo>
                  <a:lnTo>
                    <a:pt x="1640850" y="0"/>
                  </a:lnTo>
                  <a:lnTo>
                    <a:pt x="1777588" y="0"/>
                  </a:lnTo>
                  <a:lnTo>
                    <a:pt x="1777588" y="0"/>
                  </a:lnTo>
                  <a:lnTo>
                    <a:pt x="1777588" y="0"/>
                  </a:lnTo>
                  <a:lnTo>
                    <a:pt x="1914325" y="0"/>
                  </a:lnTo>
                  <a:lnTo>
                    <a:pt x="1914325" y="0"/>
                  </a:lnTo>
                  <a:lnTo>
                    <a:pt x="1914325" y="0"/>
                  </a:lnTo>
                  <a:lnTo>
                    <a:pt x="2051063" y="0"/>
                  </a:lnTo>
                  <a:lnTo>
                    <a:pt x="2051063" y="0"/>
                  </a:lnTo>
                  <a:lnTo>
                    <a:pt x="2051063" y="0"/>
                  </a:lnTo>
                  <a:lnTo>
                    <a:pt x="2187801" y="0"/>
                  </a:lnTo>
                  <a:lnTo>
                    <a:pt x="2187801" y="0"/>
                  </a:lnTo>
                  <a:lnTo>
                    <a:pt x="2187801" y="0"/>
                  </a:lnTo>
                  <a:lnTo>
                    <a:pt x="2324538" y="0"/>
                  </a:lnTo>
                  <a:lnTo>
                    <a:pt x="2324538" y="0"/>
                  </a:lnTo>
                  <a:lnTo>
                    <a:pt x="2324538" y="0"/>
                  </a:lnTo>
                  <a:lnTo>
                    <a:pt x="2461276" y="0"/>
                  </a:lnTo>
                  <a:lnTo>
                    <a:pt x="2461276" y="0"/>
                  </a:lnTo>
                  <a:lnTo>
                    <a:pt x="2461276" y="0"/>
                  </a:lnTo>
                  <a:lnTo>
                    <a:pt x="2598013" y="0"/>
                  </a:lnTo>
                  <a:lnTo>
                    <a:pt x="2598013" y="0"/>
                  </a:lnTo>
                  <a:lnTo>
                    <a:pt x="2598013" y="0"/>
                  </a:lnTo>
                  <a:lnTo>
                    <a:pt x="2734751" y="0"/>
                  </a:lnTo>
                  <a:lnTo>
                    <a:pt x="2734751" y="0"/>
                  </a:lnTo>
                  <a:lnTo>
                    <a:pt x="2734751" y="0"/>
                  </a:lnTo>
                  <a:lnTo>
                    <a:pt x="2871488" y="0"/>
                  </a:lnTo>
                  <a:lnTo>
                    <a:pt x="2871488" y="0"/>
                  </a:lnTo>
                  <a:lnTo>
                    <a:pt x="2871488" y="0"/>
                  </a:lnTo>
                  <a:lnTo>
                    <a:pt x="3008226" y="0"/>
                  </a:lnTo>
                  <a:lnTo>
                    <a:pt x="3008226" y="0"/>
                  </a:lnTo>
                  <a:lnTo>
                    <a:pt x="3008226" y="0"/>
                  </a:lnTo>
                  <a:lnTo>
                    <a:pt x="3144964" y="0"/>
                  </a:lnTo>
                  <a:lnTo>
                    <a:pt x="3144964" y="0"/>
                  </a:lnTo>
                  <a:lnTo>
                    <a:pt x="3144964" y="0"/>
                  </a:lnTo>
                  <a:lnTo>
                    <a:pt x="3281701" y="0"/>
                  </a:lnTo>
                  <a:lnTo>
                    <a:pt x="3281701" y="0"/>
                  </a:lnTo>
                  <a:lnTo>
                    <a:pt x="3281701"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1" name="pl81"/>
            <p:cNvSpPr/>
            <p:nvPr/>
          </p:nvSpPr>
          <p:spPr>
            <a:xfrm>
              <a:off x="5415460" y="2139677"/>
              <a:ext cx="3418439" cy="1505896"/>
            </a:xfrm>
            <a:custGeom>
              <a:avLst/>
              <a:pathLst>
                <a:path w="3418439" h="1505896">
                  <a:moveTo>
                    <a:pt x="0" y="489416"/>
                  </a:moveTo>
                  <a:lnTo>
                    <a:pt x="136737" y="640005"/>
                  </a:lnTo>
                  <a:lnTo>
                    <a:pt x="273475" y="414121"/>
                  </a:lnTo>
                  <a:lnTo>
                    <a:pt x="410212" y="150589"/>
                  </a:lnTo>
                  <a:lnTo>
                    <a:pt x="546950" y="376474"/>
                  </a:lnTo>
                  <a:lnTo>
                    <a:pt x="683687" y="0"/>
                  </a:lnTo>
                  <a:lnTo>
                    <a:pt x="820425" y="75294"/>
                  </a:lnTo>
                  <a:lnTo>
                    <a:pt x="957162" y="225884"/>
                  </a:lnTo>
                  <a:lnTo>
                    <a:pt x="1093900" y="602358"/>
                  </a:lnTo>
                  <a:lnTo>
                    <a:pt x="1230638" y="301179"/>
                  </a:lnTo>
                  <a:lnTo>
                    <a:pt x="1367375" y="640005"/>
                  </a:lnTo>
                  <a:lnTo>
                    <a:pt x="1504113" y="527063"/>
                  </a:lnTo>
                  <a:lnTo>
                    <a:pt x="1640850" y="564711"/>
                  </a:lnTo>
                  <a:lnTo>
                    <a:pt x="1777588" y="451768"/>
                  </a:lnTo>
                  <a:lnTo>
                    <a:pt x="1914325" y="752948"/>
                  </a:lnTo>
                  <a:lnTo>
                    <a:pt x="2051063" y="865890"/>
                  </a:lnTo>
                  <a:lnTo>
                    <a:pt x="2187801" y="978832"/>
                  </a:lnTo>
                  <a:lnTo>
                    <a:pt x="2324538" y="1355306"/>
                  </a:lnTo>
                  <a:lnTo>
                    <a:pt x="2461276" y="1392954"/>
                  </a:lnTo>
                  <a:lnTo>
                    <a:pt x="2598013" y="1392954"/>
                  </a:lnTo>
                  <a:lnTo>
                    <a:pt x="2734751" y="1204716"/>
                  </a:lnTo>
                  <a:lnTo>
                    <a:pt x="2871488" y="1505896"/>
                  </a:lnTo>
                  <a:lnTo>
                    <a:pt x="3008226" y="1317659"/>
                  </a:lnTo>
                  <a:lnTo>
                    <a:pt x="3144964" y="1392954"/>
                  </a:lnTo>
                  <a:lnTo>
                    <a:pt x="3281701" y="1129422"/>
                  </a:lnTo>
                  <a:lnTo>
                    <a:pt x="3418439" y="1091774"/>
                  </a:lnTo>
                </a:path>
              </a:pathLst>
            </a:custGeom>
            <a:ln w="43362" cap="flat">
              <a:solidFill>
                <a:srgbClr val="000000">
                  <a:alpha val="100000"/>
                </a:srgbClr>
              </a:solidFill>
              <a:prstDash val="solid"/>
              <a:round/>
            </a:ln>
          </p:spPr>
          <p:txBody>
            <a:bodyPr/>
            <a:lstStyle/>
            <a:p/>
          </p:txBody>
        </p:sp>
        <p:sp>
          <p:nvSpPr>
            <p:cNvPr id="82" name="pl82"/>
            <p:cNvSpPr/>
            <p:nvPr/>
          </p:nvSpPr>
          <p:spPr>
            <a:xfrm>
              <a:off x="5415460" y="1778262"/>
              <a:ext cx="0" cy="850831"/>
            </a:xfrm>
            <a:custGeom>
              <a:avLst/>
              <a:pathLst>
                <a:path w="0" h="850831">
                  <a:moveTo>
                    <a:pt x="0" y="850831"/>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099148" y="1778262"/>
              <a:ext cx="0" cy="361415"/>
            </a:xfrm>
            <a:custGeom>
              <a:avLst/>
              <a:pathLst>
                <a:path w="0" h="361415">
                  <a:moveTo>
                    <a:pt x="0" y="36141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82836" y="1778262"/>
              <a:ext cx="0" cy="1001420"/>
            </a:xfrm>
            <a:custGeom>
              <a:avLst/>
              <a:pathLst>
                <a:path w="0" h="1001420">
                  <a:moveTo>
                    <a:pt x="0" y="100142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66524" y="1778262"/>
              <a:ext cx="0" cy="1227305"/>
            </a:xfrm>
            <a:custGeom>
              <a:avLst/>
              <a:pathLst>
                <a:path w="0" h="1227305">
                  <a:moveTo>
                    <a:pt x="0" y="122730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3474" y="1778262"/>
              <a:ext cx="0" cy="1754369"/>
            </a:xfrm>
            <a:custGeom>
              <a:avLst/>
              <a:pathLst>
                <a:path w="0" h="1754369">
                  <a:moveTo>
                    <a:pt x="0" y="175436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7162" y="1778262"/>
              <a:ext cx="0" cy="1490837"/>
            </a:xfrm>
            <a:custGeom>
              <a:avLst/>
              <a:pathLst>
                <a:path w="0" h="1490837">
                  <a:moveTo>
                    <a:pt x="0" y="149083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3899" y="1778262"/>
              <a:ext cx="0" cy="1453189"/>
            </a:xfrm>
            <a:custGeom>
              <a:avLst/>
              <a:pathLst>
                <a:path w="0" h="1453189">
                  <a:moveTo>
                    <a:pt x="0" y="145318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15460" y="2139677"/>
              <a:ext cx="3418439" cy="1505896"/>
            </a:xfrm>
            <a:custGeom>
              <a:avLst/>
              <a:pathLst>
                <a:path w="3418439" h="1505896">
                  <a:moveTo>
                    <a:pt x="0" y="489416"/>
                  </a:moveTo>
                  <a:lnTo>
                    <a:pt x="136737" y="640005"/>
                  </a:lnTo>
                  <a:lnTo>
                    <a:pt x="273475" y="414121"/>
                  </a:lnTo>
                  <a:lnTo>
                    <a:pt x="410212" y="150589"/>
                  </a:lnTo>
                  <a:lnTo>
                    <a:pt x="546950" y="376474"/>
                  </a:lnTo>
                  <a:lnTo>
                    <a:pt x="683687" y="0"/>
                  </a:lnTo>
                  <a:lnTo>
                    <a:pt x="820425" y="75294"/>
                  </a:lnTo>
                  <a:lnTo>
                    <a:pt x="957162" y="225884"/>
                  </a:lnTo>
                  <a:lnTo>
                    <a:pt x="1093900" y="602358"/>
                  </a:lnTo>
                  <a:lnTo>
                    <a:pt x="1230638" y="301179"/>
                  </a:lnTo>
                  <a:lnTo>
                    <a:pt x="1367375" y="640005"/>
                  </a:lnTo>
                  <a:lnTo>
                    <a:pt x="1504113" y="527063"/>
                  </a:lnTo>
                  <a:lnTo>
                    <a:pt x="1640850" y="564711"/>
                  </a:lnTo>
                  <a:lnTo>
                    <a:pt x="1777588" y="451768"/>
                  </a:lnTo>
                  <a:lnTo>
                    <a:pt x="1914325" y="752948"/>
                  </a:lnTo>
                  <a:lnTo>
                    <a:pt x="2051063" y="865890"/>
                  </a:lnTo>
                  <a:lnTo>
                    <a:pt x="2187801" y="978832"/>
                  </a:lnTo>
                  <a:lnTo>
                    <a:pt x="2324538" y="1355306"/>
                  </a:lnTo>
                  <a:lnTo>
                    <a:pt x="2461276" y="1392954"/>
                  </a:lnTo>
                  <a:lnTo>
                    <a:pt x="2598013" y="1392954"/>
                  </a:lnTo>
                  <a:lnTo>
                    <a:pt x="2734751" y="1204716"/>
                  </a:lnTo>
                  <a:lnTo>
                    <a:pt x="2871488" y="1505896"/>
                  </a:lnTo>
                  <a:lnTo>
                    <a:pt x="3008226" y="1317659"/>
                  </a:lnTo>
                  <a:lnTo>
                    <a:pt x="3144964" y="1392954"/>
                  </a:lnTo>
                  <a:lnTo>
                    <a:pt x="3281701" y="1129422"/>
                  </a:lnTo>
                  <a:lnTo>
                    <a:pt x="3418439" y="1091774"/>
                  </a:lnTo>
                </a:path>
              </a:pathLst>
            </a:custGeom>
            <a:ln w="27101" cap="flat">
              <a:solidFill>
                <a:srgbClr val="0058AB">
                  <a:alpha val="100000"/>
                </a:srgbClr>
              </a:solidFill>
              <a:prstDash val="solid"/>
              <a:round/>
            </a:ln>
          </p:spPr>
          <p:txBody>
            <a:bodyPr/>
            <a:lstStyle/>
            <a:p/>
          </p:txBody>
        </p:sp>
        <p:sp>
          <p:nvSpPr>
            <p:cNvPr id="90" name="tx90"/>
            <p:cNvSpPr/>
            <p:nvPr/>
          </p:nvSpPr>
          <p:spPr>
            <a:xfrm>
              <a:off x="5355171" y="172408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91" name="tx91"/>
            <p:cNvSpPr/>
            <p:nvPr/>
          </p:nvSpPr>
          <p:spPr>
            <a:xfrm>
              <a:off x="6038858" y="17227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92" name="tx92"/>
            <p:cNvSpPr/>
            <p:nvPr/>
          </p:nvSpPr>
          <p:spPr>
            <a:xfrm>
              <a:off x="6722546" y="17227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3" name="tx93"/>
            <p:cNvSpPr/>
            <p:nvPr/>
          </p:nvSpPr>
          <p:spPr>
            <a:xfrm>
              <a:off x="7406234" y="172408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4" name="tx94"/>
            <p:cNvSpPr/>
            <p:nvPr/>
          </p:nvSpPr>
          <p:spPr>
            <a:xfrm>
              <a:off x="7983329" y="17227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7017" y="172540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6" name="tx96"/>
            <p:cNvSpPr/>
            <p:nvPr/>
          </p:nvSpPr>
          <p:spPr>
            <a:xfrm>
              <a:off x="8803755" y="17227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7" name="tx97"/>
            <p:cNvSpPr/>
            <p:nvPr/>
          </p:nvSpPr>
          <p:spPr>
            <a:xfrm>
              <a:off x="8901372" y="353116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1372" y="364442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99" name="tx99"/>
            <p:cNvSpPr/>
            <p:nvPr/>
          </p:nvSpPr>
          <p:spPr>
            <a:xfrm>
              <a:off x="5104214" y="348051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26519" y="27275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26519" y="19746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2" name="tx102"/>
            <p:cNvSpPr/>
            <p:nvPr/>
          </p:nvSpPr>
          <p:spPr>
            <a:xfrm rot="-5400000">
              <a:off x="525901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4270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2639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007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5702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071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745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7666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09998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9998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76134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52380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367082" y="4988970"/>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PNG</a:t>
              </a:r>
            </a:p>
          </p:txBody>
        </p:sp>
        <p:sp>
          <p:nvSpPr>
            <p:cNvPr id="115" name="tx115"/>
            <p:cNvSpPr/>
            <p:nvPr/>
          </p:nvSpPr>
          <p:spPr>
            <a:xfrm>
              <a:off x="702844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790899"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7" name="tx117"/>
            <p:cNvSpPr/>
            <p:nvPr/>
          </p:nvSpPr>
          <p:spPr>
            <a:xfrm>
              <a:off x="580304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45985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74519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0305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60252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88787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17321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87395"/>
              <a:ext cx="7321564" cy="114824"/>
            </a:xfrm>
            <a:prstGeom prst="rect">
              <a:avLst/>
            </a:prstGeom>
            <a:solidFill>
              <a:srgbClr val="1CABE2">
                <a:alpha val="80000"/>
              </a:srgbClr>
            </a:solidFill>
          </p:spPr>
          <p:txBody>
            <a:bodyPr/>
            <a:lstStyle/>
            <a:p/>
          </p:txBody>
        </p:sp>
        <p:sp>
          <p:nvSpPr>
            <p:cNvPr id="129" name="rc129"/>
            <p:cNvSpPr/>
            <p:nvPr/>
          </p:nvSpPr>
          <p:spPr>
            <a:xfrm>
              <a:off x="1317178" y="5743865"/>
              <a:ext cx="6623940" cy="114824"/>
            </a:xfrm>
            <a:prstGeom prst="rect">
              <a:avLst/>
            </a:prstGeom>
            <a:solidFill>
              <a:srgbClr val="1CABE2">
                <a:alpha val="80000"/>
              </a:srgbClr>
            </a:solidFill>
          </p:spPr>
          <p:txBody>
            <a:bodyPr/>
            <a:lstStyle/>
            <a:p/>
          </p:txBody>
        </p:sp>
        <p:sp>
          <p:nvSpPr>
            <p:cNvPr id="130" name="rc130"/>
            <p:cNvSpPr/>
            <p:nvPr/>
          </p:nvSpPr>
          <p:spPr>
            <a:xfrm>
              <a:off x="1317178" y="5600334"/>
              <a:ext cx="6513786" cy="114824"/>
            </a:xfrm>
            <a:prstGeom prst="rect">
              <a:avLst/>
            </a:prstGeom>
            <a:solidFill>
              <a:srgbClr val="1CABE2">
                <a:alpha val="80000"/>
              </a:srgbClr>
            </a:solidFill>
          </p:spPr>
          <p:txBody>
            <a:bodyPr/>
            <a:lstStyle/>
            <a:p/>
          </p:txBody>
        </p:sp>
        <p:sp>
          <p:nvSpPr>
            <p:cNvPr id="131" name="tx131"/>
            <p:cNvSpPr/>
            <p:nvPr/>
          </p:nvSpPr>
          <p:spPr>
            <a:xfrm>
              <a:off x="812933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160,000</a:t>
              </a:r>
            </a:p>
          </p:txBody>
        </p:sp>
        <p:sp>
          <p:nvSpPr>
            <p:cNvPr id="132" name="tx132"/>
            <p:cNvSpPr/>
            <p:nvPr/>
          </p:nvSpPr>
          <p:spPr>
            <a:xfrm>
              <a:off x="7431705"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145,000</a:t>
              </a:r>
            </a:p>
          </p:txBody>
        </p:sp>
        <p:sp>
          <p:nvSpPr>
            <p:cNvPr id="133" name="tx133"/>
            <p:cNvSpPr/>
            <p:nvPr/>
          </p:nvSpPr>
          <p:spPr>
            <a:xfrm>
              <a:off x="7321551"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143,000</a:t>
              </a:r>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17523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39" name="tx139"/>
            <p:cNvSpPr/>
            <p:nvPr/>
          </p:nvSpPr>
          <p:spPr>
            <a:xfrm>
              <a:off x="5382891"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0" name="tx140"/>
            <p:cNvSpPr/>
            <p:nvPr/>
          </p:nvSpPr>
          <p:spPr>
            <a:xfrm>
              <a:off x="7668238"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1" name="tx141"/>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PNG (43%) was 42 percentage points lower than the global average (85%) and 46 percentage points lower than the average across all EAPR countries (89%).
National DTP3 coverage was 8 percentage points higher than in 2019 (35%).
This equates to 143,000 un- and undervaccinated children in 2025 compared to 160,000 un- and undervaccinated children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PNG DTP3 coverage was 43% - this is 8 percentage points higher than in 2019 and more than 10 percentage points lower than both the global and regional averages.</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2025, PNG ranked number 1 out of 27 countries for lowest DTP3 coverage (based on tied ranks).
PNG was in the top 10 countries with the most un- and undervaccinated children (rank=5).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PNG had the lowest coverage and was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972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675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1379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7083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2787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18491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1" name="pl11"/>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7823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33527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9231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4935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0639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 name="pl17"/>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296273" y="3749741"/>
              <a:ext cx="239888" cy="462268"/>
            </a:xfrm>
            <a:prstGeom prst="rect">
              <a:avLst/>
            </a:prstGeom>
            <a:solidFill>
              <a:srgbClr val="80BD41">
                <a:alpha val="100000"/>
              </a:srgbClr>
            </a:solidFill>
          </p:spPr>
          <p:txBody>
            <a:bodyPr/>
            <a:lstStyle/>
            <a:p/>
          </p:txBody>
        </p:sp>
        <p:sp>
          <p:nvSpPr>
            <p:cNvPr id="29" name="rc29"/>
            <p:cNvSpPr/>
            <p:nvPr/>
          </p:nvSpPr>
          <p:spPr>
            <a:xfrm>
              <a:off x="1296273" y="3428516"/>
              <a:ext cx="239888" cy="321224"/>
            </a:xfrm>
            <a:prstGeom prst="rect">
              <a:avLst/>
            </a:prstGeom>
            <a:solidFill>
              <a:srgbClr val="1CABE2">
                <a:alpha val="100000"/>
              </a:srgbClr>
            </a:solidFill>
          </p:spPr>
          <p:txBody>
            <a:bodyPr/>
            <a:lstStyle/>
            <a:p/>
          </p:txBody>
        </p:sp>
        <p:sp>
          <p:nvSpPr>
            <p:cNvPr id="30" name="rc30"/>
            <p:cNvSpPr/>
            <p:nvPr/>
          </p:nvSpPr>
          <p:spPr>
            <a:xfrm>
              <a:off x="1562816" y="3768644"/>
              <a:ext cx="239888" cy="443364"/>
            </a:xfrm>
            <a:prstGeom prst="rect">
              <a:avLst/>
            </a:prstGeom>
            <a:solidFill>
              <a:srgbClr val="80BD41">
                <a:alpha val="100000"/>
              </a:srgbClr>
            </a:solidFill>
          </p:spPr>
          <p:txBody>
            <a:bodyPr/>
            <a:lstStyle/>
            <a:p/>
          </p:txBody>
        </p:sp>
        <p:sp>
          <p:nvSpPr>
            <p:cNvPr id="31" name="rc31"/>
            <p:cNvSpPr/>
            <p:nvPr/>
          </p:nvSpPr>
          <p:spPr>
            <a:xfrm>
              <a:off x="1562816" y="3405918"/>
              <a:ext cx="239888" cy="362725"/>
            </a:xfrm>
            <a:prstGeom prst="rect">
              <a:avLst/>
            </a:prstGeom>
            <a:solidFill>
              <a:srgbClr val="1CABE2">
                <a:alpha val="100000"/>
              </a:srgbClr>
            </a:solidFill>
          </p:spPr>
          <p:txBody>
            <a:bodyPr/>
            <a:lstStyle/>
            <a:p/>
          </p:txBody>
        </p:sp>
        <p:sp>
          <p:nvSpPr>
            <p:cNvPr id="32" name="rc32"/>
            <p:cNvSpPr/>
            <p:nvPr/>
          </p:nvSpPr>
          <p:spPr>
            <a:xfrm>
              <a:off x="1829360" y="3706693"/>
              <a:ext cx="239888" cy="505315"/>
            </a:xfrm>
            <a:prstGeom prst="rect">
              <a:avLst/>
            </a:prstGeom>
            <a:solidFill>
              <a:srgbClr val="80BD41">
                <a:alpha val="100000"/>
              </a:srgbClr>
            </a:solidFill>
          </p:spPr>
          <p:txBody>
            <a:bodyPr/>
            <a:lstStyle/>
            <a:p/>
          </p:txBody>
        </p:sp>
        <p:sp>
          <p:nvSpPr>
            <p:cNvPr id="33" name="rc33"/>
            <p:cNvSpPr/>
            <p:nvPr/>
          </p:nvSpPr>
          <p:spPr>
            <a:xfrm>
              <a:off x="1829360" y="3383621"/>
              <a:ext cx="239888" cy="323072"/>
            </a:xfrm>
            <a:prstGeom prst="rect">
              <a:avLst/>
            </a:prstGeom>
            <a:solidFill>
              <a:srgbClr val="1CABE2">
                <a:alpha val="100000"/>
              </a:srgbClr>
            </a:solidFill>
          </p:spPr>
          <p:txBody>
            <a:bodyPr/>
            <a:lstStyle/>
            <a:p/>
          </p:txBody>
        </p:sp>
        <p:sp>
          <p:nvSpPr>
            <p:cNvPr id="34" name="rc34"/>
            <p:cNvSpPr/>
            <p:nvPr/>
          </p:nvSpPr>
          <p:spPr>
            <a:xfrm>
              <a:off x="2095903" y="3634604"/>
              <a:ext cx="239888" cy="577405"/>
            </a:xfrm>
            <a:prstGeom prst="rect">
              <a:avLst/>
            </a:prstGeom>
            <a:solidFill>
              <a:srgbClr val="80BD41">
                <a:alpha val="100000"/>
              </a:srgbClr>
            </a:solidFill>
          </p:spPr>
          <p:txBody>
            <a:bodyPr/>
            <a:lstStyle/>
            <a:p/>
          </p:txBody>
        </p:sp>
        <p:sp>
          <p:nvSpPr>
            <p:cNvPr id="35" name="rc35"/>
            <p:cNvSpPr/>
            <p:nvPr/>
          </p:nvSpPr>
          <p:spPr>
            <a:xfrm>
              <a:off x="2095903" y="3362914"/>
              <a:ext cx="239888" cy="271689"/>
            </a:xfrm>
            <a:prstGeom prst="rect">
              <a:avLst/>
            </a:prstGeom>
            <a:solidFill>
              <a:srgbClr val="1CABE2">
                <a:alpha val="100000"/>
              </a:srgbClr>
            </a:solidFill>
          </p:spPr>
          <p:txBody>
            <a:bodyPr/>
            <a:lstStyle/>
            <a:p/>
          </p:txBody>
        </p:sp>
        <p:sp>
          <p:nvSpPr>
            <p:cNvPr id="36" name="rc36"/>
            <p:cNvSpPr/>
            <p:nvPr/>
          </p:nvSpPr>
          <p:spPr>
            <a:xfrm>
              <a:off x="2362446" y="3675288"/>
              <a:ext cx="239888" cy="536720"/>
            </a:xfrm>
            <a:prstGeom prst="rect">
              <a:avLst/>
            </a:prstGeom>
            <a:solidFill>
              <a:srgbClr val="80BD41">
                <a:alpha val="100000"/>
              </a:srgbClr>
            </a:solidFill>
          </p:spPr>
          <p:txBody>
            <a:bodyPr/>
            <a:lstStyle/>
            <a:p/>
          </p:txBody>
        </p:sp>
        <p:sp>
          <p:nvSpPr>
            <p:cNvPr id="37" name="rc37"/>
            <p:cNvSpPr/>
            <p:nvPr/>
          </p:nvSpPr>
          <p:spPr>
            <a:xfrm>
              <a:off x="2362446" y="3346331"/>
              <a:ext cx="239888" cy="328957"/>
            </a:xfrm>
            <a:prstGeom prst="rect">
              <a:avLst/>
            </a:prstGeom>
            <a:solidFill>
              <a:srgbClr val="1CABE2">
                <a:alpha val="100000"/>
              </a:srgbClr>
            </a:solidFill>
          </p:spPr>
          <p:txBody>
            <a:bodyPr/>
            <a:lstStyle/>
            <a:p/>
          </p:txBody>
        </p:sp>
        <p:sp>
          <p:nvSpPr>
            <p:cNvPr id="38" name="rc38"/>
            <p:cNvSpPr/>
            <p:nvPr/>
          </p:nvSpPr>
          <p:spPr>
            <a:xfrm>
              <a:off x="2628989" y="3575488"/>
              <a:ext cx="239888" cy="636520"/>
            </a:xfrm>
            <a:prstGeom prst="rect">
              <a:avLst/>
            </a:prstGeom>
            <a:solidFill>
              <a:srgbClr val="80BD41">
                <a:alpha val="100000"/>
              </a:srgbClr>
            </a:solidFill>
          </p:spPr>
          <p:txBody>
            <a:bodyPr/>
            <a:lstStyle/>
            <a:p/>
          </p:txBody>
        </p:sp>
        <p:sp>
          <p:nvSpPr>
            <p:cNvPr id="39" name="rc39"/>
            <p:cNvSpPr/>
            <p:nvPr/>
          </p:nvSpPr>
          <p:spPr>
            <a:xfrm>
              <a:off x="2628989" y="3327943"/>
              <a:ext cx="239888" cy="247545"/>
            </a:xfrm>
            <a:prstGeom prst="rect">
              <a:avLst/>
            </a:prstGeom>
            <a:solidFill>
              <a:srgbClr val="1CABE2">
                <a:alpha val="100000"/>
              </a:srgbClr>
            </a:solidFill>
          </p:spPr>
          <p:txBody>
            <a:bodyPr/>
            <a:lstStyle/>
            <a:p/>
          </p:txBody>
        </p:sp>
        <p:sp>
          <p:nvSpPr>
            <p:cNvPr id="40" name="rc40"/>
            <p:cNvSpPr/>
            <p:nvPr/>
          </p:nvSpPr>
          <p:spPr>
            <a:xfrm>
              <a:off x="2895532" y="3581503"/>
              <a:ext cx="239888" cy="630506"/>
            </a:xfrm>
            <a:prstGeom prst="rect">
              <a:avLst/>
            </a:prstGeom>
            <a:solidFill>
              <a:srgbClr val="80BD41">
                <a:alpha val="100000"/>
              </a:srgbClr>
            </a:solidFill>
          </p:spPr>
          <p:txBody>
            <a:bodyPr/>
            <a:lstStyle/>
            <a:p/>
          </p:txBody>
        </p:sp>
        <p:sp>
          <p:nvSpPr>
            <p:cNvPr id="41" name="rc41"/>
            <p:cNvSpPr/>
            <p:nvPr/>
          </p:nvSpPr>
          <p:spPr>
            <a:xfrm>
              <a:off x="2895532" y="3311274"/>
              <a:ext cx="239888" cy="270229"/>
            </a:xfrm>
            <a:prstGeom prst="rect">
              <a:avLst/>
            </a:prstGeom>
            <a:solidFill>
              <a:srgbClr val="1CABE2">
                <a:alpha val="100000"/>
              </a:srgbClr>
            </a:solidFill>
          </p:spPr>
          <p:txBody>
            <a:bodyPr/>
            <a:lstStyle/>
            <a:p/>
          </p:txBody>
        </p:sp>
        <p:sp>
          <p:nvSpPr>
            <p:cNvPr id="42" name="rc42"/>
            <p:cNvSpPr/>
            <p:nvPr/>
          </p:nvSpPr>
          <p:spPr>
            <a:xfrm>
              <a:off x="3162075" y="3606550"/>
              <a:ext cx="239888" cy="605459"/>
            </a:xfrm>
            <a:prstGeom prst="rect">
              <a:avLst/>
            </a:prstGeom>
            <a:solidFill>
              <a:srgbClr val="80BD41">
                <a:alpha val="100000"/>
              </a:srgbClr>
            </a:solidFill>
          </p:spPr>
          <p:txBody>
            <a:bodyPr/>
            <a:lstStyle/>
            <a:p/>
          </p:txBody>
        </p:sp>
        <p:sp>
          <p:nvSpPr>
            <p:cNvPr id="43" name="rc43"/>
            <p:cNvSpPr/>
            <p:nvPr/>
          </p:nvSpPr>
          <p:spPr>
            <a:xfrm>
              <a:off x="3162075" y="3294648"/>
              <a:ext cx="239888" cy="311902"/>
            </a:xfrm>
            <a:prstGeom prst="rect">
              <a:avLst/>
            </a:prstGeom>
            <a:solidFill>
              <a:srgbClr val="1CABE2">
                <a:alpha val="100000"/>
              </a:srgbClr>
            </a:solidFill>
          </p:spPr>
          <p:txBody>
            <a:bodyPr/>
            <a:lstStyle/>
            <a:p/>
          </p:txBody>
        </p:sp>
        <p:sp>
          <p:nvSpPr>
            <p:cNvPr id="44" name="rc44"/>
            <p:cNvSpPr/>
            <p:nvPr/>
          </p:nvSpPr>
          <p:spPr>
            <a:xfrm>
              <a:off x="3428618" y="3687919"/>
              <a:ext cx="239888" cy="524089"/>
            </a:xfrm>
            <a:prstGeom prst="rect">
              <a:avLst/>
            </a:prstGeom>
            <a:solidFill>
              <a:srgbClr val="80BD41">
                <a:alpha val="100000"/>
              </a:srgbClr>
            </a:solidFill>
          </p:spPr>
          <p:txBody>
            <a:bodyPr/>
            <a:lstStyle/>
            <a:p/>
          </p:txBody>
        </p:sp>
        <p:sp>
          <p:nvSpPr>
            <p:cNvPr id="45" name="rc45"/>
            <p:cNvSpPr/>
            <p:nvPr/>
          </p:nvSpPr>
          <p:spPr>
            <a:xfrm>
              <a:off x="3428618" y="3276131"/>
              <a:ext cx="239888" cy="411788"/>
            </a:xfrm>
            <a:prstGeom prst="rect">
              <a:avLst/>
            </a:prstGeom>
            <a:solidFill>
              <a:srgbClr val="1CABE2">
                <a:alpha val="100000"/>
              </a:srgbClr>
            </a:solidFill>
          </p:spPr>
          <p:txBody>
            <a:bodyPr/>
            <a:lstStyle/>
            <a:p/>
          </p:txBody>
        </p:sp>
        <p:sp>
          <p:nvSpPr>
            <p:cNvPr id="46" name="rc46"/>
            <p:cNvSpPr/>
            <p:nvPr/>
          </p:nvSpPr>
          <p:spPr>
            <a:xfrm>
              <a:off x="3695161" y="3603285"/>
              <a:ext cx="239888" cy="608724"/>
            </a:xfrm>
            <a:prstGeom prst="rect">
              <a:avLst/>
            </a:prstGeom>
            <a:solidFill>
              <a:srgbClr val="80BD41">
                <a:alpha val="100000"/>
              </a:srgbClr>
            </a:solidFill>
          </p:spPr>
          <p:txBody>
            <a:bodyPr/>
            <a:lstStyle/>
            <a:p/>
          </p:txBody>
        </p:sp>
        <p:sp>
          <p:nvSpPr>
            <p:cNvPr id="47" name="rc47"/>
            <p:cNvSpPr/>
            <p:nvPr/>
          </p:nvSpPr>
          <p:spPr>
            <a:xfrm>
              <a:off x="3695161" y="3260880"/>
              <a:ext cx="239888" cy="342404"/>
            </a:xfrm>
            <a:prstGeom prst="rect">
              <a:avLst/>
            </a:prstGeom>
            <a:solidFill>
              <a:srgbClr val="1CABE2">
                <a:alpha val="100000"/>
              </a:srgbClr>
            </a:solidFill>
          </p:spPr>
          <p:txBody>
            <a:bodyPr/>
            <a:lstStyle/>
            <a:p/>
          </p:txBody>
        </p:sp>
        <p:sp>
          <p:nvSpPr>
            <p:cNvPr id="48" name="rc48"/>
            <p:cNvSpPr/>
            <p:nvPr/>
          </p:nvSpPr>
          <p:spPr>
            <a:xfrm>
              <a:off x="3961705" y="3678382"/>
              <a:ext cx="239888" cy="533627"/>
            </a:xfrm>
            <a:prstGeom prst="rect">
              <a:avLst/>
            </a:prstGeom>
            <a:solidFill>
              <a:srgbClr val="80BD41">
                <a:alpha val="100000"/>
              </a:srgbClr>
            </a:solidFill>
          </p:spPr>
          <p:txBody>
            <a:bodyPr/>
            <a:lstStyle/>
            <a:p/>
          </p:txBody>
        </p:sp>
        <p:sp>
          <p:nvSpPr>
            <p:cNvPr id="49" name="rc49"/>
            <p:cNvSpPr/>
            <p:nvPr/>
          </p:nvSpPr>
          <p:spPr>
            <a:xfrm>
              <a:off x="3961705" y="3241805"/>
              <a:ext cx="239888" cy="436576"/>
            </a:xfrm>
            <a:prstGeom prst="rect">
              <a:avLst/>
            </a:prstGeom>
            <a:solidFill>
              <a:srgbClr val="1CABE2">
                <a:alpha val="100000"/>
              </a:srgbClr>
            </a:solidFill>
          </p:spPr>
          <p:txBody>
            <a:bodyPr/>
            <a:lstStyle/>
            <a:p/>
          </p:txBody>
        </p:sp>
        <p:sp>
          <p:nvSpPr>
            <p:cNvPr id="50" name="rc50"/>
            <p:cNvSpPr/>
            <p:nvPr/>
          </p:nvSpPr>
          <p:spPr>
            <a:xfrm>
              <a:off x="4228248" y="3640361"/>
              <a:ext cx="239888" cy="571648"/>
            </a:xfrm>
            <a:prstGeom prst="rect">
              <a:avLst/>
            </a:prstGeom>
            <a:solidFill>
              <a:srgbClr val="80BD41">
                <a:alpha val="100000"/>
              </a:srgbClr>
            </a:solidFill>
          </p:spPr>
          <p:txBody>
            <a:bodyPr/>
            <a:lstStyle/>
            <a:p/>
          </p:txBody>
        </p:sp>
        <p:sp>
          <p:nvSpPr>
            <p:cNvPr id="51" name="rc51"/>
            <p:cNvSpPr/>
            <p:nvPr/>
          </p:nvSpPr>
          <p:spPr>
            <a:xfrm>
              <a:off x="4228248" y="3226381"/>
              <a:ext cx="239888" cy="413979"/>
            </a:xfrm>
            <a:prstGeom prst="rect">
              <a:avLst/>
            </a:prstGeom>
            <a:solidFill>
              <a:srgbClr val="1CABE2">
                <a:alpha val="100000"/>
              </a:srgbClr>
            </a:solidFill>
          </p:spPr>
          <p:txBody>
            <a:bodyPr/>
            <a:lstStyle/>
            <a:p/>
          </p:txBody>
        </p:sp>
        <p:sp>
          <p:nvSpPr>
            <p:cNvPr id="52" name="rc52"/>
            <p:cNvSpPr/>
            <p:nvPr/>
          </p:nvSpPr>
          <p:spPr>
            <a:xfrm>
              <a:off x="4494791" y="3643540"/>
              <a:ext cx="239888" cy="568469"/>
            </a:xfrm>
            <a:prstGeom prst="rect">
              <a:avLst/>
            </a:prstGeom>
            <a:solidFill>
              <a:srgbClr val="80BD41">
                <a:alpha val="100000"/>
              </a:srgbClr>
            </a:solidFill>
          </p:spPr>
          <p:txBody>
            <a:bodyPr/>
            <a:lstStyle/>
            <a:p/>
          </p:txBody>
        </p:sp>
        <p:sp>
          <p:nvSpPr>
            <p:cNvPr id="53" name="rc53"/>
            <p:cNvSpPr/>
            <p:nvPr/>
          </p:nvSpPr>
          <p:spPr>
            <a:xfrm>
              <a:off x="4494791" y="3214696"/>
              <a:ext cx="239888" cy="428843"/>
            </a:xfrm>
            <a:prstGeom prst="rect">
              <a:avLst/>
            </a:prstGeom>
            <a:solidFill>
              <a:srgbClr val="1CABE2">
                <a:alpha val="100000"/>
              </a:srgbClr>
            </a:solidFill>
          </p:spPr>
          <p:txBody>
            <a:bodyPr/>
            <a:lstStyle/>
            <a:p/>
          </p:txBody>
        </p:sp>
        <p:sp>
          <p:nvSpPr>
            <p:cNvPr id="54" name="rc54"/>
            <p:cNvSpPr/>
            <p:nvPr/>
          </p:nvSpPr>
          <p:spPr>
            <a:xfrm>
              <a:off x="4761334" y="3606034"/>
              <a:ext cx="239888" cy="605975"/>
            </a:xfrm>
            <a:prstGeom prst="rect">
              <a:avLst/>
            </a:prstGeom>
            <a:solidFill>
              <a:srgbClr val="80BD41">
                <a:alpha val="100000"/>
              </a:srgbClr>
            </a:solidFill>
          </p:spPr>
          <p:txBody>
            <a:bodyPr/>
            <a:lstStyle/>
            <a:p/>
          </p:txBody>
        </p:sp>
        <p:sp>
          <p:nvSpPr>
            <p:cNvPr id="55" name="rc55"/>
            <p:cNvSpPr/>
            <p:nvPr/>
          </p:nvSpPr>
          <p:spPr>
            <a:xfrm>
              <a:off x="4761334" y="3202022"/>
              <a:ext cx="239888" cy="404011"/>
            </a:xfrm>
            <a:prstGeom prst="rect">
              <a:avLst/>
            </a:prstGeom>
            <a:solidFill>
              <a:srgbClr val="1CABE2">
                <a:alpha val="100000"/>
              </a:srgbClr>
            </a:solidFill>
          </p:spPr>
          <p:txBody>
            <a:bodyPr/>
            <a:lstStyle/>
            <a:p/>
          </p:txBody>
        </p:sp>
        <p:sp>
          <p:nvSpPr>
            <p:cNvPr id="56" name="rc56"/>
            <p:cNvSpPr/>
            <p:nvPr/>
          </p:nvSpPr>
          <p:spPr>
            <a:xfrm>
              <a:off x="5027877" y="3680831"/>
              <a:ext cx="239888" cy="531178"/>
            </a:xfrm>
            <a:prstGeom prst="rect">
              <a:avLst/>
            </a:prstGeom>
            <a:solidFill>
              <a:srgbClr val="80BD41">
                <a:alpha val="100000"/>
              </a:srgbClr>
            </a:solidFill>
          </p:spPr>
          <p:txBody>
            <a:bodyPr/>
            <a:lstStyle/>
            <a:p/>
          </p:txBody>
        </p:sp>
        <p:sp>
          <p:nvSpPr>
            <p:cNvPr id="57" name="rc57"/>
            <p:cNvSpPr/>
            <p:nvPr/>
          </p:nvSpPr>
          <p:spPr>
            <a:xfrm>
              <a:off x="5027877" y="3190508"/>
              <a:ext cx="239888" cy="490322"/>
            </a:xfrm>
            <a:prstGeom prst="rect">
              <a:avLst/>
            </a:prstGeom>
            <a:solidFill>
              <a:srgbClr val="1CABE2">
                <a:alpha val="100000"/>
              </a:srgbClr>
            </a:solidFill>
          </p:spPr>
          <p:txBody>
            <a:bodyPr/>
            <a:lstStyle/>
            <a:p/>
          </p:txBody>
        </p:sp>
        <p:sp>
          <p:nvSpPr>
            <p:cNvPr id="58" name="rc58"/>
            <p:cNvSpPr/>
            <p:nvPr/>
          </p:nvSpPr>
          <p:spPr>
            <a:xfrm>
              <a:off x="5294420" y="3707510"/>
              <a:ext cx="239888" cy="504499"/>
            </a:xfrm>
            <a:prstGeom prst="rect">
              <a:avLst/>
            </a:prstGeom>
            <a:solidFill>
              <a:srgbClr val="80BD41">
                <a:alpha val="100000"/>
              </a:srgbClr>
            </a:solidFill>
          </p:spPr>
          <p:txBody>
            <a:bodyPr/>
            <a:lstStyle/>
            <a:p/>
          </p:txBody>
        </p:sp>
        <p:sp>
          <p:nvSpPr>
            <p:cNvPr id="59" name="rc59"/>
            <p:cNvSpPr/>
            <p:nvPr/>
          </p:nvSpPr>
          <p:spPr>
            <a:xfrm>
              <a:off x="5294420" y="3182432"/>
              <a:ext cx="239888" cy="525078"/>
            </a:xfrm>
            <a:prstGeom prst="rect">
              <a:avLst/>
            </a:prstGeom>
            <a:solidFill>
              <a:srgbClr val="1CABE2">
                <a:alpha val="100000"/>
              </a:srgbClr>
            </a:solidFill>
          </p:spPr>
          <p:txBody>
            <a:bodyPr/>
            <a:lstStyle/>
            <a:p/>
          </p:txBody>
        </p:sp>
        <p:sp>
          <p:nvSpPr>
            <p:cNvPr id="60" name="rc60"/>
            <p:cNvSpPr/>
            <p:nvPr/>
          </p:nvSpPr>
          <p:spPr>
            <a:xfrm>
              <a:off x="5560963" y="3734919"/>
              <a:ext cx="239888" cy="477089"/>
            </a:xfrm>
            <a:prstGeom prst="rect">
              <a:avLst/>
            </a:prstGeom>
            <a:solidFill>
              <a:srgbClr val="80BD41">
                <a:alpha val="100000"/>
              </a:srgbClr>
            </a:solidFill>
          </p:spPr>
          <p:txBody>
            <a:bodyPr/>
            <a:lstStyle/>
            <a:p/>
          </p:txBody>
        </p:sp>
        <p:sp>
          <p:nvSpPr>
            <p:cNvPr id="61" name="rc61"/>
            <p:cNvSpPr/>
            <p:nvPr/>
          </p:nvSpPr>
          <p:spPr>
            <a:xfrm>
              <a:off x="5560963" y="3174870"/>
              <a:ext cx="239888" cy="560048"/>
            </a:xfrm>
            <a:prstGeom prst="rect">
              <a:avLst/>
            </a:prstGeom>
            <a:solidFill>
              <a:srgbClr val="1CABE2">
                <a:alpha val="100000"/>
              </a:srgbClr>
            </a:solidFill>
          </p:spPr>
          <p:txBody>
            <a:bodyPr/>
            <a:lstStyle/>
            <a:p/>
          </p:txBody>
        </p:sp>
        <p:sp>
          <p:nvSpPr>
            <p:cNvPr id="62" name="rc62"/>
            <p:cNvSpPr/>
            <p:nvPr/>
          </p:nvSpPr>
          <p:spPr>
            <a:xfrm>
              <a:off x="5827506" y="3836223"/>
              <a:ext cx="239888" cy="375786"/>
            </a:xfrm>
            <a:prstGeom prst="rect">
              <a:avLst/>
            </a:prstGeom>
            <a:solidFill>
              <a:srgbClr val="80BD41">
                <a:alpha val="100000"/>
              </a:srgbClr>
            </a:solidFill>
          </p:spPr>
          <p:txBody>
            <a:bodyPr/>
            <a:lstStyle/>
            <a:p/>
          </p:txBody>
        </p:sp>
        <p:sp>
          <p:nvSpPr>
            <p:cNvPr id="63" name="rc63"/>
            <p:cNvSpPr/>
            <p:nvPr/>
          </p:nvSpPr>
          <p:spPr>
            <a:xfrm>
              <a:off x="5827506" y="3168125"/>
              <a:ext cx="239888" cy="668097"/>
            </a:xfrm>
            <a:prstGeom prst="rect">
              <a:avLst/>
            </a:prstGeom>
            <a:solidFill>
              <a:srgbClr val="1CABE2">
                <a:alpha val="100000"/>
              </a:srgbClr>
            </a:solidFill>
          </p:spPr>
          <p:txBody>
            <a:bodyPr/>
            <a:lstStyle/>
            <a:p/>
          </p:txBody>
        </p:sp>
        <p:sp>
          <p:nvSpPr>
            <p:cNvPr id="64" name="rc64"/>
            <p:cNvSpPr/>
            <p:nvPr/>
          </p:nvSpPr>
          <p:spPr>
            <a:xfrm>
              <a:off x="6094049" y="3843312"/>
              <a:ext cx="239888" cy="368697"/>
            </a:xfrm>
            <a:prstGeom prst="rect">
              <a:avLst/>
            </a:prstGeom>
            <a:solidFill>
              <a:srgbClr val="80BD41">
                <a:alpha val="100000"/>
              </a:srgbClr>
            </a:solidFill>
          </p:spPr>
          <p:txBody>
            <a:bodyPr/>
            <a:lstStyle/>
            <a:p/>
          </p:txBody>
        </p:sp>
        <p:sp>
          <p:nvSpPr>
            <p:cNvPr id="65" name="rc65"/>
            <p:cNvSpPr/>
            <p:nvPr/>
          </p:nvSpPr>
          <p:spPr>
            <a:xfrm>
              <a:off x="6094049" y="3158588"/>
              <a:ext cx="239888" cy="684723"/>
            </a:xfrm>
            <a:prstGeom prst="rect">
              <a:avLst/>
            </a:prstGeom>
            <a:solidFill>
              <a:srgbClr val="1CABE2">
                <a:alpha val="100000"/>
              </a:srgbClr>
            </a:solidFill>
          </p:spPr>
          <p:txBody>
            <a:bodyPr/>
            <a:lstStyle/>
            <a:p/>
          </p:txBody>
        </p:sp>
        <p:sp>
          <p:nvSpPr>
            <p:cNvPr id="66" name="rc66"/>
            <p:cNvSpPr/>
            <p:nvPr/>
          </p:nvSpPr>
          <p:spPr>
            <a:xfrm>
              <a:off x="6360593" y="3841464"/>
              <a:ext cx="239888" cy="370544"/>
            </a:xfrm>
            <a:prstGeom prst="rect">
              <a:avLst/>
            </a:prstGeom>
            <a:solidFill>
              <a:srgbClr val="80BD41">
                <a:alpha val="100000"/>
              </a:srgbClr>
            </a:solidFill>
          </p:spPr>
          <p:txBody>
            <a:bodyPr/>
            <a:lstStyle/>
            <a:p/>
          </p:txBody>
        </p:sp>
        <p:sp>
          <p:nvSpPr>
            <p:cNvPr id="67" name="rc67"/>
            <p:cNvSpPr/>
            <p:nvPr/>
          </p:nvSpPr>
          <p:spPr>
            <a:xfrm>
              <a:off x="6360593" y="3153304"/>
              <a:ext cx="239888" cy="688160"/>
            </a:xfrm>
            <a:prstGeom prst="rect">
              <a:avLst/>
            </a:prstGeom>
            <a:solidFill>
              <a:srgbClr val="1CABE2">
                <a:alpha val="100000"/>
              </a:srgbClr>
            </a:solidFill>
          </p:spPr>
          <p:txBody>
            <a:bodyPr/>
            <a:lstStyle/>
            <a:p/>
          </p:txBody>
        </p:sp>
        <p:sp>
          <p:nvSpPr>
            <p:cNvPr id="68" name="rc68"/>
            <p:cNvSpPr/>
            <p:nvPr/>
          </p:nvSpPr>
          <p:spPr>
            <a:xfrm>
              <a:off x="6627136" y="3785185"/>
              <a:ext cx="239888" cy="426824"/>
            </a:xfrm>
            <a:prstGeom prst="rect">
              <a:avLst/>
            </a:prstGeom>
            <a:solidFill>
              <a:srgbClr val="80BD41">
                <a:alpha val="100000"/>
              </a:srgbClr>
            </a:solidFill>
          </p:spPr>
          <p:txBody>
            <a:bodyPr/>
            <a:lstStyle/>
            <a:p/>
          </p:txBody>
        </p:sp>
        <p:sp>
          <p:nvSpPr>
            <p:cNvPr id="69" name="rc69"/>
            <p:cNvSpPr/>
            <p:nvPr/>
          </p:nvSpPr>
          <p:spPr>
            <a:xfrm>
              <a:off x="6627136" y="3144926"/>
              <a:ext cx="239888" cy="640258"/>
            </a:xfrm>
            <a:prstGeom prst="rect">
              <a:avLst/>
            </a:prstGeom>
            <a:solidFill>
              <a:srgbClr val="1CABE2">
                <a:alpha val="100000"/>
              </a:srgbClr>
            </a:solidFill>
          </p:spPr>
          <p:txBody>
            <a:bodyPr/>
            <a:lstStyle/>
            <a:p/>
          </p:txBody>
        </p:sp>
        <p:sp>
          <p:nvSpPr>
            <p:cNvPr id="70" name="rc70"/>
            <p:cNvSpPr/>
            <p:nvPr/>
          </p:nvSpPr>
          <p:spPr>
            <a:xfrm>
              <a:off x="6893679" y="3870206"/>
              <a:ext cx="239888" cy="341803"/>
            </a:xfrm>
            <a:prstGeom prst="rect">
              <a:avLst/>
            </a:prstGeom>
            <a:solidFill>
              <a:srgbClr val="80BD41">
                <a:alpha val="100000"/>
              </a:srgbClr>
            </a:solidFill>
          </p:spPr>
          <p:txBody>
            <a:bodyPr/>
            <a:lstStyle/>
            <a:p/>
          </p:txBody>
        </p:sp>
        <p:sp>
          <p:nvSpPr>
            <p:cNvPr id="71" name="rc71"/>
            <p:cNvSpPr/>
            <p:nvPr/>
          </p:nvSpPr>
          <p:spPr>
            <a:xfrm>
              <a:off x="6893679" y="3143852"/>
              <a:ext cx="239888" cy="726353"/>
            </a:xfrm>
            <a:prstGeom prst="rect">
              <a:avLst/>
            </a:prstGeom>
            <a:solidFill>
              <a:srgbClr val="1CABE2">
                <a:alpha val="100000"/>
              </a:srgbClr>
            </a:solidFill>
          </p:spPr>
          <p:txBody>
            <a:bodyPr/>
            <a:lstStyle/>
            <a:p/>
          </p:txBody>
        </p:sp>
        <p:sp>
          <p:nvSpPr>
            <p:cNvPr id="72" name="rc72"/>
            <p:cNvSpPr/>
            <p:nvPr/>
          </p:nvSpPr>
          <p:spPr>
            <a:xfrm>
              <a:off x="7160222" y="3815601"/>
              <a:ext cx="239888" cy="396407"/>
            </a:xfrm>
            <a:prstGeom prst="rect">
              <a:avLst/>
            </a:prstGeom>
            <a:solidFill>
              <a:srgbClr val="80BD41">
                <a:alpha val="100000"/>
              </a:srgbClr>
            </a:solidFill>
          </p:spPr>
          <p:txBody>
            <a:bodyPr/>
            <a:lstStyle/>
            <a:p/>
          </p:txBody>
        </p:sp>
        <p:sp>
          <p:nvSpPr>
            <p:cNvPr id="73" name="rc73"/>
            <p:cNvSpPr/>
            <p:nvPr/>
          </p:nvSpPr>
          <p:spPr>
            <a:xfrm>
              <a:off x="7160222" y="3140630"/>
              <a:ext cx="239888" cy="674971"/>
            </a:xfrm>
            <a:prstGeom prst="rect">
              <a:avLst/>
            </a:prstGeom>
            <a:solidFill>
              <a:srgbClr val="1CABE2">
                <a:alpha val="100000"/>
              </a:srgbClr>
            </a:solidFill>
          </p:spPr>
          <p:txBody>
            <a:bodyPr/>
            <a:lstStyle/>
            <a:p/>
          </p:txBody>
        </p:sp>
        <p:sp>
          <p:nvSpPr>
            <p:cNvPr id="74" name="rc74"/>
            <p:cNvSpPr/>
            <p:nvPr/>
          </p:nvSpPr>
          <p:spPr>
            <a:xfrm>
              <a:off x="7426765" y="3838758"/>
              <a:ext cx="239888" cy="373251"/>
            </a:xfrm>
            <a:prstGeom prst="rect">
              <a:avLst/>
            </a:prstGeom>
            <a:solidFill>
              <a:srgbClr val="80BD41">
                <a:alpha val="100000"/>
              </a:srgbClr>
            </a:solidFill>
          </p:spPr>
          <p:txBody>
            <a:bodyPr/>
            <a:lstStyle/>
            <a:p/>
          </p:txBody>
        </p:sp>
        <p:sp>
          <p:nvSpPr>
            <p:cNvPr id="75" name="rc75"/>
            <p:cNvSpPr/>
            <p:nvPr/>
          </p:nvSpPr>
          <p:spPr>
            <a:xfrm>
              <a:off x="7426765" y="3145528"/>
              <a:ext cx="239888" cy="693230"/>
            </a:xfrm>
            <a:prstGeom prst="rect">
              <a:avLst/>
            </a:prstGeom>
            <a:solidFill>
              <a:srgbClr val="1CABE2">
                <a:alpha val="100000"/>
              </a:srgbClr>
            </a:solidFill>
          </p:spPr>
          <p:txBody>
            <a:bodyPr/>
            <a:lstStyle/>
            <a:p/>
          </p:txBody>
        </p:sp>
        <p:sp>
          <p:nvSpPr>
            <p:cNvPr id="76" name="rc76"/>
            <p:cNvSpPr/>
            <p:nvPr/>
          </p:nvSpPr>
          <p:spPr>
            <a:xfrm>
              <a:off x="7693308" y="3761169"/>
              <a:ext cx="239888" cy="450840"/>
            </a:xfrm>
            <a:prstGeom prst="rect">
              <a:avLst/>
            </a:prstGeom>
            <a:solidFill>
              <a:srgbClr val="80BD41">
                <a:alpha val="100000"/>
              </a:srgbClr>
            </a:solidFill>
          </p:spPr>
          <p:txBody>
            <a:bodyPr/>
            <a:lstStyle/>
            <a:p/>
          </p:txBody>
        </p:sp>
        <p:sp>
          <p:nvSpPr>
            <p:cNvPr id="77" name="rc77"/>
            <p:cNvSpPr/>
            <p:nvPr/>
          </p:nvSpPr>
          <p:spPr>
            <a:xfrm>
              <a:off x="7693308" y="3138568"/>
              <a:ext cx="239888" cy="622601"/>
            </a:xfrm>
            <a:prstGeom prst="rect">
              <a:avLst/>
            </a:prstGeom>
            <a:solidFill>
              <a:srgbClr val="1CABE2">
                <a:alpha val="100000"/>
              </a:srgbClr>
            </a:solidFill>
          </p:spPr>
          <p:txBody>
            <a:bodyPr/>
            <a:lstStyle/>
            <a:p/>
          </p:txBody>
        </p:sp>
        <p:sp>
          <p:nvSpPr>
            <p:cNvPr id="78" name="rc78"/>
            <p:cNvSpPr/>
            <p:nvPr/>
          </p:nvSpPr>
          <p:spPr>
            <a:xfrm>
              <a:off x="7959851" y="3750128"/>
              <a:ext cx="239888" cy="461881"/>
            </a:xfrm>
            <a:prstGeom prst="rect">
              <a:avLst/>
            </a:prstGeom>
            <a:solidFill>
              <a:srgbClr val="80BD41">
                <a:alpha val="100000"/>
              </a:srgbClr>
            </a:solidFill>
          </p:spPr>
          <p:txBody>
            <a:bodyPr/>
            <a:lstStyle/>
            <a:p/>
          </p:txBody>
        </p:sp>
        <p:sp>
          <p:nvSpPr>
            <p:cNvPr id="79" name="rc79"/>
            <p:cNvSpPr/>
            <p:nvPr/>
          </p:nvSpPr>
          <p:spPr>
            <a:xfrm>
              <a:off x="7959851" y="3137880"/>
              <a:ext cx="239888" cy="612247"/>
            </a:xfrm>
            <a:prstGeom prst="rect">
              <a:avLst/>
            </a:prstGeom>
            <a:solidFill>
              <a:srgbClr val="1CABE2">
                <a:alpha val="100000"/>
              </a:srgbClr>
            </a:solidFill>
          </p:spPr>
          <p:txBody>
            <a:bodyPr/>
            <a:lstStyle/>
            <a:p/>
          </p:txBody>
        </p:sp>
        <p:sp>
          <p:nvSpPr>
            <p:cNvPr id="80" name="pl80"/>
            <p:cNvSpPr/>
            <p:nvPr/>
          </p:nvSpPr>
          <p:spPr>
            <a:xfrm>
              <a:off x="1416218" y="2665257"/>
              <a:ext cx="6663577" cy="859306"/>
            </a:xfrm>
            <a:custGeom>
              <a:avLst/>
              <a:pathLst>
                <a:path w="6663577" h="859306">
                  <a:moveTo>
                    <a:pt x="0" y="279274"/>
                  </a:moveTo>
                  <a:lnTo>
                    <a:pt x="266543" y="365205"/>
                  </a:lnTo>
                  <a:lnTo>
                    <a:pt x="533086" y="236309"/>
                  </a:lnTo>
                  <a:lnTo>
                    <a:pt x="799629" y="85930"/>
                  </a:lnTo>
                  <a:lnTo>
                    <a:pt x="1066172" y="214826"/>
                  </a:lnTo>
                  <a:lnTo>
                    <a:pt x="1332715" y="0"/>
                  </a:lnTo>
                  <a:lnTo>
                    <a:pt x="1599258" y="42965"/>
                  </a:lnTo>
                  <a:lnTo>
                    <a:pt x="1865801" y="128895"/>
                  </a:lnTo>
                  <a:lnTo>
                    <a:pt x="2132344" y="343722"/>
                  </a:lnTo>
                  <a:lnTo>
                    <a:pt x="2398888" y="171861"/>
                  </a:lnTo>
                  <a:lnTo>
                    <a:pt x="2665431" y="365205"/>
                  </a:lnTo>
                  <a:lnTo>
                    <a:pt x="2931974" y="300757"/>
                  </a:lnTo>
                  <a:lnTo>
                    <a:pt x="3198517" y="322239"/>
                  </a:lnTo>
                  <a:lnTo>
                    <a:pt x="3465060" y="257791"/>
                  </a:lnTo>
                  <a:lnTo>
                    <a:pt x="3731603" y="429653"/>
                  </a:lnTo>
                  <a:lnTo>
                    <a:pt x="3998146" y="494101"/>
                  </a:lnTo>
                  <a:lnTo>
                    <a:pt x="4264689" y="558549"/>
                  </a:lnTo>
                  <a:lnTo>
                    <a:pt x="4531233" y="773375"/>
                  </a:lnTo>
                  <a:lnTo>
                    <a:pt x="4797776" y="794858"/>
                  </a:lnTo>
                  <a:lnTo>
                    <a:pt x="5064319" y="794858"/>
                  </a:lnTo>
                  <a:lnTo>
                    <a:pt x="5330862" y="687445"/>
                  </a:lnTo>
                  <a:lnTo>
                    <a:pt x="5597405" y="859306"/>
                  </a:lnTo>
                  <a:lnTo>
                    <a:pt x="5863948" y="751893"/>
                  </a:lnTo>
                  <a:lnTo>
                    <a:pt x="6130491" y="794858"/>
                  </a:lnTo>
                  <a:lnTo>
                    <a:pt x="6397034" y="644479"/>
                  </a:lnTo>
                  <a:lnTo>
                    <a:pt x="6663577" y="622997"/>
                  </a:lnTo>
                </a:path>
              </a:pathLst>
            </a:custGeom>
            <a:ln w="27101" cap="flat">
              <a:solidFill>
                <a:srgbClr val="0058AB">
                  <a:alpha val="100000"/>
                </a:srgbClr>
              </a:solidFill>
              <a:prstDash val="solid"/>
              <a:round/>
            </a:ln>
          </p:spPr>
          <p:txBody>
            <a:bodyPr/>
            <a:lstStyle/>
            <a:p/>
          </p:txBody>
        </p:sp>
        <p:sp>
          <p:nvSpPr>
            <p:cNvPr id="81" name="tx81"/>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82" name="tx82"/>
            <p:cNvSpPr/>
            <p:nvPr/>
          </p:nvSpPr>
          <p:spPr>
            <a:xfrm>
              <a:off x="2688644"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3" name="tx83"/>
            <p:cNvSpPr/>
            <p:nvPr/>
          </p:nvSpPr>
          <p:spPr>
            <a:xfrm>
              <a:off x="4021359" y="194291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84" name="tx84"/>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85" name="tx85"/>
            <p:cNvSpPr/>
            <p:nvPr/>
          </p:nvSpPr>
          <p:spPr>
            <a:xfrm>
              <a:off x="6420247"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35</a:t>
              </a:r>
            </a:p>
          </p:txBody>
        </p:sp>
        <p:sp>
          <p:nvSpPr>
            <p:cNvPr id="86" name="tx86"/>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40</a:t>
              </a:r>
            </a:p>
          </p:txBody>
        </p:sp>
        <p:sp>
          <p:nvSpPr>
            <p:cNvPr id="87" name="tx87"/>
            <p:cNvSpPr/>
            <p:nvPr/>
          </p:nvSpPr>
          <p:spPr>
            <a:xfrm>
              <a:off x="6953334"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32</a:t>
              </a:r>
            </a:p>
          </p:txBody>
        </p:sp>
        <p:sp>
          <p:nvSpPr>
            <p:cNvPr id="88" name="tx88"/>
            <p:cNvSpPr/>
            <p:nvPr/>
          </p:nvSpPr>
          <p:spPr>
            <a:xfrm>
              <a:off x="7219877"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89" name="tx89"/>
            <p:cNvSpPr/>
            <p:nvPr/>
          </p:nvSpPr>
          <p:spPr>
            <a:xfrm>
              <a:off x="748642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35</a:t>
              </a:r>
            </a:p>
          </p:txBody>
        </p:sp>
        <p:sp>
          <p:nvSpPr>
            <p:cNvPr id="90" name="tx90"/>
            <p:cNvSpPr/>
            <p:nvPr/>
          </p:nvSpPr>
          <p:spPr>
            <a:xfrm>
              <a:off x="7752963"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91" name="tx91"/>
            <p:cNvSpPr/>
            <p:nvPr/>
          </p:nvSpPr>
          <p:spPr>
            <a:xfrm>
              <a:off x="8019506"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43</a:t>
              </a:r>
            </a:p>
          </p:txBody>
        </p:sp>
        <p:sp>
          <p:nvSpPr>
            <p:cNvPr id="92" name="tx92"/>
            <p:cNvSpPr/>
            <p:nvPr/>
          </p:nvSpPr>
          <p:spPr>
            <a:xfrm>
              <a:off x="1298664" y="32925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182.4</a:t>
              </a:r>
            </a:p>
          </p:txBody>
        </p:sp>
        <p:sp>
          <p:nvSpPr>
            <p:cNvPr id="93" name="tx93"/>
            <p:cNvSpPr/>
            <p:nvPr/>
          </p:nvSpPr>
          <p:spPr>
            <a:xfrm>
              <a:off x="2631380" y="31920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205.8</a:t>
              </a:r>
            </a:p>
          </p:txBody>
        </p:sp>
        <p:sp>
          <p:nvSpPr>
            <p:cNvPr id="94" name="tx94"/>
            <p:cNvSpPr/>
            <p:nvPr/>
          </p:nvSpPr>
          <p:spPr>
            <a:xfrm>
              <a:off x="3964096" y="31058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225.8</a:t>
              </a:r>
            </a:p>
          </p:txBody>
        </p:sp>
        <p:sp>
          <p:nvSpPr>
            <p:cNvPr id="95" name="tx95"/>
            <p:cNvSpPr/>
            <p:nvPr/>
          </p:nvSpPr>
          <p:spPr>
            <a:xfrm>
              <a:off x="5296811" y="30464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239.7</a:t>
              </a:r>
            </a:p>
          </p:txBody>
        </p:sp>
        <p:sp>
          <p:nvSpPr>
            <p:cNvPr id="96" name="tx96"/>
            <p:cNvSpPr/>
            <p:nvPr/>
          </p:nvSpPr>
          <p:spPr>
            <a:xfrm>
              <a:off x="6362984" y="30173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246.4</a:t>
              </a:r>
            </a:p>
          </p:txBody>
        </p:sp>
        <p:sp>
          <p:nvSpPr>
            <p:cNvPr id="97" name="tx97"/>
            <p:cNvSpPr/>
            <p:nvPr/>
          </p:nvSpPr>
          <p:spPr>
            <a:xfrm>
              <a:off x="6629527" y="30090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248.4</a:t>
              </a:r>
            </a:p>
          </p:txBody>
        </p:sp>
        <p:sp>
          <p:nvSpPr>
            <p:cNvPr id="98" name="tx98"/>
            <p:cNvSpPr/>
            <p:nvPr/>
          </p:nvSpPr>
          <p:spPr>
            <a:xfrm>
              <a:off x="6896070" y="30079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248.6</a:t>
              </a:r>
            </a:p>
          </p:txBody>
        </p:sp>
        <p:sp>
          <p:nvSpPr>
            <p:cNvPr id="99" name="tx99"/>
            <p:cNvSpPr/>
            <p:nvPr/>
          </p:nvSpPr>
          <p:spPr>
            <a:xfrm>
              <a:off x="7162613" y="30046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249.4</a:t>
              </a:r>
            </a:p>
          </p:txBody>
        </p:sp>
        <p:sp>
          <p:nvSpPr>
            <p:cNvPr id="100" name="tx100"/>
            <p:cNvSpPr/>
            <p:nvPr/>
          </p:nvSpPr>
          <p:spPr>
            <a:xfrm>
              <a:off x="7429156" y="30096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248.2</a:t>
              </a:r>
            </a:p>
          </p:txBody>
        </p:sp>
        <p:sp>
          <p:nvSpPr>
            <p:cNvPr id="101" name="tx101"/>
            <p:cNvSpPr/>
            <p:nvPr/>
          </p:nvSpPr>
          <p:spPr>
            <a:xfrm>
              <a:off x="7695699" y="30025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249.9</a:t>
              </a:r>
            </a:p>
          </p:txBody>
        </p:sp>
        <p:sp>
          <p:nvSpPr>
            <p:cNvPr id="102" name="tx102"/>
            <p:cNvSpPr/>
            <p:nvPr/>
          </p:nvSpPr>
          <p:spPr>
            <a:xfrm>
              <a:off x="8001419" y="300195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250</a:t>
              </a:r>
            </a:p>
          </p:txBody>
        </p:sp>
        <p:sp>
          <p:nvSpPr>
            <p:cNvPr id="103" name="pl103"/>
            <p:cNvSpPr/>
            <p:nvPr/>
          </p:nvSpPr>
          <p:spPr>
            <a:xfrm>
              <a:off x="1416218" y="2063743"/>
              <a:ext cx="0" cy="880789"/>
            </a:xfrm>
            <a:custGeom>
              <a:avLst/>
              <a:pathLst>
                <a:path w="0" h="880789">
                  <a:moveTo>
                    <a:pt x="0" y="88078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2748933" y="2063743"/>
              <a:ext cx="0" cy="601514"/>
            </a:xfrm>
            <a:custGeom>
              <a:avLst/>
              <a:pathLst>
                <a:path w="0" h="601514">
                  <a:moveTo>
                    <a:pt x="0" y="60151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4081649" y="2063743"/>
              <a:ext cx="0" cy="966719"/>
            </a:xfrm>
            <a:custGeom>
              <a:avLst/>
              <a:pathLst>
                <a:path w="0" h="966719">
                  <a:moveTo>
                    <a:pt x="0" y="96671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5414365" y="2063743"/>
              <a:ext cx="0" cy="1095615"/>
            </a:xfrm>
            <a:custGeom>
              <a:avLst/>
              <a:pathLst>
                <a:path w="0" h="1095615">
                  <a:moveTo>
                    <a:pt x="0" y="109561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480537" y="2063743"/>
              <a:ext cx="0" cy="1396373"/>
            </a:xfrm>
            <a:custGeom>
              <a:avLst/>
              <a:pathLst>
                <a:path w="0" h="1396373">
                  <a:moveTo>
                    <a:pt x="0" y="139637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6747080" y="2063743"/>
              <a:ext cx="0" cy="1288959"/>
            </a:xfrm>
            <a:custGeom>
              <a:avLst/>
              <a:pathLst>
                <a:path w="0" h="1288959">
                  <a:moveTo>
                    <a:pt x="0" y="1288959"/>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013623" y="2063743"/>
              <a:ext cx="0" cy="1460821"/>
            </a:xfrm>
            <a:custGeom>
              <a:avLst/>
              <a:pathLst>
                <a:path w="0" h="1460821">
                  <a:moveTo>
                    <a:pt x="0" y="1460821"/>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280166" y="2063743"/>
              <a:ext cx="0" cy="1353407"/>
            </a:xfrm>
            <a:custGeom>
              <a:avLst/>
              <a:pathLst>
                <a:path w="0" h="1353407">
                  <a:moveTo>
                    <a:pt x="0" y="1353407"/>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546709" y="2063743"/>
              <a:ext cx="0" cy="1396373"/>
            </a:xfrm>
            <a:custGeom>
              <a:avLst/>
              <a:pathLst>
                <a:path w="0" h="1396373">
                  <a:moveTo>
                    <a:pt x="0" y="1396373"/>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7813253" y="2063743"/>
              <a:ext cx="0" cy="1245994"/>
            </a:xfrm>
            <a:custGeom>
              <a:avLst/>
              <a:pathLst>
                <a:path w="0" h="1245994">
                  <a:moveTo>
                    <a:pt x="0" y="1245994"/>
                  </a:moveTo>
                  <a:lnTo>
                    <a:pt x="0" y="0"/>
                  </a:lnTo>
                </a:path>
              </a:pathLst>
            </a:custGeom>
            <a:ln w="13550" cap="flat">
              <a:solidFill>
                <a:srgbClr val="0058AB">
                  <a:alpha val="100000"/>
                </a:srgbClr>
              </a:solidFill>
              <a:prstDash val="dot"/>
              <a:round/>
            </a:ln>
          </p:spPr>
          <p:txBody>
            <a:bodyPr/>
            <a:lstStyle/>
            <a:p/>
          </p:txBody>
        </p:sp>
        <p:sp>
          <p:nvSpPr>
            <p:cNvPr id="113" name="pl113"/>
            <p:cNvSpPr/>
            <p:nvPr/>
          </p:nvSpPr>
          <p:spPr>
            <a:xfrm>
              <a:off x="8079796" y="2063743"/>
              <a:ext cx="0" cy="1224511"/>
            </a:xfrm>
            <a:custGeom>
              <a:avLst/>
              <a:pathLst>
                <a:path w="0" h="1224511">
                  <a:moveTo>
                    <a:pt x="0" y="1224511"/>
                  </a:moveTo>
                  <a:lnTo>
                    <a:pt x="0" y="0"/>
                  </a:lnTo>
                </a:path>
              </a:pathLst>
            </a:custGeom>
            <a:ln w="13550" cap="flat">
              <a:solidFill>
                <a:srgbClr val="0058AB">
                  <a:alpha val="100000"/>
                </a:srgbClr>
              </a:solidFill>
              <a:prstDash val="dot"/>
              <a:round/>
            </a:ln>
          </p:spPr>
          <p:txBody>
            <a:bodyPr/>
            <a:lstStyle/>
            <a:p/>
          </p:txBody>
        </p:sp>
        <p:sp>
          <p:nvSpPr>
            <p:cNvPr id="114" name="tx114"/>
            <p:cNvSpPr/>
            <p:nvPr/>
          </p:nvSpPr>
          <p:spPr>
            <a:xfrm>
              <a:off x="1298664" y="39458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107.6</a:t>
              </a:r>
            </a:p>
          </p:txBody>
        </p:sp>
        <p:sp>
          <p:nvSpPr>
            <p:cNvPr id="115" name="tx115"/>
            <p:cNvSpPr/>
            <p:nvPr/>
          </p:nvSpPr>
          <p:spPr>
            <a:xfrm>
              <a:off x="1324790" y="35540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74.8</a:t>
              </a:r>
            </a:p>
          </p:txBody>
        </p:sp>
        <p:sp>
          <p:nvSpPr>
            <p:cNvPr id="116" name="tx116"/>
            <p:cNvSpPr/>
            <p:nvPr/>
          </p:nvSpPr>
          <p:spPr>
            <a:xfrm>
              <a:off x="2631380" y="38587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148.2</a:t>
              </a:r>
            </a:p>
          </p:txBody>
        </p:sp>
        <p:sp>
          <p:nvSpPr>
            <p:cNvPr id="117" name="tx117"/>
            <p:cNvSpPr/>
            <p:nvPr/>
          </p:nvSpPr>
          <p:spPr>
            <a:xfrm>
              <a:off x="2657505" y="34166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57.6</a:t>
              </a:r>
            </a:p>
          </p:txBody>
        </p:sp>
        <p:sp>
          <p:nvSpPr>
            <p:cNvPr id="118" name="tx118"/>
            <p:cNvSpPr/>
            <p:nvPr/>
          </p:nvSpPr>
          <p:spPr>
            <a:xfrm>
              <a:off x="3964096" y="391129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124.2</a:t>
              </a:r>
            </a:p>
          </p:txBody>
        </p:sp>
        <p:sp>
          <p:nvSpPr>
            <p:cNvPr id="119" name="tx119"/>
            <p:cNvSpPr/>
            <p:nvPr/>
          </p:nvSpPr>
          <p:spPr>
            <a:xfrm>
              <a:off x="3964096" y="34250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101.6</a:t>
              </a:r>
            </a:p>
          </p:txBody>
        </p:sp>
        <p:sp>
          <p:nvSpPr>
            <p:cNvPr id="120" name="tx120"/>
            <p:cNvSpPr/>
            <p:nvPr/>
          </p:nvSpPr>
          <p:spPr>
            <a:xfrm>
              <a:off x="5296811" y="392585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117.4</a:t>
              </a:r>
            </a:p>
          </p:txBody>
        </p:sp>
        <p:sp>
          <p:nvSpPr>
            <p:cNvPr id="121" name="tx121"/>
            <p:cNvSpPr/>
            <p:nvPr/>
          </p:nvSpPr>
          <p:spPr>
            <a:xfrm>
              <a:off x="5296811" y="341106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122.2</a:t>
              </a:r>
            </a:p>
          </p:txBody>
        </p:sp>
        <p:sp>
          <p:nvSpPr>
            <p:cNvPr id="122" name="tx122"/>
            <p:cNvSpPr/>
            <p:nvPr/>
          </p:nvSpPr>
          <p:spPr>
            <a:xfrm>
              <a:off x="6389109" y="39916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86.2</a:t>
              </a:r>
            </a:p>
          </p:txBody>
        </p:sp>
        <p:sp>
          <p:nvSpPr>
            <p:cNvPr id="123" name="tx123"/>
            <p:cNvSpPr/>
            <p:nvPr/>
          </p:nvSpPr>
          <p:spPr>
            <a:xfrm>
              <a:off x="6362984" y="34623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160.2</a:t>
              </a:r>
            </a:p>
          </p:txBody>
        </p:sp>
        <p:sp>
          <p:nvSpPr>
            <p:cNvPr id="124" name="tx124"/>
            <p:cNvSpPr/>
            <p:nvPr/>
          </p:nvSpPr>
          <p:spPr>
            <a:xfrm>
              <a:off x="6655652" y="39635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99.3</a:t>
              </a:r>
            </a:p>
          </p:txBody>
        </p:sp>
        <p:sp>
          <p:nvSpPr>
            <p:cNvPr id="125" name="tx125"/>
            <p:cNvSpPr/>
            <p:nvPr/>
          </p:nvSpPr>
          <p:spPr>
            <a:xfrm>
              <a:off x="6668704" y="343000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a:t>
              </a:r>
            </a:p>
          </p:txBody>
        </p:sp>
        <p:sp>
          <p:nvSpPr>
            <p:cNvPr id="126" name="tx126"/>
            <p:cNvSpPr/>
            <p:nvPr/>
          </p:nvSpPr>
          <p:spPr>
            <a:xfrm>
              <a:off x="6922195" y="40060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79.6</a:t>
              </a:r>
            </a:p>
          </p:txBody>
        </p:sp>
        <p:sp>
          <p:nvSpPr>
            <p:cNvPr id="127" name="tx127"/>
            <p:cNvSpPr/>
            <p:nvPr/>
          </p:nvSpPr>
          <p:spPr>
            <a:xfrm>
              <a:off x="6896070" y="34719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169.1</a:t>
              </a:r>
            </a:p>
          </p:txBody>
        </p:sp>
        <p:sp>
          <p:nvSpPr>
            <p:cNvPr id="128" name="tx128"/>
            <p:cNvSpPr/>
            <p:nvPr/>
          </p:nvSpPr>
          <p:spPr>
            <a:xfrm>
              <a:off x="7188738" y="39787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92.3</a:t>
              </a:r>
            </a:p>
          </p:txBody>
        </p:sp>
        <p:sp>
          <p:nvSpPr>
            <p:cNvPr id="129" name="tx129"/>
            <p:cNvSpPr/>
            <p:nvPr/>
          </p:nvSpPr>
          <p:spPr>
            <a:xfrm>
              <a:off x="7162613" y="344306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157.1</a:t>
              </a:r>
            </a:p>
          </p:txBody>
        </p:sp>
        <p:sp>
          <p:nvSpPr>
            <p:cNvPr id="130" name="tx130"/>
            <p:cNvSpPr/>
            <p:nvPr/>
          </p:nvSpPr>
          <p:spPr>
            <a:xfrm>
              <a:off x="7455282" y="39903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86.9</a:t>
              </a:r>
            </a:p>
          </p:txBody>
        </p:sp>
        <p:sp>
          <p:nvSpPr>
            <p:cNvPr id="131" name="tx131"/>
            <p:cNvSpPr/>
            <p:nvPr/>
          </p:nvSpPr>
          <p:spPr>
            <a:xfrm>
              <a:off x="7429156" y="34570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161.4</a:t>
              </a:r>
            </a:p>
          </p:txBody>
        </p:sp>
        <p:sp>
          <p:nvSpPr>
            <p:cNvPr id="132" name="tx132"/>
            <p:cNvSpPr/>
            <p:nvPr/>
          </p:nvSpPr>
          <p:spPr>
            <a:xfrm>
              <a:off x="7695699" y="39515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104.9</a:t>
              </a:r>
            </a:p>
          </p:txBody>
        </p:sp>
        <p:sp>
          <p:nvSpPr>
            <p:cNvPr id="133" name="tx133"/>
            <p:cNvSpPr/>
            <p:nvPr/>
          </p:nvSpPr>
          <p:spPr>
            <a:xfrm>
              <a:off x="7695699" y="34148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144.9</a:t>
              </a:r>
            </a:p>
          </p:txBody>
        </p:sp>
        <p:sp>
          <p:nvSpPr>
            <p:cNvPr id="134" name="tx134"/>
            <p:cNvSpPr/>
            <p:nvPr/>
          </p:nvSpPr>
          <p:spPr>
            <a:xfrm>
              <a:off x="7962242" y="39460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107.5</a:t>
              </a:r>
            </a:p>
          </p:txBody>
        </p:sp>
        <p:sp>
          <p:nvSpPr>
            <p:cNvPr id="135" name="tx135"/>
            <p:cNvSpPr/>
            <p:nvPr/>
          </p:nvSpPr>
          <p:spPr>
            <a:xfrm>
              <a:off x="7962242" y="34089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142.5</a:t>
              </a:r>
            </a:p>
          </p:txBody>
        </p:sp>
        <p:sp>
          <p:nvSpPr>
            <p:cNvPr id="136" name="tx136"/>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655386" y="373027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a:off x="655386" y="330066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9" name="tx139"/>
            <p:cNvSpPr/>
            <p:nvPr/>
          </p:nvSpPr>
          <p:spPr>
            <a:xfrm>
              <a:off x="655386" y="287097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0" name="tx140"/>
            <p:cNvSpPr/>
            <p:nvPr/>
          </p:nvSpPr>
          <p:spPr>
            <a:xfrm>
              <a:off x="655386" y="24414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1" name="tx141"/>
            <p:cNvSpPr/>
            <p:nvPr/>
          </p:nvSpPr>
          <p:spPr>
            <a:xfrm>
              <a:off x="655386" y="201180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2" name="tx142"/>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4" name="tx144"/>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5" name="tx145"/>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6" name="tx146"/>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7" name="tx147"/>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8" name="tx148"/>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9" name="tx149"/>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50" name="tx150"/>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1" name="tx151"/>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2" name="tx152"/>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3" name="tx153"/>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4" name="tx154"/>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5" name="tx155"/>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6" name="tx156"/>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7" name="tx157"/>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8" name="tx158"/>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9" name="tx159"/>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pl160"/>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1" name="tx161"/>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62" name="rc162"/>
            <p:cNvSpPr/>
            <p:nvPr/>
          </p:nvSpPr>
          <p:spPr>
            <a:xfrm>
              <a:off x="4433341" y="5080163"/>
              <a:ext cx="201456" cy="201456"/>
            </a:xfrm>
            <a:prstGeom prst="rect">
              <a:avLst/>
            </a:prstGeom>
            <a:solidFill>
              <a:srgbClr val="1CABE2">
                <a:alpha val="100000"/>
              </a:srgbClr>
            </a:solidFill>
          </p:spPr>
          <p:txBody>
            <a:bodyPr/>
            <a:lstStyle/>
            <a:p/>
          </p:txBody>
        </p:sp>
        <p:sp>
          <p:nvSpPr>
            <p:cNvPr id="163" name="rc163"/>
            <p:cNvSpPr/>
            <p:nvPr/>
          </p:nvSpPr>
          <p:spPr>
            <a:xfrm>
              <a:off x="5638429" y="5080163"/>
              <a:ext cx="201456" cy="201456"/>
            </a:xfrm>
            <a:prstGeom prst="rect">
              <a:avLst/>
            </a:prstGeom>
            <a:solidFill>
              <a:srgbClr val="80BD41">
                <a:alpha val="100000"/>
              </a:srgbClr>
            </a:solidFill>
          </p:spPr>
          <p:txBody>
            <a:bodyPr/>
            <a:lstStyle/>
            <a:p/>
          </p:txBody>
        </p:sp>
        <p:sp>
          <p:nvSpPr>
            <p:cNvPr id="164" name="tx164"/>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5" name="tx165"/>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6" name="tx166"/>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7" name="tx167"/>
            <p:cNvSpPr/>
            <p:nvPr/>
          </p:nvSpPr>
          <p:spPr>
            <a:xfrm>
              <a:off x="951100" y="1592892"/>
              <a:ext cx="125811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PNG, 2000-2025</a:t>
              </a:r>
            </a:p>
          </p:txBody>
        </p:sp>
        <p:sp>
          <p:nvSpPr>
            <p:cNvPr id="168" name="pl168"/>
            <p:cNvSpPr/>
            <p:nvPr/>
          </p:nvSpPr>
          <p:spPr>
            <a:xfrm>
              <a:off x="261111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24079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87047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92595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55563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273" y="5840557"/>
              <a:ext cx="2268100" cy="124062"/>
            </a:xfrm>
            <a:prstGeom prst="rect">
              <a:avLst/>
            </a:prstGeom>
            <a:solidFill>
              <a:srgbClr val="80BD41">
                <a:alpha val="100000"/>
              </a:srgbClr>
            </a:solidFill>
          </p:spPr>
          <p:txBody>
            <a:bodyPr/>
            <a:lstStyle/>
            <a:p/>
          </p:txBody>
        </p:sp>
        <p:sp>
          <p:nvSpPr>
            <p:cNvPr id="178" name="rc178"/>
            <p:cNvSpPr/>
            <p:nvPr/>
          </p:nvSpPr>
          <p:spPr>
            <a:xfrm>
              <a:off x="3564374" y="5840557"/>
              <a:ext cx="4212224" cy="124062"/>
            </a:xfrm>
            <a:prstGeom prst="rect">
              <a:avLst/>
            </a:prstGeom>
            <a:solidFill>
              <a:srgbClr val="1CABE2">
                <a:alpha val="100000"/>
              </a:srgbClr>
            </a:solidFill>
          </p:spPr>
          <p:txBody>
            <a:bodyPr/>
            <a:lstStyle/>
            <a:p/>
          </p:txBody>
        </p:sp>
        <p:sp>
          <p:nvSpPr>
            <p:cNvPr id="179" name="rc179"/>
            <p:cNvSpPr/>
            <p:nvPr/>
          </p:nvSpPr>
          <p:spPr>
            <a:xfrm>
              <a:off x="1296273" y="5685479"/>
              <a:ext cx="2759588" cy="124062"/>
            </a:xfrm>
            <a:prstGeom prst="rect">
              <a:avLst/>
            </a:prstGeom>
            <a:solidFill>
              <a:srgbClr val="80BD41">
                <a:alpha val="100000"/>
              </a:srgbClr>
            </a:solidFill>
          </p:spPr>
          <p:txBody>
            <a:bodyPr/>
            <a:lstStyle/>
            <a:p/>
          </p:txBody>
        </p:sp>
        <p:sp>
          <p:nvSpPr>
            <p:cNvPr id="180" name="rc180"/>
            <p:cNvSpPr/>
            <p:nvPr/>
          </p:nvSpPr>
          <p:spPr>
            <a:xfrm>
              <a:off x="4055861" y="5685479"/>
              <a:ext cx="3810934" cy="124062"/>
            </a:xfrm>
            <a:prstGeom prst="rect">
              <a:avLst/>
            </a:prstGeom>
            <a:solidFill>
              <a:srgbClr val="1CABE2">
                <a:alpha val="100000"/>
              </a:srgbClr>
            </a:solidFill>
          </p:spPr>
          <p:txBody>
            <a:bodyPr/>
            <a:lstStyle/>
            <a:p/>
          </p:txBody>
        </p:sp>
        <p:sp>
          <p:nvSpPr>
            <p:cNvPr id="181" name="rc181"/>
            <p:cNvSpPr/>
            <p:nvPr/>
          </p:nvSpPr>
          <p:spPr>
            <a:xfrm>
              <a:off x="1296273" y="5530401"/>
              <a:ext cx="2827170" cy="124062"/>
            </a:xfrm>
            <a:prstGeom prst="rect">
              <a:avLst/>
            </a:prstGeom>
            <a:solidFill>
              <a:srgbClr val="80BD41">
                <a:alpha val="100000"/>
              </a:srgbClr>
            </a:solidFill>
          </p:spPr>
          <p:txBody>
            <a:bodyPr/>
            <a:lstStyle/>
            <a:p/>
          </p:txBody>
        </p:sp>
        <p:sp>
          <p:nvSpPr>
            <p:cNvPr id="182" name="rc182"/>
            <p:cNvSpPr/>
            <p:nvPr/>
          </p:nvSpPr>
          <p:spPr>
            <a:xfrm>
              <a:off x="4123444" y="5530401"/>
              <a:ext cx="3747559" cy="124062"/>
            </a:xfrm>
            <a:prstGeom prst="rect">
              <a:avLst/>
            </a:prstGeom>
            <a:solidFill>
              <a:srgbClr val="1CABE2">
                <a:alpha val="100000"/>
              </a:srgbClr>
            </a:solidFill>
          </p:spPr>
          <p:txBody>
            <a:bodyPr/>
            <a:lstStyle/>
            <a:p/>
          </p:txBody>
        </p:sp>
        <p:sp>
          <p:nvSpPr>
            <p:cNvPr id="183" name="tx183"/>
            <p:cNvSpPr/>
            <p:nvPr/>
          </p:nvSpPr>
          <p:spPr>
            <a:xfrm>
              <a:off x="7956209"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246.4</a:t>
              </a:r>
            </a:p>
          </p:txBody>
        </p:sp>
        <p:sp>
          <p:nvSpPr>
            <p:cNvPr id="184" name="tx184"/>
            <p:cNvSpPr/>
            <p:nvPr/>
          </p:nvSpPr>
          <p:spPr>
            <a:xfrm>
              <a:off x="8050917"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249.9</a:t>
              </a:r>
            </a:p>
          </p:txBody>
        </p:sp>
        <p:sp>
          <p:nvSpPr>
            <p:cNvPr id="185" name="tx185"/>
            <p:cNvSpPr/>
            <p:nvPr/>
          </p:nvSpPr>
          <p:spPr>
            <a:xfrm>
              <a:off x="8103277" y="5549296"/>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250</a:t>
              </a:r>
            </a:p>
          </p:txBody>
        </p:sp>
        <p:sp>
          <p:nvSpPr>
            <p:cNvPr id="186" name="tx186"/>
            <p:cNvSpPr/>
            <p:nvPr/>
          </p:nvSpPr>
          <p:spPr>
            <a:xfrm>
              <a:off x="2324830"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86.2</a:t>
              </a:r>
            </a:p>
          </p:txBody>
        </p:sp>
        <p:sp>
          <p:nvSpPr>
            <p:cNvPr id="187" name="tx187"/>
            <p:cNvSpPr/>
            <p:nvPr/>
          </p:nvSpPr>
          <p:spPr>
            <a:xfrm>
              <a:off x="5534847"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160.2</a:t>
              </a:r>
            </a:p>
          </p:txBody>
        </p:sp>
        <p:sp>
          <p:nvSpPr>
            <p:cNvPr id="188" name="tx188"/>
            <p:cNvSpPr/>
            <p:nvPr/>
          </p:nvSpPr>
          <p:spPr>
            <a:xfrm>
              <a:off x="2540429"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104.9</a:t>
              </a:r>
            </a:p>
          </p:txBody>
        </p:sp>
        <p:sp>
          <p:nvSpPr>
            <p:cNvPr id="189" name="tx189"/>
            <p:cNvSpPr/>
            <p:nvPr/>
          </p:nvSpPr>
          <p:spPr>
            <a:xfrm>
              <a:off x="5825690"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144.9</a:t>
              </a:r>
            </a:p>
          </p:txBody>
        </p:sp>
        <p:sp>
          <p:nvSpPr>
            <p:cNvPr id="190" name="tx190"/>
            <p:cNvSpPr/>
            <p:nvPr/>
          </p:nvSpPr>
          <p:spPr>
            <a:xfrm>
              <a:off x="2574220"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107.5</a:t>
              </a:r>
            </a:p>
          </p:txBody>
        </p:sp>
        <p:sp>
          <p:nvSpPr>
            <p:cNvPr id="191" name="tx191"/>
            <p:cNvSpPr/>
            <p:nvPr/>
          </p:nvSpPr>
          <p:spPr>
            <a:xfrm>
              <a:off x="5861585"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142.5</a:t>
              </a:r>
            </a:p>
          </p:txBody>
        </p:sp>
        <p:sp>
          <p:nvSpPr>
            <p:cNvPr id="192" name="tx192"/>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6" name="tx196"/>
            <p:cNvSpPr/>
            <p:nvPr/>
          </p:nvSpPr>
          <p:spPr>
            <a:xfrm>
              <a:off x="3809413"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7" name="tx197"/>
            <p:cNvSpPr/>
            <p:nvPr/>
          </p:nvSpPr>
          <p:spPr>
            <a:xfrm>
              <a:off x="6439095"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8" name="tx198"/>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9" name="tx199"/>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0" name="tx200"/>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(43%) was higher than in 2019 (35%).
The number of children vaccinated with DTP3 increased 25% compared to in 2019.
The number of surviving infants increased approximately 1%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8001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21601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55201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88801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5480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88401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22001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4024307"/>
              <a:ext cx="239399" cy="187702"/>
            </a:xfrm>
            <a:prstGeom prst="rect">
              <a:avLst/>
            </a:prstGeom>
            <a:solidFill>
              <a:srgbClr val="E2231A">
                <a:alpha val="90196"/>
              </a:srgbClr>
            </a:solidFill>
          </p:spPr>
          <p:txBody>
            <a:bodyPr/>
            <a:lstStyle/>
            <a:p/>
          </p:txBody>
        </p:sp>
        <p:sp>
          <p:nvSpPr>
            <p:cNvPr id="25" name="rc25"/>
            <p:cNvSpPr/>
            <p:nvPr/>
          </p:nvSpPr>
          <p:spPr>
            <a:xfrm>
              <a:off x="1577053" y="3993985"/>
              <a:ext cx="239399" cy="218023"/>
            </a:xfrm>
            <a:prstGeom prst="rect">
              <a:avLst/>
            </a:prstGeom>
            <a:solidFill>
              <a:srgbClr val="E2231A">
                <a:alpha val="90196"/>
              </a:srgbClr>
            </a:solidFill>
          </p:spPr>
          <p:txBody>
            <a:bodyPr/>
            <a:lstStyle/>
            <a:p/>
          </p:txBody>
        </p:sp>
        <p:sp>
          <p:nvSpPr>
            <p:cNvPr id="26" name="rc26"/>
            <p:cNvSpPr/>
            <p:nvPr/>
          </p:nvSpPr>
          <p:spPr>
            <a:xfrm>
              <a:off x="1843053" y="4039167"/>
              <a:ext cx="239399" cy="172842"/>
            </a:xfrm>
            <a:prstGeom prst="rect">
              <a:avLst/>
            </a:prstGeom>
            <a:solidFill>
              <a:srgbClr val="E2231A">
                <a:alpha val="90196"/>
              </a:srgbClr>
            </a:solidFill>
          </p:spPr>
          <p:txBody>
            <a:bodyPr/>
            <a:lstStyle/>
            <a:p/>
          </p:txBody>
        </p:sp>
        <p:sp>
          <p:nvSpPr>
            <p:cNvPr id="27" name="rc27"/>
            <p:cNvSpPr/>
            <p:nvPr/>
          </p:nvSpPr>
          <p:spPr>
            <a:xfrm>
              <a:off x="2109053" y="4061092"/>
              <a:ext cx="239399" cy="150916"/>
            </a:xfrm>
            <a:prstGeom prst="rect">
              <a:avLst/>
            </a:prstGeom>
            <a:solidFill>
              <a:srgbClr val="E2231A">
                <a:alpha val="90196"/>
              </a:srgbClr>
            </a:solidFill>
          </p:spPr>
          <p:txBody>
            <a:bodyPr/>
            <a:lstStyle/>
            <a:p/>
          </p:txBody>
        </p:sp>
        <p:sp>
          <p:nvSpPr>
            <p:cNvPr id="28" name="rc28"/>
            <p:cNvSpPr/>
            <p:nvPr/>
          </p:nvSpPr>
          <p:spPr>
            <a:xfrm>
              <a:off x="2375052" y="4058148"/>
              <a:ext cx="239399" cy="153861"/>
            </a:xfrm>
            <a:prstGeom prst="rect">
              <a:avLst/>
            </a:prstGeom>
            <a:solidFill>
              <a:srgbClr val="E2231A">
                <a:alpha val="90196"/>
              </a:srgbClr>
            </a:solidFill>
          </p:spPr>
          <p:txBody>
            <a:bodyPr/>
            <a:lstStyle/>
            <a:p/>
          </p:txBody>
        </p:sp>
        <p:sp>
          <p:nvSpPr>
            <p:cNvPr id="29" name="rc29"/>
            <p:cNvSpPr/>
            <p:nvPr/>
          </p:nvSpPr>
          <p:spPr>
            <a:xfrm>
              <a:off x="2641052" y="4089040"/>
              <a:ext cx="239399" cy="122969"/>
            </a:xfrm>
            <a:prstGeom prst="rect">
              <a:avLst/>
            </a:prstGeom>
            <a:solidFill>
              <a:srgbClr val="E2231A">
                <a:alpha val="90196"/>
              </a:srgbClr>
            </a:solidFill>
          </p:spPr>
          <p:txBody>
            <a:bodyPr/>
            <a:lstStyle/>
            <a:p/>
          </p:txBody>
        </p:sp>
        <p:sp>
          <p:nvSpPr>
            <p:cNvPr id="30" name="rc30"/>
            <p:cNvSpPr/>
            <p:nvPr/>
          </p:nvSpPr>
          <p:spPr>
            <a:xfrm>
              <a:off x="2907052" y="4086723"/>
              <a:ext cx="239399" cy="125286"/>
            </a:xfrm>
            <a:prstGeom prst="rect">
              <a:avLst/>
            </a:prstGeom>
            <a:solidFill>
              <a:srgbClr val="E2231A">
                <a:alpha val="90196"/>
              </a:srgbClr>
            </a:solidFill>
          </p:spPr>
          <p:txBody>
            <a:bodyPr/>
            <a:lstStyle/>
            <a:p/>
          </p:txBody>
        </p:sp>
        <p:sp>
          <p:nvSpPr>
            <p:cNvPr id="31" name="rc31"/>
            <p:cNvSpPr/>
            <p:nvPr/>
          </p:nvSpPr>
          <p:spPr>
            <a:xfrm>
              <a:off x="3173051" y="4013514"/>
              <a:ext cx="239399" cy="198495"/>
            </a:xfrm>
            <a:prstGeom prst="rect">
              <a:avLst/>
            </a:prstGeom>
            <a:solidFill>
              <a:srgbClr val="E2231A">
                <a:alpha val="90196"/>
              </a:srgbClr>
            </a:solidFill>
          </p:spPr>
          <p:txBody>
            <a:bodyPr/>
            <a:lstStyle/>
            <a:p/>
          </p:txBody>
        </p:sp>
        <p:sp>
          <p:nvSpPr>
            <p:cNvPr id="32" name="rc32"/>
            <p:cNvSpPr/>
            <p:nvPr/>
          </p:nvSpPr>
          <p:spPr>
            <a:xfrm>
              <a:off x="3439051" y="3966104"/>
              <a:ext cx="239399" cy="245905"/>
            </a:xfrm>
            <a:prstGeom prst="rect">
              <a:avLst/>
            </a:prstGeom>
            <a:solidFill>
              <a:srgbClr val="E2231A">
                <a:alpha val="90196"/>
              </a:srgbClr>
            </a:solidFill>
          </p:spPr>
          <p:txBody>
            <a:bodyPr/>
            <a:lstStyle/>
            <a:p/>
          </p:txBody>
        </p:sp>
        <p:sp>
          <p:nvSpPr>
            <p:cNvPr id="33" name="rc33"/>
            <p:cNvSpPr/>
            <p:nvPr/>
          </p:nvSpPr>
          <p:spPr>
            <a:xfrm>
              <a:off x="3705050" y="3954756"/>
              <a:ext cx="239399" cy="257252"/>
            </a:xfrm>
            <a:prstGeom prst="rect">
              <a:avLst/>
            </a:prstGeom>
            <a:solidFill>
              <a:srgbClr val="E2231A">
                <a:alpha val="90196"/>
              </a:srgbClr>
            </a:solidFill>
          </p:spPr>
          <p:txBody>
            <a:bodyPr/>
            <a:lstStyle/>
            <a:p/>
          </p:txBody>
        </p:sp>
        <p:sp>
          <p:nvSpPr>
            <p:cNvPr id="34" name="rc34"/>
            <p:cNvSpPr/>
            <p:nvPr/>
          </p:nvSpPr>
          <p:spPr>
            <a:xfrm>
              <a:off x="3971050" y="3934601"/>
              <a:ext cx="239399" cy="277408"/>
            </a:xfrm>
            <a:prstGeom prst="rect">
              <a:avLst/>
            </a:prstGeom>
            <a:solidFill>
              <a:srgbClr val="E2231A">
                <a:alpha val="90196"/>
              </a:srgbClr>
            </a:solidFill>
          </p:spPr>
          <p:txBody>
            <a:bodyPr/>
            <a:lstStyle/>
            <a:p/>
          </p:txBody>
        </p:sp>
        <p:sp>
          <p:nvSpPr>
            <p:cNvPr id="35" name="rc35"/>
            <p:cNvSpPr/>
            <p:nvPr/>
          </p:nvSpPr>
          <p:spPr>
            <a:xfrm>
              <a:off x="4237050" y="3953040"/>
              <a:ext cx="239399" cy="258969"/>
            </a:xfrm>
            <a:prstGeom prst="rect">
              <a:avLst/>
            </a:prstGeom>
            <a:solidFill>
              <a:srgbClr val="E2231A">
                <a:alpha val="90196"/>
              </a:srgbClr>
            </a:solidFill>
          </p:spPr>
          <p:txBody>
            <a:bodyPr/>
            <a:lstStyle/>
            <a:p/>
          </p:txBody>
        </p:sp>
        <p:sp>
          <p:nvSpPr>
            <p:cNvPr id="36" name="rc36"/>
            <p:cNvSpPr/>
            <p:nvPr/>
          </p:nvSpPr>
          <p:spPr>
            <a:xfrm>
              <a:off x="4503049" y="3988497"/>
              <a:ext cx="239399" cy="223511"/>
            </a:xfrm>
            <a:prstGeom prst="rect">
              <a:avLst/>
            </a:prstGeom>
            <a:solidFill>
              <a:srgbClr val="E2231A">
                <a:alpha val="90196"/>
              </a:srgbClr>
            </a:solidFill>
          </p:spPr>
          <p:txBody>
            <a:bodyPr/>
            <a:lstStyle/>
            <a:p/>
          </p:txBody>
        </p:sp>
        <p:sp>
          <p:nvSpPr>
            <p:cNvPr id="37" name="rc37"/>
            <p:cNvSpPr/>
            <p:nvPr/>
          </p:nvSpPr>
          <p:spPr>
            <a:xfrm>
              <a:off x="4769049" y="3993471"/>
              <a:ext cx="239399" cy="218538"/>
            </a:xfrm>
            <a:prstGeom prst="rect">
              <a:avLst/>
            </a:prstGeom>
            <a:solidFill>
              <a:srgbClr val="E2231A">
                <a:alpha val="90196"/>
              </a:srgbClr>
            </a:solidFill>
          </p:spPr>
          <p:txBody>
            <a:bodyPr/>
            <a:lstStyle/>
            <a:p/>
          </p:txBody>
        </p:sp>
        <p:sp>
          <p:nvSpPr>
            <p:cNvPr id="38" name="rc38"/>
            <p:cNvSpPr/>
            <p:nvPr/>
          </p:nvSpPr>
          <p:spPr>
            <a:xfrm>
              <a:off x="5035049" y="3935713"/>
              <a:ext cx="239399" cy="276296"/>
            </a:xfrm>
            <a:prstGeom prst="rect">
              <a:avLst/>
            </a:prstGeom>
            <a:solidFill>
              <a:srgbClr val="E2231A">
                <a:alpha val="90196"/>
              </a:srgbClr>
            </a:solidFill>
          </p:spPr>
          <p:txBody>
            <a:bodyPr/>
            <a:lstStyle/>
            <a:p/>
          </p:txBody>
        </p:sp>
        <p:sp>
          <p:nvSpPr>
            <p:cNvPr id="39" name="rc39"/>
            <p:cNvSpPr/>
            <p:nvPr/>
          </p:nvSpPr>
          <p:spPr>
            <a:xfrm>
              <a:off x="5301048" y="3869881"/>
              <a:ext cx="239399" cy="342128"/>
            </a:xfrm>
            <a:prstGeom prst="rect">
              <a:avLst/>
            </a:prstGeom>
            <a:solidFill>
              <a:srgbClr val="E2231A">
                <a:alpha val="90196"/>
              </a:srgbClr>
            </a:solidFill>
          </p:spPr>
          <p:txBody>
            <a:bodyPr/>
            <a:lstStyle/>
            <a:p/>
          </p:txBody>
        </p:sp>
        <p:sp>
          <p:nvSpPr>
            <p:cNvPr id="40" name="rc40"/>
            <p:cNvSpPr/>
            <p:nvPr/>
          </p:nvSpPr>
          <p:spPr>
            <a:xfrm>
              <a:off x="5567048" y="3779199"/>
              <a:ext cx="239399" cy="432810"/>
            </a:xfrm>
            <a:prstGeom prst="rect">
              <a:avLst/>
            </a:prstGeom>
            <a:solidFill>
              <a:srgbClr val="E2231A">
                <a:alpha val="90196"/>
              </a:srgbClr>
            </a:solidFill>
          </p:spPr>
          <p:txBody>
            <a:bodyPr/>
            <a:lstStyle/>
            <a:p/>
          </p:txBody>
        </p:sp>
        <p:sp>
          <p:nvSpPr>
            <p:cNvPr id="41" name="rc41"/>
            <p:cNvSpPr/>
            <p:nvPr/>
          </p:nvSpPr>
          <p:spPr>
            <a:xfrm>
              <a:off x="5833047" y="3736062"/>
              <a:ext cx="239399" cy="475947"/>
            </a:xfrm>
            <a:prstGeom prst="rect">
              <a:avLst/>
            </a:prstGeom>
            <a:solidFill>
              <a:srgbClr val="E2231A">
                <a:alpha val="90196"/>
              </a:srgbClr>
            </a:solidFill>
          </p:spPr>
          <p:txBody>
            <a:bodyPr/>
            <a:lstStyle/>
            <a:p/>
          </p:txBody>
        </p:sp>
        <p:sp>
          <p:nvSpPr>
            <p:cNvPr id="42" name="rc42"/>
            <p:cNvSpPr/>
            <p:nvPr/>
          </p:nvSpPr>
          <p:spPr>
            <a:xfrm>
              <a:off x="6099047" y="3699164"/>
              <a:ext cx="239399" cy="512845"/>
            </a:xfrm>
            <a:prstGeom prst="rect">
              <a:avLst/>
            </a:prstGeom>
            <a:solidFill>
              <a:srgbClr val="E2231A">
                <a:alpha val="90196"/>
              </a:srgbClr>
            </a:solidFill>
          </p:spPr>
          <p:txBody>
            <a:bodyPr/>
            <a:lstStyle/>
            <a:p/>
          </p:txBody>
        </p:sp>
        <p:sp>
          <p:nvSpPr>
            <p:cNvPr id="43" name="rc43"/>
            <p:cNvSpPr/>
            <p:nvPr/>
          </p:nvSpPr>
          <p:spPr>
            <a:xfrm>
              <a:off x="6365047" y="3696557"/>
              <a:ext cx="239399" cy="515451"/>
            </a:xfrm>
            <a:prstGeom prst="rect">
              <a:avLst/>
            </a:prstGeom>
            <a:solidFill>
              <a:srgbClr val="E2231A">
                <a:alpha val="90196"/>
              </a:srgbClr>
            </a:solidFill>
          </p:spPr>
          <p:txBody>
            <a:bodyPr/>
            <a:lstStyle/>
            <a:p/>
          </p:txBody>
        </p:sp>
        <p:sp>
          <p:nvSpPr>
            <p:cNvPr id="44" name="rc44"/>
            <p:cNvSpPr/>
            <p:nvPr/>
          </p:nvSpPr>
          <p:spPr>
            <a:xfrm>
              <a:off x="6631046" y="3750218"/>
              <a:ext cx="239399" cy="461790"/>
            </a:xfrm>
            <a:prstGeom prst="rect">
              <a:avLst/>
            </a:prstGeom>
            <a:solidFill>
              <a:srgbClr val="E2231A">
                <a:alpha val="90196"/>
              </a:srgbClr>
            </a:solidFill>
          </p:spPr>
          <p:txBody>
            <a:bodyPr/>
            <a:lstStyle/>
            <a:p/>
          </p:txBody>
        </p:sp>
        <p:sp>
          <p:nvSpPr>
            <p:cNvPr id="45" name="rc45"/>
            <p:cNvSpPr/>
            <p:nvPr/>
          </p:nvSpPr>
          <p:spPr>
            <a:xfrm>
              <a:off x="6897046" y="3675469"/>
              <a:ext cx="239399" cy="536540"/>
            </a:xfrm>
            <a:prstGeom prst="rect">
              <a:avLst/>
            </a:prstGeom>
            <a:solidFill>
              <a:srgbClr val="E2231A">
                <a:alpha val="90196"/>
              </a:srgbClr>
            </a:solidFill>
          </p:spPr>
          <p:txBody>
            <a:bodyPr/>
            <a:lstStyle/>
            <a:p/>
          </p:txBody>
        </p:sp>
        <p:sp>
          <p:nvSpPr>
            <p:cNvPr id="46" name="rc46"/>
            <p:cNvSpPr/>
            <p:nvPr/>
          </p:nvSpPr>
          <p:spPr>
            <a:xfrm>
              <a:off x="7163045" y="3723509"/>
              <a:ext cx="239399" cy="488500"/>
            </a:xfrm>
            <a:prstGeom prst="rect">
              <a:avLst/>
            </a:prstGeom>
            <a:solidFill>
              <a:srgbClr val="E2231A">
                <a:alpha val="90196"/>
              </a:srgbClr>
            </a:solidFill>
          </p:spPr>
          <p:txBody>
            <a:bodyPr/>
            <a:lstStyle/>
            <a:p/>
          </p:txBody>
        </p:sp>
        <p:sp>
          <p:nvSpPr>
            <p:cNvPr id="47" name="rc47"/>
            <p:cNvSpPr/>
            <p:nvPr/>
          </p:nvSpPr>
          <p:spPr>
            <a:xfrm>
              <a:off x="7429045" y="3816416"/>
              <a:ext cx="239399" cy="395593"/>
            </a:xfrm>
            <a:prstGeom prst="rect">
              <a:avLst/>
            </a:prstGeom>
            <a:solidFill>
              <a:srgbClr val="E2231A">
                <a:alpha val="90196"/>
              </a:srgbClr>
            </a:solidFill>
          </p:spPr>
          <p:txBody>
            <a:bodyPr/>
            <a:lstStyle/>
            <a:p/>
          </p:txBody>
        </p:sp>
        <p:sp>
          <p:nvSpPr>
            <p:cNvPr id="48" name="rc48"/>
            <p:cNvSpPr/>
            <p:nvPr/>
          </p:nvSpPr>
          <p:spPr>
            <a:xfrm>
              <a:off x="7695045" y="3747460"/>
              <a:ext cx="239399" cy="464549"/>
            </a:xfrm>
            <a:prstGeom prst="rect">
              <a:avLst/>
            </a:prstGeom>
            <a:solidFill>
              <a:srgbClr val="E2231A">
                <a:alpha val="90196"/>
              </a:srgbClr>
            </a:solidFill>
          </p:spPr>
          <p:txBody>
            <a:bodyPr/>
            <a:lstStyle/>
            <a:p/>
          </p:txBody>
        </p:sp>
        <p:sp>
          <p:nvSpPr>
            <p:cNvPr id="49" name="rc49"/>
            <p:cNvSpPr/>
            <p:nvPr/>
          </p:nvSpPr>
          <p:spPr>
            <a:xfrm>
              <a:off x="7961044" y="3755471"/>
              <a:ext cx="239399" cy="456538"/>
            </a:xfrm>
            <a:prstGeom prst="rect">
              <a:avLst/>
            </a:prstGeom>
            <a:solidFill>
              <a:srgbClr val="E2231A">
                <a:alpha val="90196"/>
              </a:srgbClr>
            </a:solidFill>
          </p:spPr>
          <p:txBody>
            <a:bodyPr/>
            <a:lstStyle/>
            <a:p/>
          </p:txBody>
        </p:sp>
        <p:sp>
          <p:nvSpPr>
            <p:cNvPr id="50" name="rc50"/>
            <p:cNvSpPr/>
            <p:nvPr/>
          </p:nvSpPr>
          <p:spPr>
            <a:xfrm>
              <a:off x="6365047" y="3579505"/>
              <a:ext cx="239399" cy="117052"/>
            </a:xfrm>
            <a:prstGeom prst="rect">
              <a:avLst/>
            </a:prstGeom>
            <a:solidFill>
              <a:srgbClr val="B3B3B3">
                <a:alpha val="90196"/>
              </a:srgbClr>
            </a:solidFill>
          </p:spPr>
          <p:txBody>
            <a:bodyPr/>
            <a:lstStyle/>
            <a:p/>
          </p:txBody>
        </p:sp>
        <p:sp>
          <p:nvSpPr>
            <p:cNvPr id="51" name="rc51"/>
            <p:cNvSpPr/>
            <p:nvPr/>
          </p:nvSpPr>
          <p:spPr>
            <a:xfrm>
              <a:off x="6631046" y="3629560"/>
              <a:ext cx="239399" cy="120658"/>
            </a:xfrm>
            <a:prstGeom prst="rect">
              <a:avLst/>
            </a:prstGeom>
            <a:solidFill>
              <a:srgbClr val="B3B3B3">
                <a:alpha val="90196"/>
              </a:srgbClr>
            </a:solidFill>
          </p:spPr>
          <p:txBody>
            <a:bodyPr/>
            <a:lstStyle/>
            <a:p/>
          </p:txBody>
        </p:sp>
        <p:sp>
          <p:nvSpPr>
            <p:cNvPr id="52" name="rc52"/>
            <p:cNvSpPr/>
            <p:nvPr/>
          </p:nvSpPr>
          <p:spPr>
            <a:xfrm>
              <a:off x="6897046" y="3567529"/>
              <a:ext cx="239399" cy="107939"/>
            </a:xfrm>
            <a:prstGeom prst="rect">
              <a:avLst/>
            </a:prstGeom>
            <a:solidFill>
              <a:srgbClr val="B3B3B3">
                <a:alpha val="90196"/>
              </a:srgbClr>
            </a:solidFill>
          </p:spPr>
          <p:txBody>
            <a:bodyPr/>
            <a:lstStyle/>
            <a:p/>
          </p:txBody>
        </p:sp>
        <p:sp>
          <p:nvSpPr>
            <p:cNvPr id="53" name="rc53"/>
            <p:cNvSpPr/>
            <p:nvPr/>
          </p:nvSpPr>
          <p:spPr>
            <a:xfrm>
              <a:off x="7163045" y="3602741"/>
              <a:ext cx="239399" cy="120767"/>
            </a:xfrm>
            <a:prstGeom prst="rect">
              <a:avLst/>
            </a:prstGeom>
            <a:solidFill>
              <a:srgbClr val="B3B3B3">
                <a:alpha val="90196"/>
              </a:srgbClr>
            </a:solidFill>
          </p:spPr>
          <p:txBody>
            <a:bodyPr/>
            <a:lstStyle/>
            <a:p/>
          </p:txBody>
        </p:sp>
        <p:sp>
          <p:nvSpPr>
            <p:cNvPr id="54" name="rc54"/>
            <p:cNvSpPr/>
            <p:nvPr/>
          </p:nvSpPr>
          <p:spPr>
            <a:xfrm>
              <a:off x="7429045" y="3729641"/>
              <a:ext cx="239399" cy="86774"/>
            </a:xfrm>
            <a:prstGeom prst="rect">
              <a:avLst/>
            </a:prstGeom>
            <a:solidFill>
              <a:srgbClr val="B3B3B3">
                <a:alpha val="90196"/>
              </a:srgbClr>
            </a:solidFill>
          </p:spPr>
          <p:txBody>
            <a:bodyPr/>
            <a:lstStyle/>
            <a:p/>
          </p:txBody>
        </p:sp>
        <p:sp>
          <p:nvSpPr>
            <p:cNvPr id="55" name="rc55"/>
            <p:cNvSpPr/>
            <p:nvPr/>
          </p:nvSpPr>
          <p:spPr>
            <a:xfrm>
              <a:off x="7695045" y="3605151"/>
              <a:ext cx="239399" cy="142308"/>
            </a:xfrm>
            <a:prstGeom prst="rect">
              <a:avLst/>
            </a:prstGeom>
            <a:solidFill>
              <a:srgbClr val="B3B3B3">
                <a:alpha val="90196"/>
              </a:srgbClr>
            </a:solidFill>
          </p:spPr>
          <p:txBody>
            <a:bodyPr/>
            <a:lstStyle/>
            <a:p/>
          </p:txBody>
        </p:sp>
        <p:sp>
          <p:nvSpPr>
            <p:cNvPr id="56" name="rc56"/>
            <p:cNvSpPr/>
            <p:nvPr/>
          </p:nvSpPr>
          <p:spPr>
            <a:xfrm>
              <a:off x="7961044" y="3622253"/>
              <a:ext cx="239399" cy="133217"/>
            </a:xfrm>
            <a:prstGeom prst="rect">
              <a:avLst/>
            </a:prstGeom>
            <a:solidFill>
              <a:srgbClr val="B3B3B3">
                <a:alpha val="90196"/>
              </a:srgbClr>
            </a:solidFill>
          </p:spPr>
          <p:txBody>
            <a:bodyPr/>
            <a:lstStyle/>
            <a:p/>
          </p:txBody>
        </p:sp>
        <p:sp>
          <p:nvSpPr>
            <p:cNvPr id="57" name="pl57"/>
            <p:cNvSpPr/>
            <p:nvPr/>
          </p:nvSpPr>
          <p:spPr>
            <a:xfrm>
              <a:off x="1430754" y="2450431"/>
              <a:ext cx="6649990" cy="1009685"/>
            </a:xfrm>
            <a:custGeom>
              <a:avLst/>
              <a:pathLst>
                <a:path w="6649990" h="1009685">
                  <a:moveTo>
                    <a:pt x="0" y="279274"/>
                  </a:moveTo>
                  <a:lnTo>
                    <a:pt x="265999" y="365205"/>
                  </a:lnTo>
                  <a:lnTo>
                    <a:pt x="531999" y="193343"/>
                  </a:lnTo>
                  <a:lnTo>
                    <a:pt x="797998" y="107413"/>
                  </a:lnTo>
                  <a:lnTo>
                    <a:pt x="1063998" y="107413"/>
                  </a:lnTo>
                  <a:lnTo>
                    <a:pt x="1329998" y="0"/>
                  </a:lnTo>
                  <a:lnTo>
                    <a:pt x="1595997" y="0"/>
                  </a:lnTo>
                  <a:lnTo>
                    <a:pt x="1861997" y="214826"/>
                  </a:lnTo>
                  <a:lnTo>
                    <a:pt x="2127996" y="343722"/>
                  </a:lnTo>
                  <a:lnTo>
                    <a:pt x="2393996" y="365205"/>
                  </a:lnTo>
                  <a:lnTo>
                    <a:pt x="2659996" y="408170"/>
                  </a:lnTo>
                  <a:lnTo>
                    <a:pt x="2925995" y="343722"/>
                  </a:lnTo>
                  <a:lnTo>
                    <a:pt x="3191995" y="236309"/>
                  </a:lnTo>
                  <a:lnTo>
                    <a:pt x="3457995" y="214826"/>
                  </a:lnTo>
                  <a:lnTo>
                    <a:pt x="3723994" y="365205"/>
                  </a:lnTo>
                  <a:lnTo>
                    <a:pt x="3989994" y="537066"/>
                  </a:lnTo>
                  <a:lnTo>
                    <a:pt x="4255993" y="773375"/>
                  </a:lnTo>
                  <a:lnTo>
                    <a:pt x="4521993" y="880789"/>
                  </a:lnTo>
                  <a:lnTo>
                    <a:pt x="4787993" y="966719"/>
                  </a:lnTo>
                  <a:lnTo>
                    <a:pt x="5053992" y="966719"/>
                  </a:lnTo>
                  <a:lnTo>
                    <a:pt x="5319992" y="816341"/>
                  </a:lnTo>
                  <a:lnTo>
                    <a:pt x="5585991" y="1009685"/>
                  </a:lnTo>
                  <a:lnTo>
                    <a:pt x="5851991" y="880789"/>
                  </a:lnTo>
                  <a:lnTo>
                    <a:pt x="6117991" y="644479"/>
                  </a:lnTo>
                  <a:lnTo>
                    <a:pt x="6383990" y="816341"/>
                  </a:lnTo>
                  <a:lnTo>
                    <a:pt x="6649990" y="794858"/>
                  </a:lnTo>
                </a:path>
              </a:pathLst>
            </a:custGeom>
            <a:ln w="27101" cap="flat">
              <a:solidFill>
                <a:srgbClr val="3283FE">
                  <a:alpha val="100000"/>
                </a:srgbClr>
              </a:solidFill>
              <a:prstDash val="solid"/>
              <a:round/>
            </a:ln>
          </p:spPr>
          <p:txBody>
            <a:bodyPr/>
            <a:lstStyle/>
            <a:p/>
          </p:txBody>
        </p:sp>
        <p:sp>
          <p:nvSpPr>
            <p:cNvPr id="58" name="pl58"/>
            <p:cNvSpPr/>
            <p:nvPr/>
          </p:nvSpPr>
          <p:spPr>
            <a:xfrm>
              <a:off x="6484746" y="3331220"/>
              <a:ext cx="1595997" cy="451135"/>
            </a:xfrm>
            <a:custGeom>
              <a:avLst/>
              <a:pathLst>
                <a:path w="1595997" h="451135">
                  <a:moveTo>
                    <a:pt x="0" y="451135"/>
                  </a:moveTo>
                  <a:lnTo>
                    <a:pt x="265999" y="300757"/>
                  </a:lnTo>
                  <a:lnTo>
                    <a:pt x="531999" y="451135"/>
                  </a:lnTo>
                  <a:lnTo>
                    <a:pt x="797998" y="343722"/>
                  </a:lnTo>
                  <a:lnTo>
                    <a:pt x="1063998" y="0"/>
                  </a:lnTo>
                  <a:lnTo>
                    <a:pt x="1329998" y="322239"/>
                  </a:lnTo>
                  <a:lnTo>
                    <a:pt x="1595997" y="279274"/>
                  </a:lnTo>
                </a:path>
              </a:pathLst>
            </a:custGeom>
            <a:ln w="27101" cap="flat">
              <a:solidFill>
                <a:srgbClr val="FFA500">
                  <a:alpha val="100000"/>
                </a:srgbClr>
              </a:solidFill>
              <a:prstDash val="solid"/>
              <a:round/>
            </a:ln>
          </p:spPr>
          <p:txBody>
            <a:bodyPr/>
            <a:lstStyle/>
            <a:p/>
          </p:txBody>
        </p:sp>
        <p:sp>
          <p:nvSpPr>
            <p:cNvPr id="59" name="tx59"/>
            <p:cNvSpPr/>
            <p:nvPr/>
          </p:nvSpPr>
          <p:spPr>
            <a:xfrm>
              <a:off x="1360416" y="254672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69</a:t>
              </a:r>
            </a:p>
          </p:txBody>
        </p:sp>
        <p:sp>
          <p:nvSpPr>
            <p:cNvPr id="60" name="tx60"/>
            <p:cNvSpPr/>
            <p:nvPr/>
          </p:nvSpPr>
          <p:spPr>
            <a:xfrm>
              <a:off x="2690414"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61" name="tx61"/>
            <p:cNvSpPr/>
            <p:nvPr/>
          </p:nvSpPr>
          <p:spPr>
            <a:xfrm>
              <a:off x="4020412" y="267556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63</a:t>
              </a:r>
            </a:p>
          </p:txBody>
        </p:sp>
        <p:sp>
          <p:nvSpPr>
            <p:cNvPr id="62" name="tx62"/>
            <p:cNvSpPr/>
            <p:nvPr/>
          </p:nvSpPr>
          <p:spPr>
            <a:xfrm>
              <a:off x="5350410" y="280606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57</a:t>
              </a:r>
            </a:p>
          </p:txBody>
        </p:sp>
        <p:sp>
          <p:nvSpPr>
            <p:cNvPr id="63" name="tx63"/>
            <p:cNvSpPr/>
            <p:nvPr/>
          </p:nvSpPr>
          <p:spPr>
            <a:xfrm>
              <a:off x="6414408" y="323411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37</a:t>
              </a:r>
            </a:p>
          </p:txBody>
        </p:sp>
        <p:sp>
          <p:nvSpPr>
            <p:cNvPr id="64" name="tx64"/>
            <p:cNvSpPr/>
            <p:nvPr/>
          </p:nvSpPr>
          <p:spPr>
            <a:xfrm>
              <a:off x="6414408" y="38438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20</a:t>
              </a:r>
            </a:p>
          </p:txBody>
        </p:sp>
        <p:sp>
          <p:nvSpPr>
            <p:cNvPr id="65" name="tx65"/>
            <p:cNvSpPr/>
            <p:nvPr/>
          </p:nvSpPr>
          <p:spPr>
            <a:xfrm>
              <a:off x="6680408" y="308570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44</a:t>
              </a:r>
            </a:p>
          </p:txBody>
        </p:sp>
        <p:sp>
          <p:nvSpPr>
            <p:cNvPr id="66" name="tx66"/>
            <p:cNvSpPr/>
            <p:nvPr/>
          </p:nvSpPr>
          <p:spPr>
            <a:xfrm>
              <a:off x="6680408" y="369497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27</a:t>
              </a:r>
            </a:p>
          </p:txBody>
        </p:sp>
        <p:sp>
          <p:nvSpPr>
            <p:cNvPr id="67" name="tx67"/>
            <p:cNvSpPr/>
            <p:nvPr/>
          </p:nvSpPr>
          <p:spPr>
            <a:xfrm>
              <a:off x="6946408" y="327707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35</a:t>
              </a:r>
            </a:p>
          </p:txBody>
        </p:sp>
        <p:sp>
          <p:nvSpPr>
            <p:cNvPr id="68" name="tx68"/>
            <p:cNvSpPr/>
            <p:nvPr/>
          </p:nvSpPr>
          <p:spPr>
            <a:xfrm>
              <a:off x="6946408" y="38438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20</a:t>
              </a:r>
            </a:p>
          </p:txBody>
        </p:sp>
        <p:sp>
          <p:nvSpPr>
            <p:cNvPr id="69" name="tx69"/>
            <p:cNvSpPr/>
            <p:nvPr/>
          </p:nvSpPr>
          <p:spPr>
            <a:xfrm>
              <a:off x="7212407" y="314978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41</a:t>
              </a:r>
            </a:p>
          </p:txBody>
        </p:sp>
        <p:sp>
          <p:nvSpPr>
            <p:cNvPr id="70" name="tx70"/>
            <p:cNvSpPr/>
            <p:nvPr/>
          </p:nvSpPr>
          <p:spPr>
            <a:xfrm>
              <a:off x="7212407" y="373640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25</a:t>
              </a:r>
            </a:p>
          </p:txBody>
        </p:sp>
        <p:sp>
          <p:nvSpPr>
            <p:cNvPr id="71" name="tx71"/>
            <p:cNvSpPr/>
            <p:nvPr/>
          </p:nvSpPr>
          <p:spPr>
            <a:xfrm>
              <a:off x="7478407" y="29119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52</a:t>
              </a:r>
            </a:p>
          </p:txBody>
        </p:sp>
        <p:sp>
          <p:nvSpPr>
            <p:cNvPr id="72" name="tx72"/>
            <p:cNvSpPr/>
            <p:nvPr/>
          </p:nvSpPr>
          <p:spPr>
            <a:xfrm>
              <a:off x="7478407" y="339422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41</a:t>
              </a:r>
            </a:p>
          </p:txBody>
        </p:sp>
        <p:sp>
          <p:nvSpPr>
            <p:cNvPr id="73" name="tx73"/>
            <p:cNvSpPr/>
            <p:nvPr/>
          </p:nvSpPr>
          <p:spPr>
            <a:xfrm>
              <a:off x="7744407" y="308570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44</a:t>
              </a:r>
            </a:p>
          </p:txBody>
        </p:sp>
        <p:sp>
          <p:nvSpPr>
            <p:cNvPr id="74" name="tx74"/>
            <p:cNvSpPr/>
            <p:nvPr/>
          </p:nvSpPr>
          <p:spPr>
            <a:xfrm>
              <a:off x="7744407" y="37149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26</a:t>
              </a:r>
            </a:p>
          </p:txBody>
        </p:sp>
        <p:sp>
          <p:nvSpPr>
            <p:cNvPr id="75" name="tx75"/>
            <p:cNvSpPr/>
            <p:nvPr/>
          </p:nvSpPr>
          <p:spPr>
            <a:xfrm>
              <a:off x="8010406" y="3062682"/>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45</a:t>
              </a:r>
            </a:p>
          </p:txBody>
        </p:sp>
        <p:sp>
          <p:nvSpPr>
            <p:cNvPr id="76" name="tx76"/>
            <p:cNvSpPr/>
            <p:nvPr/>
          </p:nvSpPr>
          <p:spPr>
            <a:xfrm>
              <a:off x="8010406" y="36719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28</a:t>
              </a:r>
            </a:p>
          </p:txBody>
        </p:sp>
        <p:sp>
          <p:nvSpPr>
            <p:cNvPr id="77" name="tx77"/>
            <p:cNvSpPr/>
            <p:nvPr/>
          </p:nvSpPr>
          <p:spPr>
            <a:xfrm>
              <a:off x="1370464" y="4077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78" name="tx78"/>
            <p:cNvSpPr/>
            <p:nvPr/>
          </p:nvSpPr>
          <p:spPr>
            <a:xfrm>
              <a:off x="2700462" y="41100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79" name="tx79"/>
            <p:cNvSpPr/>
            <p:nvPr/>
          </p:nvSpPr>
          <p:spPr>
            <a:xfrm>
              <a:off x="4030460" y="40328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80" name="tx80"/>
            <p:cNvSpPr/>
            <p:nvPr/>
          </p:nvSpPr>
          <p:spPr>
            <a:xfrm>
              <a:off x="5330313" y="400045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103</a:t>
              </a:r>
            </a:p>
          </p:txBody>
        </p:sp>
        <p:sp>
          <p:nvSpPr>
            <p:cNvPr id="81" name="tx81"/>
            <p:cNvSpPr/>
            <p:nvPr/>
          </p:nvSpPr>
          <p:spPr>
            <a:xfrm>
              <a:off x="6394312" y="391384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155</a:t>
              </a:r>
            </a:p>
          </p:txBody>
        </p:sp>
        <p:sp>
          <p:nvSpPr>
            <p:cNvPr id="82" name="tx82"/>
            <p:cNvSpPr/>
            <p:nvPr/>
          </p:nvSpPr>
          <p:spPr>
            <a:xfrm>
              <a:off x="6660311" y="394062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139</a:t>
              </a:r>
            </a:p>
          </p:txBody>
        </p:sp>
        <p:sp>
          <p:nvSpPr>
            <p:cNvPr id="83" name="tx83"/>
            <p:cNvSpPr/>
            <p:nvPr/>
          </p:nvSpPr>
          <p:spPr>
            <a:xfrm>
              <a:off x="6926311" y="390329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a:t>
              </a:r>
            </a:p>
          </p:txBody>
        </p:sp>
        <p:sp>
          <p:nvSpPr>
            <p:cNvPr id="84" name="tx84"/>
            <p:cNvSpPr/>
            <p:nvPr/>
          </p:nvSpPr>
          <p:spPr>
            <a:xfrm>
              <a:off x="7192311" y="3928642"/>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147</a:t>
              </a:r>
            </a:p>
          </p:txBody>
        </p:sp>
        <p:sp>
          <p:nvSpPr>
            <p:cNvPr id="85" name="tx85"/>
            <p:cNvSpPr/>
            <p:nvPr/>
          </p:nvSpPr>
          <p:spPr>
            <a:xfrm>
              <a:off x="7458310" y="397377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119</a:t>
              </a:r>
            </a:p>
          </p:txBody>
        </p:sp>
        <p:sp>
          <p:nvSpPr>
            <p:cNvPr id="86" name="tx86"/>
            <p:cNvSpPr/>
            <p:nvPr/>
          </p:nvSpPr>
          <p:spPr>
            <a:xfrm>
              <a:off x="7724310" y="393929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140</a:t>
              </a:r>
            </a:p>
          </p:txBody>
        </p:sp>
        <p:sp>
          <p:nvSpPr>
            <p:cNvPr id="87" name="tx87"/>
            <p:cNvSpPr/>
            <p:nvPr/>
          </p:nvSpPr>
          <p:spPr>
            <a:xfrm>
              <a:off x="7990310" y="394324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a:t>
              </a:r>
            </a:p>
          </p:txBody>
        </p:sp>
        <p:sp>
          <p:nvSpPr>
            <p:cNvPr id="88" name="tx88"/>
            <p:cNvSpPr/>
            <p:nvPr/>
          </p:nvSpPr>
          <p:spPr>
            <a:xfrm>
              <a:off x="6424457" y="35975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89" name="tx89"/>
            <p:cNvSpPr/>
            <p:nvPr/>
          </p:nvSpPr>
          <p:spPr>
            <a:xfrm>
              <a:off x="6690456" y="364939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90" name="tx90"/>
            <p:cNvSpPr/>
            <p:nvPr/>
          </p:nvSpPr>
          <p:spPr>
            <a:xfrm>
              <a:off x="6956456" y="358100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91" name="tx91"/>
            <p:cNvSpPr/>
            <p:nvPr/>
          </p:nvSpPr>
          <p:spPr>
            <a:xfrm>
              <a:off x="7222456" y="36226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92" name="tx92"/>
            <p:cNvSpPr/>
            <p:nvPr/>
          </p:nvSpPr>
          <p:spPr>
            <a:xfrm>
              <a:off x="7488455" y="37325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93" name="tx93"/>
            <p:cNvSpPr/>
            <p:nvPr/>
          </p:nvSpPr>
          <p:spPr>
            <a:xfrm>
              <a:off x="7754455" y="36358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94" name="tx94"/>
            <p:cNvSpPr/>
            <p:nvPr/>
          </p:nvSpPr>
          <p:spPr>
            <a:xfrm>
              <a:off x="8020454" y="36484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95" name="tx95"/>
            <p:cNvSpPr/>
            <p:nvPr/>
          </p:nvSpPr>
          <p:spPr>
            <a:xfrm>
              <a:off x="6403355" y="347327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190</a:t>
              </a:r>
            </a:p>
          </p:txBody>
        </p:sp>
        <p:sp>
          <p:nvSpPr>
            <p:cNvPr id="96" name="tx96"/>
            <p:cNvSpPr/>
            <p:nvPr/>
          </p:nvSpPr>
          <p:spPr>
            <a:xfrm>
              <a:off x="6669355" y="352332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175</a:t>
              </a:r>
            </a:p>
          </p:txBody>
        </p:sp>
        <p:sp>
          <p:nvSpPr>
            <p:cNvPr id="97" name="tx97"/>
            <p:cNvSpPr/>
            <p:nvPr/>
          </p:nvSpPr>
          <p:spPr>
            <a:xfrm>
              <a:off x="6935355" y="346129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194</a:t>
              </a:r>
            </a:p>
          </p:txBody>
        </p:sp>
        <p:sp>
          <p:nvSpPr>
            <p:cNvPr id="98" name="tx98"/>
            <p:cNvSpPr/>
            <p:nvPr/>
          </p:nvSpPr>
          <p:spPr>
            <a:xfrm>
              <a:off x="7201354" y="3496506"/>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184</a:t>
              </a:r>
            </a:p>
          </p:txBody>
        </p:sp>
        <p:sp>
          <p:nvSpPr>
            <p:cNvPr id="99" name="tx99"/>
            <p:cNvSpPr/>
            <p:nvPr/>
          </p:nvSpPr>
          <p:spPr>
            <a:xfrm>
              <a:off x="7467354" y="3623406"/>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145</a:t>
              </a:r>
            </a:p>
          </p:txBody>
        </p:sp>
        <p:sp>
          <p:nvSpPr>
            <p:cNvPr id="100" name="tx100"/>
            <p:cNvSpPr/>
            <p:nvPr/>
          </p:nvSpPr>
          <p:spPr>
            <a:xfrm>
              <a:off x="7733353" y="3498869"/>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183</a:t>
              </a:r>
            </a:p>
          </p:txBody>
        </p:sp>
        <p:sp>
          <p:nvSpPr>
            <p:cNvPr id="101" name="tx101"/>
            <p:cNvSpPr/>
            <p:nvPr/>
          </p:nvSpPr>
          <p:spPr>
            <a:xfrm>
              <a:off x="7999353" y="351601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178</a:t>
              </a:r>
            </a:p>
          </p:txBody>
        </p:sp>
        <p:sp>
          <p:nvSpPr>
            <p:cNvPr id="102" name="tx102"/>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3" name="tx103"/>
            <p:cNvSpPr/>
            <p:nvPr/>
          </p:nvSpPr>
          <p:spPr>
            <a:xfrm>
              <a:off x="577692" y="349589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04" name="tx104"/>
            <p:cNvSpPr/>
            <p:nvPr/>
          </p:nvSpPr>
          <p:spPr>
            <a:xfrm>
              <a:off x="577692" y="283189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05" name="tx105"/>
            <p:cNvSpPr/>
            <p:nvPr/>
          </p:nvSpPr>
          <p:spPr>
            <a:xfrm>
              <a:off x="577692" y="216790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06" name="tx10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8" name="tx10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9" name="tx10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0" name="tx11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1" name="tx111"/>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7" name="tx117"/>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8" name="tx118"/>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9" name="tx119"/>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0" name="tx120"/>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2" name="tx122"/>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3" name="tx123"/>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4" name="pl124"/>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5" name="pl125"/>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6" name="tx126"/>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7" name="tx127"/>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8" name="rc128"/>
            <p:cNvSpPr/>
            <p:nvPr/>
          </p:nvSpPr>
          <p:spPr>
            <a:xfrm>
              <a:off x="4686533" y="5080163"/>
              <a:ext cx="201456" cy="201456"/>
            </a:xfrm>
            <a:prstGeom prst="rect">
              <a:avLst/>
            </a:prstGeom>
            <a:solidFill>
              <a:srgbClr val="E2231A">
                <a:alpha val="90196"/>
              </a:srgbClr>
            </a:solidFill>
          </p:spPr>
          <p:txBody>
            <a:bodyPr/>
            <a:lstStyle/>
            <a:p/>
          </p:txBody>
        </p:sp>
        <p:sp>
          <p:nvSpPr>
            <p:cNvPr id="129" name="rc129"/>
            <p:cNvSpPr/>
            <p:nvPr/>
          </p:nvSpPr>
          <p:spPr>
            <a:xfrm>
              <a:off x="5650692" y="5080163"/>
              <a:ext cx="201456" cy="201456"/>
            </a:xfrm>
            <a:prstGeom prst="rect">
              <a:avLst/>
            </a:prstGeom>
            <a:solidFill>
              <a:srgbClr val="B3B3B3">
                <a:alpha val="90196"/>
              </a:srgbClr>
            </a:solidFill>
          </p:spPr>
          <p:txBody>
            <a:bodyPr/>
            <a:lstStyle/>
            <a:p/>
          </p:txBody>
        </p:sp>
        <p:sp>
          <p:nvSpPr>
            <p:cNvPr id="130" name="tx130"/>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1" name="tx131"/>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2" name="tx132"/>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3" name="tx133"/>
            <p:cNvSpPr/>
            <p:nvPr/>
          </p:nvSpPr>
          <p:spPr>
            <a:xfrm>
              <a:off x="966584" y="1592892"/>
              <a:ext cx="125811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PNG, 2000-2025</a:t>
              </a:r>
            </a:p>
          </p:txBody>
        </p:sp>
        <p:sp>
          <p:nvSpPr>
            <p:cNvPr id="134" name="pl134"/>
            <p:cNvSpPr/>
            <p:nvPr/>
          </p:nvSpPr>
          <p:spPr>
            <a:xfrm>
              <a:off x="221510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402321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583131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763942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9" name="pl139"/>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0" name="pl140"/>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1" name="pl141"/>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11916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927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673537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854347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6" name="rc146"/>
            <p:cNvSpPr/>
            <p:nvPr/>
          </p:nvSpPr>
          <p:spPr>
            <a:xfrm>
              <a:off x="1311054" y="5840557"/>
              <a:ext cx="5614422" cy="124062"/>
            </a:xfrm>
            <a:prstGeom prst="rect">
              <a:avLst/>
            </a:prstGeom>
            <a:solidFill>
              <a:srgbClr val="E2231A">
                <a:alpha val="90196"/>
              </a:srgbClr>
            </a:solidFill>
          </p:spPr>
          <p:txBody>
            <a:bodyPr/>
            <a:lstStyle/>
            <a:p/>
          </p:txBody>
        </p:sp>
        <p:sp>
          <p:nvSpPr>
            <p:cNvPr id="147" name="rc147"/>
            <p:cNvSpPr/>
            <p:nvPr/>
          </p:nvSpPr>
          <p:spPr>
            <a:xfrm>
              <a:off x="1311054" y="5685479"/>
              <a:ext cx="5059984" cy="124062"/>
            </a:xfrm>
            <a:prstGeom prst="rect">
              <a:avLst/>
            </a:prstGeom>
            <a:solidFill>
              <a:srgbClr val="E2231A">
                <a:alpha val="90196"/>
              </a:srgbClr>
            </a:solidFill>
          </p:spPr>
          <p:txBody>
            <a:bodyPr/>
            <a:lstStyle/>
            <a:p/>
          </p:txBody>
        </p:sp>
        <p:sp>
          <p:nvSpPr>
            <p:cNvPr id="148" name="rc148"/>
            <p:cNvSpPr/>
            <p:nvPr/>
          </p:nvSpPr>
          <p:spPr>
            <a:xfrm>
              <a:off x="1311054" y="5530401"/>
              <a:ext cx="4972725" cy="124062"/>
            </a:xfrm>
            <a:prstGeom prst="rect">
              <a:avLst/>
            </a:prstGeom>
            <a:solidFill>
              <a:srgbClr val="E2231A">
                <a:alpha val="90196"/>
              </a:srgbClr>
            </a:solidFill>
          </p:spPr>
          <p:txBody>
            <a:bodyPr/>
            <a:lstStyle/>
            <a:p/>
          </p:txBody>
        </p:sp>
        <p:sp>
          <p:nvSpPr>
            <p:cNvPr id="149" name="rc149"/>
            <p:cNvSpPr/>
            <p:nvPr/>
          </p:nvSpPr>
          <p:spPr>
            <a:xfrm>
              <a:off x="6925476" y="5840557"/>
              <a:ext cx="1274967" cy="124062"/>
            </a:xfrm>
            <a:prstGeom prst="rect">
              <a:avLst/>
            </a:prstGeom>
            <a:solidFill>
              <a:srgbClr val="B3B3B3">
                <a:alpha val="90196"/>
              </a:srgbClr>
            </a:solidFill>
          </p:spPr>
          <p:txBody>
            <a:bodyPr/>
            <a:lstStyle/>
            <a:p/>
          </p:txBody>
        </p:sp>
        <p:sp>
          <p:nvSpPr>
            <p:cNvPr id="150" name="rc150"/>
            <p:cNvSpPr/>
            <p:nvPr/>
          </p:nvSpPr>
          <p:spPr>
            <a:xfrm>
              <a:off x="6371038" y="5685479"/>
              <a:ext cx="1550053" cy="124062"/>
            </a:xfrm>
            <a:prstGeom prst="rect">
              <a:avLst/>
            </a:prstGeom>
            <a:solidFill>
              <a:srgbClr val="B3B3B3">
                <a:alpha val="90196"/>
              </a:srgbClr>
            </a:solidFill>
          </p:spPr>
          <p:txBody>
            <a:bodyPr/>
            <a:lstStyle/>
            <a:p/>
          </p:txBody>
        </p:sp>
        <p:sp>
          <p:nvSpPr>
            <p:cNvPr id="151" name="rc151"/>
            <p:cNvSpPr/>
            <p:nvPr/>
          </p:nvSpPr>
          <p:spPr>
            <a:xfrm>
              <a:off x="6283779" y="5530401"/>
              <a:ext cx="1451041" cy="124062"/>
            </a:xfrm>
            <a:prstGeom prst="rect">
              <a:avLst/>
            </a:prstGeom>
            <a:solidFill>
              <a:srgbClr val="B3B3B3">
                <a:alpha val="90196"/>
              </a:srgbClr>
            </a:solidFill>
          </p:spPr>
          <p:txBody>
            <a:bodyPr/>
            <a:lstStyle/>
            <a:p/>
          </p:txBody>
        </p:sp>
        <p:sp>
          <p:nvSpPr>
            <p:cNvPr id="152" name="tx152"/>
            <p:cNvSpPr/>
            <p:nvPr/>
          </p:nvSpPr>
          <p:spPr>
            <a:xfrm>
              <a:off x="8345125"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190.5</a:t>
              </a:r>
            </a:p>
          </p:txBody>
        </p:sp>
        <p:sp>
          <p:nvSpPr>
            <p:cNvPr id="153" name="tx153"/>
            <p:cNvSpPr/>
            <p:nvPr/>
          </p:nvSpPr>
          <p:spPr>
            <a:xfrm>
              <a:off x="8065773"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182.8</a:t>
              </a:r>
            </a:p>
          </p:txBody>
        </p:sp>
        <p:sp>
          <p:nvSpPr>
            <p:cNvPr id="154" name="tx154"/>
            <p:cNvSpPr/>
            <p:nvPr/>
          </p:nvSpPr>
          <p:spPr>
            <a:xfrm>
              <a:off x="7879502"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177.6</a:t>
              </a:r>
            </a:p>
          </p:txBody>
        </p:sp>
        <p:sp>
          <p:nvSpPr>
            <p:cNvPr id="155" name="tx155"/>
            <p:cNvSpPr/>
            <p:nvPr/>
          </p:nvSpPr>
          <p:spPr>
            <a:xfrm>
              <a:off x="3973584"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155.3</a:t>
              </a:r>
            </a:p>
          </p:txBody>
        </p:sp>
        <p:sp>
          <p:nvSpPr>
            <p:cNvPr id="156" name="tx156"/>
            <p:cNvSpPr/>
            <p:nvPr/>
          </p:nvSpPr>
          <p:spPr>
            <a:xfrm>
              <a:off x="3696365"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139.9</a:t>
              </a:r>
            </a:p>
          </p:txBody>
        </p:sp>
        <p:sp>
          <p:nvSpPr>
            <p:cNvPr id="157" name="tx157"/>
            <p:cNvSpPr/>
            <p:nvPr/>
          </p:nvSpPr>
          <p:spPr>
            <a:xfrm>
              <a:off x="3652735"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137.5</a:t>
              </a:r>
            </a:p>
          </p:txBody>
        </p:sp>
        <p:sp>
          <p:nvSpPr>
            <p:cNvPr id="158" name="tx158"/>
            <p:cNvSpPr/>
            <p:nvPr/>
          </p:nvSpPr>
          <p:spPr>
            <a:xfrm>
              <a:off x="7450433"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35.3</a:t>
              </a:r>
            </a:p>
          </p:txBody>
        </p:sp>
        <p:sp>
          <p:nvSpPr>
            <p:cNvPr id="159" name="tx159"/>
            <p:cNvSpPr/>
            <p:nvPr/>
          </p:nvSpPr>
          <p:spPr>
            <a:xfrm>
              <a:off x="7033538"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42.9</a:t>
              </a:r>
            </a:p>
          </p:txBody>
        </p:sp>
        <p:sp>
          <p:nvSpPr>
            <p:cNvPr id="160" name="tx160"/>
            <p:cNvSpPr/>
            <p:nvPr/>
          </p:nvSpPr>
          <p:spPr>
            <a:xfrm>
              <a:off x="6896773"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40.1</a:t>
              </a:r>
            </a:p>
          </p:txBody>
        </p:sp>
        <p:sp>
          <p:nvSpPr>
            <p:cNvPr id="161" name="tx161"/>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2" name="tx162"/>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3" name="tx163"/>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4" name="tx164"/>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5" name="tx165"/>
            <p:cNvSpPr/>
            <p:nvPr/>
          </p:nvSpPr>
          <p:spPr>
            <a:xfrm>
              <a:off x="2994876"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66" name="tx166"/>
            <p:cNvSpPr/>
            <p:nvPr/>
          </p:nvSpPr>
          <p:spPr>
            <a:xfrm>
              <a:off x="4764135"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67" name="tx167"/>
            <p:cNvSpPr/>
            <p:nvPr/>
          </p:nvSpPr>
          <p:spPr>
            <a:xfrm>
              <a:off x="6572241"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68" name="tx168"/>
            <p:cNvSpPr/>
            <p:nvPr/>
          </p:nvSpPr>
          <p:spPr>
            <a:xfrm>
              <a:off x="8380347"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69" name="tx169"/>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0" name="tx170"/>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1" name="tx171"/>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45%. This is greater than in 2019, where coverage was 37%.
138,000 children missed their routine first dose of measles vaccine.
MCV2 is typically administered to children between 18 months and five years old. MCV2 coverage increased to 28% in 2025.</a:t>
            </a:r>
          </a:p>
        </p:txBody>
      </p:sp>
      <p:sp>
        <p:nvSpPr>
          <p:cNvPr id="17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relatively constant (within 1%) at 44% in 2025 - below the 95% level needed to prevent outbreaks and, leaving 138,000 children without any protection against measles. MCV2 coverage increased to from 26% in 2024 to 28% in 2025 - below the IA2030 target of 90%.</a:t>
            </a:r>
          </a:p>
        </p:txBody>
      </p:sp>
      <p:grpSp xmlns:pic="http://schemas.openxmlformats.org/drawingml/2006/picture">
        <p:nvGrpSpPr>
          <p:cNvPr id="174" name=""/>
          <p:cNvGrpSpPr/>
          <p:nvPr/>
        </p:nvGrpSpPr>
        <p:grpSpPr>
          <a:xfrm>
            <a:off x="292608" y="1097280"/>
            <a:ext cx="8595360" cy="28575"/>
            <a:chOff x="292608" y="1097280"/>
            <a:chExt cx="8595360" cy="28575"/>
          </a:xfrm>
        </p:grpSpPr>
        <p:sp>
          <p:nvSpPr>
            <p:cNvPr id="17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5710"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8939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7308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0372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2003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2266244"/>
              <a:ext cx="3418439" cy="1027953"/>
            </a:xfrm>
            <a:custGeom>
              <a:avLst/>
              <a:pathLst>
                <a:path w="3418439" h="1027953">
                  <a:moveTo>
                    <a:pt x="0" y="284327"/>
                  </a:moveTo>
                  <a:lnTo>
                    <a:pt x="136737" y="371812"/>
                  </a:lnTo>
                  <a:lnTo>
                    <a:pt x="273475" y="196842"/>
                  </a:lnTo>
                  <a:lnTo>
                    <a:pt x="410212" y="109356"/>
                  </a:lnTo>
                  <a:lnTo>
                    <a:pt x="546950" y="109356"/>
                  </a:lnTo>
                  <a:lnTo>
                    <a:pt x="683687" y="0"/>
                  </a:lnTo>
                  <a:lnTo>
                    <a:pt x="820425" y="0"/>
                  </a:lnTo>
                  <a:lnTo>
                    <a:pt x="957162" y="218713"/>
                  </a:lnTo>
                  <a:lnTo>
                    <a:pt x="1093900" y="349941"/>
                  </a:lnTo>
                  <a:lnTo>
                    <a:pt x="1230638" y="371812"/>
                  </a:lnTo>
                  <a:lnTo>
                    <a:pt x="1367375" y="415555"/>
                  </a:lnTo>
                  <a:lnTo>
                    <a:pt x="1504113" y="349941"/>
                  </a:lnTo>
                  <a:lnTo>
                    <a:pt x="1640850" y="240584"/>
                  </a:lnTo>
                  <a:lnTo>
                    <a:pt x="1777588" y="218713"/>
                  </a:lnTo>
                  <a:lnTo>
                    <a:pt x="1914325" y="371812"/>
                  </a:lnTo>
                  <a:lnTo>
                    <a:pt x="2051063" y="546783"/>
                  </a:lnTo>
                  <a:lnTo>
                    <a:pt x="2187801" y="787368"/>
                  </a:lnTo>
                  <a:lnTo>
                    <a:pt x="2324538" y="896725"/>
                  </a:lnTo>
                  <a:lnTo>
                    <a:pt x="2461276" y="984210"/>
                  </a:lnTo>
                  <a:lnTo>
                    <a:pt x="2598013" y="984210"/>
                  </a:lnTo>
                  <a:lnTo>
                    <a:pt x="2734751" y="831111"/>
                  </a:lnTo>
                  <a:lnTo>
                    <a:pt x="2871488" y="1027953"/>
                  </a:lnTo>
                  <a:lnTo>
                    <a:pt x="3008226" y="896725"/>
                  </a:lnTo>
                  <a:lnTo>
                    <a:pt x="3144964" y="656140"/>
                  </a:lnTo>
                  <a:lnTo>
                    <a:pt x="3281701" y="831111"/>
                  </a:lnTo>
                  <a:lnTo>
                    <a:pt x="3418439" y="809239"/>
                  </a:lnTo>
                </a:path>
              </a:pathLst>
            </a:custGeom>
            <a:ln w="27101" cap="flat">
              <a:solidFill>
                <a:srgbClr val="0058AB">
                  <a:alpha val="100000"/>
                </a:srgbClr>
              </a:solidFill>
              <a:prstDash val="solid"/>
              <a:round/>
            </a:ln>
          </p:spPr>
          <p:txBody>
            <a:bodyPr/>
            <a:lstStyle/>
            <a:p/>
          </p:txBody>
        </p:sp>
        <p:sp>
          <p:nvSpPr>
            <p:cNvPr id="22" name="pl22"/>
            <p:cNvSpPr/>
            <p:nvPr/>
          </p:nvSpPr>
          <p:spPr>
            <a:xfrm>
              <a:off x="1122022" y="2178758"/>
              <a:ext cx="3418439" cy="328070"/>
            </a:xfrm>
            <a:custGeom>
              <a:avLst/>
              <a:pathLst>
                <a:path w="3418439" h="328070">
                  <a:moveTo>
                    <a:pt x="0" y="328070"/>
                  </a:moveTo>
                  <a:lnTo>
                    <a:pt x="136737" y="306198"/>
                  </a:lnTo>
                  <a:lnTo>
                    <a:pt x="273475" y="306198"/>
                  </a:lnTo>
                  <a:lnTo>
                    <a:pt x="410212" y="284327"/>
                  </a:lnTo>
                  <a:lnTo>
                    <a:pt x="546950" y="240584"/>
                  </a:lnTo>
                  <a:lnTo>
                    <a:pt x="683687" y="196842"/>
                  </a:lnTo>
                  <a:lnTo>
                    <a:pt x="820425" y="153099"/>
                  </a:lnTo>
                  <a:lnTo>
                    <a:pt x="957162" y="153099"/>
                  </a:lnTo>
                  <a:lnTo>
                    <a:pt x="1093900" y="109356"/>
                  </a:lnTo>
                  <a:lnTo>
                    <a:pt x="1230638" y="65614"/>
                  </a:lnTo>
                  <a:lnTo>
                    <a:pt x="1367375" y="43742"/>
                  </a:lnTo>
                  <a:lnTo>
                    <a:pt x="1504113" y="43742"/>
                  </a:lnTo>
                  <a:lnTo>
                    <a:pt x="1640850" y="43742"/>
                  </a:lnTo>
                  <a:lnTo>
                    <a:pt x="1777588" y="43742"/>
                  </a:lnTo>
                  <a:lnTo>
                    <a:pt x="1914325" y="43742"/>
                  </a:lnTo>
                  <a:lnTo>
                    <a:pt x="2051063" y="43742"/>
                  </a:lnTo>
                  <a:lnTo>
                    <a:pt x="2187801" y="21871"/>
                  </a:lnTo>
                  <a:lnTo>
                    <a:pt x="2324538" y="21871"/>
                  </a:lnTo>
                  <a:lnTo>
                    <a:pt x="2461276" y="0"/>
                  </a:lnTo>
                  <a:lnTo>
                    <a:pt x="2598013" y="0"/>
                  </a:lnTo>
                  <a:lnTo>
                    <a:pt x="2734751" y="65614"/>
                  </a:lnTo>
                  <a:lnTo>
                    <a:pt x="2871488" y="109356"/>
                  </a:lnTo>
                  <a:lnTo>
                    <a:pt x="3008226" y="65614"/>
                  </a:lnTo>
                  <a:lnTo>
                    <a:pt x="3144964" y="65614"/>
                  </a:lnTo>
                  <a:lnTo>
                    <a:pt x="3281701" y="43742"/>
                  </a:lnTo>
                  <a:lnTo>
                    <a:pt x="3418439" y="43742"/>
                  </a:lnTo>
                </a:path>
              </a:pathLst>
            </a:custGeom>
            <a:ln w="27101" cap="flat">
              <a:solidFill>
                <a:srgbClr val="80BD41">
                  <a:alpha val="100000"/>
                </a:srgbClr>
              </a:solidFill>
              <a:prstDash val="solid"/>
              <a:round/>
            </a:ln>
          </p:spPr>
          <p:txBody>
            <a:bodyPr/>
            <a:lstStyle/>
            <a:p/>
          </p:txBody>
        </p:sp>
        <p:sp>
          <p:nvSpPr>
            <p:cNvPr id="23" name="pl23"/>
            <p:cNvSpPr/>
            <p:nvPr/>
          </p:nvSpPr>
          <p:spPr>
            <a:xfrm>
              <a:off x="1122022" y="1981916"/>
              <a:ext cx="3418439" cy="262456"/>
            </a:xfrm>
            <a:custGeom>
              <a:avLst/>
              <a:pathLst>
                <a:path w="3418439" h="262456">
                  <a:moveTo>
                    <a:pt x="0" y="262456"/>
                  </a:moveTo>
                  <a:lnTo>
                    <a:pt x="136737" y="262456"/>
                  </a:lnTo>
                  <a:lnTo>
                    <a:pt x="273475" y="262456"/>
                  </a:lnTo>
                  <a:lnTo>
                    <a:pt x="410212" y="240584"/>
                  </a:lnTo>
                  <a:lnTo>
                    <a:pt x="546950" y="196842"/>
                  </a:lnTo>
                  <a:lnTo>
                    <a:pt x="683687" y="196842"/>
                  </a:lnTo>
                  <a:lnTo>
                    <a:pt x="820425" y="109356"/>
                  </a:lnTo>
                  <a:lnTo>
                    <a:pt x="957162" y="131228"/>
                  </a:lnTo>
                  <a:lnTo>
                    <a:pt x="1093900" y="65614"/>
                  </a:lnTo>
                  <a:lnTo>
                    <a:pt x="1230638" y="43742"/>
                  </a:lnTo>
                  <a:lnTo>
                    <a:pt x="1367375" y="43742"/>
                  </a:lnTo>
                  <a:lnTo>
                    <a:pt x="1504113" y="21871"/>
                  </a:lnTo>
                  <a:lnTo>
                    <a:pt x="1640850" y="21871"/>
                  </a:lnTo>
                  <a:lnTo>
                    <a:pt x="1777588" y="0"/>
                  </a:lnTo>
                  <a:lnTo>
                    <a:pt x="1914325" y="21871"/>
                  </a:lnTo>
                  <a:lnTo>
                    <a:pt x="2051063" y="21871"/>
                  </a:lnTo>
                  <a:lnTo>
                    <a:pt x="2187801" y="0"/>
                  </a:lnTo>
                  <a:lnTo>
                    <a:pt x="2324538" y="0"/>
                  </a:lnTo>
                  <a:lnTo>
                    <a:pt x="2461276" y="0"/>
                  </a:lnTo>
                  <a:lnTo>
                    <a:pt x="2598013" y="21871"/>
                  </a:lnTo>
                  <a:lnTo>
                    <a:pt x="2734751" y="87485"/>
                  </a:lnTo>
                  <a:lnTo>
                    <a:pt x="2871488" y="196842"/>
                  </a:lnTo>
                  <a:lnTo>
                    <a:pt x="3008226" y="65614"/>
                  </a:lnTo>
                  <a:lnTo>
                    <a:pt x="3144964" y="153099"/>
                  </a:lnTo>
                  <a:lnTo>
                    <a:pt x="3281701" y="131228"/>
                  </a:lnTo>
                  <a:lnTo>
                    <a:pt x="3418439"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2022" y="2266244"/>
              <a:ext cx="3418439" cy="1027953"/>
            </a:xfrm>
            <a:custGeom>
              <a:avLst/>
              <a:pathLst>
                <a:path w="3418439" h="1027953">
                  <a:moveTo>
                    <a:pt x="0" y="284327"/>
                  </a:moveTo>
                  <a:lnTo>
                    <a:pt x="136737" y="371812"/>
                  </a:lnTo>
                  <a:lnTo>
                    <a:pt x="273475" y="196842"/>
                  </a:lnTo>
                  <a:lnTo>
                    <a:pt x="410212" y="109356"/>
                  </a:lnTo>
                  <a:lnTo>
                    <a:pt x="546950" y="109356"/>
                  </a:lnTo>
                  <a:lnTo>
                    <a:pt x="683687" y="0"/>
                  </a:lnTo>
                  <a:lnTo>
                    <a:pt x="820425" y="0"/>
                  </a:lnTo>
                  <a:lnTo>
                    <a:pt x="957162" y="218713"/>
                  </a:lnTo>
                  <a:lnTo>
                    <a:pt x="1093900" y="349941"/>
                  </a:lnTo>
                  <a:lnTo>
                    <a:pt x="1230638" y="371812"/>
                  </a:lnTo>
                  <a:lnTo>
                    <a:pt x="1367375" y="415555"/>
                  </a:lnTo>
                  <a:lnTo>
                    <a:pt x="1504113" y="349941"/>
                  </a:lnTo>
                  <a:lnTo>
                    <a:pt x="1640850" y="240584"/>
                  </a:lnTo>
                  <a:lnTo>
                    <a:pt x="1777588" y="218713"/>
                  </a:lnTo>
                  <a:lnTo>
                    <a:pt x="1914325" y="371812"/>
                  </a:lnTo>
                  <a:lnTo>
                    <a:pt x="2051063" y="546783"/>
                  </a:lnTo>
                  <a:lnTo>
                    <a:pt x="2187801" y="787368"/>
                  </a:lnTo>
                  <a:lnTo>
                    <a:pt x="2324538" y="896725"/>
                  </a:lnTo>
                  <a:lnTo>
                    <a:pt x="2461276" y="984210"/>
                  </a:lnTo>
                  <a:lnTo>
                    <a:pt x="2598013" y="984210"/>
                  </a:lnTo>
                  <a:lnTo>
                    <a:pt x="2734751" y="831111"/>
                  </a:lnTo>
                  <a:lnTo>
                    <a:pt x="2871488" y="1027953"/>
                  </a:lnTo>
                  <a:lnTo>
                    <a:pt x="3008226" y="896725"/>
                  </a:lnTo>
                  <a:lnTo>
                    <a:pt x="3144964" y="656140"/>
                  </a:lnTo>
                  <a:lnTo>
                    <a:pt x="3281701" y="831111"/>
                  </a:lnTo>
                  <a:lnTo>
                    <a:pt x="3418439" y="809239"/>
                  </a:lnTo>
                </a:path>
              </a:pathLst>
            </a:custGeom>
            <a:ln w="43362" cap="flat">
              <a:solidFill>
                <a:srgbClr val="000000">
                  <a:alpha val="100000"/>
                </a:srgbClr>
              </a:solidFill>
              <a:prstDash val="solid"/>
              <a:round/>
            </a:ln>
          </p:spPr>
          <p:txBody>
            <a:bodyPr/>
            <a:lstStyle/>
            <a:p/>
          </p:txBody>
        </p:sp>
        <p:sp>
          <p:nvSpPr>
            <p:cNvPr id="25" name="pl25"/>
            <p:cNvSpPr/>
            <p:nvPr/>
          </p:nvSpPr>
          <p:spPr>
            <a:xfrm>
              <a:off x="1122022" y="1828817"/>
              <a:ext cx="0" cy="721754"/>
            </a:xfrm>
            <a:custGeom>
              <a:avLst/>
              <a:pathLst>
                <a:path w="0" h="721754">
                  <a:moveTo>
                    <a:pt x="0" y="0"/>
                  </a:moveTo>
                  <a:lnTo>
                    <a:pt x="0" y="721754"/>
                  </a:lnTo>
                </a:path>
              </a:pathLst>
            </a:custGeom>
            <a:ln w="13550" cap="flat">
              <a:solidFill>
                <a:srgbClr val="0058AB">
                  <a:alpha val="100000"/>
                </a:srgbClr>
              </a:solidFill>
              <a:prstDash val="dot"/>
              <a:round/>
            </a:ln>
          </p:spPr>
          <p:txBody>
            <a:bodyPr/>
            <a:lstStyle/>
            <a:p/>
          </p:txBody>
        </p:sp>
        <p:sp>
          <p:nvSpPr>
            <p:cNvPr id="26" name="pl26"/>
            <p:cNvSpPr/>
            <p:nvPr/>
          </p:nvSpPr>
          <p:spPr>
            <a:xfrm>
              <a:off x="1805710"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27" name="pl27"/>
            <p:cNvSpPr/>
            <p:nvPr/>
          </p:nvSpPr>
          <p:spPr>
            <a:xfrm>
              <a:off x="2489398" y="1828817"/>
              <a:ext cx="0" cy="852982"/>
            </a:xfrm>
            <a:custGeom>
              <a:avLst/>
              <a:pathLst>
                <a:path w="0" h="852982">
                  <a:moveTo>
                    <a:pt x="0" y="0"/>
                  </a:moveTo>
                  <a:lnTo>
                    <a:pt x="0" y="852982"/>
                  </a:lnTo>
                </a:path>
              </a:pathLst>
            </a:custGeom>
            <a:ln w="13550" cap="flat">
              <a:solidFill>
                <a:srgbClr val="0058AB">
                  <a:alpha val="100000"/>
                </a:srgbClr>
              </a:solidFill>
              <a:prstDash val="dot"/>
              <a:round/>
            </a:ln>
          </p:spPr>
          <p:txBody>
            <a:bodyPr/>
            <a:lstStyle/>
            <a:p/>
          </p:txBody>
        </p:sp>
        <p:sp>
          <p:nvSpPr>
            <p:cNvPr id="28" name="pl28"/>
            <p:cNvSpPr/>
            <p:nvPr/>
          </p:nvSpPr>
          <p:spPr>
            <a:xfrm>
              <a:off x="3173085" y="1828817"/>
              <a:ext cx="0" cy="984210"/>
            </a:xfrm>
            <a:custGeom>
              <a:avLst/>
              <a:pathLst>
                <a:path w="0" h="984210">
                  <a:moveTo>
                    <a:pt x="0" y="0"/>
                  </a:moveTo>
                  <a:lnTo>
                    <a:pt x="0" y="984210"/>
                  </a:lnTo>
                </a:path>
              </a:pathLst>
            </a:custGeom>
            <a:ln w="13550" cap="flat">
              <a:solidFill>
                <a:srgbClr val="0058AB">
                  <a:alpha val="100000"/>
                </a:srgbClr>
              </a:solidFill>
              <a:prstDash val="dot"/>
              <a:round/>
            </a:ln>
          </p:spPr>
          <p:txBody>
            <a:bodyPr/>
            <a:lstStyle/>
            <a:p/>
          </p:txBody>
        </p:sp>
        <p:sp>
          <p:nvSpPr>
            <p:cNvPr id="29" name="pl29"/>
            <p:cNvSpPr/>
            <p:nvPr/>
          </p:nvSpPr>
          <p:spPr>
            <a:xfrm>
              <a:off x="3720036" y="1828817"/>
              <a:ext cx="0" cy="1421637"/>
            </a:xfrm>
            <a:custGeom>
              <a:avLst/>
              <a:pathLst>
                <a:path w="0" h="1421637">
                  <a:moveTo>
                    <a:pt x="0" y="0"/>
                  </a:moveTo>
                  <a:lnTo>
                    <a:pt x="0" y="1421637"/>
                  </a:lnTo>
                </a:path>
              </a:pathLst>
            </a:custGeom>
            <a:ln w="13550" cap="flat">
              <a:solidFill>
                <a:srgbClr val="0058AB">
                  <a:alpha val="100000"/>
                </a:srgbClr>
              </a:solidFill>
              <a:prstDash val="dot"/>
              <a:round/>
            </a:ln>
          </p:spPr>
          <p:txBody>
            <a:bodyPr/>
            <a:lstStyle/>
            <a:p/>
          </p:txBody>
        </p:sp>
        <p:sp>
          <p:nvSpPr>
            <p:cNvPr id="30" name="pl30"/>
            <p:cNvSpPr/>
            <p:nvPr/>
          </p:nvSpPr>
          <p:spPr>
            <a:xfrm>
              <a:off x="4403724" y="1828817"/>
              <a:ext cx="0" cy="1268538"/>
            </a:xfrm>
            <a:custGeom>
              <a:avLst/>
              <a:pathLst>
                <a:path w="0" h="1268538">
                  <a:moveTo>
                    <a:pt x="0" y="0"/>
                  </a:moveTo>
                  <a:lnTo>
                    <a:pt x="0" y="1268538"/>
                  </a:lnTo>
                </a:path>
              </a:pathLst>
            </a:custGeom>
            <a:ln w="13550" cap="flat">
              <a:solidFill>
                <a:srgbClr val="0058AB">
                  <a:alpha val="100000"/>
                </a:srgbClr>
              </a:solidFill>
              <a:prstDash val="dot"/>
              <a:round/>
            </a:ln>
          </p:spPr>
          <p:txBody>
            <a:bodyPr/>
            <a:lstStyle/>
            <a:p/>
          </p:txBody>
        </p:sp>
        <p:sp>
          <p:nvSpPr>
            <p:cNvPr id="31" name="pl31"/>
            <p:cNvSpPr/>
            <p:nvPr/>
          </p:nvSpPr>
          <p:spPr>
            <a:xfrm>
              <a:off x="4540461" y="1828817"/>
              <a:ext cx="0" cy="1246666"/>
            </a:xfrm>
            <a:custGeom>
              <a:avLst/>
              <a:pathLst>
                <a:path w="0" h="1246666">
                  <a:moveTo>
                    <a:pt x="0" y="0"/>
                  </a:moveTo>
                  <a:lnTo>
                    <a:pt x="0" y="1246666"/>
                  </a:lnTo>
                </a:path>
              </a:pathLst>
            </a:custGeom>
            <a:ln w="13550" cap="flat">
              <a:solidFill>
                <a:srgbClr val="0058AB">
                  <a:alpha val="100000"/>
                </a:srgbClr>
              </a:solidFill>
              <a:prstDash val="dot"/>
              <a:round/>
            </a:ln>
          </p:spPr>
          <p:txBody>
            <a:bodyPr/>
            <a:lstStyle/>
            <a:p/>
          </p:txBody>
        </p:sp>
        <p:sp>
          <p:nvSpPr>
            <p:cNvPr id="32" name="pl32"/>
            <p:cNvSpPr/>
            <p:nvPr/>
          </p:nvSpPr>
          <p:spPr>
            <a:xfrm>
              <a:off x="1122022" y="2266244"/>
              <a:ext cx="3418439" cy="1027953"/>
            </a:xfrm>
            <a:custGeom>
              <a:avLst/>
              <a:pathLst>
                <a:path w="3418439" h="1027953">
                  <a:moveTo>
                    <a:pt x="0" y="284327"/>
                  </a:moveTo>
                  <a:lnTo>
                    <a:pt x="136737" y="371812"/>
                  </a:lnTo>
                  <a:lnTo>
                    <a:pt x="273475" y="196842"/>
                  </a:lnTo>
                  <a:lnTo>
                    <a:pt x="410212" y="109356"/>
                  </a:lnTo>
                  <a:lnTo>
                    <a:pt x="546950" y="109356"/>
                  </a:lnTo>
                  <a:lnTo>
                    <a:pt x="683687" y="0"/>
                  </a:lnTo>
                  <a:lnTo>
                    <a:pt x="820425" y="0"/>
                  </a:lnTo>
                  <a:lnTo>
                    <a:pt x="957162" y="218713"/>
                  </a:lnTo>
                  <a:lnTo>
                    <a:pt x="1093900" y="349941"/>
                  </a:lnTo>
                  <a:lnTo>
                    <a:pt x="1230638" y="371812"/>
                  </a:lnTo>
                  <a:lnTo>
                    <a:pt x="1367375" y="415555"/>
                  </a:lnTo>
                  <a:lnTo>
                    <a:pt x="1504113" y="349941"/>
                  </a:lnTo>
                  <a:lnTo>
                    <a:pt x="1640850" y="240584"/>
                  </a:lnTo>
                  <a:lnTo>
                    <a:pt x="1777588" y="218713"/>
                  </a:lnTo>
                  <a:lnTo>
                    <a:pt x="1914325" y="371812"/>
                  </a:lnTo>
                  <a:lnTo>
                    <a:pt x="2051063" y="546783"/>
                  </a:lnTo>
                  <a:lnTo>
                    <a:pt x="2187801" y="787368"/>
                  </a:lnTo>
                  <a:lnTo>
                    <a:pt x="2324538" y="896725"/>
                  </a:lnTo>
                  <a:lnTo>
                    <a:pt x="2461276" y="984210"/>
                  </a:lnTo>
                  <a:lnTo>
                    <a:pt x="2598013" y="984210"/>
                  </a:lnTo>
                  <a:lnTo>
                    <a:pt x="2734751" y="831111"/>
                  </a:lnTo>
                  <a:lnTo>
                    <a:pt x="2871488" y="1027953"/>
                  </a:lnTo>
                  <a:lnTo>
                    <a:pt x="3008226" y="896725"/>
                  </a:lnTo>
                  <a:lnTo>
                    <a:pt x="3144964" y="656140"/>
                  </a:lnTo>
                  <a:lnTo>
                    <a:pt x="3281701" y="831111"/>
                  </a:lnTo>
                  <a:lnTo>
                    <a:pt x="3418439" y="809239"/>
                  </a:lnTo>
                </a:path>
              </a:pathLst>
            </a:custGeom>
            <a:ln w="27101" cap="flat">
              <a:solidFill>
                <a:srgbClr val="0058AB">
                  <a:alpha val="100000"/>
                </a:srgbClr>
              </a:solidFill>
              <a:prstDash val="solid"/>
              <a:round/>
            </a:ln>
          </p:spPr>
          <p:txBody>
            <a:bodyPr/>
            <a:lstStyle/>
            <a:p/>
          </p:txBody>
        </p:sp>
        <p:sp>
          <p:nvSpPr>
            <p:cNvPr id="33" name="tx33"/>
            <p:cNvSpPr/>
            <p:nvPr/>
          </p:nvSpPr>
          <p:spPr>
            <a:xfrm>
              <a:off x="106173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4" name="tx34"/>
            <p:cNvSpPr/>
            <p:nvPr/>
          </p:nvSpPr>
          <p:spPr>
            <a:xfrm>
              <a:off x="1745420"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5" name="tx35"/>
            <p:cNvSpPr/>
            <p:nvPr/>
          </p:nvSpPr>
          <p:spPr>
            <a:xfrm>
              <a:off x="242910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36" name="tx36"/>
            <p:cNvSpPr/>
            <p:nvPr/>
          </p:nvSpPr>
          <p:spPr>
            <a:xfrm>
              <a:off x="3112796"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37" name="tx37"/>
            <p:cNvSpPr/>
            <p:nvPr/>
          </p:nvSpPr>
          <p:spPr>
            <a:xfrm>
              <a:off x="365974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38" name="tx38"/>
            <p:cNvSpPr/>
            <p:nvPr/>
          </p:nvSpPr>
          <p:spPr>
            <a:xfrm>
              <a:off x="4343434"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39" name="tx39"/>
            <p:cNvSpPr/>
            <p:nvPr/>
          </p:nvSpPr>
          <p:spPr>
            <a:xfrm>
              <a:off x="4480171" y="170051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40" name="tx40"/>
            <p:cNvSpPr/>
            <p:nvPr/>
          </p:nvSpPr>
          <p:spPr>
            <a:xfrm>
              <a:off x="4624867"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24867"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926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3295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1663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72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6359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80654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0654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6790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3036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73644" y="4988970"/>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PNG</a:t>
              </a:r>
            </a:p>
          </p:txBody>
        </p:sp>
        <p:sp>
          <p:nvSpPr>
            <p:cNvPr id="60" name="tx60"/>
            <p:cNvSpPr/>
            <p:nvPr/>
          </p:nvSpPr>
          <p:spPr>
            <a:xfrm>
              <a:off x="273500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97461"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70680" y="1403693"/>
              <a:ext cx="232112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PNG, 2000-2025</a:t>
              </a:r>
            </a:p>
          </p:txBody>
        </p:sp>
        <p:sp>
          <p:nvSpPr>
            <p:cNvPr id="63" name="pl63"/>
            <p:cNvSpPr/>
            <p:nvPr/>
          </p:nvSpPr>
          <p:spPr>
            <a:xfrm>
              <a:off x="5244538" y="3895659"/>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3239519"/>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58337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92723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3567589"/>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2911449"/>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225530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415460"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09914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8283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6652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347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716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389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15460" y="2091273"/>
              <a:ext cx="3418439" cy="1541930"/>
            </a:xfrm>
            <a:custGeom>
              <a:avLst/>
              <a:pathLst>
                <a:path w="3418439" h="1541930">
                  <a:moveTo>
                    <a:pt x="0" y="426491"/>
                  </a:moveTo>
                  <a:lnTo>
                    <a:pt x="136737" y="557719"/>
                  </a:lnTo>
                  <a:lnTo>
                    <a:pt x="273475" y="295263"/>
                  </a:lnTo>
                  <a:lnTo>
                    <a:pt x="410212" y="164035"/>
                  </a:lnTo>
                  <a:lnTo>
                    <a:pt x="546950" y="164035"/>
                  </a:lnTo>
                  <a:lnTo>
                    <a:pt x="683687" y="0"/>
                  </a:lnTo>
                  <a:lnTo>
                    <a:pt x="820425" y="0"/>
                  </a:lnTo>
                  <a:lnTo>
                    <a:pt x="957162" y="328070"/>
                  </a:lnTo>
                  <a:lnTo>
                    <a:pt x="1093900" y="524912"/>
                  </a:lnTo>
                  <a:lnTo>
                    <a:pt x="1230638" y="557719"/>
                  </a:lnTo>
                  <a:lnTo>
                    <a:pt x="1367375" y="623333"/>
                  </a:lnTo>
                  <a:lnTo>
                    <a:pt x="1504113" y="524912"/>
                  </a:lnTo>
                  <a:lnTo>
                    <a:pt x="1640850" y="360877"/>
                  </a:lnTo>
                  <a:lnTo>
                    <a:pt x="1777588" y="328070"/>
                  </a:lnTo>
                  <a:lnTo>
                    <a:pt x="1914325" y="557719"/>
                  </a:lnTo>
                  <a:lnTo>
                    <a:pt x="2051063" y="820175"/>
                  </a:lnTo>
                  <a:lnTo>
                    <a:pt x="2187801" y="1181052"/>
                  </a:lnTo>
                  <a:lnTo>
                    <a:pt x="2324538" y="1345088"/>
                  </a:lnTo>
                  <a:lnTo>
                    <a:pt x="2461276" y="1476316"/>
                  </a:lnTo>
                  <a:lnTo>
                    <a:pt x="2598013" y="1476316"/>
                  </a:lnTo>
                  <a:lnTo>
                    <a:pt x="2734751" y="1246666"/>
                  </a:lnTo>
                  <a:lnTo>
                    <a:pt x="2871488" y="1541930"/>
                  </a:lnTo>
                  <a:lnTo>
                    <a:pt x="3008226" y="1345088"/>
                  </a:lnTo>
                  <a:lnTo>
                    <a:pt x="3144964" y="984210"/>
                  </a:lnTo>
                  <a:lnTo>
                    <a:pt x="3281701" y="1246666"/>
                  </a:lnTo>
                  <a:lnTo>
                    <a:pt x="3418439" y="1213859"/>
                  </a:lnTo>
                </a:path>
              </a:pathLst>
            </a:custGeom>
            <a:ln w="27101" cap="flat">
              <a:solidFill>
                <a:srgbClr val="0058AB">
                  <a:alpha val="100000"/>
                </a:srgbClr>
              </a:solidFill>
              <a:prstDash val="solid"/>
              <a:round/>
            </a:ln>
          </p:spPr>
          <p:txBody>
            <a:bodyPr/>
            <a:lstStyle/>
            <a:p/>
          </p:txBody>
        </p:sp>
        <p:sp>
          <p:nvSpPr>
            <p:cNvPr id="78" name="pl78"/>
            <p:cNvSpPr/>
            <p:nvPr/>
          </p:nvSpPr>
          <p:spPr>
            <a:xfrm>
              <a:off x="5415460" y="3567589"/>
              <a:ext cx="3418439" cy="492105"/>
            </a:xfrm>
            <a:custGeom>
              <a:avLst/>
              <a:pathLst>
                <a:path w="3418439" h="492105">
                  <a:moveTo>
                    <a:pt x="0" y="492105"/>
                  </a:moveTo>
                  <a:lnTo>
                    <a:pt x="136737" y="459298"/>
                  </a:lnTo>
                  <a:lnTo>
                    <a:pt x="273475" y="459298"/>
                  </a:lnTo>
                  <a:lnTo>
                    <a:pt x="410212" y="426491"/>
                  </a:lnTo>
                  <a:lnTo>
                    <a:pt x="546950" y="360877"/>
                  </a:lnTo>
                  <a:lnTo>
                    <a:pt x="683687" y="295263"/>
                  </a:lnTo>
                  <a:lnTo>
                    <a:pt x="820425" y="229649"/>
                  </a:lnTo>
                  <a:lnTo>
                    <a:pt x="957162" y="229649"/>
                  </a:lnTo>
                  <a:lnTo>
                    <a:pt x="1093900" y="164035"/>
                  </a:lnTo>
                  <a:lnTo>
                    <a:pt x="1230638" y="98421"/>
                  </a:lnTo>
                  <a:lnTo>
                    <a:pt x="1367375" y="65614"/>
                  </a:lnTo>
                  <a:lnTo>
                    <a:pt x="1504113" y="65614"/>
                  </a:lnTo>
                  <a:lnTo>
                    <a:pt x="1640850" y="65614"/>
                  </a:lnTo>
                  <a:lnTo>
                    <a:pt x="1777588" y="65614"/>
                  </a:lnTo>
                  <a:lnTo>
                    <a:pt x="1914325" y="65614"/>
                  </a:lnTo>
                  <a:lnTo>
                    <a:pt x="2051063" y="65614"/>
                  </a:lnTo>
                  <a:lnTo>
                    <a:pt x="2187801" y="32807"/>
                  </a:lnTo>
                  <a:lnTo>
                    <a:pt x="2324538" y="32807"/>
                  </a:lnTo>
                  <a:lnTo>
                    <a:pt x="2461276" y="0"/>
                  </a:lnTo>
                  <a:lnTo>
                    <a:pt x="2598013" y="0"/>
                  </a:lnTo>
                  <a:lnTo>
                    <a:pt x="2734751" y="98421"/>
                  </a:lnTo>
                  <a:lnTo>
                    <a:pt x="2871488" y="164035"/>
                  </a:lnTo>
                  <a:lnTo>
                    <a:pt x="3008226" y="98421"/>
                  </a:lnTo>
                  <a:lnTo>
                    <a:pt x="3144964" y="98421"/>
                  </a:lnTo>
                  <a:lnTo>
                    <a:pt x="3281701" y="65614"/>
                  </a:lnTo>
                  <a:lnTo>
                    <a:pt x="3418439" y="65614"/>
                  </a:lnTo>
                </a:path>
              </a:pathLst>
            </a:custGeom>
            <a:ln w="27101" cap="flat">
              <a:solidFill>
                <a:srgbClr val="80BD41">
                  <a:alpha val="100000"/>
                </a:srgbClr>
              </a:solidFill>
              <a:prstDash val="solid"/>
              <a:round/>
            </a:ln>
          </p:spPr>
          <p:txBody>
            <a:bodyPr/>
            <a:lstStyle/>
            <a:p/>
          </p:txBody>
        </p:sp>
        <p:sp>
          <p:nvSpPr>
            <p:cNvPr id="79" name="pl79"/>
            <p:cNvSpPr/>
            <p:nvPr/>
          </p:nvSpPr>
          <p:spPr>
            <a:xfrm>
              <a:off x="5415460" y="3534782"/>
              <a:ext cx="3418439" cy="393684"/>
            </a:xfrm>
            <a:custGeom>
              <a:avLst/>
              <a:pathLst>
                <a:path w="3418439" h="393684">
                  <a:moveTo>
                    <a:pt x="0" y="393684"/>
                  </a:moveTo>
                  <a:lnTo>
                    <a:pt x="136737" y="393684"/>
                  </a:lnTo>
                  <a:lnTo>
                    <a:pt x="273475" y="393684"/>
                  </a:lnTo>
                  <a:lnTo>
                    <a:pt x="410212" y="360877"/>
                  </a:lnTo>
                  <a:lnTo>
                    <a:pt x="546950" y="295263"/>
                  </a:lnTo>
                  <a:lnTo>
                    <a:pt x="683687" y="295263"/>
                  </a:lnTo>
                  <a:lnTo>
                    <a:pt x="820425" y="164035"/>
                  </a:lnTo>
                  <a:lnTo>
                    <a:pt x="957162" y="196842"/>
                  </a:lnTo>
                  <a:lnTo>
                    <a:pt x="1093900" y="98421"/>
                  </a:lnTo>
                  <a:lnTo>
                    <a:pt x="1230638" y="65614"/>
                  </a:lnTo>
                  <a:lnTo>
                    <a:pt x="1367375" y="65614"/>
                  </a:lnTo>
                  <a:lnTo>
                    <a:pt x="1504113" y="32807"/>
                  </a:lnTo>
                  <a:lnTo>
                    <a:pt x="1640850" y="32807"/>
                  </a:lnTo>
                  <a:lnTo>
                    <a:pt x="1777588" y="0"/>
                  </a:lnTo>
                  <a:lnTo>
                    <a:pt x="1914325" y="32807"/>
                  </a:lnTo>
                  <a:lnTo>
                    <a:pt x="2051063" y="32807"/>
                  </a:lnTo>
                  <a:lnTo>
                    <a:pt x="2187801" y="0"/>
                  </a:lnTo>
                  <a:lnTo>
                    <a:pt x="2324538" y="0"/>
                  </a:lnTo>
                  <a:lnTo>
                    <a:pt x="2461276" y="0"/>
                  </a:lnTo>
                  <a:lnTo>
                    <a:pt x="2598013" y="32807"/>
                  </a:lnTo>
                  <a:lnTo>
                    <a:pt x="2734751" y="131228"/>
                  </a:lnTo>
                  <a:lnTo>
                    <a:pt x="2871488" y="295263"/>
                  </a:lnTo>
                  <a:lnTo>
                    <a:pt x="3008226" y="98421"/>
                  </a:lnTo>
                  <a:lnTo>
                    <a:pt x="3144964" y="229649"/>
                  </a:lnTo>
                  <a:lnTo>
                    <a:pt x="3281701" y="196842"/>
                  </a:lnTo>
                  <a:lnTo>
                    <a:pt x="3418439" y="196842"/>
                  </a:lnTo>
                </a:path>
              </a:pathLst>
            </a:custGeom>
            <a:ln w="27101" cap="flat">
              <a:solidFill>
                <a:srgbClr val="961A49">
                  <a:alpha val="100000"/>
                </a:srgbClr>
              </a:solidFill>
              <a:prstDash val="solid"/>
              <a:round/>
            </a:ln>
          </p:spPr>
          <p:txBody>
            <a:bodyPr/>
            <a:lstStyle/>
            <a:p/>
          </p:txBody>
        </p:sp>
        <p:sp>
          <p:nvSpPr>
            <p:cNvPr id="80" name="pl80"/>
            <p:cNvSpPr/>
            <p:nvPr/>
          </p:nvSpPr>
          <p:spPr>
            <a:xfrm>
              <a:off x="5415460" y="3567589"/>
              <a:ext cx="3418439" cy="0"/>
            </a:xfrm>
            <a:custGeom>
              <a:avLst/>
              <a:pathLst>
                <a:path w="3418439" h="0">
                  <a:moveTo>
                    <a:pt x="0" y="0"/>
                  </a:moveTo>
                  <a:lnTo>
                    <a:pt x="0" y="0"/>
                  </a:lnTo>
                  <a:lnTo>
                    <a:pt x="0" y="0"/>
                  </a:lnTo>
                  <a:lnTo>
                    <a:pt x="136737" y="0"/>
                  </a:lnTo>
                  <a:lnTo>
                    <a:pt x="136737" y="0"/>
                  </a:lnTo>
                  <a:lnTo>
                    <a:pt x="136737" y="0"/>
                  </a:lnTo>
                  <a:lnTo>
                    <a:pt x="273475" y="0"/>
                  </a:lnTo>
                  <a:lnTo>
                    <a:pt x="273475" y="0"/>
                  </a:lnTo>
                  <a:lnTo>
                    <a:pt x="273475" y="0"/>
                  </a:lnTo>
                  <a:lnTo>
                    <a:pt x="410212" y="0"/>
                  </a:lnTo>
                  <a:lnTo>
                    <a:pt x="410212" y="0"/>
                  </a:lnTo>
                  <a:lnTo>
                    <a:pt x="410212" y="0"/>
                  </a:lnTo>
                  <a:lnTo>
                    <a:pt x="546950" y="0"/>
                  </a:lnTo>
                  <a:lnTo>
                    <a:pt x="546950" y="0"/>
                  </a:lnTo>
                  <a:lnTo>
                    <a:pt x="546950" y="0"/>
                  </a:lnTo>
                  <a:lnTo>
                    <a:pt x="683687" y="0"/>
                  </a:lnTo>
                  <a:lnTo>
                    <a:pt x="683687" y="0"/>
                  </a:lnTo>
                  <a:lnTo>
                    <a:pt x="683687" y="0"/>
                  </a:lnTo>
                  <a:lnTo>
                    <a:pt x="820425" y="0"/>
                  </a:lnTo>
                  <a:lnTo>
                    <a:pt x="820425" y="0"/>
                  </a:lnTo>
                  <a:lnTo>
                    <a:pt x="820425" y="0"/>
                  </a:lnTo>
                  <a:lnTo>
                    <a:pt x="957162" y="0"/>
                  </a:lnTo>
                  <a:lnTo>
                    <a:pt x="957162" y="0"/>
                  </a:lnTo>
                  <a:lnTo>
                    <a:pt x="957162" y="0"/>
                  </a:lnTo>
                  <a:lnTo>
                    <a:pt x="1093900" y="0"/>
                  </a:lnTo>
                  <a:lnTo>
                    <a:pt x="1093900" y="0"/>
                  </a:lnTo>
                  <a:lnTo>
                    <a:pt x="1093900" y="0"/>
                  </a:lnTo>
                  <a:lnTo>
                    <a:pt x="1230638" y="0"/>
                  </a:lnTo>
                  <a:lnTo>
                    <a:pt x="1230638" y="0"/>
                  </a:lnTo>
                  <a:lnTo>
                    <a:pt x="1230638" y="0"/>
                  </a:lnTo>
                  <a:lnTo>
                    <a:pt x="1367375" y="0"/>
                  </a:lnTo>
                  <a:lnTo>
                    <a:pt x="1367375" y="0"/>
                  </a:lnTo>
                  <a:lnTo>
                    <a:pt x="1367375" y="0"/>
                  </a:lnTo>
                  <a:lnTo>
                    <a:pt x="1504113" y="0"/>
                  </a:lnTo>
                  <a:lnTo>
                    <a:pt x="1504113" y="0"/>
                  </a:lnTo>
                  <a:lnTo>
                    <a:pt x="1504113" y="0"/>
                  </a:lnTo>
                  <a:lnTo>
                    <a:pt x="1640850" y="0"/>
                  </a:lnTo>
                  <a:lnTo>
                    <a:pt x="1640850" y="0"/>
                  </a:lnTo>
                  <a:lnTo>
                    <a:pt x="1640850" y="0"/>
                  </a:lnTo>
                  <a:lnTo>
                    <a:pt x="1777588" y="0"/>
                  </a:lnTo>
                  <a:lnTo>
                    <a:pt x="1777588" y="0"/>
                  </a:lnTo>
                  <a:lnTo>
                    <a:pt x="1777588" y="0"/>
                  </a:lnTo>
                  <a:lnTo>
                    <a:pt x="1914325" y="0"/>
                  </a:lnTo>
                  <a:lnTo>
                    <a:pt x="1914325" y="0"/>
                  </a:lnTo>
                  <a:lnTo>
                    <a:pt x="1914325" y="0"/>
                  </a:lnTo>
                  <a:lnTo>
                    <a:pt x="2051063" y="0"/>
                  </a:lnTo>
                  <a:lnTo>
                    <a:pt x="2051063" y="0"/>
                  </a:lnTo>
                  <a:lnTo>
                    <a:pt x="2051063" y="0"/>
                  </a:lnTo>
                  <a:lnTo>
                    <a:pt x="2187801" y="0"/>
                  </a:lnTo>
                  <a:lnTo>
                    <a:pt x="2187801" y="0"/>
                  </a:lnTo>
                  <a:lnTo>
                    <a:pt x="2187801" y="0"/>
                  </a:lnTo>
                  <a:lnTo>
                    <a:pt x="2324538" y="0"/>
                  </a:lnTo>
                  <a:lnTo>
                    <a:pt x="2324538" y="0"/>
                  </a:lnTo>
                  <a:lnTo>
                    <a:pt x="2324538" y="0"/>
                  </a:lnTo>
                  <a:lnTo>
                    <a:pt x="2461276" y="0"/>
                  </a:lnTo>
                  <a:lnTo>
                    <a:pt x="2461276" y="0"/>
                  </a:lnTo>
                  <a:lnTo>
                    <a:pt x="2461276" y="0"/>
                  </a:lnTo>
                  <a:lnTo>
                    <a:pt x="2598013" y="0"/>
                  </a:lnTo>
                  <a:lnTo>
                    <a:pt x="2598013" y="0"/>
                  </a:lnTo>
                  <a:lnTo>
                    <a:pt x="2598013" y="0"/>
                  </a:lnTo>
                  <a:lnTo>
                    <a:pt x="2734751" y="0"/>
                  </a:lnTo>
                  <a:lnTo>
                    <a:pt x="2734751" y="0"/>
                  </a:lnTo>
                  <a:lnTo>
                    <a:pt x="2734751" y="0"/>
                  </a:lnTo>
                  <a:lnTo>
                    <a:pt x="2871488" y="0"/>
                  </a:lnTo>
                  <a:lnTo>
                    <a:pt x="2871488" y="0"/>
                  </a:lnTo>
                  <a:lnTo>
                    <a:pt x="2871488" y="0"/>
                  </a:lnTo>
                  <a:lnTo>
                    <a:pt x="3008226" y="0"/>
                  </a:lnTo>
                  <a:lnTo>
                    <a:pt x="3008226" y="0"/>
                  </a:lnTo>
                  <a:lnTo>
                    <a:pt x="3008226" y="0"/>
                  </a:lnTo>
                  <a:lnTo>
                    <a:pt x="3144964" y="0"/>
                  </a:lnTo>
                  <a:lnTo>
                    <a:pt x="3144964" y="0"/>
                  </a:lnTo>
                  <a:lnTo>
                    <a:pt x="3144964" y="0"/>
                  </a:lnTo>
                  <a:lnTo>
                    <a:pt x="3281701" y="0"/>
                  </a:lnTo>
                  <a:lnTo>
                    <a:pt x="3281701" y="0"/>
                  </a:lnTo>
                  <a:lnTo>
                    <a:pt x="3281701"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1" name="pl81"/>
            <p:cNvSpPr/>
            <p:nvPr/>
          </p:nvSpPr>
          <p:spPr>
            <a:xfrm>
              <a:off x="5415460" y="2091273"/>
              <a:ext cx="3418439" cy="1541930"/>
            </a:xfrm>
            <a:custGeom>
              <a:avLst/>
              <a:pathLst>
                <a:path w="3418439" h="1541930">
                  <a:moveTo>
                    <a:pt x="0" y="426491"/>
                  </a:moveTo>
                  <a:lnTo>
                    <a:pt x="136737" y="557719"/>
                  </a:lnTo>
                  <a:lnTo>
                    <a:pt x="273475" y="295263"/>
                  </a:lnTo>
                  <a:lnTo>
                    <a:pt x="410212" y="164035"/>
                  </a:lnTo>
                  <a:lnTo>
                    <a:pt x="546950" y="164035"/>
                  </a:lnTo>
                  <a:lnTo>
                    <a:pt x="683687" y="0"/>
                  </a:lnTo>
                  <a:lnTo>
                    <a:pt x="820425" y="0"/>
                  </a:lnTo>
                  <a:lnTo>
                    <a:pt x="957162" y="328070"/>
                  </a:lnTo>
                  <a:lnTo>
                    <a:pt x="1093900" y="524912"/>
                  </a:lnTo>
                  <a:lnTo>
                    <a:pt x="1230638" y="557719"/>
                  </a:lnTo>
                  <a:lnTo>
                    <a:pt x="1367375" y="623333"/>
                  </a:lnTo>
                  <a:lnTo>
                    <a:pt x="1504113" y="524912"/>
                  </a:lnTo>
                  <a:lnTo>
                    <a:pt x="1640850" y="360877"/>
                  </a:lnTo>
                  <a:lnTo>
                    <a:pt x="1777588" y="328070"/>
                  </a:lnTo>
                  <a:lnTo>
                    <a:pt x="1914325" y="557719"/>
                  </a:lnTo>
                  <a:lnTo>
                    <a:pt x="2051063" y="820175"/>
                  </a:lnTo>
                  <a:lnTo>
                    <a:pt x="2187801" y="1181052"/>
                  </a:lnTo>
                  <a:lnTo>
                    <a:pt x="2324538" y="1345088"/>
                  </a:lnTo>
                  <a:lnTo>
                    <a:pt x="2461276" y="1476316"/>
                  </a:lnTo>
                  <a:lnTo>
                    <a:pt x="2598013" y="1476316"/>
                  </a:lnTo>
                  <a:lnTo>
                    <a:pt x="2734751" y="1246666"/>
                  </a:lnTo>
                  <a:lnTo>
                    <a:pt x="2871488" y="1541930"/>
                  </a:lnTo>
                  <a:lnTo>
                    <a:pt x="3008226" y="1345088"/>
                  </a:lnTo>
                  <a:lnTo>
                    <a:pt x="3144964" y="984210"/>
                  </a:lnTo>
                  <a:lnTo>
                    <a:pt x="3281701" y="1246666"/>
                  </a:lnTo>
                  <a:lnTo>
                    <a:pt x="3418439" y="1213859"/>
                  </a:lnTo>
                </a:path>
              </a:pathLst>
            </a:custGeom>
            <a:ln w="43362" cap="flat">
              <a:solidFill>
                <a:srgbClr val="000000">
                  <a:alpha val="100000"/>
                </a:srgbClr>
              </a:solidFill>
              <a:prstDash val="solid"/>
              <a:round/>
            </a:ln>
          </p:spPr>
          <p:txBody>
            <a:bodyPr/>
            <a:lstStyle/>
            <a:p/>
          </p:txBody>
        </p:sp>
        <p:sp>
          <p:nvSpPr>
            <p:cNvPr id="82" name="pl82"/>
            <p:cNvSpPr/>
            <p:nvPr/>
          </p:nvSpPr>
          <p:spPr>
            <a:xfrm>
              <a:off x="5415460" y="2038782"/>
              <a:ext cx="0" cy="478982"/>
            </a:xfrm>
            <a:custGeom>
              <a:avLst/>
              <a:pathLst>
                <a:path w="0" h="478982">
                  <a:moveTo>
                    <a:pt x="0" y="478982"/>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099148" y="2038782"/>
              <a:ext cx="0" cy="52491"/>
            </a:xfrm>
            <a:custGeom>
              <a:avLst/>
              <a:pathLst>
                <a:path w="0" h="52491">
                  <a:moveTo>
                    <a:pt x="0" y="5249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82836" y="2038782"/>
              <a:ext cx="0" cy="675824"/>
            </a:xfrm>
            <a:custGeom>
              <a:avLst/>
              <a:pathLst>
                <a:path w="0" h="675824">
                  <a:moveTo>
                    <a:pt x="0" y="67582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66524" y="2038782"/>
              <a:ext cx="0" cy="872666"/>
            </a:xfrm>
            <a:custGeom>
              <a:avLst/>
              <a:pathLst>
                <a:path w="0" h="872666">
                  <a:moveTo>
                    <a:pt x="0" y="87266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3474" y="2038782"/>
              <a:ext cx="0" cy="1528807"/>
            </a:xfrm>
            <a:custGeom>
              <a:avLst/>
              <a:pathLst>
                <a:path w="0" h="1528807">
                  <a:moveTo>
                    <a:pt x="0" y="152880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7162" y="2038782"/>
              <a:ext cx="0" cy="1299158"/>
            </a:xfrm>
            <a:custGeom>
              <a:avLst/>
              <a:pathLst>
                <a:path w="0" h="1299158">
                  <a:moveTo>
                    <a:pt x="0" y="129915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3899" y="2038782"/>
              <a:ext cx="0" cy="1266351"/>
            </a:xfrm>
            <a:custGeom>
              <a:avLst/>
              <a:pathLst>
                <a:path w="0" h="1266351">
                  <a:moveTo>
                    <a:pt x="0" y="126635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15460" y="2091273"/>
              <a:ext cx="3418439" cy="1541930"/>
            </a:xfrm>
            <a:custGeom>
              <a:avLst/>
              <a:pathLst>
                <a:path w="3418439" h="1541930">
                  <a:moveTo>
                    <a:pt x="0" y="426491"/>
                  </a:moveTo>
                  <a:lnTo>
                    <a:pt x="136737" y="557719"/>
                  </a:lnTo>
                  <a:lnTo>
                    <a:pt x="273475" y="295263"/>
                  </a:lnTo>
                  <a:lnTo>
                    <a:pt x="410212" y="164035"/>
                  </a:lnTo>
                  <a:lnTo>
                    <a:pt x="546950" y="164035"/>
                  </a:lnTo>
                  <a:lnTo>
                    <a:pt x="683687" y="0"/>
                  </a:lnTo>
                  <a:lnTo>
                    <a:pt x="820425" y="0"/>
                  </a:lnTo>
                  <a:lnTo>
                    <a:pt x="957162" y="328070"/>
                  </a:lnTo>
                  <a:lnTo>
                    <a:pt x="1093900" y="524912"/>
                  </a:lnTo>
                  <a:lnTo>
                    <a:pt x="1230638" y="557719"/>
                  </a:lnTo>
                  <a:lnTo>
                    <a:pt x="1367375" y="623333"/>
                  </a:lnTo>
                  <a:lnTo>
                    <a:pt x="1504113" y="524912"/>
                  </a:lnTo>
                  <a:lnTo>
                    <a:pt x="1640850" y="360877"/>
                  </a:lnTo>
                  <a:lnTo>
                    <a:pt x="1777588" y="328070"/>
                  </a:lnTo>
                  <a:lnTo>
                    <a:pt x="1914325" y="557719"/>
                  </a:lnTo>
                  <a:lnTo>
                    <a:pt x="2051063" y="820175"/>
                  </a:lnTo>
                  <a:lnTo>
                    <a:pt x="2187801" y="1181052"/>
                  </a:lnTo>
                  <a:lnTo>
                    <a:pt x="2324538" y="1345088"/>
                  </a:lnTo>
                  <a:lnTo>
                    <a:pt x="2461276" y="1476316"/>
                  </a:lnTo>
                  <a:lnTo>
                    <a:pt x="2598013" y="1476316"/>
                  </a:lnTo>
                  <a:lnTo>
                    <a:pt x="2734751" y="1246666"/>
                  </a:lnTo>
                  <a:lnTo>
                    <a:pt x="2871488" y="1541930"/>
                  </a:lnTo>
                  <a:lnTo>
                    <a:pt x="3008226" y="1345088"/>
                  </a:lnTo>
                  <a:lnTo>
                    <a:pt x="3144964" y="984210"/>
                  </a:lnTo>
                  <a:lnTo>
                    <a:pt x="3281701" y="1246666"/>
                  </a:lnTo>
                  <a:lnTo>
                    <a:pt x="3418439" y="1213859"/>
                  </a:lnTo>
                </a:path>
              </a:pathLst>
            </a:custGeom>
            <a:ln w="27101" cap="flat">
              <a:solidFill>
                <a:srgbClr val="0058AB">
                  <a:alpha val="100000"/>
                </a:srgbClr>
              </a:solidFill>
              <a:prstDash val="solid"/>
              <a:round/>
            </a:ln>
          </p:spPr>
          <p:txBody>
            <a:bodyPr/>
            <a:lstStyle/>
            <a:p/>
          </p:txBody>
        </p:sp>
        <p:sp>
          <p:nvSpPr>
            <p:cNvPr id="90" name="tx90"/>
            <p:cNvSpPr/>
            <p:nvPr/>
          </p:nvSpPr>
          <p:spPr>
            <a:xfrm>
              <a:off x="5355171"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32</a:t>
              </a:r>
            </a:p>
          </p:txBody>
        </p:sp>
        <p:sp>
          <p:nvSpPr>
            <p:cNvPr id="91" name="tx91"/>
            <p:cNvSpPr/>
            <p:nvPr/>
          </p:nvSpPr>
          <p:spPr>
            <a:xfrm>
              <a:off x="6038858" y="198553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92" name="tx92"/>
            <p:cNvSpPr/>
            <p:nvPr/>
          </p:nvSpPr>
          <p:spPr>
            <a:xfrm>
              <a:off x="6722546" y="198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26</a:t>
              </a:r>
            </a:p>
          </p:txBody>
        </p:sp>
        <p:sp>
          <p:nvSpPr>
            <p:cNvPr id="93" name="tx93"/>
            <p:cNvSpPr/>
            <p:nvPr/>
          </p:nvSpPr>
          <p:spPr>
            <a:xfrm>
              <a:off x="7406234" y="198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4" name="tx94"/>
            <p:cNvSpPr/>
            <p:nvPr/>
          </p:nvSpPr>
          <p:spPr>
            <a:xfrm>
              <a:off x="7983329" y="19852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7017" y="198786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6" name="tx96"/>
            <p:cNvSpPr/>
            <p:nvPr/>
          </p:nvSpPr>
          <p:spPr>
            <a:xfrm>
              <a:off x="8803755" y="19852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7" name="tx97"/>
            <p:cNvSpPr/>
            <p:nvPr/>
          </p:nvSpPr>
          <p:spPr>
            <a:xfrm>
              <a:off x="8901372" y="359408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1372" y="3692560"/>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99" name="tx99"/>
            <p:cNvSpPr/>
            <p:nvPr/>
          </p:nvSpPr>
          <p:spPr>
            <a:xfrm>
              <a:off x="5104214" y="35154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26519" y="285933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26519" y="220319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2" name="tx102"/>
            <p:cNvSpPr/>
            <p:nvPr/>
          </p:nvSpPr>
          <p:spPr>
            <a:xfrm rot="-5400000">
              <a:off x="525901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4270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2639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007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5702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071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745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7666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09998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9998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76134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52380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367082" y="4988970"/>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PNG</a:t>
              </a:r>
            </a:p>
          </p:txBody>
        </p:sp>
        <p:sp>
          <p:nvSpPr>
            <p:cNvPr id="115" name="tx115"/>
            <p:cNvSpPr/>
            <p:nvPr/>
          </p:nvSpPr>
          <p:spPr>
            <a:xfrm>
              <a:off x="702844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790899"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7" name="tx117"/>
            <p:cNvSpPr/>
            <p:nvPr/>
          </p:nvSpPr>
          <p:spPr>
            <a:xfrm>
              <a:off x="580304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49612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85400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21189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67506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603294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39083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87395"/>
              <a:ext cx="7321564" cy="114824"/>
            </a:xfrm>
            <a:prstGeom prst="rect">
              <a:avLst/>
            </a:prstGeom>
            <a:solidFill>
              <a:srgbClr val="E2231A">
                <a:alpha val="80000"/>
              </a:srgbClr>
            </a:solidFill>
          </p:spPr>
          <p:txBody>
            <a:bodyPr/>
            <a:lstStyle/>
            <a:p/>
          </p:txBody>
        </p:sp>
        <p:sp>
          <p:nvSpPr>
            <p:cNvPr id="129" name="rc129"/>
            <p:cNvSpPr/>
            <p:nvPr/>
          </p:nvSpPr>
          <p:spPr>
            <a:xfrm>
              <a:off x="1317178" y="5743865"/>
              <a:ext cx="6598542" cy="114824"/>
            </a:xfrm>
            <a:prstGeom prst="rect">
              <a:avLst/>
            </a:prstGeom>
            <a:solidFill>
              <a:srgbClr val="E2231A">
                <a:alpha val="80000"/>
              </a:srgbClr>
            </a:solidFill>
          </p:spPr>
          <p:txBody>
            <a:bodyPr/>
            <a:lstStyle/>
            <a:p/>
          </p:txBody>
        </p:sp>
        <p:sp>
          <p:nvSpPr>
            <p:cNvPr id="130" name="rc130"/>
            <p:cNvSpPr/>
            <p:nvPr/>
          </p:nvSpPr>
          <p:spPr>
            <a:xfrm>
              <a:off x="1317178" y="5600334"/>
              <a:ext cx="6484751" cy="114824"/>
            </a:xfrm>
            <a:prstGeom prst="rect">
              <a:avLst/>
            </a:prstGeom>
            <a:solidFill>
              <a:srgbClr val="E2231A">
                <a:alpha val="80000"/>
              </a:srgbClr>
            </a:solidFill>
          </p:spPr>
          <p:txBody>
            <a:bodyPr/>
            <a:lstStyle/>
            <a:p/>
          </p:txBody>
        </p:sp>
        <p:sp>
          <p:nvSpPr>
            <p:cNvPr id="131" name="tx131"/>
            <p:cNvSpPr/>
            <p:nvPr/>
          </p:nvSpPr>
          <p:spPr>
            <a:xfrm>
              <a:off x="812933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155,000</a:t>
              </a:r>
            </a:p>
          </p:txBody>
        </p:sp>
        <p:sp>
          <p:nvSpPr>
            <p:cNvPr id="132" name="tx132"/>
            <p:cNvSpPr/>
            <p:nvPr/>
          </p:nvSpPr>
          <p:spPr>
            <a:xfrm>
              <a:off x="7406308"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140,000</a:t>
              </a:r>
            </a:p>
          </p:txBody>
        </p:sp>
        <p:sp>
          <p:nvSpPr>
            <p:cNvPr id="133" name="tx133"/>
            <p:cNvSpPr/>
            <p:nvPr/>
          </p:nvSpPr>
          <p:spPr>
            <a:xfrm>
              <a:off x="7292516"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138,000</a:t>
              </a:r>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24777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39" name="tx139"/>
            <p:cNvSpPr/>
            <p:nvPr/>
          </p:nvSpPr>
          <p:spPr>
            <a:xfrm>
              <a:off x="5527969"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0" name="tx140"/>
            <p:cNvSpPr/>
            <p:nvPr/>
          </p:nvSpPr>
          <p:spPr>
            <a:xfrm>
              <a:off x="7885855"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1" name="tx141"/>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PNG (45%) was 39 percentage points lower than the global average (84%) and 44 percentage points lower than the average across all EAPR countries (89%).
National MCV1 coverage was 8 percentage points higher than in 2019 (37%).
This equates to 138,000 unvaccinated children in 2025 compared to 155,000 unvaccinated children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PNG MCV1 coverage was 45% - this is 8 percentage points higher than in 2019 and more than 10 percentage points lower than both the global and regional averages.</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2025, PNG ranked number 1 out of 27 countries for lowest MCV1 coverage (based on tied ranks).
PNG was in the top 10 countries with the most unvaccinated children (rank=5).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PNG had the lowest coverage and was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845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6374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1904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7434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2963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18493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1" name="pl11"/>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8609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341395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9669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5198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0728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 name="pl17"/>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296273" y="3745475"/>
              <a:ext cx="239888" cy="562546"/>
            </a:xfrm>
            <a:prstGeom prst="rect">
              <a:avLst/>
            </a:prstGeom>
            <a:solidFill>
              <a:srgbClr val="80BD41">
                <a:alpha val="100000"/>
              </a:srgbClr>
            </a:solidFill>
          </p:spPr>
          <p:txBody>
            <a:bodyPr/>
            <a:lstStyle/>
            <a:p/>
          </p:txBody>
        </p:sp>
        <p:sp>
          <p:nvSpPr>
            <p:cNvPr id="29" name="rc29"/>
            <p:cNvSpPr/>
            <p:nvPr/>
          </p:nvSpPr>
          <p:spPr>
            <a:xfrm>
              <a:off x="1296273" y="3492723"/>
              <a:ext cx="239888" cy="252752"/>
            </a:xfrm>
            <a:prstGeom prst="rect">
              <a:avLst/>
            </a:prstGeom>
            <a:solidFill>
              <a:srgbClr val="E2231A">
                <a:alpha val="100000"/>
              </a:srgbClr>
            </a:solidFill>
          </p:spPr>
          <p:txBody>
            <a:bodyPr/>
            <a:lstStyle/>
            <a:p/>
          </p:txBody>
        </p:sp>
        <p:sp>
          <p:nvSpPr>
            <p:cNvPr id="30" name="rc30"/>
            <p:cNvSpPr/>
            <p:nvPr/>
          </p:nvSpPr>
          <p:spPr>
            <a:xfrm>
              <a:off x="1562816" y="3762820"/>
              <a:ext cx="239888" cy="545201"/>
            </a:xfrm>
            <a:prstGeom prst="rect">
              <a:avLst/>
            </a:prstGeom>
            <a:solidFill>
              <a:srgbClr val="80BD41">
                <a:alpha val="100000"/>
              </a:srgbClr>
            </a:solidFill>
          </p:spPr>
          <p:txBody>
            <a:bodyPr/>
            <a:lstStyle/>
            <a:p/>
          </p:txBody>
        </p:sp>
        <p:sp>
          <p:nvSpPr>
            <p:cNvPr id="31" name="rc31"/>
            <p:cNvSpPr/>
            <p:nvPr/>
          </p:nvSpPr>
          <p:spPr>
            <a:xfrm>
              <a:off x="1562816" y="3469253"/>
              <a:ext cx="239888" cy="293566"/>
            </a:xfrm>
            <a:prstGeom prst="rect">
              <a:avLst/>
            </a:prstGeom>
            <a:solidFill>
              <a:srgbClr val="E2231A">
                <a:alpha val="100000"/>
              </a:srgbClr>
            </a:solidFill>
          </p:spPr>
          <p:txBody>
            <a:bodyPr/>
            <a:lstStyle/>
            <a:p/>
          </p:txBody>
        </p:sp>
        <p:sp>
          <p:nvSpPr>
            <p:cNvPr id="32" name="rc32"/>
            <p:cNvSpPr/>
            <p:nvPr/>
          </p:nvSpPr>
          <p:spPr>
            <a:xfrm>
              <a:off x="1829360" y="3678778"/>
              <a:ext cx="239888" cy="629243"/>
            </a:xfrm>
            <a:prstGeom prst="rect">
              <a:avLst/>
            </a:prstGeom>
            <a:solidFill>
              <a:srgbClr val="80BD41">
                <a:alpha val="100000"/>
              </a:srgbClr>
            </a:solidFill>
          </p:spPr>
          <p:txBody>
            <a:bodyPr/>
            <a:lstStyle/>
            <a:p/>
          </p:txBody>
        </p:sp>
        <p:sp>
          <p:nvSpPr>
            <p:cNvPr id="33" name="rc33"/>
            <p:cNvSpPr/>
            <p:nvPr/>
          </p:nvSpPr>
          <p:spPr>
            <a:xfrm>
              <a:off x="1829360" y="3446052"/>
              <a:ext cx="239888" cy="232725"/>
            </a:xfrm>
            <a:prstGeom prst="rect">
              <a:avLst/>
            </a:prstGeom>
            <a:solidFill>
              <a:srgbClr val="E2231A">
                <a:alpha val="100000"/>
              </a:srgbClr>
            </a:solidFill>
          </p:spPr>
          <p:txBody>
            <a:bodyPr/>
            <a:lstStyle/>
            <a:p/>
          </p:txBody>
        </p:sp>
        <p:sp>
          <p:nvSpPr>
            <p:cNvPr id="34" name="rc34"/>
            <p:cNvSpPr/>
            <p:nvPr/>
          </p:nvSpPr>
          <p:spPr>
            <a:xfrm>
              <a:off x="2095903" y="3627727"/>
              <a:ext cx="239888" cy="680294"/>
            </a:xfrm>
            <a:prstGeom prst="rect">
              <a:avLst/>
            </a:prstGeom>
            <a:solidFill>
              <a:srgbClr val="80BD41">
                <a:alpha val="100000"/>
              </a:srgbClr>
            </a:solidFill>
          </p:spPr>
          <p:txBody>
            <a:bodyPr/>
            <a:lstStyle/>
            <a:p/>
          </p:txBody>
        </p:sp>
        <p:sp>
          <p:nvSpPr>
            <p:cNvPr id="35" name="rc35"/>
            <p:cNvSpPr/>
            <p:nvPr/>
          </p:nvSpPr>
          <p:spPr>
            <a:xfrm>
              <a:off x="2095903" y="3424505"/>
              <a:ext cx="239888" cy="203221"/>
            </a:xfrm>
            <a:prstGeom prst="rect">
              <a:avLst/>
            </a:prstGeom>
            <a:solidFill>
              <a:srgbClr val="E2231A">
                <a:alpha val="100000"/>
              </a:srgbClr>
            </a:solidFill>
          </p:spPr>
          <p:txBody>
            <a:bodyPr/>
            <a:lstStyle/>
            <a:p/>
          </p:txBody>
        </p:sp>
        <p:sp>
          <p:nvSpPr>
            <p:cNvPr id="36" name="rc36"/>
            <p:cNvSpPr/>
            <p:nvPr/>
          </p:nvSpPr>
          <p:spPr>
            <a:xfrm>
              <a:off x="2362446" y="3614450"/>
              <a:ext cx="239888" cy="693571"/>
            </a:xfrm>
            <a:prstGeom prst="rect">
              <a:avLst/>
            </a:prstGeom>
            <a:solidFill>
              <a:srgbClr val="80BD41">
                <a:alpha val="100000"/>
              </a:srgbClr>
            </a:solidFill>
          </p:spPr>
          <p:txBody>
            <a:bodyPr/>
            <a:lstStyle/>
            <a:p/>
          </p:txBody>
        </p:sp>
        <p:sp>
          <p:nvSpPr>
            <p:cNvPr id="37" name="rc37"/>
            <p:cNvSpPr/>
            <p:nvPr/>
          </p:nvSpPr>
          <p:spPr>
            <a:xfrm>
              <a:off x="2362446" y="3407295"/>
              <a:ext cx="239888" cy="207155"/>
            </a:xfrm>
            <a:prstGeom prst="rect">
              <a:avLst/>
            </a:prstGeom>
            <a:solidFill>
              <a:srgbClr val="E2231A">
                <a:alpha val="100000"/>
              </a:srgbClr>
            </a:solidFill>
          </p:spPr>
          <p:txBody>
            <a:bodyPr/>
            <a:lstStyle/>
            <a:p/>
          </p:txBody>
        </p:sp>
        <p:sp>
          <p:nvSpPr>
            <p:cNvPr id="38" name="rc38"/>
            <p:cNvSpPr/>
            <p:nvPr/>
          </p:nvSpPr>
          <p:spPr>
            <a:xfrm>
              <a:off x="2628989" y="3553743"/>
              <a:ext cx="239888" cy="754278"/>
            </a:xfrm>
            <a:prstGeom prst="rect">
              <a:avLst/>
            </a:prstGeom>
            <a:solidFill>
              <a:srgbClr val="80BD41">
                <a:alpha val="100000"/>
              </a:srgbClr>
            </a:solidFill>
          </p:spPr>
          <p:txBody>
            <a:bodyPr/>
            <a:lstStyle/>
            <a:p/>
          </p:txBody>
        </p:sp>
        <p:sp>
          <p:nvSpPr>
            <p:cNvPr id="39" name="rc39"/>
            <p:cNvSpPr/>
            <p:nvPr/>
          </p:nvSpPr>
          <p:spPr>
            <a:xfrm>
              <a:off x="2628989" y="3388162"/>
              <a:ext cx="239888" cy="165580"/>
            </a:xfrm>
            <a:prstGeom prst="rect">
              <a:avLst/>
            </a:prstGeom>
            <a:solidFill>
              <a:srgbClr val="E2231A">
                <a:alpha val="100000"/>
              </a:srgbClr>
            </a:solidFill>
          </p:spPr>
          <p:txBody>
            <a:bodyPr/>
            <a:lstStyle/>
            <a:p/>
          </p:txBody>
        </p:sp>
        <p:sp>
          <p:nvSpPr>
            <p:cNvPr id="40" name="rc40"/>
            <p:cNvSpPr/>
            <p:nvPr/>
          </p:nvSpPr>
          <p:spPr>
            <a:xfrm>
              <a:off x="2895532" y="3539482"/>
              <a:ext cx="239888" cy="768538"/>
            </a:xfrm>
            <a:prstGeom prst="rect">
              <a:avLst/>
            </a:prstGeom>
            <a:solidFill>
              <a:srgbClr val="80BD41">
                <a:alpha val="100000"/>
              </a:srgbClr>
            </a:solidFill>
          </p:spPr>
          <p:txBody>
            <a:bodyPr/>
            <a:lstStyle/>
            <a:p/>
          </p:txBody>
        </p:sp>
        <p:sp>
          <p:nvSpPr>
            <p:cNvPr id="41" name="rc41"/>
            <p:cNvSpPr/>
            <p:nvPr/>
          </p:nvSpPr>
          <p:spPr>
            <a:xfrm>
              <a:off x="2895532" y="3370772"/>
              <a:ext cx="239888" cy="168710"/>
            </a:xfrm>
            <a:prstGeom prst="rect">
              <a:avLst/>
            </a:prstGeom>
            <a:solidFill>
              <a:srgbClr val="E2231A">
                <a:alpha val="100000"/>
              </a:srgbClr>
            </a:solidFill>
          </p:spPr>
          <p:txBody>
            <a:bodyPr/>
            <a:lstStyle/>
            <a:p/>
          </p:txBody>
        </p:sp>
        <p:sp>
          <p:nvSpPr>
            <p:cNvPr id="42" name="rc42"/>
            <p:cNvSpPr/>
            <p:nvPr/>
          </p:nvSpPr>
          <p:spPr>
            <a:xfrm>
              <a:off x="3162075" y="3620753"/>
              <a:ext cx="239888" cy="687268"/>
            </a:xfrm>
            <a:prstGeom prst="rect">
              <a:avLst/>
            </a:prstGeom>
            <a:solidFill>
              <a:srgbClr val="80BD41">
                <a:alpha val="100000"/>
              </a:srgbClr>
            </a:solidFill>
          </p:spPr>
          <p:txBody>
            <a:bodyPr/>
            <a:lstStyle/>
            <a:p/>
          </p:txBody>
        </p:sp>
        <p:sp>
          <p:nvSpPr>
            <p:cNvPr id="43" name="rc43"/>
            <p:cNvSpPr/>
            <p:nvPr/>
          </p:nvSpPr>
          <p:spPr>
            <a:xfrm>
              <a:off x="3162075" y="3353472"/>
              <a:ext cx="239888" cy="267280"/>
            </a:xfrm>
            <a:prstGeom prst="rect">
              <a:avLst/>
            </a:prstGeom>
            <a:solidFill>
              <a:srgbClr val="E2231A">
                <a:alpha val="100000"/>
              </a:srgbClr>
            </a:solidFill>
          </p:spPr>
          <p:txBody>
            <a:bodyPr/>
            <a:lstStyle/>
            <a:p/>
          </p:txBody>
        </p:sp>
        <p:sp>
          <p:nvSpPr>
            <p:cNvPr id="44" name="rc44"/>
            <p:cNvSpPr/>
            <p:nvPr/>
          </p:nvSpPr>
          <p:spPr>
            <a:xfrm>
              <a:off x="3428618" y="3665277"/>
              <a:ext cx="239888" cy="642743"/>
            </a:xfrm>
            <a:prstGeom prst="rect">
              <a:avLst/>
            </a:prstGeom>
            <a:solidFill>
              <a:srgbClr val="80BD41">
                <a:alpha val="100000"/>
              </a:srgbClr>
            </a:solidFill>
          </p:spPr>
          <p:txBody>
            <a:bodyPr/>
            <a:lstStyle/>
            <a:p/>
          </p:txBody>
        </p:sp>
        <p:sp>
          <p:nvSpPr>
            <p:cNvPr id="45" name="rc45"/>
            <p:cNvSpPr/>
            <p:nvPr/>
          </p:nvSpPr>
          <p:spPr>
            <a:xfrm>
              <a:off x="3428618" y="3334160"/>
              <a:ext cx="239888" cy="331117"/>
            </a:xfrm>
            <a:prstGeom prst="rect">
              <a:avLst/>
            </a:prstGeom>
            <a:solidFill>
              <a:srgbClr val="E2231A">
                <a:alpha val="100000"/>
              </a:srgbClr>
            </a:solidFill>
          </p:spPr>
          <p:txBody>
            <a:bodyPr/>
            <a:lstStyle/>
            <a:p/>
          </p:txBody>
        </p:sp>
        <p:sp>
          <p:nvSpPr>
            <p:cNvPr id="46" name="rc46"/>
            <p:cNvSpPr/>
            <p:nvPr/>
          </p:nvSpPr>
          <p:spPr>
            <a:xfrm>
              <a:off x="3695161" y="3664741"/>
              <a:ext cx="239888" cy="643280"/>
            </a:xfrm>
            <a:prstGeom prst="rect">
              <a:avLst/>
            </a:prstGeom>
            <a:solidFill>
              <a:srgbClr val="80BD41">
                <a:alpha val="100000"/>
              </a:srgbClr>
            </a:solidFill>
          </p:spPr>
          <p:txBody>
            <a:bodyPr/>
            <a:lstStyle/>
            <a:p/>
          </p:txBody>
        </p:sp>
        <p:sp>
          <p:nvSpPr>
            <p:cNvPr id="47" name="rc47"/>
            <p:cNvSpPr/>
            <p:nvPr/>
          </p:nvSpPr>
          <p:spPr>
            <a:xfrm>
              <a:off x="3695161" y="3318335"/>
              <a:ext cx="239888" cy="346405"/>
            </a:xfrm>
            <a:prstGeom prst="rect">
              <a:avLst/>
            </a:prstGeom>
            <a:solidFill>
              <a:srgbClr val="E2231A">
                <a:alpha val="100000"/>
              </a:srgbClr>
            </a:solidFill>
          </p:spPr>
          <p:txBody>
            <a:bodyPr/>
            <a:lstStyle/>
            <a:p/>
          </p:txBody>
        </p:sp>
        <p:sp>
          <p:nvSpPr>
            <p:cNvPr id="48" name="rc48"/>
            <p:cNvSpPr/>
            <p:nvPr/>
          </p:nvSpPr>
          <p:spPr>
            <a:xfrm>
              <a:off x="3961705" y="3672028"/>
              <a:ext cx="239888" cy="635993"/>
            </a:xfrm>
            <a:prstGeom prst="rect">
              <a:avLst/>
            </a:prstGeom>
            <a:solidFill>
              <a:srgbClr val="80BD41">
                <a:alpha val="100000"/>
              </a:srgbClr>
            </a:solidFill>
          </p:spPr>
          <p:txBody>
            <a:bodyPr/>
            <a:lstStyle/>
            <a:p/>
          </p:txBody>
        </p:sp>
        <p:sp>
          <p:nvSpPr>
            <p:cNvPr id="49" name="rc49"/>
            <p:cNvSpPr/>
            <p:nvPr/>
          </p:nvSpPr>
          <p:spPr>
            <a:xfrm>
              <a:off x="3961705" y="3298487"/>
              <a:ext cx="239888" cy="373540"/>
            </a:xfrm>
            <a:prstGeom prst="rect">
              <a:avLst/>
            </a:prstGeom>
            <a:solidFill>
              <a:srgbClr val="E2231A">
                <a:alpha val="100000"/>
              </a:srgbClr>
            </a:solidFill>
          </p:spPr>
          <p:txBody>
            <a:bodyPr/>
            <a:lstStyle/>
            <a:p/>
          </p:txBody>
        </p:sp>
        <p:sp>
          <p:nvSpPr>
            <p:cNvPr id="50" name="rc50"/>
            <p:cNvSpPr/>
            <p:nvPr/>
          </p:nvSpPr>
          <p:spPr>
            <a:xfrm>
              <a:off x="4228248" y="3631124"/>
              <a:ext cx="239888" cy="676897"/>
            </a:xfrm>
            <a:prstGeom prst="rect">
              <a:avLst/>
            </a:prstGeom>
            <a:solidFill>
              <a:srgbClr val="80BD41">
                <a:alpha val="100000"/>
              </a:srgbClr>
            </a:solidFill>
          </p:spPr>
          <p:txBody>
            <a:bodyPr/>
            <a:lstStyle/>
            <a:p/>
          </p:txBody>
        </p:sp>
        <p:sp>
          <p:nvSpPr>
            <p:cNvPr id="51" name="rc51"/>
            <p:cNvSpPr/>
            <p:nvPr/>
          </p:nvSpPr>
          <p:spPr>
            <a:xfrm>
              <a:off x="4228248" y="3282438"/>
              <a:ext cx="239888" cy="348685"/>
            </a:xfrm>
            <a:prstGeom prst="rect">
              <a:avLst/>
            </a:prstGeom>
            <a:solidFill>
              <a:srgbClr val="E2231A">
                <a:alpha val="100000"/>
              </a:srgbClr>
            </a:solidFill>
          </p:spPr>
          <p:txBody>
            <a:bodyPr/>
            <a:lstStyle/>
            <a:p/>
          </p:txBody>
        </p:sp>
        <p:sp>
          <p:nvSpPr>
            <p:cNvPr id="52" name="rc52"/>
            <p:cNvSpPr/>
            <p:nvPr/>
          </p:nvSpPr>
          <p:spPr>
            <a:xfrm>
              <a:off x="4494791" y="3571222"/>
              <a:ext cx="239888" cy="736799"/>
            </a:xfrm>
            <a:prstGeom prst="rect">
              <a:avLst/>
            </a:prstGeom>
            <a:solidFill>
              <a:srgbClr val="80BD41">
                <a:alpha val="100000"/>
              </a:srgbClr>
            </a:solidFill>
          </p:spPr>
          <p:txBody>
            <a:bodyPr/>
            <a:lstStyle/>
            <a:p/>
          </p:txBody>
        </p:sp>
        <p:sp>
          <p:nvSpPr>
            <p:cNvPr id="53" name="rc53"/>
            <p:cNvSpPr/>
            <p:nvPr/>
          </p:nvSpPr>
          <p:spPr>
            <a:xfrm>
              <a:off x="4494791" y="3270279"/>
              <a:ext cx="239888" cy="300942"/>
            </a:xfrm>
            <a:prstGeom prst="rect">
              <a:avLst/>
            </a:prstGeom>
            <a:solidFill>
              <a:srgbClr val="E2231A">
                <a:alpha val="100000"/>
              </a:srgbClr>
            </a:solidFill>
          </p:spPr>
          <p:txBody>
            <a:bodyPr/>
            <a:lstStyle/>
            <a:p/>
          </p:txBody>
        </p:sp>
        <p:sp>
          <p:nvSpPr>
            <p:cNvPr id="54" name="rc54"/>
            <p:cNvSpPr/>
            <p:nvPr/>
          </p:nvSpPr>
          <p:spPr>
            <a:xfrm>
              <a:off x="4761334" y="3551373"/>
              <a:ext cx="239888" cy="756647"/>
            </a:xfrm>
            <a:prstGeom prst="rect">
              <a:avLst/>
            </a:prstGeom>
            <a:solidFill>
              <a:srgbClr val="80BD41">
                <a:alpha val="100000"/>
              </a:srgbClr>
            </a:solidFill>
          </p:spPr>
          <p:txBody>
            <a:bodyPr/>
            <a:lstStyle/>
            <a:p/>
          </p:txBody>
        </p:sp>
        <p:sp>
          <p:nvSpPr>
            <p:cNvPr id="55" name="rc55"/>
            <p:cNvSpPr/>
            <p:nvPr/>
          </p:nvSpPr>
          <p:spPr>
            <a:xfrm>
              <a:off x="4761334" y="3257092"/>
              <a:ext cx="239888" cy="294281"/>
            </a:xfrm>
            <a:prstGeom prst="rect">
              <a:avLst/>
            </a:prstGeom>
            <a:solidFill>
              <a:srgbClr val="E2231A">
                <a:alpha val="100000"/>
              </a:srgbClr>
            </a:solidFill>
          </p:spPr>
          <p:txBody>
            <a:bodyPr/>
            <a:lstStyle/>
            <a:p/>
          </p:txBody>
        </p:sp>
        <p:sp>
          <p:nvSpPr>
            <p:cNvPr id="56" name="rc56"/>
            <p:cNvSpPr/>
            <p:nvPr/>
          </p:nvSpPr>
          <p:spPr>
            <a:xfrm>
              <a:off x="5027877" y="3617132"/>
              <a:ext cx="239888" cy="690889"/>
            </a:xfrm>
            <a:prstGeom prst="rect">
              <a:avLst/>
            </a:prstGeom>
            <a:solidFill>
              <a:srgbClr val="80BD41">
                <a:alpha val="100000"/>
              </a:srgbClr>
            </a:solidFill>
          </p:spPr>
          <p:txBody>
            <a:bodyPr/>
            <a:lstStyle/>
            <a:p/>
          </p:txBody>
        </p:sp>
        <p:sp>
          <p:nvSpPr>
            <p:cNvPr id="57" name="rc57"/>
            <p:cNvSpPr/>
            <p:nvPr/>
          </p:nvSpPr>
          <p:spPr>
            <a:xfrm>
              <a:off x="5027877" y="3245111"/>
              <a:ext cx="239888" cy="372020"/>
            </a:xfrm>
            <a:prstGeom prst="rect">
              <a:avLst/>
            </a:prstGeom>
            <a:solidFill>
              <a:srgbClr val="E2231A">
                <a:alpha val="100000"/>
              </a:srgbClr>
            </a:solidFill>
          </p:spPr>
          <p:txBody>
            <a:bodyPr/>
            <a:lstStyle/>
            <a:p/>
          </p:txBody>
        </p:sp>
        <p:sp>
          <p:nvSpPr>
            <p:cNvPr id="58" name="rc58"/>
            <p:cNvSpPr/>
            <p:nvPr/>
          </p:nvSpPr>
          <p:spPr>
            <a:xfrm>
              <a:off x="5294420" y="3697374"/>
              <a:ext cx="239888" cy="610646"/>
            </a:xfrm>
            <a:prstGeom prst="rect">
              <a:avLst/>
            </a:prstGeom>
            <a:solidFill>
              <a:srgbClr val="80BD41">
                <a:alpha val="100000"/>
              </a:srgbClr>
            </a:solidFill>
          </p:spPr>
          <p:txBody>
            <a:bodyPr/>
            <a:lstStyle/>
            <a:p/>
          </p:txBody>
        </p:sp>
        <p:sp>
          <p:nvSpPr>
            <p:cNvPr id="59" name="rc59"/>
            <p:cNvSpPr/>
            <p:nvPr/>
          </p:nvSpPr>
          <p:spPr>
            <a:xfrm>
              <a:off x="5294420" y="3236707"/>
              <a:ext cx="239888" cy="460667"/>
            </a:xfrm>
            <a:prstGeom prst="rect">
              <a:avLst/>
            </a:prstGeom>
            <a:solidFill>
              <a:srgbClr val="E2231A">
                <a:alpha val="100000"/>
              </a:srgbClr>
            </a:solidFill>
          </p:spPr>
          <p:txBody>
            <a:bodyPr/>
            <a:lstStyle/>
            <a:p/>
          </p:txBody>
        </p:sp>
        <p:sp>
          <p:nvSpPr>
            <p:cNvPr id="60" name="rc60"/>
            <p:cNvSpPr/>
            <p:nvPr/>
          </p:nvSpPr>
          <p:spPr>
            <a:xfrm>
              <a:off x="5560963" y="3811591"/>
              <a:ext cx="239888" cy="496429"/>
            </a:xfrm>
            <a:prstGeom prst="rect">
              <a:avLst/>
            </a:prstGeom>
            <a:solidFill>
              <a:srgbClr val="80BD41">
                <a:alpha val="100000"/>
              </a:srgbClr>
            </a:solidFill>
          </p:spPr>
          <p:txBody>
            <a:bodyPr/>
            <a:lstStyle/>
            <a:p/>
          </p:txBody>
        </p:sp>
        <p:sp>
          <p:nvSpPr>
            <p:cNvPr id="61" name="rc61"/>
            <p:cNvSpPr/>
            <p:nvPr/>
          </p:nvSpPr>
          <p:spPr>
            <a:xfrm>
              <a:off x="5560963" y="3228839"/>
              <a:ext cx="239888" cy="582752"/>
            </a:xfrm>
            <a:prstGeom prst="rect">
              <a:avLst/>
            </a:prstGeom>
            <a:solidFill>
              <a:srgbClr val="E2231A">
                <a:alpha val="100000"/>
              </a:srgbClr>
            </a:solidFill>
          </p:spPr>
          <p:txBody>
            <a:bodyPr/>
            <a:lstStyle/>
            <a:p/>
          </p:txBody>
        </p:sp>
        <p:sp>
          <p:nvSpPr>
            <p:cNvPr id="62" name="rc62"/>
            <p:cNvSpPr/>
            <p:nvPr/>
          </p:nvSpPr>
          <p:spPr>
            <a:xfrm>
              <a:off x="5827506" y="3862687"/>
              <a:ext cx="239888" cy="445334"/>
            </a:xfrm>
            <a:prstGeom prst="rect">
              <a:avLst/>
            </a:prstGeom>
            <a:solidFill>
              <a:srgbClr val="80BD41">
                <a:alpha val="100000"/>
              </a:srgbClr>
            </a:solidFill>
          </p:spPr>
          <p:txBody>
            <a:bodyPr/>
            <a:lstStyle/>
            <a:p/>
          </p:txBody>
        </p:sp>
        <p:sp>
          <p:nvSpPr>
            <p:cNvPr id="63" name="rc63"/>
            <p:cNvSpPr/>
            <p:nvPr/>
          </p:nvSpPr>
          <p:spPr>
            <a:xfrm>
              <a:off x="5827506" y="3221821"/>
              <a:ext cx="239888" cy="640866"/>
            </a:xfrm>
            <a:prstGeom prst="rect">
              <a:avLst/>
            </a:prstGeom>
            <a:solidFill>
              <a:srgbClr val="E2231A">
                <a:alpha val="100000"/>
              </a:srgbClr>
            </a:solidFill>
          </p:spPr>
          <p:txBody>
            <a:bodyPr/>
            <a:lstStyle/>
            <a:p/>
          </p:txBody>
        </p:sp>
        <p:sp>
          <p:nvSpPr>
            <p:cNvPr id="64" name="rc64"/>
            <p:cNvSpPr/>
            <p:nvPr/>
          </p:nvSpPr>
          <p:spPr>
            <a:xfrm>
              <a:off x="6094049" y="3902473"/>
              <a:ext cx="239888" cy="405548"/>
            </a:xfrm>
            <a:prstGeom prst="rect">
              <a:avLst/>
            </a:prstGeom>
            <a:solidFill>
              <a:srgbClr val="80BD41">
                <a:alpha val="100000"/>
              </a:srgbClr>
            </a:solidFill>
          </p:spPr>
          <p:txBody>
            <a:bodyPr/>
            <a:lstStyle/>
            <a:p/>
          </p:txBody>
        </p:sp>
        <p:sp>
          <p:nvSpPr>
            <p:cNvPr id="65" name="rc65"/>
            <p:cNvSpPr/>
            <p:nvPr/>
          </p:nvSpPr>
          <p:spPr>
            <a:xfrm>
              <a:off x="6094049" y="3211941"/>
              <a:ext cx="239888" cy="690531"/>
            </a:xfrm>
            <a:prstGeom prst="rect">
              <a:avLst/>
            </a:prstGeom>
            <a:solidFill>
              <a:srgbClr val="E2231A">
                <a:alpha val="100000"/>
              </a:srgbClr>
            </a:solidFill>
          </p:spPr>
          <p:txBody>
            <a:bodyPr/>
            <a:lstStyle/>
            <a:p/>
          </p:txBody>
        </p:sp>
        <p:sp>
          <p:nvSpPr>
            <p:cNvPr id="66" name="rc66"/>
            <p:cNvSpPr/>
            <p:nvPr/>
          </p:nvSpPr>
          <p:spPr>
            <a:xfrm>
              <a:off x="6360593" y="3900417"/>
              <a:ext cx="239888" cy="407604"/>
            </a:xfrm>
            <a:prstGeom prst="rect">
              <a:avLst/>
            </a:prstGeom>
            <a:solidFill>
              <a:srgbClr val="80BD41">
                <a:alpha val="100000"/>
              </a:srgbClr>
            </a:solidFill>
          </p:spPr>
          <p:txBody>
            <a:bodyPr/>
            <a:lstStyle/>
            <a:p/>
          </p:txBody>
        </p:sp>
        <p:sp>
          <p:nvSpPr>
            <p:cNvPr id="67" name="rc67"/>
            <p:cNvSpPr/>
            <p:nvPr/>
          </p:nvSpPr>
          <p:spPr>
            <a:xfrm>
              <a:off x="6360593" y="3206353"/>
              <a:ext cx="239888" cy="694063"/>
            </a:xfrm>
            <a:prstGeom prst="rect">
              <a:avLst/>
            </a:prstGeom>
            <a:solidFill>
              <a:srgbClr val="E2231A">
                <a:alpha val="100000"/>
              </a:srgbClr>
            </a:solidFill>
          </p:spPr>
          <p:txBody>
            <a:bodyPr/>
            <a:lstStyle/>
            <a:p/>
          </p:txBody>
        </p:sp>
        <p:sp>
          <p:nvSpPr>
            <p:cNvPr id="68" name="rc68"/>
            <p:cNvSpPr/>
            <p:nvPr/>
          </p:nvSpPr>
          <p:spPr>
            <a:xfrm>
              <a:off x="6627136" y="3819459"/>
              <a:ext cx="239888" cy="488562"/>
            </a:xfrm>
            <a:prstGeom prst="rect">
              <a:avLst/>
            </a:prstGeom>
            <a:solidFill>
              <a:srgbClr val="80BD41">
                <a:alpha val="100000"/>
              </a:srgbClr>
            </a:solidFill>
          </p:spPr>
          <p:txBody>
            <a:bodyPr/>
            <a:lstStyle/>
            <a:p/>
          </p:txBody>
        </p:sp>
        <p:sp>
          <p:nvSpPr>
            <p:cNvPr id="69" name="rc69"/>
            <p:cNvSpPr/>
            <p:nvPr/>
          </p:nvSpPr>
          <p:spPr>
            <a:xfrm>
              <a:off x="6627136" y="3197681"/>
              <a:ext cx="239888" cy="621777"/>
            </a:xfrm>
            <a:prstGeom prst="rect">
              <a:avLst/>
            </a:prstGeom>
            <a:solidFill>
              <a:srgbClr val="E2231A">
                <a:alpha val="100000"/>
              </a:srgbClr>
            </a:solidFill>
          </p:spPr>
          <p:txBody>
            <a:bodyPr/>
            <a:lstStyle/>
            <a:p/>
          </p:txBody>
        </p:sp>
        <p:sp>
          <p:nvSpPr>
            <p:cNvPr id="70" name="rc70"/>
            <p:cNvSpPr/>
            <p:nvPr/>
          </p:nvSpPr>
          <p:spPr>
            <a:xfrm>
              <a:off x="6893679" y="3919013"/>
              <a:ext cx="239888" cy="389007"/>
            </a:xfrm>
            <a:prstGeom prst="rect">
              <a:avLst/>
            </a:prstGeom>
            <a:solidFill>
              <a:srgbClr val="80BD41">
                <a:alpha val="100000"/>
              </a:srgbClr>
            </a:solidFill>
          </p:spPr>
          <p:txBody>
            <a:bodyPr/>
            <a:lstStyle/>
            <a:p/>
          </p:txBody>
        </p:sp>
        <p:sp>
          <p:nvSpPr>
            <p:cNvPr id="71" name="rc71"/>
            <p:cNvSpPr/>
            <p:nvPr/>
          </p:nvSpPr>
          <p:spPr>
            <a:xfrm>
              <a:off x="6893679" y="3196563"/>
              <a:ext cx="239888" cy="722449"/>
            </a:xfrm>
            <a:prstGeom prst="rect">
              <a:avLst/>
            </a:prstGeom>
            <a:solidFill>
              <a:srgbClr val="E2231A">
                <a:alpha val="100000"/>
              </a:srgbClr>
            </a:solidFill>
          </p:spPr>
          <p:txBody>
            <a:bodyPr/>
            <a:lstStyle/>
            <a:p/>
          </p:txBody>
        </p:sp>
        <p:sp>
          <p:nvSpPr>
            <p:cNvPr id="72" name="rc72"/>
            <p:cNvSpPr/>
            <p:nvPr/>
          </p:nvSpPr>
          <p:spPr>
            <a:xfrm>
              <a:off x="7160222" y="3850930"/>
              <a:ext cx="239888" cy="457091"/>
            </a:xfrm>
            <a:prstGeom prst="rect">
              <a:avLst/>
            </a:prstGeom>
            <a:solidFill>
              <a:srgbClr val="80BD41">
                <a:alpha val="100000"/>
              </a:srgbClr>
            </a:solidFill>
          </p:spPr>
          <p:txBody>
            <a:bodyPr/>
            <a:lstStyle/>
            <a:p/>
          </p:txBody>
        </p:sp>
        <p:sp>
          <p:nvSpPr>
            <p:cNvPr id="73" name="rc73"/>
            <p:cNvSpPr/>
            <p:nvPr/>
          </p:nvSpPr>
          <p:spPr>
            <a:xfrm>
              <a:off x="7160222" y="3193166"/>
              <a:ext cx="239888" cy="657764"/>
            </a:xfrm>
            <a:prstGeom prst="rect">
              <a:avLst/>
            </a:prstGeom>
            <a:solidFill>
              <a:srgbClr val="E2231A">
                <a:alpha val="100000"/>
              </a:srgbClr>
            </a:solidFill>
          </p:spPr>
          <p:txBody>
            <a:bodyPr/>
            <a:lstStyle/>
            <a:p/>
          </p:txBody>
        </p:sp>
        <p:sp>
          <p:nvSpPr>
            <p:cNvPr id="74" name="rc74"/>
            <p:cNvSpPr/>
            <p:nvPr/>
          </p:nvSpPr>
          <p:spPr>
            <a:xfrm>
              <a:off x="7426765" y="3730991"/>
              <a:ext cx="239888" cy="577029"/>
            </a:xfrm>
            <a:prstGeom prst="rect">
              <a:avLst/>
            </a:prstGeom>
            <a:solidFill>
              <a:srgbClr val="80BD41">
                <a:alpha val="100000"/>
              </a:srgbClr>
            </a:solidFill>
          </p:spPr>
          <p:txBody>
            <a:bodyPr/>
            <a:lstStyle/>
            <a:p/>
          </p:txBody>
        </p:sp>
        <p:sp>
          <p:nvSpPr>
            <p:cNvPr id="75" name="rc75"/>
            <p:cNvSpPr/>
            <p:nvPr/>
          </p:nvSpPr>
          <p:spPr>
            <a:xfrm>
              <a:off x="7426765" y="3198307"/>
              <a:ext cx="239888" cy="532684"/>
            </a:xfrm>
            <a:prstGeom prst="rect">
              <a:avLst/>
            </a:prstGeom>
            <a:solidFill>
              <a:srgbClr val="E2231A">
                <a:alpha val="100000"/>
              </a:srgbClr>
            </a:solidFill>
          </p:spPr>
          <p:txBody>
            <a:bodyPr/>
            <a:lstStyle/>
            <a:p/>
          </p:txBody>
        </p:sp>
        <p:sp>
          <p:nvSpPr>
            <p:cNvPr id="76" name="rc76"/>
            <p:cNvSpPr/>
            <p:nvPr/>
          </p:nvSpPr>
          <p:spPr>
            <a:xfrm>
              <a:off x="7693308" y="3816553"/>
              <a:ext cx="239888" cy="491467"/>
            </a:xfrm>
            <a:prstGeom prst="rect">
              <a:avLst/>
            </a:prstGeom>
            <a:solidFill>
              <a:srgbClr val="80BD41">
                <a:alpha val="100000"/>
              </a:srgbClr>
            </a:solidFill>
          </p:spPr>
          <p:txBody>
            <a:bodyPr/>
            <a:lstStyle/>
            <a:p/>
          </p:txBody>
        </p:sp>
        <p:sp>
          <p:nvSpPr>
            <p:cNvPr id="77" name="rc77"/>
            <p:cNvSpPr/>
            <p:nvPr/>
          </p:nvSpPr>
          <p:spPr>
            <a:xfrm>
              <a:off x="7693308" y="3191020"/>
              <a:ext cx="239888" cy="625533"/>
            </a:xfrm>
            <a:prstGeom prst="rect">
              <a:avLst/>
            </a:prstGeom>
            <a:solidFill>
              <a:srgbClr val="E2231A">
                <a:alpha val="100000"/>
              </a:srgbClr>
            </a:solidFill>
          </p:spPr>
          <p:txBody>
            <a:bodyPr/>
            <a:lstStyle/>
            <a:p/>
          </p:txBody>
        </p:sp>
        <p:sp>
          <p:nvSpPr>
            <p:cNvPr id="78" name="rc78"/>
            <p:cNvSpPr/>
            <p:nvPr/>
          </p:nvSpPr>
          <p:spPr>
            <a:xfrm>
              <a:off x="7959851" y="3805065"/>
              <a:ext cx="239888" cy="502956"/>
            </a:xfrm>
            <a:prstGeom prst="rect">
              <a:avLst/>
            </a:prstGeom>
            <a:solidFill>
              <a:srgbClr val="80BD41">
                <a:alpha val="100000"/>
              </a:srgbClr>
            </a:solidFill>
          </p:spPr>
          <p:txBody>
            <a:bodyPr/>
            <a:lstStyle/>
            <a:p/>
          </p:txBody>
        </p:sp>
        <p:sp>
          <p:nvSpPr>
            <p:cNvPr id="79" name="rc79"/>
            <p:cNvSpPr/>
            <p:nvPr/>
          </p:nvSpPr>
          <p:spPr>
            <a:xfrm>
              <a:off x="7959851" y="3190350"/>
              <a:ext cx="239888" cy="614714"/>
            </a:xfrm>
            <a:prstGeom prst="rect">
              <a:avLst/>
            </a:prstGeom>
            <a:solidFill>
              <a:srgbClr val="E2231A">
                <a:alpha val="100000"/>
              </a:srgbClr>
            </a:solidFill>
          </p:spPr>
          <p:txBody>
            <a:bodyPr/>
            <a:lstStyle/>
            <a:p/>
          </p:txBody>
        </p:sp>
        <p:sp>
          <p:nvSpPr>
            <p:cNvPr id="80" name="pl80"/>
            <p:cNvSpPr/>
            <p:nvPr/>
          </p:nvSpPr>
          <p:spPr>
            <a:xfrm>
              <a:off x="1416218" y="2475033"/>
              <a:ext cx="6663577" cy="1050615"/>
            </a:xfrm>
            <a:custGeom>
              <a:avLst/>
              <a:pathLst>
                <a:path w="6663577" h="1050615">
                  <a:moveTo>
                    <a:pt x="0" y="290595"/>
                  </a:moveTo>
                  <a:lnTo>
                    <a:pt x="266543" y="380009"/>
                  </a:lnTo>
                  <a:lnTo>
                    <a:pt x="533086" y="201181"/>
                  </a:lnTo>
                  <a:lnTo>
                    <a:pt x="799629" y="111767"/>
                  </a:lnTo>
                  <a:lnTo>
                    <a:pt x="1066172" y="111767"/>
                  </a:lnTo>
                  <a:lnTo>
                    <a:pt x="1332715" y="0"/>
                  </a:lnTo>
                  <a:lnTo>
                    <a:pt x="1599258" y="0"/>
                  </a:lnTo>
                  <a:lnTo>
                    <a:pt x="1865801" y="223535"/>
                  </a:lnTo>
                  <a:lnTo>
                    <a:pt x="2132344" y="357656"/>
                  </a:lnTo>
                  <a:lnTo>
                    <a:pt x="2398888" y="380009"/>
                  </a:lnTo>
                  <a:lnTo>
                    <a:pt x="2665431" y="424716"/>
                  </a:lnTo>
                  <a:lnTo>
                    <a:pt x="2931974" y="357656"/>
                  </a:lnTo>
                  <a:lnTo>
                    <a:pt x="3198517" y="245888"/>
                  </a:lnTo>
                  <a:lnTo>
                    <a:pt x="3465060" y="223535"/>
                  </a:lnTo>
                  <a:lnTo>
                    <a:pt x="3731603" y="380009"/>
                  </a:lnTo>
                  <a:lnTo>
                    <a:pt x="3998146" y="558837"/>
                  </a:lnTo>
                  <a:lnTo>
                    <a:pt x="4264689" y="804726"/>
                  </a:lnTo>
                  <a:lnTo>
                    <a:pt x="4531233" y="916494"/>
                  </a:lnTo>
                  <a:lnTo>
                    <a:pt x="4797776" y="1005908"/>
                  </a:lnTo>
                  <a:lnTo>
                    <a:pt x="5064319" y="1005908"/>
                  </a:lnTo>
                  <a:lnTo>
                    <a:pt x="5330862" y="849433"/>
                  </a:lnTo>
                  <a:lnTo>
                    <a:pt x="5597405" y="1050615"/>
                  </a:lnTo>
                  <a:lnTo>
                    <a:pt x="5863948" y="916494"/>
                  </a:lnTo>
                  <a:lnTo>
                    <a:pt x="6130491" y="670605"/>
                  </a:lnTo>
                  <a:lnTo>
                    <a:pt x="6397034" y="849433"/>
                  </a:lnTo>
                  <a:lnTo>
                    <a:pt x="6663577" y="827080"/>
                  </a:lnTo>
                </a:path>
              </a:pathLst>
            </a:custGeom>
            <a:ln w="27101" cap="flat">
              <a:solidFill>
                <a:srgbClr val="0058AB">
                  <a:alpha val="100000"/>
                </a:srgbClr>
              </a:solidFill>
              <a:prstDash val="solid"/>
              <a:round/>
            </a:ln>
          </p:spPr>
          <p:txBody>
            <a:bodyPr/>
            <a:lstStyle/>
            <a:p/>
          </p:txBody>
        </p:sp>
        <p:sp>
          <p:nvSpPr>
            <p:cNvPr id="81" name="tx81"/>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2" name="tx82"/>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3" name="tx83"/>
            <p:cNvSpPr/>
            <p:nvPr/>
          </p:nvSpPr>
          <p:spPr>
            <a:xfrm>
              <a:off x="4021359"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4" name="tx84"/>
            <p:cNvSpPr/>
            <p:nvPr/>
          </p:nvSpPr>
          <p:spPr>
            <a:xfrm>
              <a:off x="5354075"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85" name="tx85"/>
            <p:cNvSpPr/>
            <p:nvPr/>
          </p:nvSpPr>
          <p:spPr>
            <a:xfrm>
              <a:off x="642024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86" name="tx86"/>
            <p:cNvSpPr/>
            <p:nvPr/>
          </p:nvSpPr>
          <p:spPr>
            <a:xfrm>
              <a:off x="6686790"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87" name="tx87"/>
            <p:cNvSpPr/>
            <p:nvPr/>
          </p:nvSpPr>
          <p:spPr>
            <a:xfrm>
              <a:off x="695333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35</a:t>
              </a:r>
            </a:p>
          </p:txBody>
        </p:sp>
        <p:sp>
          <p:nvSpPr>
            <p:cNvPr id="88" name="tx88"/>
            <p:cNvSpPr/>
            <p:nvPr/>
          </p:nvSpPr>
          <p:spPr>
            <a:xfrm>
              <a:off x="7219877"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41</a:t>
              </a:r>
            </a:p>
          </p:txBody>
        </p:sp>
        <p:sp>
          <p:nvSpPr>
            <p:cNvPr id="89" name="tx89"/>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90" name="tx90"/>
            <p:cNvSpPr/>
            <p:nvPr/>
          </p:nvSpPr>
          <p:spPr>
            <a:xfrm>
              <a:off x="7752963"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91" name="tx91"/>
            <p:cNvSpPr/>
            <p:nvPr/>
          </p:nvSpPr>
          <p:spPr>
            <a:xfrm>
              <a:off x="8019506" y="194904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92" name="tx92"/>
            <p:cNvSpPr/>
            <p:nvPr/>
          </p:nvSpPr>
          <p:spPr>
            <a:xfrm>
              <a:off x="1298664" y="33567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182.4</a:t>
              </a:r>
            </a:p>
          </p:txBody>
        </p:sp>
        <p:sp>
          <p:nvSpPr>
            <p:cNvPr id="93" name="tx93"/>
            <p:cNvSpPr/>
            <p:nvPr/>
          </p:nvSpPr>
          <p:spPr>
            <a:xfrm>
              <a:off x="2631380" y="32522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205.8</a:t>
              </a:r>
            </a:p>
          </p:txBody>
        </p:sp>
        <p:sp>
          <p:nvSpPr>
            <p:cNvPr id="94" name="tx94"/>
            <p:cNvSpPr/>
            <p:nvPr/>
          </p:nvSpPr>
          <p:spPr>
            <a:xfrm>
              <a:off x="3964096" y="31625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225.8</a:t>
              </a:r>
            </a:p>
          </p:txBody>
        </p:sp>
        <p:sp>
          <p:nvSpPr>
            <p:cNvPr id="95" name="tx95"/>
            <p:cNvSpPr/>
            <p:nvPr/>
          </p:nvSpPr>
          <p:spPr>
            <a:xfrm>
              <a:off x="5296811" y="31007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239.7</a:t>
              </a:r>
            </a:p>
          </p:txBody>
        </p:sp>
        <p:sp>
          <p:nvSpPr>
            <p:cNvPr id="96" name="tx96"/>
            <p:cNvSpPr/>
            <p:nvPr/>
          </p:nvSpPr>
          <p:spPr>
            <a:xfrm>
              <a:off x="6362984" y="30704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246.4</a:t>
              </a:r>
            </a:p>
          </p:txBody>
        </p:sp>
        <p:sp>
          <p:nvSpPr>
            <p:cNvPr id="97" name="tx97"/>
            <p:cNvSpPr/>
            <p:nvPr/>
          </p:nvSpPr>
          <p:spPr>
            <a:xfrm>
              <a:off x="6629527" y="30617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248.4</a:t>
              </a:r>
            </a:p>
          </p:txBody>
        </p:sp>
        <p:sp>
          <p:nvSpPr>
            <p:cNvPr id="98" name="tx98"/>
            <p:cNvSpPr/>
            <p:nvPr/>
          </p:nvSpPr>
          <p:spPr>
            <a:xfrm>
              <a:off x="6896070" y="30606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248.6</a:t>
              </a:r>
            </a:p>
          </p:txBody>
        </p:sp>
        <p:sp>
          <p:nvSpPr>
            <p:cNvPr id="99" name="tx99"/>
            <p:cNvSpPr/>
            <p:nvPr/>
          </p:nvSpPr>
          <p:spPr>
            <a:xfrm>
              <a:off x="7162613" y="30572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249.4</a:t>
              </a:r>
            </a:p>
          </p:txBody>
        </p:sp>
        <p:sp>
          <p:nvSpPr>
            <p:cNvPr id="100" name="tx100"/>
            <p:cNvSpPr/>
            <p:nvPr/>
          </p:nvSpPr>
          <p:spPr>
            <a:xfrm>
              <a:off x="7429156" y="30623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248.2</a:t>
              </a:r>
            </a:p>
          </p:txBody>
        </p:sp>
        <p:sp>
          <p:nvSpPr>
            <p:cNvPr id="101" name="tx101"/>
            <p:cNvSpPr/>
            <p:nvPr/>
          </p:nvSpPr>
          <p:spPr>
            <a:xfrm>
              <a:off x="7695699" y="30550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249.9</a:t>
              </a:r>
            </a:p>
          </p:txBody>
        </p:sp>
        <p:sp>
          <p:nvSpPr>
            <p:cNvPr id="102" name="tx102"/>
            <p:cNvSpPr/>
            <p:nvPr/>
          </p:nvSpPr>
          <p:spPr>
            <a:xfrm>
              <a:off x="8001419" y="305442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250</a:t>
              </a:r>
            </a:p>
          </p:txBody>
        </p:sp>
        <p:sp>
          <p:nvSpPr>
            <p:cNvPr id="103" name="pl103"/>
            <p:cNvSpPr/>
            <p:nvPr/>
          </p:nvSpPr>
          <p:spPr>
            <a:xfrm>
              <a:off x="1416218" y="2072669"/>
              <a:ext cx="0" cy="692959"/>
            </a:xfrm>
            <a:custGeom>
              <a:avLst/>
              <a:pathLst>
                <a:path w="0" h="692959">
                  <a:moveTo>
                    <a:pt x="0" y="69295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2748933"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4081649" y="2072669"/>
              <a:ext cx="0" cy="827080"/>
            </a:xfrm>
            <a:custGeom>
              <a:avLst/>
              <a:pathLst>
                <a:path w="0" h="827080">
                  <a:moveTo>
                    <a:pt x="0" y="82708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5414365" y="2072669"/>
              <a:ext cx="0" cy="961201"/>
            </a:xfrm>
            <a:custGeom>
              <a:avLst/>
              <a:pathLst>
                <a:path w="0" h="961201">
                  <a:moveTo>
                    <a:pt x="0" y="96120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480537" y="2072669"/>
              <a:ext cx="0" cy="1408271"/>
            </a:xfrm>
            <a:custGeom>
              <a:avLst/>
              <a:pathLst>
                <a:path w="0" h="1408271">
                  <a:moveTo>
                    <a:pt x="0" y="140827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6747080" y="2072669"/>
              <a:ext cx="0" cy="1251797"/>
            </a:xfrm>
            <a:custGeom>
              <a:avLst/>
              <a:pathLst>
                <a:path w="0" h="1251797">
                  <a:moveTo>
                    <a:pt x="0" y="125179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013623" y="2072669"/>
              <a:ext cx="0" cy="1452978"/>
            </a:xfrm>
            <a:custGeom>
              <a:avLst/>
              <a:pathLst>
                <a:path w="0" h="1452978">
                  <a:moveTo>
                    <a:pt x="0" y="1452978"/>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280166" y="2072669"/>
              <a:ext cx="0" cy="1318857"/>
            </a:xfrm>
            <a:custGeom>
              <a:avLst/>
              <a:pathLst>
                <a:path w="0" h="1318857">
                  <a:moveTo>
                    <a:pt x="0" y="1318857"/>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546709" y="2072669"/>
              <a:ext cx="0" cy="1072968"/>
            </a:xfrm>
            <a:custGeom>
              <a:avLst/>
              <a:pathLst>
                <a:path w="0" h="1072968">
                  <a:moveTo>
                    <a:pt x="0" y="1072968"/>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7813253" y="2072669"/>
              <a:ext cx="0" cy="1251797"/>
            </a:xfrm>
            <a:custGeom>
              <a:avLst/>
              <a:pathLst>
                <a:path w="0" h="1251797">
                  <a:moveTo>
                    <a:pt x="0" y="1251797"/>
                  </a:moveTo>
                  <a:lnTo>
                    <a:pt x="0" y="0"/>
                  </a:lnTo>
                </a:path>
              </a:pathLst>
            </a:custGeom>
            <a:ln w="13550" cap="flat">
              <a:solidFill>
                <a:srgbClr val="0058AB">
                  <a:alpha val="100000"/>
                </a:srgbClr>
              </a:solidFill>
              <a:prstDash val="dot"/>
              <a:round/>
            </a:ln>
          </p:spPr>
          <p:txBody>
            <a:bodyPr/>
            <a:lstStyle/>
            <a:p/>
          </p:txBody>
        </p:sp>
        <p:sp>
          <p:nvSpPr>
            <p:cNvPr id="113" name="pl113"/>
            <p:cNvSpPr/>
            <p:nvPr/>
          </p:nvSpPr>
          <p:spPr>
            <a:xfrm>
              <a:off x="8079796" y="2072669"/>
              <a:ext cx="0" cy="1229443"/>
            </a:xfrm>
            <a:custGeom>
              <a:avLst/>
              <a:pathLst>
                <a:path w="0" h="1229443">
                  <a:moveTo>
                    <a:pt x="0" y="1229443"/>
                  </a:moveTo>
                  <a:lnTo>
                    <a:pt x="0" y="0"/>
                  </a:lnTo>
                </a:path>
              </a:pathLst>
            </a:custGeom>
            <a:ln w="13550" cap="flat">
              <a:solidFill>
                <a:srgbClr val="0058AB">
                  <a:alpha val="100000"/>
                </a:srgbClr>
              </a:solidFill>
              <a:prstDash val="dot"/>
              <a:round/>
            </a:ln>
          </p:spPr>
          <p:txBody>
            <a:bodyPr/>
            <a:lstStyle/>
            <a:p/>
          </p:txBody>
        </p:sp>
        <p:sp>
          <p:nvSpPr>
            <p:cNvPr id="114" name="tx114"/>
            <p:cNvSpPr/>
            <p:nvPr/>
          </p:nvSpPr>
          <p:spPr>
            <a:xfrm>
              <a:off x="1298664" y="39917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125.8</a:t>
              </a:r>
            </a:p>
          </p:txBody>
        </p:sp>
        <p:sp>
          <p:nvSpPr>
            <p:cNvPr id="115" name="tx115"/>
            <p:cNvSpPr/>
            <p:nvPr/>
          </p:nvSpPr>
          <p:spPr>
            <a:xfrm>
              <a:off x="1324790" y="35840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56.5</a:t>
              </a:r>
            </a:p>
          </p:txBody>
        </p:sp>
        <p:sp>
          <p:nvSpPr>
            <p:cNvPr id="116" name="tx116"/>
            <p:cNvSpPr/>
            <p:nvPr/>
          </p:nvSpPr>
          <p:spPr>
            <a:xfrm>
              <a:off x="2631380" y="38958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168.7</a:t>
              </a:r>
            </a:p>
          </p:txBody>
        </p:sp>
        <p:sp>
          <p:nvSpPr>
            <p:cNvPr id="117" name="tx117"/>
            <p:cNvSpPr/>
            <p:nvPr/>
          </p:nvSpPr>
          <p:spPr>
            <a:xfrm>
              <a:off x="2696682" y="3435858"/>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18" name="tx118"/>
            <p:cNvSpPr/>
            <p:nvPr/>
          </p:nvSpPr>
          <p:spPr>
            <a:xfrm>
              <a:off x="3964096" y="395493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142.3</a:t>
              </a:r>
            </a:p>
          </p:txBody>
        </p:sp>
        <p:sp>
          <p:nvSpPr>
            <p:cNvPr id="119" name="tx119"/>
            <p:cNvSpPr/>
            <p:nvPr/>
          </p:nvSpPr>
          <p:spPr>
            <a:xfrm>
              <a:off x="3990221" y="34501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83.6</a:t>
              </a:r>
            </a:p>
          </p:txBody>
        </p:sp>
        <p:sp>
          <p:nvSpPr>
            <p:cNvPr id="120" name="tx120"/>
            <p:cNvSpPr/>
            <p:nvPr/>
          </p:nvSpPr>
          <p:spPr>
            <a:xfrm>
              <a:off x="5296811" y="39676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136.6</a:t>
              </a:r>
            </a:p>
          </p:txBody>
        </p:sp>
        <p:sp>
          <p:nvSpPr>
            <p:cNvPr id="121" name="tx121"/>
            <p:cNvSpPr/>
            <p:nvPr/>
          </p:nvSpPr>
          <p:spPr>
            <a:xfrm>
              <a:off x="5335988" y="343194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a:t>
              </a:r>
            </a:p>
          </p:txBody>
        </p:sp>
        <p:sp>
          <p:nvSpPr>
            <p:cNvPr id="122" name="tx122"/>
            <p:cNvSpPr/>
            <p:nvPr/>
          </p:nvSpPr>
          <p:spPr>
            <a:xfrm>
              <a:off x="6389109" y="40691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91.2</a:t>
              </a:r>
            </a:p>
          </p:txBody>
        </p:sp>
        <p:sp>
          <p:nvSpPr>
            <p:cNvPr id="123" name="tx123"/>
            <p:cNvSpPr/>
            <p:nvPr/>
          </p:nvSpPr>
          <p:spPr>
            <a:xfrm>
              <a:off x="6362984" y="35182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155.3</a:t>
              </a:r>
            </a:p>
          </p:txBody>
        </p:sp>
        <p:sp>
          <p:nvSpPr>
            <p:cNvPr id="124" name="tx124"/>
            <p:cNvSpPr/>
            <p:nvPr/>
          </p:nvSpPr>
          <p:spPr>
            <a:xfrm>
              <a:off x="6629527" y="402864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109.3</a:t>
              </a:r>
            </a:p>
          </p:txBody>
        </p:sp>
        <p:sp>
          <p:nvSpPr>
            <p:cNvPr id="125" name="tx125"/>
            <p:cNvSpPr/>
            <p:nvPr/>
          </p:nvSpPr>
          <p:spPr>
            <a:xfrm>
              <a:off x="6629527" y="34734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139.1</a:t>
              </a:r>
            </a:p>
          </p:txBody>
        </p:sp>
        <p:sp>
          <p:nvSpPr>
            <p:cNvPr id="126" name="tx126"/>
            <p:cNvSpPr/>
            <p:nvPr/>
          </p:nvSpPr>
          <p:spPr>
            <a:xfrm>
              <a:off x="6961372" y="407846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a:t>
              </a:r>
            </a:p>
          </p:txBody>
        </p:sp>
        <p:sp>
          <p:nvSpPr>
            <p:cNvPr id="127" name="tx127"/>
            <p:cNvSpPr/>
            <p:nvPr/>
          </p:nvSpPr>
          <p:spPr>
            <a:xfrm>
              <a:off x="6896070" y="35227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161.6</a:t>
              </a:r>
            </a:p>
          </p:txBody>
        </p:sp>
        <p:sp>
          <p:nvSpPr>
            <p:cNvPr id="128" name="tx128"/>
            <p:cNvSpPr/>
            <p:nvPr/>
          </p:nvSpPr>
          <p:spPr>
            <a:xfrm>
              <a:off x="7162613" y="40444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102.2</a:t>
              </a:r>
            </a:p>
          </p:txBody>
        </p:sp>
        <p:sp>
          <p:nvSpPr>
            <p:cNvPr id="129" name="tx129"/>
            <p:cNvSpPr/>
            <p:nvPr/>
          </p:nvSpPr>
          <p:spPr>
            <a:xfrm>
              <a:off x="7162613" y="348814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147.1</a:t>
              </a:r>
            </a:p>
          </p:txBody>
        </p:sp>
        <p:sp>
          <p:nvSpPr>
            <p:cNvPr id="130" name="tx130"/>
            <p:cNvSpPr/>
            <p:nvPr/>
          </p:nvSpPr>
          <p:spPr>
            <a:xfrm>
              <a:off x="7429156" y="39844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129.1</a:t>
              </a:r>
            </a:p>
          </p:txBody>
        </p:sp>
        <p:sp>
          <p:nvSpPr>
            <p:cNvPr id="131" name="tx131"/>
            <p:cNvSpPr/>
            <p:nvPr/>
          </p:nvSpPr>
          <p:spPr>
            <a:xfrm>
              <a:off x="7429156" y="34296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119.2</a:t>
              </a:r>
            </a:p>
          </p:txBody>
        </p:sp>
        <p:sp>
          <p:nvSpPr>
            <p:cNvPr id="132" name="tx132"/>
            <p:cNvSpPr/>
            <p:nvPr/>
          </p:nvSpPr>
          <p:spPr>
            <a:xfrm>
              <a:off x="7695699" y="40272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109.9</a:t>
              </a:r>
            </a:p>
          </p:txBody>
        </p:sp>
        <p:sp>
          <p:nvSpPr>
            <p:cNvPr id="133" name="tx133"/>
            <p:cNvSpPr/>
            <p:nvPr/>
          </p:nvSpPr>
          <p:spPr>
            <a:xfrm>
              <a:off x="7695699" y="346869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139.9</a:t>
              </a:r>
            </a:p>
          </p:txBody>
        </p:sp>
        <p:sp>
          <p:nvSpPr>
            <p:cNvPr id="134" name="tx134"/>
            <p:cNvSpPr/>
            <p:nvPr/>
          </p:nvSpPr>
          <p:spPr>
            <a:xfrm>
              <a:off x="7962242" y="40214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112.5</a:t>
              </a:r>
            </a:p>
          </p:txBody>
        </p:sp>
        <p:sp>
          <p:nvSpPr>
            <p:cNvPr id="135" name="tx135"/>
            <p:cNvSpPr/>
            <p:nvPr/>
          </p:nvSpPr>
          <p:spPr>
            <a:xfrm>
              <a:off x="7962242" y="34626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137.5</a:t>
              </a:r>
            </a:p>
          </p:txBody>
        </p:sp>
        <p:sp>
          <p:nvSpPr>
            <p:cNvPr id="136" name="tx136"/>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655386" y="38088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a:off x="655386" y="33618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9" name="tx139"/>
            <p:cNvSpPr/>
            <p:nvPr/>
          </p:nvSpPr>
          <p:spPr>
            <a:xfrm>
              <a:off x="655386" y="2914740"/>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0" name="tx140"/>
            <p:cNvSpPr/>
            <p:nvPr/>
          </p:nvSpPr>
          <p:spPr>
            <a:xfrm>
              <a:off x="655386" y="246777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1" name="tx141"/>
            <p:cNvSpPr/>
            <p:nvPr/>
          </p:nvSpPr>
          <p:spPr>
            <a:xfrm>
              <a:off x="655386" y="20207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2" name="tx142"/>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4" name="tx144"/>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5" name="tx145"/>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6" name="tx146"/>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7" name="tx147"/>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8" name="tx148"/>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9" name="tx149"/>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50" name="tx150"/>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1" name="tx151"/>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2" name="tx152"/>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3" name="tx153"/>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4" name="tx154"/>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5" name="tx155"/>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6" name="tx156"/>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7" name="tx157"/>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8" name="tx158"/>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9" name="tx159"/>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pl160"/>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1" name="tx161"/>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62" name="rc162"/>
            <p:cNvSpPr/>
            <p:nvPr/>
          </p:nvSpPr>
          <p:spPr>
            <a:xfrm>
              <a:off x="4448859" y="5180747"/>
              <a:ext cx="201456" cy="201456"/>
            </a:xfrm>
            <a:prstGeom prst="rect">
              <a:avLst/>
            </a:prstGeom>
            <a:solidFill>
              <a:srgbClr val="E2231A">
                <a:alpha val="100000"/>
              </a:srgbClr>
            </a:solidFill>
          </p:spPr>
          <p:txBody>
            <a:bodyPr/>
            <a:lstStyle/>
            <a:p/>
          </p:txBody>
        </p:sp>
        <p:sp>
          <p:nvSpPr>
            <p:cNvPr id="163" name="rc163"/>
            <p:cNvSpPr/>
            <p:nvPr/>
          </p:nvSpPr>
          <p:spPr>
            <a:xfrm>
              <a:off x="5653947" y="5180747"/>
              <a:ext cx="201456" cy="201456"/>
            </a:xfrm>
            <a:prstGeom prst="rect">
              <a:avLst/>
            </a:prstGeom>
            <a:solidFill>
              <a:srgbClr val="80BD41">
                <a:alpha val="100000"/>
              </a:srgbClr>
            </a:solidFill>
          </p:spPr>
          <p:txBody>
            <a:bodyPr/>
            <a:lstStyle/>
            <a:p/>
          </p:txBody>
        </p:sp>
        <p:sp>
          <p:nvSpPr>
            <p:cNvPr id="164" name="tx164"/>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5" name="tx165"/>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6" name="tx166"/>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7" name="tx167"/>
            <p:cNvSpPr/>
            <p:nvPr/>
          </p:nvSpPr>
          <p:spPr>
            <a:xfrm>
              <a:off x="951100" y="1592892"/>
              <a:ext cx="125811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PNG, 2000-2025</a:t>
              </a:r>
            </a:p>
          </p:txBody>
        </p:sp>
        <p:sp>
          <p:nvSpPr>
            <p:cNvPr id="168" name="pl168"/>
            <p:cNvSpPr/>
            <p:nvPr/>
          </p:nvSpPr>
          <p:spPr>
            <a:xfrm>
              <a:off x="261111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24079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87047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92595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55563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273" y="5954972"/>
              <a:ext cx="2397743" cy="129091"/>
            </a:xfrm>
            <a:prstGeom prst="rect">
              <a:avLst/>
            </a:prstGeom>
            <a:solidFill>
              <a:srgbClr val="80BD41">
                <a:alpha val="100000"/>
              </a:srgbClr>
            </a:solidFill>
          </p:spPr>
          <p:txBody>
            <a:bodyPr/>
            <a:lstStyle/>
            <a:p/>
          </p:txBody>
        </p:sp>
        <p:sp>
          <p:nvSpPr>
            <p:cNvPr id="178" name="rc178"/>
            <p:cNvSpPr/>
            <p:nvPr/>
          </p:nvSpPr>
          <p:spPr>
            <a:xfrm>
              <a:off x="3694017" y="5954972"/>
              <a:ext cx="4082843" cy="129091"/>
            </a:xfrm>
            <a:prstGeom prst="rect">
              <a:avLst/>
            </a:prstGeom>
            <a:solidFill>
              <a:srgbClr val="E2231A">
                <a:alpha val="100000"/>
              </a:srgbClr>
            </a:solidFill>
          </p:spPr>
          <p:txBody>
            <a:bodyPr/>
            <a:lstStyle/>
            <a:p/>
          </p:txBody>
        </p:sp>
        <p:sp>
          <p:nvSpPr>
            <p:cNvPr id="179" name="rc179"/>
            <p:cNvSpPr/>
            <p:nvPr/>
          </p:nvSpPr>
          <p:spPr>
            <a:xfrm>
              <a:off x="1296273" y="5793607"/>
              <a:ext cx="2891072" cy="129091"/>
            </a:xfrm>
            <a:prstGeom prst="rect">
              <a:avLst/>
            </a:prstGeom>
            <a:solidFill>
              <a:srgbClr val="80BD41">
                <a:alpha val="100000"/>
              </a:srgbClr>
            </a:solidFill>
          </p:spPr>
          <p:txBody>
            <a:bodyPr/>
            <a:lstStyle/>
            <a:p/>
          </p:txBody>
        </p:sp>
        <p:sp>
          <p:nvSpPr>
            <p:cNvPr id="180" name="rc180"/>
            <p:cNvSpPr/>
            <p:nvPr/>
          </p:nvSpPr>
          <p:spPr>
            <a:xfrm>
              <a:off x="4187345" y="5793607"/>
              <a:ext cx="3679713" cy="129091"/>
            </a:xfrm>
            <a:prstGeom prst="rect">
              <a:avLst/>
            </a:prstGeom>
            <a:solidFill>
              <a:srgbClr val="E2231A">
                <a:alpha val="100000"/>
              </a:srgbClr>
            </a:solidFill>
          </p:spPr>
          <p:txBody>
            <a:bodyPr/>
            <a:lstStyle/>
            <a:p/>
          </p:txBody>
        </p:sp>
        <p:sp>
          <p:nvSpPr>
            <p:cNvPr id="181" name="rc181"/>
            <p:cNvSpPr/>
            <p:nvPr/>
          </p:nvSpPr>
          <p:spPr>
            <a:xfrm>
              <a:off x="1296273" y="5632243"/>
              <a:ext cx="2958654" cy="129091"/>
            </a:xfrm>
            <a:prstGeom prst="rect">
              <a:avLst/>
            </a:prstGeom>
            <a:solidFill>
              <a:srgbClr val="80BD41">
                <a:alpha val="100000"/>
              </a:srgbClr>
            </a:solidFill>
          </p:spPr>
          <p:txBody>
            <a:bodyPr/>
            <a:lstStyle/>
            <a:p/>
          </p:txBody>
        </p:sp>
        <p:sp>
          <p:nvSpPr>
            <p:cNvPr id="182" name="rc182"/>
            <p:cNvSpPr/>
            <p:nvPr/>
          </p:nvSpPr>
          <p:spPr>
            <a:xfrm>
              <a:off x="4254928" y="5632243"/>
              <a:ext cx="3616075" cy="129091"/>
            </a:xfrm>
            <a:prstGeom prst="rect">
              <a:avLst/>
            </a:prstGeom>
            <a:solidFill>
              <a:srgbClr val="E2231A">
                <a:alpha val="100000"/>
              </a:srgbClr>
            </a:solidFill>
          </p:spPr>
          <p:txBody>
            <a:bodyPr/>
            <a:lstStyle/>
            <a:p/>
          </p:txBody>
        </p:sp>
        <p:sp>
          <p:nvSpPr>
            <p:cNvPr id="183" name="tx183"/>
            <p:cNvSpPr/>
            <p:nvPr/>
          </p:nvSpPr>
          <p:spPr>
            <a:xfrm>
              <a:off x="7956209"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246.4</a:t>
              </a:r>
            </a:p>
          </p:txBody>
        </p:sp>
        <p:sp>
          <p:nvSpPr>
            <p:cNvPr id="184" name="tx184"/>
            <p:cNvSpPr/>
            <p:nvPr/>
          </p:nvSpPr>
          <p:spPr>
            <a:xfrm>
              <a:off x="8050917"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249.9</a:t>
              </a:r>
            </a:p>
          </p:txBody>
        </p:sp>
        <p:sp>
          <p:nvSpPr>
            <p:cNvPr id="185" name="tx185"/>
            <p:cNvSpPr/>
            <p:nvPr/>
          </p:nvSpPr>
          <p:spPr>
            <a:xfrm>
              <a:off x="8103277" y="5653652"/>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250</a:t>
              </a:r>
            </a:p>
          </p:txBody>
        </p:sp>
        <p:sp>
          <p:nvSpPr>
            <p:cNvPr id="186" name="tx186"/>
            <p:cNvSpPr/>
            <p:nvPr/>
          </p:nvSpPr>
          <p:spPr>
            <a:xfrm>
              <a:off x="2389652"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91.2</a:t>
              </a:r>
            </a:p>
          </p:txBody>
        </p:sp>
        <p:sp>
          <p:nvSpPr>
            <p:cNvPr id="187" name="tx187"/>
            <p:cNvSpPr/>
            <p:nvPr/>
          </p:nvSpPr>
          <p:spPr>
            <a:xfrm>
              <a:off x="5599801"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155.3</a:t>
              </a:r>
            </a:p>
          </p:txBody>
        </p:sp>
        <p:sp>
          <p:nvSpPr>
            <p:cNvPr id="188" name="tx188"/>
            <p:cNvSpPr/>
            <p:nvPr/>
          </p:nvSpPr>
          <p:spPr>
            <a:xfrm>
              <a:off x="2606171"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109.9</a:t>
              </a:r>
            </a:p>
          </p:txBody>
        </p:sp>
        <p:sp>
          <p:nvSpPr>
            <p:cNvPr id="189" name="tx189"/>
            <p:cNvSpPr/>
            <p:nvPr/>
          </p:nvSpPr>
          <p:spPr>
            <a:xfrm>
              <a:off x="5891564"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139.9</a:t>
              </a:r>
            </a:p>
          </p:txBody>
        </p:sp>
        <p:sp>
          <p:nvSpPr>
            <p:cNvPr id="190" name="tx190"/>
            <p:cNvSpPr/>
            <p:nvPr/>
          </p:nvSpPr>
          <p:spPr>
            <a:xfrm>
              <a:off x="2639962"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112.5</a:t>
              </a:r>
            </a:p>
          </p:txBody>
        </p:sp>
        <p:sp>
          <p:nvSpPr>
            <p:cNvPr id="191" name="tx191"/>
            <p:cNvSpPr/>
            <p:nvPr/>
          </p:nvSpPr>
          <p:spPr>
            <a:xfrm>
              <a:off x="5927327"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137.5</a:t>
              </a:r>
            </a:p>
          </p:txBody>
        </p:sp>
        <p:sp>
          <p:nvSpPr>
            <p:cNvPr id="192" name="tx192"/>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6" name="tx196"/>
            <p:cNvSpPr/>
            <p:nvPr/>
          </p:nvSpPr>
          <p:spPr>
            <a:xfrm>
              <a:off x="380941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7" name="tx197"/>
            <p:cNvSpPr/>
            <p:nvPr/>
          </p:nvSpPr>
          <p:spPr>
            <a:xfrm>
              <a:off x="643909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8" name="tx198"/>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9" name="tx199"/>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(45%) was higher than in 2019 (37%).
The number of children vaccinated with MCV1 increased 23% compared to in 2019.
The number of surviving infants increased approximately 1%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46060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57091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68121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79152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490545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01576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12606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23636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116856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5256"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01952"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8648"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35343"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0203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6873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3543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02126"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68822"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835518"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02213"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6890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3560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958547" y="4905456"/>
              <a:ext cx="420026" cy="0"/>
            </a:xfrm>
            <a:prstGeom prst="rect">
              <a:avLst/>
            </a:prstGeom>
            <a:solidFill>
              <a:srgbClr val="1CABE2">
                <a:alpha val="100000"/>
              </a:srgbClr>
            </a:solidFill>
          </p:spPr>
          <p:txBody>
            <a:bodyPr/>
            <a:lstStyle/>
            <a:p/>
          </p:txBody>
        </p:sp>
        <p:sp>
          <p:nvSpPr>
            <p:cNvPr id="27" name="rc27"/>
            <p:cNvSpPr/>
            <p:nvPr/>
          </p:nvSpPr>
          <p:spPr>
            <a:xfrm>
              <a:off x="1425243" y="4901541"/>
              <a:ext cx="420026" cy="3914"/>
            </a:xfrm>
            <a:prstGeom prst="rect">
              <a:avLst/>
            </a:prstGeom>
            <a:solidFill>
              <a:srgbClr val="1CABE2">
                <a:alpha val="100000"/>
              </a:srgbClr>
            </a:solidFill>
          </p:spPr>
          <p:txBody>
            <a:bodyPr/>
            <a:lstStyle/>
            <a:p/>
          </p:txBody>
        </p:sp>
        <p:sp>
          <p:nvSpPr>
            <p:cNvPr id="28" name="rc28"/>
            <p:cNvSpPr/>
            <p:nvPr/>
          </p:nvSpPr>
          <p:spPr>
            <a:xfrm>
              <a:off x="1891939" y="3982663"/>
              <a:ext cx="420026" cy="922792"/>
            </a:xfrm>
            <a:prstGeom prst="rect">
              <a:avLst/>
            </a:prstGeom>
            <a:solidFill>
              <a:srgbClr val="1CABE2">
                <a:alpha val="100000"/>
              </a:srgbClr>
            </a:solidFill>
          </p:spPr>
          <p:txBody>
            <a:bodyPr/>
            <a:lstStyle/>
            <a:p/>
          </p:txBody>
        </p:sp>
        <p:sp>
          <p:nvSpPr>
            <p:cNvPr id="29" name="rc29"/>
            <p:cNvSpPr/>
            <p:nvPr/>
          </p:nvSpPr>
          <p:spPr>
            <a:xfrm>
              <a:off x="2358635" y="4886594"/>
              <a:ext cx="420026" cy="18861"/>
            </a:xfrm>
            <a:prstGeom prst="rect">
              <a:avLst/>
            </a:prstGeom>
            <a:solidFill>
              <a:srgbClr val="1CABE2">
                <a:alpha val="100000"/>
              </a:srgbClr>
            </a:solidFill>
          </p:spPr>
          <p:txBody>
            <a:bodyPr/>
            <a:lstStyle/>
            <a:p/>
          </p:txBody>
        </p:sp>
        <p:sp>
          <p:nvSpPr>
            <p:cNvPr id="30" name="rc30"/>
            <p:cNvSpPr/>
            <p:nvPr/>
          </p:nvSpPr>
          <p:spPr>
            <a:xfrm>
              <a:off x="2825330" y="4905456"/>
              <a:ext cx="420026" cy="0"/>
            </a:xfrm>
            <a:prstGeom prst="rect">
              <a:avLst/>
            </a:prstGeom>
            <a:solidFill>
              <a:srgbClr val="1CABE2">
                <a:alpha val="100000"/>
              </a:srgbClr>
            </a:solidFill>
          </p:spPr>
          <p:txBody>
            <a:bodyPr/>
            <a:lstStyle/>
            <a:p/>
          </p:txBody>
        </p:sp>
        <p:sp>
          <p:nvSpPr>
            <p:cNvPr id="31" name="rc31"/>
            <p:cNvSpPr/>
            <p:nvPr/>
          </p:nvSpPr>
          <p:spPr>
            <a:xfrm>
              <a:off x="3292026" y="4902965"/>
              <a:ext cx="420026" cy="2491"/>
            </a:xfrm>
            <a:prstGeom prst="rect">
              <a:avLst/>
            </a:prstGeom>
            <a:solidFill>
              <a:srgbClr val="1CABE2">
                <a:alpha val="100000"/>
              </a:srgbClr>
            </a:solidFill>
          </p:spPr>
          <p:txBody>
            <a:bodyPr/>
            <a:lstStyle/>
            <a:p/>
          </p:txBody>
        </p:sp>
        <p:sp>
          <p:nvSpPr>
            <p:cNvPr id="32" name="rc32"/>
            <p:cNvSpPr/>
            <p:nvPr/>
          </p:nvSpPr>
          <p:spPr>
            <a:xfrm>
              <a:off x="3758722" y="4899762"/>
              <a:ext cx="420026" cy="5694"/>
            </a:xfrm>
            <a:prstGeom prst="rect">
              <a:avLst/>
            </a:prstGeom>
            <a:solidFill>
              <a:srgbClr val="1CABE2">
                <a:alpha val="100000"/>
              </a:srgbClr>
            </a:solidFill>
          </p:spPr>
          <p:txBody>
            <a:bodyPr/>
            <a:lstStyle/>
            <a:p/>
          </p:txBody>
        </p:sp>
        <p:sp>
          <p:nvSpPr>
            <p:cNvPr id="33" name="rc33"/>
            <p:cNvSpPr/>
            <p:nvPr/>
          </p:nvSpPr>
          <p:spPr>
            <a:xfrm>
              <a:off x="4225417" y="4905100"/>
              <a:ext cx="420026" cy="355"/>
            </a:xfrm>
            <a:prstGeom prst="rect">
              <a:avLst/>
            </a:prstGeom>
            <a:solidFill>
              <a:srgbClr val="1CABE2">
                <a:alpha val="100000"/>
              </a:srgbClr>
            </a:solidFill>
          </p:spPr>
          <p:txBody>
            <a:bodyPr/>
            <a:lstStyle/>
            <a:p/>
          </p:txBody>
        </p:sp>
        <p:sp>
          <p:nvSpPr>
            <p:cNvPr id="34" name="rc34"/>
            <p:cNvSpPr/>
            <p:nvPr/>
          </p:nvSpPr>
          <p:spPr>
            <a:xfrm>
              <a:off x="4692113" y="4904032"/>
              <a:ext cx="420026" cy="1423"/>
            </a:xfrm>
            <a:prstGeom prst="rect">
              <a:avLst/>
            </a:prstGeom>
            <a:solidFill>
              <a:srgbClr val="1CABE2">
                <a:alpha val="100000"/>
              </a:srgbClr>
            </a:solidFill>
          </p:spPr>
          <p:txBody>
            <a:bodyPr/>
            <a:lstStyle/>
            <a:p/>
          </p:txBody>
        </p:sp>
        <p:sp>
          <p:nvSpPr>
            <p:cNvPr id="35" name="rc35"/>
            <p:cNvSpPr/>
            <p:nvPr/>
          </p:nvSpPr>
          <p:spPr>
            <a:xfrm>
              <a:off x="5158809" y="4905456"/>
              <a:ext cx="420026" cy="0"/>
            </a:xfrm>
            <a:prstGeom prst="rect">
              <a:avLst/>
            </a:prstGeom>
            <a:solidFill>
              <a:srgbClr val="1CABE2">
                <a:alpha val="100000"/>
              </a:srgbClr>
            </a:solidFill>
          </p:spPr>
          <p:txBody>
            <a:bodyPr/>
            <a:lstStyle/>
            <a:p/>
          </p:txBody>
        </p:sp>
        <p:sp>
          <p:nvSpPr>
            <p:cNvPr id="36" name="rc36"/>
            <p:cNvSpPr/>
            <p:nvPr/>
          </p:nvSpPr>
          <p:spPr>
            <a:xfrm>
              <a:off x="5625505" y="4905456"/>
              <a:ext cx="420026" cy="0"/>
            </a:xfrm>
            <a:prstGeom prst="rect">
              <a:avLst/>
            </a:prstGeom>
            <a:solidFill>
              <a:srgbClr val="1CABE2">
                <a:alpha val="100000"/>
              </a:srgbClr>
            </a:solidFill>
          </p:spPr>
          <p:txBody>
            <a:bodyPr/>
            <a:lstStyle/>
            <a:p/>
          </p:txBody>
        </p:sp>
        <p:sp>
          <p:nvSpPr>
            <p:cNvPr id="37" name="rc37"/>
            <p:cNvSpPr/>
            <p:nvPr/>
          </p:nvSpPr>
          <p:spPr>
            <a:xfrm>
              <a:off x="6092200" y="4901541"/>
              <a:ext cx="420026" cy="3914"/>
            </a:xfrm>
            <a:prstGeom prst="rect">
              <a:avLst/>
            </a:prstGeom>
            <a:solidFill>
              <a:srgbClr val="1CABE2">
                <a:alpha val="100000"/>
              </a:srgbClr>
            </a:solidFill>
          </p:spPr>
          <p:txBody>
            <a:bodyPr/>
            <a:lstStyle/>
            <a:p/>
          </p:txBody>
        </p:sp>
        <p:sp>
          <p:nvSpPr>
            <p:cNvPr id="38" name="rc38"/>
            <p:cNvSpPr/>
            <p:nvPr/>
          </p:nvSpPr>
          <p:spPr>
            <a:xfrm>
              <a:off x="6558896" y="4905456"/>
              <a:ext cx="420026" cy="0"/>
            </a:xfrm>
            <a:prstGeom prst="rect">
              <a:avLst/>
            </a:prstGeom>
            <a:solidFill>
              <a:srgbClr val="1CABE2">
                <a:alpha val="100000"/>
              </a:srgbClr>
            </a:solidFill>
          </p:spPr>
          <p:txBody>
            <a:bodyPr/>
            <a:lstStyle/>
            <a:p/>
          </p:txBody>
        </p:sp>
        <p:sp>
          <p:nvSpPr>
            <p:cNvPr id="39" name="rc39"/>
            <p:cNvSpPr/>
            <p:nvPr/>
          </p:nvSpPr>
          <p:spPr>
            <a:xfrm>
              <a:off x="7025592" y="4905456"/>
              <a:ext cx="420026" cy="0"/>
            </a:xfrm>
            <a:prstGeom prst="rect">
              <a:avLst/>
            </a:prstGeom>
            <a:solidFill>
              <a:srgbClr val="1CABE2">
                <a:alpha val="100000"/>
              </a:srgbClr>
            </a:solidFill>
          </p:spPr>
          <p:txBody>
            <a:bodyPr/>
            <a:lstStyle/>
            <a:p/>
          </p:txBody>
        </p:sp>
        <p:sp>
          <p:nvSpPr>
            <p:cNvPr id="40" name="pl40"/>
            <p:cNvSpPr/>
            <p:nvPr/>
          </p:nvSpPr>
          <p:spPr>
            <a:xfrm>
              <a:off x="1168561" y="2690754"/>
              <a:ext cx="6067044" cy="1138110"/>
            </a:xfrm>
            <a:custGeom>
              <a:avLst/>
              <a:pathLst>
                <a:path w="6067044" h="1138110">
                  <a:moveTo>
                    <a:pt x="0" y="30759"/>
                  </a:moveTo>
                  <a:lnTo>
                    <a:pt x="466695" y="0"/>
                  </a:lnTo>
                  <a:lnTo>
                    <a:pt x="933391" y="215318"/>
                  </a:lnTo>
                  <a:lnTo>
                    <a:pt x="1400087" y="461396"/>
                  </a:lnTo>
                  <a:lnTo>
                    <a:pt x="1866782" y="799753"/>
                  </a:lnTo>
                  <a:lnTo>
                    <a:pt x="2333478" y="953552"/>
                  </a:lnTo>
                  <a:lnTo>
                    <a:pt x="2800174" y="1076591"/>
                  </a:lnTo>
                  <a:lnTo>
                    <a:pt x="3266869" y="1076591"/>
                  </a:lnTo>
                  <a:lnTo>
                    <a:pt x="3733565" y="861272"/>
                  </a:lnTo>
                  <a:lnTo>
                    <a:pt x="4200261" y="1138110"/>
                  </a:lnTo>
                  <a:lnTo>
                    <a:pt x="4666957" y="953552"/>
                  </a:lnTo>
                  <a:lnTo>
                    <a:pt x="5133652" y="615194"/>
                  </a:lnTo>
                  <a:lnTo>
                    <a:pt x="5600348" y="861272"/>
                  </a:lnTo>
                  <a:lnTo>
                    <a:pt x="6067044" y="830513"/>
                  </a:lnTo>
                </a:path>
              </a:pathLst>
            </a:custGeom>
            <a:ln w="27101" cap="flat">
              <a:solidFill>
                <a:srgbClr val="00833D">
                  <a:alpha val="100000"/>
                </a:srgbClr>
              </a:solidFill>
              <a:prstDash val="solid"/>
              <a:round/>
            </a:ln>
          </p:spPr>
          <p:txBody>
            <a:bodyPr/>
            <a:lstStyle/>
            <a:p/>
          </p:txBody>
        </p:sp>
        <p:sp>
          <p:nvSpPr>
            <p:cNvPr id="41" name="pl41"/>
            <p:cNvSpPr/>
            <p:nvPr/>
          </p:nvSpPr>
          <p:spPr>
            <a:xfrm>
              <a:off x="4435431" y="3644306"/>
              <a:ext cx="2800174" cy="645954"/>
            </a:xfrm>
            <a:custGeom>
              <a:avLst/>
              <a:pathLst>
                <a:path w="2800174" h="645954">
                  <a:moveTo>
                    <a:pt x="0" y="645954"/>
                  </a:moveTo>
                  <a:lnTo>
                    <a:pt x="466695" y="430636"/>
                  </a:lnTo>
                  <a:lnTo>
                    <a:pt x="933391" y="645954"/>
                  </a:lnTo>
                  <a:lnTo>
                    <a:pt x="1400087" y="492155"/>
                  </a:lnTo>
                  <a:lnTo>
                    <a:pt x="1866782" y="0"/>
                  </a:lnTo>
                  <a:lnTo>
                    <a:pt x="2333478" y="461396"/>
                  </a:lnTo>
                  <a:lnTo>
                    <a:pt x="2800174" y="399876"/>
                  </a:lnTo>
                </a:path>
              </a:pathLst>
            </a:custGeom>
            <a:ln w="27101" cap="flat">
              <a:solidFill>
                <a:srgbClr val="002759">
                  <a:alpha val="100000"/>
                </a:srgbClr>
              </a:solidFill>
              <a:prstDash val="solid"/>
              <a:round/>
            </a:ln>
          </p:spPr>
          <p:txBody>
            <a:bodyPr/>
            <a:lstStyle/>
            <a:p/>
          </p:txBody>
        </p:sp>
        <p:sp>
          <p:nvSpPr>
            <p:cNvPr id="42" name="pt42"/>
            <p:cNvSpPr/>
            <p:nvPr/>
          </p:nvSpPr>
          <p:spPr>
            <a:xfrm>
              <a:off x="1136959" y="26899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603655" y="26591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070351" y="287447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537046" y="312054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003742" y="345890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470438" y="361270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937134" y="37357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03829" y="37357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870525" y="352042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337221" y="37972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803916" y="361270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270612" y="327434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737308" y="352042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204004" y="34896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4403829" y="425866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870525" y="40433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5337221" y="425866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803916" y="410486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270612" y="361270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737308" y="407410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204004" y="40125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tx63"/>
            <p:cNvSpPr/>
            <p:nvPr/>
          </p:nvSpPr>
          <p:spPr>
            <a:xfrm>
              <a:off x="1135401" y="477561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4" name="tx64"/>
            <p:cNvSpPr/>
            <p:nvPr/>
          </p:nvSpPr>
          <p:spPr>
            <a:xfrm>
              <a:off x="1568938" y="4773154"/>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a:t>
              </a:r>
            </a:p>
          </p:txBody>
        </p:sp>
        <p:sp>
          <p:nvSpPr>
            <p:cNvPr id="65" name="tx65"/>
            <p:cNvSpPr/>
            <p:nvPr/>
          </p:nvSpPr>
          <p:spPr>
            <a:xfrm>
              <a:off x="1952750" y="383739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2,593</a:t>
              </a:r>
            </a:p>
          </p:txBody>
        </p:sp>
        <p:sp>
          <p:nvSpPr>
            <p:cNvPr id="66" name="tx66"/>
            <p:cNvSpPr/>
            <p:nvPr/>
          </p:nvSpPr>
          <p:spPr>
            <a:xfrm>
              <a:off x="2502329" y="4756693"/>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53</a:t>
              </a:r>
            </a:p>
          </p:txBody>
        </p:sp>
        <p:sp>
          <p:nvSpPr>
            <p:cNvPr id="67" name="tx67"/>
            <p:cNvSpPr/>
            <p:nvPr/>
          </p:nvSpPr>
          <p:spPr>
            <a:xfrm>
              <a:off x="3002184" y="477561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8" name="tx68"/>
            <p:cNvSpPr/>
            <p:nvPr/>
          </p:nvSpPr>
          <p:spPr>
            <a:xfrm>
              <a:off x="3468880" y="4776033"/>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69" name="tx69"/>
            <p:cNvSpPr/>
            <p:nvPr/>
          </p:nvSpPr>
          <p:spPr>
            <a:xfrm>
              <a:off x="3902416" y="476991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a:t>
              </a:r>
            </a:p>
          </p:txBody>
        </p:sp>
        <p:sp>
          <p:nvSpPr>
            <p:cNvPr id="70" name="tx70"/>
            <p:cNvSpPr/>
            <p:nvPr/>
          </p:nvSpPr>
          <p:spPr>
            <a:xfrm>
              <a:off x="4402271" y="4776713"/>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1" name="tx71"/>
            <p:cNvSpPr/>
            <p:nvPr/>
          </p:nvSpPr>
          <p:spPr>
            <a:xfrm>
              <a:off x="4868967" y="4775995"/>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2" name="tx72"/>
            <p:cNvSpPr/>
            <p:nvPr/>
          </p:nvSpPr>
          <p:spPr>
            <a:xfrm>
              <a:off x="5335663" y="477561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3" name="tx73"/>
            <p:cNvSpPr/>
            <p:nvPr/>
          </p:nvSpPr>
          <p:spPr>
            <a:xfrm>
              <a:off x="5802358" y="477561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4" name="tx74"/>
            <p:cNvSpPr/>
            <p:nvPr/>
          </p:nvSpPr>
          <p:spPr>
            <a:xfrm>
              <a:off x="6235895" y="4773154"/>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a:t>
              </a:r>
            </a:p>
          </p:txBody>
        </p:sp>
        <p:sp>
          <p:nvSpPr>
            <p:cNvPr id="75" name="tx75"/>
            <p:cNvSpPr/>
            <p:nvPr/>
          </p:nvSpPr>
          <p:spPr>
            <a:xfrm>
              <a:off x="6735750" y="477561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6" name="tx76"/>
            <p:cNvSpPr/>
            <p:nvPr/>
          </p:nvSpPr>
          <p:spPr>
            <a:xfrm>
              <a:off x="7202445" y="477561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7" name="pl77"/>
            <p:cNvSpPr/>
            <p:nvPr/>
          </p:nvSpPr>
          <p:spPr>
            <a:xfrm>
              <a:off x="7254833" y="3521289"/>
              <a:ext cx="607470" cy="689"/>
            </a:xfrm>
            <a:custGeom>
              <a:avLst/>
              <a:pathLst>
                <a:path w="607470" h="689">
                  <a:moveTo>
                    <a:pt x="607470" y="689"/>
                  </a:moveTo>
                  <a:lnTo>
                    <a:pt x="0" y="0"/>
                  </a:lnTo>
                </a:path>
              </a:pathLst>
            </a:custGeom>
          </p:spPr>
          <p:txBody>
            <a:bodyPr/>
            <a:lstStyle/>
            <a:p/>
          </p:txBody>
        </p:sp>
        <p:sp>
          <p:nvSpPr>
            <p:cNvPr id="78" name="pl78"/>
            <p:cNvSpPr/>
            <p:nvPr/>
          </p:nvSpPr>
          <p:spPr>
            <a:xfrm>
              <a:off x="7254833" y="4044214"/>
              <a:ext cx="607470" cy="989"/>
            </a:xfrm>
            <a:custGeom>
              <a:avLst/>
              <a:pathLst>
                <a:path w="607470" h="989">
                  <a:moveTo>
                    <a:pt x="607470" y="989"/>
                  </a:moveTo>
                  <a:lnTo>
                    <a:pt x="0" y="0"/>
                  </a:lnTo>
                </a:path>
              </a:pathLst>
            </a:custGeom>
          </p:spPr>
          <p:txBody>
            <a:bodyPr/>
            <a:lstStyle/>
            <a:p/>
          </p:txBody>
        </p:sp>
        <p:sp>
          <p:nvSpPr>
            <p:cNvPr id="79" name="pg79"/>
            <p:cNvSpPr/>
            <p:nvPr/>
          </p:nvSpPr>
          <p:spPr>
            <a:xfrm>
              <a:off x="7793724" y="343357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0" name="tx80"/>
            <p:cNvSpPr/>
            <p:nvPr/>
          </p:nvSpPr>
          <p:spPr>
            <a:xfrm>
              <a:off x="7816584" y="347470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45%</a:t>
              </a:r>
            </a:p>
          </p:txBody>
        </p:sp>
        <p:sp>
          <p:nvSpPr>
            <p:cNvPr id="81" name="pg81"/>
            <p:cNvSpPr/>
            <p:nvPr/>
          </p:nvSpPr>
          <p:spPr>
            <a:xfrm>
              <a:off x="7793724" y="395680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2" name="tx82"/>
            <p:cNvSpPr/>
            <p:nvPr/>
          </p:nvSpPr>
          <p:spPr>
            <a:xfrm>
              <a:off x="7816584" y="399792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28%</a:t>
              </a:r>
            </a:p>
          </p:txBody>
        </p:sp>
        <p:sp>
          <p:nvSpPr>
            <p:cNvPr id="83" name="rc83"/>
            <p:cNvSpPr/>
            <p:nvPr/>
          </p:nvSpPr>
          <p:spPr>
            <a:xfrm>
              <a:off x="888543" y="1578789"/>
              <a:ext cx="7747148" cy="3485079"/>
            </a:xfrm>
            <a:prstGeom prst="rect">
              <a:avLst/>
            </a:prstGeom>
            <a:ln w="13550" cap="rnd">
              <a:solidFill>
                <a:srgbClr val="BEBEBE">
                  <a:alpha val="100000"/>
                </a:srgbClr>
              </a:solidFill>
              <a:prstDash val="solid"/>
              <a:round/>
            </a:ln>
          </p:spPr>
          <p:txBody>
            <a:bodyPr/>
            <a:lstStyle/>
            <a:p/>
          </p:txBody>
        </p:sp>
        <p:sp>
          <p:nvSpPr>
            <p:cNvPr id="84" name="tx84"/>
            <p:cNvSpPr/>
            <p:nvPr/>
          </p:nvSpPr>
          <p:spPr>
            <a:xfrm>
              <a:off x="755282"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5" name="tx85"/>
            <p:cNvSpPr/>
            <p:nvPr/>
          </p:nvSpPr>
          <p:spPr>
            <a:xfrm>
              <a:off x="508103" y="395195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a:t>
              </a:r>
            </a:p>
          </p:txBody>
        </p:sp>
        <p:sp>
          <p:nvSpPr>
            <p:cNvPr id="86" name="tx86"/>
            <p:cNvSpPr/>
            <p:nvPr/>
          </p:nvSpPr>
          <p:spPr>
            <a:xfrm>
              <a:off x="508103" y="306225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87" name="tx87"/>
            <p:cNvSpPr/>
            <p:nvPr/>
          </p:nvSpPr>
          <p:spPr>
            <a:xfrm>
              <a:off x="508103" y="217255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7,500</a:t>
              </a:r>
            </a:p>
          </p:txBody>
        </p:sp>
        <p:sp>
          <p:nvSpPr>
            <p:cNvPr id="88" name="tx88"/>
            <p:cNvSpPr/>
            <p:nvPr/>
          </p:nvSpPr>
          <p:spPr>
            <a:xfrm>
              <a:off x="8698322"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9" name="tx89"/>
            <p:cNvSpPr/>
            <p:nvPr/>
          </p:nvSpPr>
          <p:spPr>
            <a:xfrm>
              <a:off x="8698322" y="455048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0" name="tx90"/>
            <p:cNvSpPr/>
            <p:nvPr/>
          </p:nvSpPr>
          <p:spPr>
            <a:xfrm>
              <a:off x="8698322" y="424288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1" name="tx91"/>
            <p:cNvSpPr/>
            <p:nvPr/>
          </p:nvSpPr>
          <p:spPr>
            <a:xfrm>
              <a:off x="8698322" y="3935224"/>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2" name="tx92"/>
            <p:cNvSpPr/>
            <p:nvPr/>
          </p:nvSpPr>
          <p:spPr>
            <a:xfrm>
              <a:off x="8698322" y="36276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3" name="tx93"/>
            <p:cNvSpPr/>
            <p:nvPr/>
          </p:nvSpPr>
          <p:spPr>
            <a:xfrm>
              <a:off x="8698322" y="33200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4" name="tx94"/>
            <p:cNvSpPr/>
            <p:nvPr/>
          </p:nvSpPr>
          <p:spPr>
            <a:xfrm>
              <a:off x="8698322" y="30124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5" name="tx95"/>
            <p:cNvSpPr/>
            <p:nvPr/>
          </p:nvSpPr>
          <p:spPr>
            <a:xfrm>
              <a:off x="8698322" y="27048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6" name="tx96"/>
            <p:cNvSpPr/>
            <p:nvPr/>
          </p:nvSpPr>
          <p:spPr>
            <a:xfrm>
              <a:off x="8698322" y="239729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7" name="tx97"/>
            <p:cNvSpPr/>
            <p:nvPr/>
          </p:nvSpPr>
          <p:spPr>
            <a:xfrm>
              <a:off x="8698322" y="208970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8" name="tx98"/>
            <p:cNvSpPr/>
            <p:nvPr/>
          </p:nvSpPr>
          <p:spPr>
            <a:xfrm>
              <a:off x="8698322" y="178210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9" name="tx99"/>
            <p:cNvSpPr/>
            <p:nvPr/>
          </p:nvSpPr>
          <p:spPr>
            <a:xfrm rot="-5400000">
              <a:off x="1026337"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0" name="tx100"/>
            <p:cNvSpPr/>
            <p:nvPr/>
          </p:nvSpPr>
          <p:spPr>
            <a:xfrm rot="-5400000">
              <a:off x="1493001" y="522131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1" name="tx101"/>
            <p:cNvSpPr/>
            <p:nvPr/>
          </p:nvSpPr>
          <p:spPr>
            <a:xfrm rot="-5400000">
              <a:off x="1934427"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2" name="tx102"/>
            <p:cNvSpPr/>
            <p:nvPr/>
          </p:nvSpPr>
          <p:spPr>
            <a:xfrm rot="-5400000">
              <a:off x="2426424"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3" name="tx103"/>
            <p:cNvSpPr/>
            <p:nvPr/>
          </p:nvSpPr>
          <p:spPr>
            <a:xfrm rot="-5400000">
              <a:off x="2893120"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4" name="tx104"/>
            <p:cNvSpPr/>
            <p:nvPr/>
          </p:nvSpPr>
          <p:spPr>
            <a:xfrm rot="-5400000">
              <a:off x="3359815"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5" name="tx105"/>
            <p:cNvSpPr/>
            <p:nvPr/>
          </p:nvSpPr>
          <p:spPr>
            <a:xfrm rot="-5400000">
              <a:off x="3826511"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6" name="tx106"/>
            <p:cNvSpPr/>
            <p:nvPr/>
          </p:nvSpPr>
          <p:spPr>
            <a:xfrm rot="-5400000">
              <a:off x="4293207"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7" name="tx107"/>
            <p:cNvSpPr/>
            <p:nvPr/>
          </p:nvSpPr>
          <p:spPr>
            <a:xfrm rot="-5400000">
              <a:off x="4759902"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8" name="tx108"/>
            <p:cNvSpPr/>
            <p:nvPr/>
          </p:nvSpPr>
          <p:spPr>
            <a:xfrm rot="-5400000">
              <a:off x="5226598"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9" name="tx109"/>
            <p:cNvSpPr/>
            <p:nvPr/>
          </p:nvSpPr>
          <p:spPr>
            <a:xfrm rot="-5400000">
              <a:off x="5693294"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0" name="tx110"/>
            <p:cNvSpPr/>
            <p:nvPr/>
          </p:nvSpPr>
          <p:spPr>
            <a:xfrm rot="-5400000">
              <a:off x="6104861" y="5275234"/>
              <a:ext cx="391541"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1" name="tx111"/>
            <p:cNvSpPr/>
            <p:nvPr/>
          </p:nvSpPr>
          <p:spPr>
            <a:xfrm rot="-5400000">
              <a:off x="6626685"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2" name="tx112"/>
            <p:cNvSpPr/>
            <p:nvPr/>
          </p:nvSpPr>
          <p:spPr>
            <a:xfrm rot="-5400000">
              <a:off x="7093381"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3" name="tx113"/>
            <p:cNvSpPr/>
            <p:nvPr/>
          </p:nvSpPr>
          <p:spPr>
            <a:xfrm rot="-5400000">
              <a:off x="-415232" y="326965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4" name="tx114"/>
            <p:cNvSpPr/>
            <p:nvPr/>
          </p:nvSpPr>
          <p:spPr>
            <a:xfrm rot="5400000">
              <a:off x="8341156" y="325577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5" name="pl115"/>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6" name="pt116"/>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7" name="pl117"/>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18" name="pt118"/>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19" name="tx119"/>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0" name="tx120"/>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1" name="rc121"/>
            <p:cNvSpPr/>
            <p:nvPr/>
          </p:nvSpPr>
          <p:spPr>
            <a:xfrm>
              <a:off x="5629279" y="5900002"/>
              <a:ext cx="201456" cy="201456"/>
            </a:xfrm>
            <a:prstGeom prst="rect">
              <a:avLst/>
            </a:prstGeom>
            <a:solidFill>
              <a:srgbClr val="1CABE2">
                <a:alpha val="100000"/>
              </a:srgbClr>
            </a:solidFill>
          </p:spPr>
          <p:txBody>
            <a:bodyPr/>
            <a:lstStyle/>
            <a:p/>
          </p:txBody>
        </p:sp>
        <p:sp>
          <p:nvSpPr>
            <p:cNvPr id="122" name="tx122"/>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3" name="tx123"/>
            <p:cNvSpPr/>
            <p:nvPr/>
          </p:nvSpPr>
          <p:spPr>
            <a:xfrm>
              <a:off x="2140324" y="1334104"/>
              <a:ext cx="524358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PNG, 2012-2025</a:t>
              </a:r>
            </a:p>
          </p:txBody>
        </p:sp>
        <p:sp>
          <p:nvSpPr>
            <p:cNvPr id="124" name="tx124"/>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5" name="tx125"/>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26" name="tx126"/>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27" name="tx127"/>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0 confirmed measles cases in PNG. In the same year, MCV1 coverage was 45% and MCV2 coverage was 28%.
The number of cases in 2025 was the same as in 2024 (n=0).
The highest number of measles cases was reported in 2014 (n=2,593). In this year, MCV1 coverage was 65%.
PNG reported measles vaccine stockouts in 2014 and 2023.
There were measles-containing vaccine supplementary immunization activities/campaigns in 2023.</a:t>
            </a:r>
          </a:p>
        </p:txBody>
      </p:sp>
      <p:sp>
        <p:nvSpPr>
          <p:cNvPr id="1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PNG reported no confirmed measles cases, while MCV1 coverage was 45% and MCV2 coverage was 28%.</a:t>
            </a:r>
          </a:p>
        </p:txBody>
      </p:sp>
      <p:grpSp xmlns:pic="http://schemas.openxmlformats.org/drawingml/2006/picture">
        <p:nvGrpSpPr>
          <p:cNvPr id="130" name=""/>
          <p:cNvGrpSpPr/>
          <p:nvPr/>
        </p:nvGrpSpPr>
        <p:grpSpPr>
          <a:xfrm>
            <a:off x="292608" y="1097280"/>
            <a:ext cx="8595360" cy="28575"/>
            <a:chOff x="292608" y="1097280"/>
            <a:chExt cx="8595360" cy="28575"/>
          </a:xfrm>
        </p:grpSpPr>
        <p:sp>
          <p:nvSpPr>
            <p:cNvPr id="13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509856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448479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3871038"/>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3257278"/>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264351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10" name="pl10"/>
            <p:cNvSpPr/>
            <p:nvPr/>
          </p:nvSpPr>
          <p:spPr>
            <a:xfrm>
              <a:off x="805521" y="202975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11" name="pl11"/>
            <p:cNvSpPr/>
            <p:nvPr/>
          </p:nvSpPr>
          <p:spPr>
            <a:xfrm>
              <a:off x="805521" y="479168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4177919"/>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805521" y="356415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4" name="pl14"/>
            <p:cNvSpPr/>
            <p:nvPr/>
          </p:nvSpPr>
          <p:spPr>
            <a:xfrm>
              <a:off x="805521" y="295039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5" name="pl15"/>
            <p:cNvSpPr/>
            <p:nvPr/>
          </p:nvSpPr>
          <p:spPr>
            <a:xfrm>
              <a:off x="805521" y="233663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6" name="pl16"/>
            <p:cNvSpPr/>
            <p:nvPr/>
          </p:nvSpPr>
          <p:spPr>
            <a:xfrm>
              <a:off x="9797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768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739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10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28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258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529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79796" y="2336636"/>
              <a:ext cx="3485499" cy="1350273"/>
            </a:xfrm>
            <a:custGeom>
              <a:avLst/>
              <a:pathLst>
                <a:path w="3485499" h="1350273">
                  <a:moveTo>
                    <a:pt x="0" y="0"/>
                  </a:moveTo>
                  <a:lnTo>
                    <a:pt x="139419" y="61376"/>
                  </a:lnTo>
                  <a:lnTo>
                    <a:pt x="278839" y="306880"/>
                  </a:lnTo>
                  <a:lnTo>
                    <a:pt x="418259" y="429632"/>
                  </a:lnTo>
                  <a:lnTo>
                    <a:pt x="557679" y="429632"/>
                  </a:lnTo>
                  <a:lnTo>
                    <a:pt x="697099" y="1227521"/>
                  </a:lnTo>
                  <a:lnTo>
                    <a:pt x="836519" y="859265"/>
                  </a:lnTo>
                  <a:lnTo>
                    <a:pt x="975939" y="1350273"/>
                  </a:lnTo>
                  <a:lnTo>
                    <a:pt x="1115359" y="1043393"/>
                  </a:lnTo>
                  <a:lnTo>
                    <a:pt x="1254779" y="1227521"/>
                  </a:lnTo>
                  <a:lnTo>
                    <a:pt x="1394199" y="552384"/>
                  </a:lnTo>
                  <a:lnTo>
                    <a:pt x="1533619" y="797889"/>
                  </a:lnTo>
                  <a:lnTo>
                    <a:pt x="1673039" y="613760"/>
                  </a:lnTo>
                  <a:lnTo>
                    <a:pt x="1812459" y="920641"/>
                  </a:lnTo>
                  <a:lnTo>
                    <a:pt x="1951879" y="368256"/>
                  </a:lnTo>
                  <a:lnTo>
                    <a:pt x="2091299" y="552384"/>
                  </a:lnTo>
                  <a:lnTo>
                    <a:pt x="2230719" y="122752"/>
                  </a:lnTo>
                  <a:lnTo>
                    <a:pt x="2370139" y="491008"/>
                  </a:lnTo>
                  <a:lnTo>
                    <a:pt x="2509559" y="613760"/>
                  </a:lnTo>
                  <a:lnTo>
                    <a:pt x="2648979" y="613760"/>
                  </a:lnTo>
                  <a:lnTo>
                    <a:pt x="2788399" y="613760"/>
                  </a:lnTo>
                  <a:lnTo>
                    <a:pt x="2927819" y="491008"/>
                  </a:lnTo>
                  <a:lnTo>
                    <a:pt x="3067239" y="552384"/>
                  </a:lnTo>
                  <a:lnTo>
                    <a:pt x="3206659" y="491008"/>
                  </a:lnTo>
                  <a:lnTo>
                    <a:pt x="3346079" y="982017"/>
                  </a:lnTo>
                  <a:lnTo>
                    <a:pt x="3485499" y="1104769"/>
                  </a:lnTo>
                </a:path>
              </a:pathLst>
            </a:custGeom>
            <a:ln w="27101" cap="flat">
              <a:solidFill>
                <a:srgbClr val="0058AB">
                  <a:alpha val="80000"/>
                </a:srgbClr>
              </a:solidFill>
              <a:prstDash val="solid"/>
              <a:round/>
            </a:ln>
          </p:spPr>
          <p:txBody>
            <a:bodyPr/>
            <a:lstStyle/>
            <a:p/>
          </p:txBody>
        </p:sp>
        <p:sp>
          <p:nvSpPr>
            <p:cNvPr id="24" name="pl24"/>
            <p:cNvSpPr/>
            <p:nvPr/>
          </p:nvSpPr>
          <p:spPr>
            <a:xfrm>
              <a:off x="979796" y="3380030"/>
              <a:ext cx="3485499" cy="552384"/>
            </a:xfrm>
            <a:custGeom>
              <a:avLst/>
              <a:pathLst>
                <a:path w="3485499" h="552384">
                  <a:moveTo>
                    <a:pt x="0" y="0"/>
                  </a:moveTo>
                  <a:lnTo>
                    <a:pt x="139419" y="61376"/>
                  </a:lnTo>
                  <a:lnTo>
                    <a:pt x="278839" y="0"/>
                  </a:lnTo>
                  <a:lnTo>
                    <a:pt x="418259" y="122752"/>
                  </a:lnTo>
                  <a:lnTo>
                    <a:pt x="557679" y="184128"/>
                  </a:lnTo>
                  <a:lnTo>
                    <a:pt x="697099" y="122752"/>
                  </a:lnTo>
                  <a:lnTo>
                    <a:pt x="836519" y="184128"/>
                  </a:lnTo>
                  <a:lnTo>
                    <a:pt x="975939" y="184128"/>
                  </a:lnTo>
                  <a:lnTo>
                    <a:pt x="1115359" y="306880"/>
                  </a:lnTo>
                  <a:lnTo>
                    <a:pt x="1254779" y="368256"/>
                  </a:lnTo>
                  <a:lnTo>
                    <a:pt x="1394199" y="429632"/>
                  </a:lnTo>
                  <a:lnTo>
                    <a:pt x="1533619" y="429632"/>
                  </a:lnTo>
                  <a:lnTo>
                    <a:pt x="1673039" y="429632"/>
                  </a:lnTo>
                  <a:lnTo>
                    <a:pt x="1812459" y="429632"/>
                  </a:lnTo>
                  <a:lnTo>
                    <a:pt x="1951879" y="491008"/>
                  </a:lnTo>
                  <a:lnTo>
                    <a:pt x="2091299" y="491008"/>
                  </a:lnTo>
                  <a:lnTo>
                    <a:pt x="2230719" y="491008"/>
                  </a:lnTo>
                  <a:lnTo>
                    <a:pt x="2370139" y="491008"/>
                  </a:lnTo>
                  <a:lnTo>
                    <a:pt x="2509559" y="552384"/>
                  </a:lnTo>
                  <a:lnTo>
                    <a:pt x="2648979" y="552384"/>
                  </a:lnTo>
                  <a:lnTo>
                    <a:pt x="2788399" y="491008"/>
                  </a:lnTo>
                  <a:lnTo>
                    <a:pt x="2927819" y="429632"/>
                  </a:lnTo>
                  <a:lnTo>
                    <a:pt x="3067239" y="429632"/>
                  </a:lnTo>
                  <a:lnTo>
                    <a:pt x="3206659" y="429632"/>
                  </a:lnTo>
                  <a:lnTo>
                    <a:pt x="3346079" y="491008"/>
                  </a:lnTo>
                  <a:lnTo>
                    <a:pt x="3485499" y="491008"/>
                  </a:lnTo>
                </a:path>
              </a:pathLst>
            </a:custGeom>
            <a:ln w="27101" cap="flat">
              <a:solidFill>
                <a:srgbClr val="1CABE2">
                  <a:alpha val="80000"/>
                </a:srgbClr>
              </a:solidFill>
              <a:prstDash val="solid"/>
              <a:round/>
            </a:ln>
          </p:spPr>
          <p:txBody>
            <a:bodyPr/>
            <a:lstStyle/>
            <a:p/>
          </p:txBody>
        </p:sp>
        <p:sp>
          <p:nvSpPr>
            <p:cNvPr id="25" name="pl25"/>
            <p:cNvSpPr/>
            <p:nvPr/>
          </p:nvSpPr>
          <p:spPr>
            <a:xfrm>
              <a:off x="979796" y="3564158"/>
              <a:ext cx="3485499" cy="552384"/>
            </a:xfrm>
            <a:custGeom>
              <a:avLst/>
              <a:pathLst>
                <a:path w="3485499" h="552384">
                  <a:moveTo>
                    <a:pt x="0" y="0"/>
                  </a:moveTo>
                  <a:lnTo>
                    <a:pt x="139419" y="61376"/>
                  </a:lnTo>
                  <a:lnTo>
                    <a:pt x="278839" y="0"/>
                  </a:lnTo>
                  <a:lnTo>
                    <a:pt x="418259" y="61376"/>
                  </a:lnTo>
                  <a:lnTo>
                    <a:pt x="557679" y="122752"/>
                  </a:lnTo>
                  <a:lnTo>
                    <a:pt x="697099" y="122752"/>
                  </a:lnTo>
                  <a:lnTo>
                    <a:pt x="836519" y="184128"/>
                  </a:lnTo>
                  <a:lnTo>
                    <a:pt x="975939" y="245504"/>
                  </a:lnTo>
                  <a:lnTo>
                    <a:pt x="1115359" y="368256"/>
                  </a:lnTo>
                  <a:lnTo>
                    <a:pt x="1254779" y="491008"/>
                  </a:lnTo>
                  <a:lnTo>
                    <a:pt x="1394199" y="491008"/>
                  </a:lnTo>
                  <a:lnTo>
                    <a:pt x="1533619" y="491008"/>
                  </a:lnTo>
                  <a:lnTo>
                    <a:pt x="1673039" y="552384"/>
                  </a:lnTo>
                  <a:lnTo>
                    <a:pt x="1812459" y="429632"/>
                  </a:lnTo>
                  <a:lnTo>
                    <a:pt x="1951879" y="491008"/>
                  </a:lnTo>
                  <a:lnTo>
                    <a:pt x="2091299" y="491008"/>
                  </a:lnTo>
                  <a:lnTo>
                    <a:pt x="2230719" y="491008"/>
                  </a:lnTo>
                  <a:lnTo>
                    <a:pt x="2370139" y="491008"/>
                  </a:lnTo>
                  <a:lnTo>
                    <a:pt x="2509559" y="491008"/>
                  </a:lnTo>
                  <a:lnTo>
                    <a:pt x="2648979" y="491008"/>
                  </a:lnTo>
                  <a:lnTo>
                    <a:pt x="2788399" y="491008"/>
                  </a:lnTo>
                  <a:lnTo>
                    <a:pt x="2927819" y="429632"/>
                  </a:lnTo>
                  <a:lnTo>
                    <a:pt x="3067239" y="491008"/>
                  </a:lnTo>
                  <a:lnTo>
                    <a:pt x="3206659" y="429632"/>
                  </a:lnTo>
                  <a:lnTo>
                    <a:pt x="3346079" y="429632"/>
                  </a:lnTo>
                  <a:lnTo>
                    <a:pt x="3485499" y="491008"/>
                  </a:lnTo>
                </a:path>
              </a:pathLst>
            </a:custGeom>
            <a:ln w="27101" cap="flat">
              <a:solidFill>
                <a:srgbClr val="00833D">
                  <a:alpha val="80000"/>
                </a:srgbClr>
              </a:solidFill>
              <a:prstDash val="solid"/>
              <a:round/>
            </a:ln>
          </p:spPr>
          <p:txBody>
            <a:bodyPr/>
            <a:lstStyle/>
            <a:p/>
          </p:txBody>
        </p:sp>
        <p:sp>
          <p:nvSpPr>
            <p:cNvPr id="26" name="pl26"/>
            <p:cNvSpPr/>
            <p:nvPr/>
          </p:nvSpPr>
          <p:spPr>
            <a:xfrm>
              <a:off x="979796" y="2336636"/>
              <a:ext cx="3485499" cy="1350273"/>
            </a:xfrm>
            <a:custGeom>
              <a:avLst/>
              <a:pathLst>
                <a:path w="3485499" h="1350273">
                  <a:moveTo>
                    <a:pt x="0" y="0"/>
                  </a:moveTo>
                  <a:lnTo>
                    <a:pt x="139419" y="61376"/>
                  </a:lnTo>
                  <a:lnTo>
                    <a:pt x="278839" y="306880"/>
                  </a:lnTo>
                  <a:lnTo>
                    <a:pt x="418259" y="429632"/>
                  </a:lnTo>
                  <a:lnTo>
                    <a:pt x="557679" y="429632"/>
                  </a:lnTo>
                  <a:lnTo>
                    <a:pt x="697099" y="1227521"/>
                  </a:lnTo>
                  <a:lnTo>
                    <a:pt x="836519" y="859265"/>
                  </a:lnTo>
                  <a:lnTo>
                    <a:pt x="975939" y="1350273"/>
                  </a:lnTo>
                  <a:lnTo>
                    <a:pt x="1115359" y="1043393"/>
                  </a:lnTo>
                  <a:lnTo>
                    <a:pt x="1254779" y="1227521"/>
                  </a:lnTo>
                  <a:lnTo>
                    <a:pt x="1394199" y="552384"/>
                  </a:lnTo>
                  <a:lnTo>
                    <a:pt x="1533619" y="797889"/>
                  </a:lnTo>
                  <a:lnTo>
                    <a:pt x="1673039" y="613760"/>
                  </a:lnTo>
                  <a:lnTo>
                    <a:pt x="1812459" y="920641"/>
                  </a:lnTo>
                  <a:lnTo>
                    <a:pt x="1951879" y="368256"/>
                  </a:lnTo>
                  <a:lnTo>
                    <a:pt x="2091299" y="552384"/>
                  </a:lnTo>
                  <a:lnTo>
                    <a:pt x="2230719" y="122752"/>
                  </a:lnTo>
                  <a:lnTo>
                    <a:pt x="2370139" y="491008"/>
                  </a:lnTo>
                  <a:lnTo>
                    <a:pt x="2509559" y="613760"/>
                  </a:lnTo>
                  <a:lnTo>
                    <a:pt x="2648979" y="613760"/>
                  </a:lnTo>
                  <a:lnTo>
                    <a:pt x="2788399" y="613760"/>
                  </a:lnTo>
                  <a:lnTo>
                    <a:pt x="2927819" y="491008"/>
                  </a:lnTo>
                  <a:lnTo>
                    <a:pt x="3067239" y="552384"/>
                  </a:lnTo>
                  <a:lnTo>
                    <a:pt x="3206659" y="491008"/>
                  </a:lnTo>
                  <a:lnTo>
                    <a:pt x="3346079" y="982017"/>
                  </a:lnTo>
                  <a:lnTo>
                    <a:pt x="3485499" y="1104769"/>
                  </a:lnTo>
                </a:path>
              </a:pathLst>
            </a:custGeom>
            <a:ln w="43362" cap="flat">
              <a:solidFill>
                <a:srgbClr val="000000">
                  <a:alpha val="100000"/>
                </a:srgbClr>
              </a:solidFill>
              <a:prstDash val="solid"/>
              <a:round/>
            </a:ln>
          </p:spPr>
          <p:txBody>
            <a:bodyPr/>
            <a:lstStyle/>
            <a:p/>
          </p:txBody>
        </p:sp>
        <p:sp>
          <p:nvSpPr>
            <p:cNvPr id="27" name="pl27"/>
            <p:cNvSpPr/>
            <p:nvPr/>
          </p:nvSpPr>
          <p:spPr>
            <a:xfrm>
              <a:off x="979796" y="2336636"/>
              <a:ext cx="3485499" cy="1350273"/>
            </a:xfrm>
            <a:custGeom>
              <a:avLst/>
              <a:pathLst>
                <a:path w="3485499" h="1350273">
                  <a:moveTo>
                    <a:pt x="0" y="0"/>
                  </a:moveTo>
                  <a:lnTo>
                    <a:pt x="139419" y="61376"/>
                  </a:lnTo>
                  <a:lnTo>
                    <a:pt x="278839" y="306880"/>
                  </a:lnTo>
                  <a:lnTo>
                    <a:pt x="418259" y="429632"/>
                  </a:lnTo>
                  <a:lnTo>
                    <a:pt x="557679" y="429632"/>
                  </a:lnTo>
                  <a:lnTo>
                    <a:pt x="697099" y="1227521"/>
                  </a:lnTo>
                  <a:lnTo>
                    <a:pt x="836519" y="859265"/>
                  </a:lnTo>
                  <a:lnTo>
                    <a:pt x="975939" y="1350273"/>
                  </a:lnTo>
                  <a:lnTo>
                    <a:pt x="1115359" y="1043393"/>
                  </a:lnTo>
                  <a:lnTo>
                    <a:pt x="1254779" y="1227521"/>
                  </a:lnTo>
                  <a:lnTo>
                    <a:pt x="1394199" y="552384"/>
                  </a:lnTo>
                  <a:lnTo>
                    <a:pt x="1533619" y="797889"/>
                  </a:lnTo>
                  <a:lnTo>
                    <a:pt x="1673039" y="613760"/>
                  </a:lnTo>
                  <a:lnTo>
                    <a:pt x="1812459" y="920641"/>
                  </a:lnTo>
                  <a:lnTo>
                    <a:pt x="1951879" y="368256"/>
                  </a:lnTo>
                  <a:lnTo>
                    <a:pt x="2091299" y="552384"/>
                  </a:lnTo>
                  <a:lnTo>
                    <a:pt x="2230719" y="122752"/>
                  </a:lnTo>
                  <a:lnTo>
                    <a:pt x="2370139" y="491008"/>
                  </a:lnTo>
                  <a:lnTo>
                    <a:pt x="2509559" y="613760"/>
                  </a:lnTo>
                  <a:lnTo>
                    <a:pt x="2648979" y="613760"/>
                  </a:lnTo>
                  <a:lnTo>
                    <a:pt x="2788399" y="613760"/>
                  </a:lnTo>
                  <a:lnTo>
                    <a:pt x="2927819" y="491008"/>
                  </a:lnTo>
                  <a:lnTo>
                    <a:pt x="3067239" y="552384"/>
                  </a:lnTo>
                  <a:lnTo>
                    <a:pt x="3206659" y="491008"/>
                  </a:lnTo>
                  <a:lnTo>
                    <a:pt x="3346079" y="982017"/>
                  </a:lnTo>
                  <a:lnTo>
                    <a:pt x="3485499" y="1104769"/>
                  </a:lnTo>
                </a:path>
              </a:pathLst>
            </a:custGeom>
            <a:ln w="27101" cap="flat">
              <a:solidFill>
                <a:srgbClr val="0058AB">
                  <a:alpha val="100000"/>
                </a:srgbClr>
              </a:solidFill>
              <a:prstDash val="solid"/>
              <a:round/>
            </a:ln>
          </p:spPr>
          <p:txBody>
            <a:bodyPr/>
            <a:lstStyle/>
            <a:p/>
          </p:txBody>
        </p:sp>
        <p:sp>
          <p:nvSpPr>
            <p:cNvPr id="28" name="pl28"/>
            <p:cNvSpPr/>
            <p:nvPr/>
          </p:nvSpPr>
          <p:spPr>
            <a:xfrm>
              <a:off x="805521" y="4177919"/>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9" name="pl29"/>
            <p:cNvSpPr/>
            <p:nvPr/>
          </p:nvSpPr>
          <p:spPr>
            <a:xfrm>
              <a:off x="979796" y="2152508"/>
              <a:ext cx="0" cy="184128"/>
            </a:xfrm>
            <a:custGeom>
              <a:avLst/>
              <a:pathLst>
                <a:path w="0" h="184128">
                  <a:moveTo>
                    <a:pt x="0" y="18412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1676896" y="3380030"/>
              <a:ext cx="0" cy="184128"/>
            </a:xfrm>
            <a:custGeom>
              <a:avLst/>
              <a:pathLst>
                <a:path w="0" h="184128">
                  <a:moveTo>
                    <a:pt x="0" y="18412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2373996" y="2704893"/>
              <a:ext cx="0" cy="184128"/>
            </a:xfrm>
            <a:custGeom>
              <a:avLst/>
              <a:pathLst>
                <a:path w="0" h="184128">
                  <a:moveTo>
                    <a:pt x="0" y="18412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071096" y="2704893"/>
              <a:ext cx="0" cy="184128"/>
            </a:xfrm>
            <a:custGeom>
              <a:avLst/>
              <a:pathLst>
                <a:path w="0" h="184128">
                  <a:moveTo>
                    <a:pt x="0" y="184128"/>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3628776" y="2766269"/>
              <a:ext cx="0" cy="184128"/>
            </a:xfrm>
            <a:custGeom>
              <a:avLst/>
              <a:pathLst>
                <a:path w="0" h="184128">
                  <a:moveTo>
                    <a:pt x="0" y="184128"/>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325876" y="3134525"/>
              <a:ext cx="0" cy="184128"/>
            </a:xfrm>
            <a:custGeom>
              <a:avLst/>
              <a:pathLst>
                <a:path w="0" h="184128">
                  <a:moveTo>
                    <a:pt x="0" y="184128"/>
                  </a:moveTo>
                  <a:lnTo>
                    <a:pt x="0" y="0"/>
                  </a:lnTo>
                </a:path>
              </a:pathLst>
            </a:custGeom>
            <a:ln w="13550" cap="flat">
              <a:solidFill>
                <a:srgbClr val="0058AB">
                  <a:alpha val="100000"/>
                </a:srgbClr>
              </a:solidFill>
              <a:prstDash val="dot"/>
              <a:round/>
            </a:ln>
          </p:spPr>
          <p:txBody>
            <a:bodyPr/>
            <a:lstStyle/>
            <a:p/>
          </p:txBody>
        </p:sp>
        <p:sp>
          <p:nvSpPr>
            <p:cNvPr id="35" name="pl35"/>
            <p:cNvSpPr/>
            <p:nvPr/>
          </p:nvSpPr>
          <p:spPr>
            <a:xfrm>
              <a:off x="4465295" y="3257278"/>
              <a:ext cx="0" cy="184128"/>
            </a:xfrm>
            <a:custGeom>
              <a:avLst/>
              <a:pathLst>
                <a:path w="0" h="184128">
                  <a:moveTo>
                    <a:pt x="0" y="184128"/>
                  </a:moveTo>
                  <a:lnTo>
                    <a:pt x="0" y="0"/>
                  </a:lnTo>
                </a:path>
              </a:pathLst>
            </a:custGeom>
            <a:ln w="13550" cap="flat">
              <a:solidFill>
                <a:srgbClr val="0058AB">
                  <a:alpha val="100000"/>
                </a:srgbClr>
              </a:solidFill>
              <a:prstDash val="dot"/>
              <a:round/>
            </a:ln>
          </p:spPr>
          <p:txBody>
            <a:bodyPr/>
            <a:lstStyle/>
            <a:p/>
          </p:txBody>
        </p:sp>
        <p:sp>
          <p:nvSpPr>
            <p:cNvPr id="36" name="pg36"/>
            <p:cNvSpPr/>
            <p:nvPr/>
          </p:nvSpPr>
          <p:spPr>
            <a:xfrm>
              <a:off x="893172" y="208594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923526" y="2114715"/>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30</a:t>
              </a:r>
            </a:p>
          </p:txBody>
        </p:sp>
        <p:sp>
          <p:nvSpPr>
            <p:cNvPr id="38" name="pg38"/>
            <p:cNvSpPr/>
            <p:nvPr/>
          </p:nvSpPr>
          <p:spPr>
            <a:xfrm>
              <a:off x="1590272" y="331346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1620626" y="334228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0" name="pg40"/>
            <p:cNvSpPr/>
            <p:nvPr/>
          </p:nvSpPr>
          <p:spPr>
            <a:xfrm>
              <a:off x="2287372" y="263832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317726" y="266838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42" name="pg42"/>
            <p:cNvSpPr/>
            <p:nvPr/>
          </p:nvSpPr>
          <p:spPr>
            <a:xfrm>
              <a:off x="2984472" y="263832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014825" y="266838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44" name="pg44"/>
            <p:cNvSpPr/>
            <p:nvPr/>
          </p:nvSpPr>
          <p:spPr>
            <a:xfrm>
              <a:off x="3542152" y="269970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3572505" y="272852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46" name="pg46"/>
            <p:cNvSpPr/>
            <p:nvPr/>
          </p:nvSpPr>
          <p:spPr>
            <a:xfrm>
              <a:off x="4239252" y="306795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269605" y="309801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48" name="pg48"/>
            <p:cNvSpPr/>
            <p:nvPr/>
          </p:nvSpPr>
          <p:spPr>
            <a:xfrm>
              <a:off x="4378672" y="319071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 name="tx49"/>
            <p:cNvSpPr/>
            <p:nvPr/>
          </p:nvSpPr>
          <p:spPr>
            <a:xfrm>
              <a:off x="4409025" y="322076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50" name="tx50"/>
            <p:cNvSpPr/>
            <p:nvPr/>
          </p:nvSpPr>
          <p:spPr>
            <a:xfrm>
              <a:off x="4525585" y="383197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1" name="tx51"/>
            <p:cNvSpPr/>
            <p:nvPr/>
          </p:nvSpPr>
          <p:spPr>
            <a:xfrm>
              <a:off x="4525585" y="401605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52" name="tx52"/>
            <p:cNvSpPr/>
            <p:nvPr/>
          </p:nvSpPr>
          <p:spPr>
            <a:xfrm>
              <a:off x="577692" y="4749040"/>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679323" y="413528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4" name="tx54"/>
            <p:cNvSpPr/>
            <p:nvPr/>
          </p:nvSpPr>
          <p:spPr>
            <a:xfrm>
              <a:off x="615755" y="35215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5" name="tx55"/>
            <p:cNvSpPr/>
            <p:nvPr/>
          </p:nvSpPr>
          <p:spPr>
            <a:xfrm>
              <a:off x="615755" y="29077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a:off x="615755" y="2293941"/>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7" name="tx57"/>
            <p:cNvSpPr/>
            <p:nvPr/>
          </p:nvSpPr>
          <p:spPr>
            <a:xfrm rot="-5400000">
              <a:off x="8233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8" name="tx58"/>
            <p:cNvSpPr/>
            <p:nvPr/>
          </p:nvSpPr>
          <p:spPr>
            <a:xfrm rot="-5400000">
              <a:off x="15204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9" name="tx59"/>
            <p:cNvSpPr/>
            <p:nvPr/>
          </p:nvSpPr>
          <p:spPr>
            <a:xfrm rot="-5400000">
              <a:off x="22175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0" name="tx60"/>
            <p:cNvSpPr/>
            <p:nvPr/>
          </p:nvSpPr>
          <p:spPr>
            <a:xfrm rot="-5400000">
              <a:off x="29146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1" name="tx61"/>
            <p:cNvSpPr/>
            <p:nvPr/>
          </p:nvSpPr>
          <p:spPr>
            <a:xfrm rot="-5400000">
              <a:off x="3472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2" name="tx62"/>
            <p:cNvSpPr/>
            <p:nvPr/>
          </p:nvSpPr>
          <p:spPr>
            <a:xfrm rot="-5400000">
              <a:off x="41694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430884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4" name="tx64"/>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5" name="pl65"/>
            <p:cNvSpPr/>
            <p:nvPr/>
          </p:nvSpPr>
          <p:spPr>
            <a:xfrm>
              <a:off x="1697849"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6" name="pl66"/>
            <p:cNvSpPr/>
            <p:nvPr/>
          </p:nvSpPr>
          <p:spPr>
            <a:xfrm>
              <a:off x="1697849"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7" name="pl67"/>
            <p:cNvSpPr/>
            <p:nvPr/>
          </p:nvSpPr>
          <p:spPr>
            <a:xfrm>
              <a:off x="235921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8" name="pl68"/>
            <p:cNvSpPr/>
            <p:nvPr/>
          </p:nvSpPr>
          <p:spPr>
            <a:xfrm>
              <a:off x="312166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9" name="tx69"/>
            <p:cNvSpPr/>
            <p:nvPr/>
          </p:nvSpPr>
          <p:spPr>
            <a:xfrm>
              <a:off x="1964948" y="6119132"/>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PNG</a:t>
              </a:r>
            </a:p>
          </p:txBody>
        </p:sp>
        <p:sp>
          <p:nvSpPr>
            <p:cNvPr id="70" name="tx70"/>
            <p:cNvSpPr/>
            <p:nvPr/>
          </p:nvSpPr>
          <p:spPr>
            <a:xfrm>
              <a:off x="262631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1" name="tx71"/>
            <p:cNvSpPr/>
            <p:nvPr/>
          </p:nvSpPr>
          <p:spPr>
            <a:xfrm>
              <a:off x="3388765"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72" name="tx72"/>
            <p:cNvSpPr/>
            <p:nvPr/>
          </p:nvSpPr>
          <p:spPr>
            <a:xfrm>
              <a:off x="2163510"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3" name="pl73"/>
            <p:cNvSpPr/>
            <p:nvPr/>
          </p:nvSpPr>
          <p:spPr>
            <a:xfrm>
              <a:off x="5170772" y="509856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4" name="pl74"/>
            <p:cNvSpPr/>
            <p:nvPr/>
          </p:nvSpPr>
          <p:spPr>
            <a:xfrm>
              <a:off x="5170772" y="448479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5" name="pl75"/>
            <p:cNvSpPr/>
            <p:nvPr/>
          </p:nvSpPr>
          <p:spPr>
            <a:xfrm>
              <a:off x="5170772" y="3871038"/>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6" name="pl76"/>
            <p:cNvSpPr/>
            <p:nvPr/>
          </p:nvSpPr>
          <p:spPr>
            <a:xfrm>
              <a:off x="5170772" y="3257278"/>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7" name="pl77"/>
            <p:cNvSpPr/>
            <p:nvPr/>
          </p:nvSpPr>
          <p:spPr>
            <a:xfrm>
              <a:off x="5170772" y="264351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8" name="pl78"/>
            <p:cNvSpPr/>
            <p:nvPr/>
          </p:nvSpPr>
          <p:spPr>
            <a:xfrm>
              <a:off x="5170772" y="202975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9" name="pl79"/>
            <p:cNvSpPr/>
            <p:nvPr/>
          </p:nvSpPr>
          <p:spPr>
            <a:xfrm>
              <a:off x="5170772" y="479168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0" name="pl80"/>
            <p:cNvSpPr/>
            <p:nvPr/>
          </p:nvSpPr>
          <p:spPr>
            <a:xfrm>
              <a:off x="5170772" y="4177919"/>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1" name="pl81"/>
            <p:cNvSpPr/>
            <p:nvPr/>
          </p:nvSpPr>
          <p:spPr>
            <a:xfrm>
              <a:off x="5170772" y="356415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2" name="pl82"/>
            <p:cNvSpPr/>
            <p:nvPr/>
          </p:nvSpPr>
          <p:spPr>
            <a:xfrm>
              <a:off x="5170772" y="295039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3" name="pl83"/>
            <p:cNvSpPr/>
            <p:nvPr/>
          </p:nvSpPr>
          <p:spPr>
            <a:xfrm>
              <a:off x="5170772" y="233663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4" name="pl84"/>
            <p:cNvSpPr/>
            <p:nvPr/>
          </p:nvSpPr>
          <p:spPr>
            <a:xfrm>
              <a:off x="53450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60421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7392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74363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799402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869112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83054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345047" y="2459389"/>
              <a:ext cx="3485499" cy="2700547"/>
            </a:xfrm>
            <a:custGeom>
              <a:avLst/>
              <a:pathLst>
                <a:path w="3485499" h="2700547">
                  <a:moveTo>
                    <a:pt x="0" y="613760"/>
                  </a:moveTo>
                  <a:lnTo>
                    <a:pt x="139419" y="736512"/>
                  </a:lnTo>
                  <a:lnTo>
                    <a:pt x="278839" y="1104769"/>
                  </a:lnTo>
                  <a:lnTo>
                    <a:pt x="418259" y="982017"/>
                  </a:lnTo>
                  <a:lnTo>
                    <a:pt x="557679" y="1411649"/>
                  </a:lnTo>
                  <a:lnTo>
                    <a:pt x="697099" y="1902658"/>
                  </a:lnTo>
                  <a:lnTo>
                    <a:pt x="836519" y="1657154"/>
                  </a:lnTo>
                  <a:lnTo>
                    <a:pt x="975939" y="1718530"/>
                  </a:lnTo>
                  <a:lnTo>
                    <a:pt x="1115359" y="1902658"/>
                  </a:lnTo>
                  <a:lnTo>
                    <a:pt x="1254779" y="1227521"/>
                  </a:lnTo>
                  <a:lnTo>
                    <a:pt x="1394199" y="1104769"/>
                  </a:lnTo>
                  <a:lnTo>
                    <a:pt x="1533619" y="1350273"/>
                  </a:lnTo>
                  <a:lnTo>
                    <a:pt x="1673039" y="1718530"/>
                  </a:lnTo>
                  <a:lnTo>
                    <a:pt x="1812459" y="1779906"/>
                  </a:lnTo>
                  <a:lnTo>
                    <a:pt x="1951879" y="1473025"/>
                  </a:lnTo>
                  <a:lnTo>
                    <a:pt x="2091299" y="1227521"/>
                  </a:lnTo>
                  <a:lnTo>
                    <a:pt x="2230719" y="0"/>
                  </a:lnTo>
                  <a:lnTo>
                    <a:pt x="2370139" y="1043393"/>
                  </a:lnTo>
                  <a:lnTo>
                    <a:pt x="2509559" y="736512"/>
                  </a:lnTo>
                  <a:lnTo>
                    <a:pt x="2648979" y="736512"/>
                  </a:lnTo>
                  <a:lnTo>
                    <a:pt x="2788399" y="982017"/>
                  </a:lnTo>
                  <a:lnTo>
                    <a:pt x="2927819" y="797889"/>
                  </a:lnTo>
                  <a:lnTo>
                    <a:pt x="3067239" y="920641"/>
                  </a:lnTo>
                  <a:lnTo>
                    <a:pt x="3206659" y="2700547"/>
                  </a:lnTo>
                  <a:lnTo>
                    <a:pt x="3346079" y="1104769"/>
                  </a:lnTo>
                  <a:lnTo>
                    <a:pt x="3485499" y="1227521"/>
                  </a:lnTo>
                </a:path>
              </a:pathLst>
            </a:custGeom>
            <a:ln w="27101" cap="flat">
              <a:solidFill>
                <a:srgbClr val="0058AB">
                  <a:alpha val="80000"/>
                </a:srgbClr>
              </a:solidFill>
              <a:prstDash val="solid"/>
              <a:round/>
            </a:ln>
          </p:spPr>
          <p:txBody>
            <a:bodyPr/>
            <a:lstStyle/>
            <a:p/>
          </p:txBody>
        </p:sp>
        <p:sp>
          <p:nvSpPr>
            <p:cNvPr id="92" name="pl92"/>
            <p:cNvSpPr/>
            <p:nvPr/>
          </p:nvSpPr>
          <p:spPr>
            <a:xfrm>
              <a:off x="5345047" y="3318654"/>
              <a:ext cx="3485499" cy="552384"/>
            </a:xfrm>
            <a:custGeom>
              <a:avLst/>
              <a:pathLst>
                <a:path w="3485499" h="552384">
                  <a:moveTo>
                    <a:pt x="0" y="0"/>
                  </a:moveTo>
                  <a:lnTo>
                    <a:pt x="139419" y="61376"/>
                  </a:lnTo>
                  <a:lnTo>
                    <a:pt x="278839" y="61376"/>
                  </a:lnTo>
                  <a:lnTo>
                    <a:pt x="418259" y="122752"/>
                  </a:lnTo>
                  <a:lnTo>
                    <a:pt x="557679" y="184128"/>
                  </a:lnTo>
                  <a:lnTo>
                    <a:pt x="697099" y="184128"/>
                  </a:lnTo>
                  <a:lnTo>
                    <a:pt x="836519" y="245504"/>
                  </a:lnTo>
                  <a:lnTo>
                    <a:pt x="975939" y="306880"/>
                  </a:lnTo>
                  <a:lnTo>
                    <a:pt x="1115359" y="368256"/>
                  </a:lnTo>
                  <a:lnTo>
                    <a:pt x="1254779" y="429632"/>
                  </a:lnTo>
                  <a:lnTo>
                    <a:pt x="1394199" y="491008"/>
                  </a:lnTo>
                  <a:lnTo>
                    <a:pt x="1533619" y="491008"/>
                  </a:lnTo>
                  <a:lnTo>
                    <a:pt x="1673039" y="491008"/>
                  </a:lnTo>
                  <a:lnTo>
                    <a:pt x="1812459" y="491008"/>
                  </a:lnTo>
                  <a:lnTo>
                    <a:pt x="1951879" y="491008"/>
                  </a:lnTo>
                  <a:lnTo>
                    <a:pt x="2091299" y="552384"/>
                  </a:lnTo>
                  <a:lnTo>
                    <a:pt x="2230719" y="491008"/>
                  </a:lnTo>
                  <a:lnTo>
                    <a:pt x="2370139" y="491008"/>
                  </a:lnTo>
                  <a:lnTo>
                    <a:pt x="2509559" y="552384"/>
                  </a:lnTo>
                  <a:lnTo>
                    <a:pt x="2648979" y="552384"/>
                  </a:lnTo>
                  <a:lnTo>
                    <a:pt x="2788399" y="552384"/>
                  </a:lnTo>
                  <a:lnTo>
                    <a:pt x="2927819" y="491008"/>
                  </a:lnTo>
                  <a:lnTo>
                    <a:pt x="3067239" y="429632"/>
                  </a:lnTo>
                  <a:lnTo>
                    <a:pt x="3206659" y="429632"/>
                  </a:lnTo>
                  <a:lnTo>
                    <a:pt x="3346079" y="491008"/>
                  </a:lnTo>
                  <a:lnTo>
                    <a:pt x="3485499" y="491008"/>
                  </a:lnTo>
                </a:path>
              </a:pathLst>
            </a:custGeom>
            <a:ln w="27101" cap="flat">
              <a:solidFill>
                <a:srgbClr val="1CABE2">
                  <a:alpha val="80000"/>
                </a:srgbClr>
              </a:solidFill>
              <a:prstDash val="solid"/>
              <a:round/>
            </a:ln>
          </p:spPr>
          <p:txBody>
            <a:bodyPr/>
            <a:lstStyle/>
            <a:p/>
          </p:txBody>
        </p:sp>
        <p:sp>
          <p:nvSpPr>
            <p:cNvPr id="93" name="pl93"/>
            <p:cNvSpPr/>
            <p:nvPr/>
          </p:nvSpPr>
          <p:spPr>
            <a:xfrm>
              <a:off x="5345047" y="3564158"/>
              <a:ext cx="3485499" cy="613760"/>
            </a:xfrm>
            <a:custGeom>
              <a:avLst/>
              <a:pathLst>
                <a:path w="3485499" h="613760">
                  <a:moveTo>
                    <a:pt x="0" y="0"/>
                  </a:moveTo>
                  <a:lnTo>
                    <a:pt x="139419" y="61376"/>
                  </a:lnTo>
                  <a:lnTo>
                    <a:pt x="278839" y="122752"/>
                  </a:lnTo>
                  <a:lnTo>
                    <a:pt x="418259" y="61376"/>
                  </a:lnTo>
                  <a:lnTo>
                    <a:pt x="557679" y="184128"/>
                  </a:lnTo>
                  <a:lnTo>
                    <a:pt x="697099" y="184128"/>
                  </a:lnTo>
                  <a:lnTo>
                    <a:pt x="836519" y="306880"/>
                  </a:lnTo>
                  <a:lnTo>
                    <a:pt x="975939" y="245504"/>
                  </a:lnTo>
                  <a:lnTo>
                    <a:pt x="1115359" y="368256"/>
                  </a:lnTo>
                  <a:lnTo>
                    <a:pt x="1254779" y="429632"/>
                  </a:lnTo>
                  <a:lnTo>
                    <a:pt x="1394199" y="491008"/>
                  </a:lnTo>
                  <a:lnTo>
                    <a:pt x="1533619" y="491008"/>
                  </a:lnTo>
                  <a:lnTo>
                    <a:pt x="1673039" y="429632"/>
                  </a:lnTo>
                  <a:lnTo>
                    <a:pt x="1812459" y="491008"/>
                  </a:lnTo>
                  <a:lnTo>
                    <a:pt x="1951879" y="491008"/>
                  </a:lnTo>
                  <a:lnTo>
                    <a:pt x="2091299" y="552384"/>
                  </a:lnTo>
                  <a:lnTo>
                    <a:pt x="2230719" y="552384"/>
                  </a:lnTo>
                  <a:lnTo>
                    <a:pt x="2370139" y="552384"/>
                  </a:lnTo>
                  <a:lnTo>
                    <a:pt x="2509559" y="613760"/>
                  </a:lnTo>
                  <a:lnTo>
                    <a:pt x="2648979" y="552384"/>
                  </a:lnTo>
                  <a:lnTo>
                    <a:pt x="2788399" y="491008"/>
                  </a:lnTo>
                  <a:lnTo>
                    <a:pt x="2927819" y="552384"/>
                  </a:lnTo>
                  <a:lnTo>
                    <a:pt x="3067239" y="491008"/>
                  </a:lnTo>
                  <a:lnTo>
                    <a:pt x="3206659" y="429632"/>
                  </a:lnTo>
                  <a:lnTo>
                    <a:pt x="3346079" y="552384"/>
                  </a:lnTo>
                  <a:lnTo>
                    <a:pt x="3485499" y="491008"/>
                  </a:lnTo>
                </a:path>
              </a:pathLst>
            </a:custGeom>
            <a:ln w="27101" cap="flat">
              <a:solidFill>
                <a:srgbClr val="00833D">
                  <a:alpha val="80000"/>
                </a:srgbClr>
              </a:solidFill>
              <a:prstDash val="solid"/>
              <a:round/>
            </a:ln>
          </p:spPr>
          <p:txBody>
            <a:bodyPr/>
            <a:lstStyle/>
            <a:p/>
          </p:txBody>
        </p:sp>
        <p:sp>
          <p:nvSpPr>
            <p:cNvPr id="94" name="pl94"/>
            <p:cNvSpPr/>
            <p:nvPr/>
          </p:nvSpPr>
          <p:spPr>
            <a:xfrm>
              <a:off x="5345047" y="2459389"/>
              <a:ext cx="3485499" cy="2700547"/>
            </a:xfrm>
            <a:custGeom>
              <a:avLst/>
              <a:pathLst>
                <a:path w="3485499" h="2700547">
                  <a:moveTo>
                    <a:pt x="0" y="613760"/>
                  </a:moveTo>
                  <a:lnTo>
                    <a:pt x="139419" y="736512"/>
                  </a:lnTo>
                  <a:lnTo>
                    <a:pt x="278839" y="1104769"/>
                  </a:lnTo>
                  <a:lnTo>
                    <a:pt x="418259" y="982017"/>
                  </a:lnTo>
                  <a:lnTo>
                    <a:pt x="557679" y="1411649"/>
                  </a:lnTo>
                  <a:lnTo>
                    <a:pt x="697099" y="1902658"/>
                  </a:lnTo>
                  <a:lnTo>
                    <a:pt x="836519" y="1657154"/>
                  </a:lnTo>
                  <a:lnTo>
                    <a:pt x="975939" y="1718530"/>
                  </a:lnTo>
                  <a:lnTo>
                    <a:pt x="1115359" y="1902658"/>
                  </a:lnTo>
                  <a:lnTo>
                    <a:pt x="1254779" y="1227521"/>
                  </a:lnTo>
                  <a:lnTo>
                    <a:pt x="1394199" y="1104769"/>
                  </a:lnTo>
                  <a:lnTo>
                    <a:pt x="1533619" y="1350273"/>
                  </a:lnTo>
                  <a:lnTo>
                    <a:pt x="1673039" y="1718530"/>
                  </a:lnTo>
                  <a:lnTo>
                    <a:pt x="1812459" y="1779906"/>
                  </a:lnTo>
                  <a:lnTo>
                    <a:pt x="1951879" y="1473025"/>
                  </a:lnTo>
                  <a:lnTo>
                    <a:pt x="2091299" y="1227521"/>
                  </a:lnTo>
                  <a:lnTo>
                    <a:pt x="2230719" y="0"/>
                  </a:lnTo>
                  <a:lnTo>
                    <a:pt x="2370139" y="1043393"/>
                  </a:lnTo>
                  <a:lnTo>
                    <a:pt x="2509559" y="736512"/>
                  </a:lnTo>
                  <a:lnTo>
                    <a:pt x="2648979" y="736512"/>
                  </a:lnTo>
                  <a:lnTo>
                    <a:pt x="2788399" y="982017"/>
                  </a:lnTo>
                  <a:lnTo>
                    <a:pt x="2927819" y="797889"/>
                  </a:lnTo>
                  <a:lnTo>
                    <a:pt x="3067239" y="920641"/>
                  </a:lnTo>
                  <a:lnTo>
                    <a:pt x="3206659" y="2700547"/>
                  </a:lnTo>
                  <a:lnTo>
                    <a:pt x="3346079" y="1104769"/>
                  </a:lnTo>
                  <a:lnTo>
                    <a:pt x="3485499" y="1227521"/>
                  </a:lnTo>
                </a:path>
              </a:pathLst>
            </a:custGeom>
            <a:ln w="43362" cap="flat">
              <a:solidFill>
                <a:srgbClr val="000000">
                  <a:alpha val="100000"/>
                </a:srgbClr>
              </a:solidFill>
              <a:prstDash val="solid"/>
              <a:round/>
            </a:ln>
          </p:spPr>
          <p:txBody>
            <a:bodyPr/>
            <a:lstStyle/>
            <a:p/>
          </p:txBody>
        </p:sp>
        <p:sp>
          <p:nvSpPr>
            <p:cNvPr id="95" name="pl95"/>
            <p:cNvSpPr/>
            <p:nvPr/>
          </p:nvSpPr>
          <p:spPr>
            <a:xfrm>
              <a:off x="5345047" y="2459389"/>
              <a:ext cx="3485499" cy="2700547"/>
            </a:xfrm>
            <a:custGeom>
              <a:avLst/>
              <a:pathLst>
                <a:path w="3485499" h="2700547">
                  <a:moveTo>
                    <a:pt x="0" y="613760"/>
                  </a:moveTo>
                  <a:lnTo>
                    <a:pt x="139419" y="736512"/>
                  </a:lnTo>
                  <a:lnTo>
                    <a:pt x="278839" y="1104769"/>
                  </a:lnTo>
                  <a:lnTo>
                    <a:pt x="418259" y="982017"/>
                  </a:lnTo>
                  <a:lnTo>
                    <a:pt x="557679" y="1411649"/>
                  </a:lnTo>
                  <a:lnTo>
                    <a:pt x="697099" y="1902658"/>
                  </a:lnTo>
                  <a:lnTo>
                    <a:pt x="836519" y="1657154"/>
                  </a:lnTo>
                  <a:lnTo>
                    <a:pt x="975939" y="1718530"/>
                  </a:lnTo>
                  <a:lnTo>
                    <a:pt x="1115359" y="1902658"/>
                  </a:lnTo>
                  <a:lnTo>
                    <a:pt x="1254779" y="1227521"/>
                  </a:lnTo>
                  <a:lnTo>
                    <a:pt x="1394199" y="1104769"/>
                  </a:lnTo>
                  <a:lnTo>
                    <a:pt x="1533619" y="1350273"/>
                  </a:lnTo>
                  <a:lnTo>
                    <a:pt x="1673039" y="1718530"/>
                  </a:lnTo>
                  <a:lnTo>
                    <a:pt x="1812459" y="1779906"/>
                  </a:lnTo>
                  <a:lnTo>
                    <a:pt x="1951879" y="1473025"/>
                  </a:lnTo>
                  <a:lnTo>
                    <a:pt x="2091299" y="1227521"/>
                  </a:lnTo>
                  <a:lnTo>
                    <a:pt x="2230719" y="0"/>
                  </a:lnTo>
                  <a:lnTo>
                    <a:pt x="2370139" y="1043393"/>
                  </a:lnTo>
                  <a:lnTo>
                    <a:pt x="2509559" y="736512"/>
                  </a:lnTo>
                  <a:lnTo>
                    <a:pt x="2648979" y="736512"/>
                  </a:lnTo>
                  <a:lnTo>
                    <a:pt x="2788399" y="982017"/>
                  </a:lnTo>
                  <a:lnTo>
                    <a:pt x="2927819" y="797889"/>
                  </a:lnTo>
                  <a:lnTo>
                    <a:pt x="3067239" y="920641"/>
                  </a:lnTo>
                  <a:lnTo>
                    <a:pt x="3206659" y="2700547"/>
                  </a:lnTo>
                  <a:lnTo>
                    <a:pt x="3346079" y="1104769"/>
                  </a:lnTo>
                  <a:lnTo>
                    <a:pt x="3485499" y="1227521"/>
                  </a:lnTo>
                </a:path>
              </a:pathLst>
            </a:custGeom>
            <a:ln w="27101" cap="flat">
              <a:solidFill>
                <a:srgbClr val="0058AB">
                  <a:alpha val="100000"/>
                </a:srgbClr>
              </a:solidFill>
              <a:prstDash val="solid"/>
              <a:round/>
            </a:ln>
          </p:spPr>
          <p:txBody>
            <a:bodyPr/>
            <a:lstStyle/>
            <a:p/>
          </p:txBody>
        </p:sp>
        <p:sp>
          <p:nvSpPr>
            <p:cNvPr id="96" name="pl96"/>
            <p:cNvSpPr/>
            <p:nvPr/>
          </p:nvSpPr>
          <p:spPr>
            <a:xfrm>
              <a:off x="5170772" y="4177919"/>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7" name="pl97"/>
            <p:cNvSpPr/>
            <p:nvPr/>
          </p:nvSpPr>
          <p:spPr>
            <a:xfrm>
              <a:off x="5345047" y="2889021"/>
              <a:ext cx="0" cy="184128"/>
            </a:xfrm>
            <a:custGeom>
              <a:avLst/>
              <a:pathLst>
                <a:path w="0" h="184128">
                  <a:moveTo>
                    <a:pt x="0" y="18412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042147" y="4177919"/>
              <a:ext cx="0" cy="184128"/>
            </a:xfrm>
            <a:custGeom>
              <a:avLst/>
              <a:pathLst>
                <a:path w="0" h="184128">
                  <a:moveTo>
                    <a:pt x="0" y="18412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739247" y="3380030"/>
              <a:ext cx="0" cy="184128"/>
            </a:xfrm>
            <a:custGeom>
              <a:avLst/>
              <a:pathLst>
                <a:path w="0" h="184128">
                  <a:moveTo>
                    <a:pt x="0" y="18412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436347" y="3502782"/>
              <a:ext cx="0" cy="184128"/>
            </a:xfrm>
            <a:custGeom>
              <a:avLst/>
              <a:pathLst>
                <a:path w="0" h="184128">
                  <a:moveTo>
                    <a:pt x="0" y="18412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994027" y="3011773"/>
              <a:ext cx="0" cy="184128"/>
            </a:xfrm>
            <a:custGeom>
              <a:avLst/>
              <a:pathLst>
                <a:path w="0" h="184128">
                  <a:moveTo>
                    <a:pt x="0" y="18412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691126" y="3380030"/>
              <a:ext cx="0" cy="184128"/>
            </a:xfrm>
            <a:custGeom>
              <a:avLst/>
              <a:pathLst>
                <a:path w="0" h="184128">
                  <a:moveTo>
                    <a:pt x="0" y="18412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830546" y="3502782"/>
              <a:ext cx="0" cy="184128"/>
            </a:xfrm>
            <a:custGeom>
              <a:avLst/>
              <a:pathLst>
                <a:path w="0" h="184128">
                  <a:moveTo>
                    <a:pt x="0" y="184128"/>
                  </a:moveTo>
                  <a:lnTo>
                    <a:pt x="0" y="0"/>
                  </a:lnTo>
                </a:path>
              </a:pathLst>
            </a:custGeom>
            <a:ln w="13550" cap="flat">
              <a:solidFill>
                <a:srgbClr val="0058AB">
                  <a:alpha val="100000"/>
                </a:srgbClr>
              </a:solidFill>
              <a:prstDash val="dot"/>
              <a:round/>
            </a:ln>
          </p:spPr>
          <p:txBody>
            <a:bodyPr/>
            <a:lstStyle/>
            <a:p/>
          </p:txBody>
        </p:sp>
        <p:sp>
          <p:nvSpPr>
            <p:cNvPr id="104" name="pg104"/>
            <p:cNvSpPr/>
            <p:nvPr/>
          </p:nvSpPr>
          <p:spPr>
            <a:xfrm>
              <a:off x="5258423" y="282245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288777" y="285127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106" name="pg106"/>
            <p:cNvSpPr/>
            <p:nvPr/>
          </p:nvSpPr>
          <p:spPr>
            <a:xfrm>
              <a:off x="5966812" y="4111353"/>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5997165" y="4140125"/>
              <a:ext cx="89963"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8" name="pg108"/>
            <p:cNvSpPr/>
            <p:nvPr/>
          </p:nvSpPr>
          <p:spPr>
            <a:xfrm>
              <a:off x="6652623" y="331346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6682977" y="334228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10" name="pg110"/>
            <p:cNvSpPr/>
            <p:nvPr/>
          </p:nvSpPr>
          <p:spPr>
            <a:xfrm>
              <a:off x="7377858" y="34362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408212" y="346503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12" name="pg112"/>
            <p:cNvSpPr/>
            <p:nvPr/>
          </p:nvSpPr>
          <p:spPr>
            <a:xfrm>
              <a:off x="7907403" y="294520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7937756" y="297402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14" name="pg114"/>
            <p:cNvSpPr/>
            <p:nvPr/>
          </p:nvSpPr>
          <p:spPr>
            <a:xfrm>
              <a:off x="8604503" y="331346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634856" y="334228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16" name="pg116"/>
            <p:cNvSpPr/>
            <p:nvPr/>
          </p:nvSpPr>
          <p:spPr>
            <a:xfrm>
              <a:off x="8772058" y="34362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7" name="tx117"/>
            <p:cNvSpPr/>
            <p:nvPr/>
          </p:nvSpPr>
          <p:spPr>
            <a:xfrm>
              <a:off x="8802411" y="346503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18" name="tx118"/>
            <p:cNvSpPr/>
            <p:nvPr/>
          </p:nvSpPr>
          <p:spPr>
            <a:xfrm>
              <a:off x="8890836" y="37692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9" name="tx119"/>
            <p:cNvSpPr/>
            <p:nvPr/>
          </p:nvSpPr>
          <p:spPr>
            <a:xfrm>
              <a:off x="8890836" y="401605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120" name="tx120"/>
            <p:cNvSpPr/>
            <p:nvPr/>
          </p:nvSpPr>
          <p:spPr>
            <a:xfrm>
              <a:off x="4942943" y="4749040"/>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5044574" y="413528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2" name="tx122"/>
            <p:cNvSpPr/>
            <p:nvPr/>
          </p:nvSpPr>
          <p:spPr>
            <a:xfrm>
              <a:off x="4981006" y="35215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3" name="tx123"/>
            <p:cNvSpPr/>
            <p:nvPr/>
          </p:nvSpPr>
          <p:spPr>
            <a:xfrm>
              <a:off x="4981006" y="29077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4" name="tx124"/>
            <p:cNvSpPr/>
            <p:nvPr/>
          </p:nvSpPr>
          <p:spPr>
            <a:xfrm>
              <a:off x="4981006" y="2293941"/>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5" name="tx125"/>
            <p:cNvSpPr/>
            <p:nvPr/>
          </p:nvSpPr>
          <p:spPr>
            <a:xfrm rot="-5400000">
              <a:off x="51886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58857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65828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72799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78375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85346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rot="-5400000">
              <a:off x="867410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2" name="tx132"/>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3" name="pl133"/>
            <p:cNvSpPr/>
            <p:nvPr/>
          </p:nvSpPr>
          <p:spPr>
            <a:xfrm>
              <a:off x="606310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4" name="pl134"/>
            <p:cNvSpPr/>
            <p:nvPr/>
          </p:nvSpPr>
          <p:spPr>
            <a:xfrm>
              <a:off x="606310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5" name="pl135"/>
            <p:cNvSpPr/>
            <p:nvPr/>
          </p:nvSpPr>
          <p:spPr>
            <a:xfrm>
              <a:off x="672446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6" name="pl136"/>
            <p:cNvSpPr/>
            <p:nvPr/>
          </p:nvSpPr>
          <p:spPr>
            <a:xfrm>
              <a:off x="748691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7" name="tx137"/>
            <p:cNvSpPr/>
            <p:nvPr/>
          </p:nvSpPr>
          <p:spPr>
            <a:xfrm>
              <a:off x="6330199" y="6119132"/>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PNG</a:t>
              </a:r>
            </a:p>
          </p:txBody>
        </p:sp>
        <p:sp>
          <p:nvSpPr>
            <p:cNvPr id="138" name="tx138"/>
            <p:cNvSpPr/>
            <p:nvPr/>
          </p:nvSpPr>
          <p:spPr>
            <a:xfrm>
              <a:off x="699156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9" name="tx139"/>
            <p:cNvSpPr/>
            <p:nvPr/>
          </p:nvSpPr>
          <p:spPr>
            <a:xfrm>
              <a:off x="7754016"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40" name="tx140"/>
            <p:cNvSpPr/>
            <p:nvPr/>
          </p:nvSpPr>
          <p:spPr>
            <a:xfrm>
              <a:off x="6511832"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41" name="tx14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3" name="tx143"/>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12% of children who received DTP1 did not receive DTP3 (left), and 8% of children who received DTP1 did not receive MCV1 (right).
The high DTP drop-out rate implies poor ability to provide a complete series of vaccines early in life. The medium DTP-MCV drop-out rate implies moderate retention in immunization programmes and ability to provide a full course of vaccines in infancy (up to one year).
In 2025, PNG DTP drop-out was higher than the global rate, while DTP-MCV drop-out was higher than the global rate.</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high (12%) and DTP1-MCV1 drop-out was moderate (8%) in PNG, indicating poor ability to deliver the primary series early on, but moderate ability to provide the full course of vaccines in infacy.</a:t>
            </a:r>
          </a:p>
        </p:txBody>
      </p:sp>
      <p:grpSp xmlns:pic="http://schemas.openxmlformats.org/drawingml/2006/picture">
        <p:nvGrpSpPr>
          <p:cNvPr id="146" name=""/>
          <p:cNvGrpSpPr/>
          <p:nvPr/>
        </p:nvGrpSpPr>
        <p:grpSpPr>
          <a:xfrm>
            <a:off x="292608" y="1097280"/>
            <a:ext cx="8595360" cy="28575"/>
            <a:chOff x="292608" y="1097280"/>
            <a:chExt cx="8595360" cy="28575"/>
          </a:xfrm>
        </p:grpSpPr>
        <p:sp>
          <p:nvSpPr>
            <p:cNvPr id="14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120578"/>
              <a:ext cx="2135265" cy="709036"/>
            </a:xfrm>
            <a:custGeom>
              <a:avLst/>
              <a:pathLst>
                <a:path w="2135265" h="709036">
                  <a:moveTo>
                    <a:pt x="0" y="69513"/>
                  </a:moveTo>
                  <a:lnTo>
                    <a:pt x="85410" y="166832"/>
                  </a:lnTo>
                  <a:lnTo>
                    <a:pt x="170821" y="125124"/>
                  </a:lnTo>
                  <a:lnTo>
                    <a:pt x="256231" y="55610"/>
                  </a:lnTo>
                  <a:lnTo>
                    <a:pt x="341642" y="55610"/>
                  </a:lnTo>
                  <a:lnTo>
                    <a:pt x="427053" y="41708"/>
                  </a:lnTo>
                  <a:lnTo>
                    <a:pt x="512463" y="41708"/>
                  </a:lnTo>
                  <a:lnTo>
                    <a:pt x="597874" y="166832"/>
                  </a:lnTo>
                  <a:lnTo>
                    <a:pt x="683284" y="180734"/>
                  </a:lnTo>
                  <a:lnTo>
                    <a:pt x="768695" y="55610"/>
                  </a:lnTo>
                  <a:lnTo>
                    <a:pt x="854106" y="69513"/>
                  </a:lnTo>
                  <a:lnTo>
                    <a:pt x="939516" y="27805"/>
                  </a:lnTo>
                  <a:lnTo>
                    <a:pt x="1024927" y="27805"/>
                  </a:lnTo>
                  <a:lnTo>
                    <a:pt x="1110337" y="0"/>
                  </a:lnTo>
                  <a:lnTo>
                    <a:pt x="1195748" y="125124"/>
                  </a:lnTo>
                  <a:lnTo>
                    <a:pt x="1281159" y="361469"/>
                  </a:lnTo>
                  <a:lnTo>
                    <a:pt x="1366569" y="291956"/>
                  </a:lnTo>
                  <a:lnTo>
                    <a:pt x="1451980" y="430982"/>
                  </a:lnTo>
                  <a:lnTo>
                    <a:pt x="1537390" y="570009"/>
                  </a:lnTo>
                  <a:lnTo>
                    <a:pt x="1622801" y="667328"/>
                  </a:lnTo>
                  <a:lnTo>
                    <a:pt x="1708212" y="570009"/>
                  </a:lnTo>
                  <a:lnTo>
                    <a:pt x="1793622" y="709036"/>
                  </a:lnTo>
                  <a:lnTo>
                    <a:pt x="1879033" y="625620"/>
                  </a:lnTo>
                  <a:lnTo>
                    <a:pt x="1964443" y="695133"/>
                  </a:lnTo>
                  <a:lnTo>
                    <a:pt x="2049854" y="570009"/>
                  </a:lnTo>
                  <a:lnTo>
                    <a:pt x="2135265" y="625620"/>
                  </a:lnTo>
                </a:path>
              </a:pathLst>
            </a:custGeom>
            <a:ln w="27101" cap="flat">
              <a:solidFill>
                <a:srgbClr val="1CABE2">
                  <a:alpha val="100000"/>
                </a:srgbClr>
              </a:solidFill>
              <a:prstDash val="solid"/>
              <a:round/>
            </a:ln>
          </p:spPr>
          <p:txBody>
            <a:bodyPr/>
            <a:lstStyle/>
            <a:p/>
          </p:txBody>
        </p:sp>
        <p:sp>
          <p:nvSpPr>
            <p:cNvPr id="24" name="pt24"/>
            <p:cNvSpPr/>
            <p:nvPr/>
          </p:nvSpPr>
          <p:spPr>
            <a:xfrm>
              <a:off x="1038054"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283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22765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19213" y="246399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23944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90034" y="25335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6725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7698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6725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8115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72814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27976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6725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7281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097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1" name="tx51"/>
            <p:cNvSpPr/>
            <p:nvPr/>
          </p:nvSpPr>
          <p:spPr>
            <a:xfrm>
              <a:off x="3223926" y="26539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52" name="tx52"/>
            <p:cNvSpPr/>
            <p:nvPr/>
          </p:nvSpPr>
          <p:spPr>
            <a:xfrm>
              <a:off x="2624645" y="2647038"/>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53" name="tx53"/>
            <p:cNvSpPr/>
            <p:nvPr/>
          </p:nvSpPr>
          <p:spPr>
            <a:xfrm>
              <a:off x="3051698" y="25494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4657262"/>
              <a:ext cx="768695" cy="528301"/>
            </a:xfrm>
            <a:custGeom>
              <a:avLst/>
              <a:pathLst>
                <a:path w="768695" h="528301">
                  <a:moveTo>
                    <a:pt x="0" y="528301"/>
                  </a:moveTo>
                  <a:lnTo>
                    <a:pt x="85410" y="278053"/>
                  </a:lnTo>
                  <a:lnTo>
                    <a:pt x="170821" y="236345"/>
                  </a:lnTo>
                  <a:lnTo>
                    <a:pt x="256231" y="236345"/>
                  </a:lnTo>
                  <a:lnTo>
                    <a:pt x="341642" y="166832"/>
                  </a:lnTo>
                  <a:lnTo>
                    <a:pt x="427053" y="278053"/>
                  </a:lnTo>
                  <a:lnTo>
                    <a:pt x="512463" y="83416"/>
                  </a:lnTo>
                  <a:lnTo>
                    <a:pt x="597874" y="139026"/>
                  </a:lnTo>
                  <a:lnTo>
                    <a:pt x="683284" y="0"/>
                  </a:lnTo>
                  <a:lnTo>
                    <a:pt x="768695" y="83416"/>
                  </a:lnTo>
                </a:path>
              </a:pathLst>
            </a:custGeom>
            <a:ln w="27101" cap="flat">
              <a:solidFill>
                <a:srgbClr val="1CABE2">
                  <a:alpha val="100000"/>
                </a:srgbClr>
              </a:solidFill>
              <a:prstDash val="solid"/>
              <a:round/>
            </a:ln>
          </p:spPr>
          <p:txBody>
            <a:bodyPr/>
            <a:lstStyle/>
            <a:p/>
          </p:txBody>
        </p:sp>
        <p:sp>
          <p:nvSpPr>
            <p:cNvPr id="74" name="pt74"/>
            <p:cNvSpPr/>
            <p:nvPr/>
          </p:nvSpPr>
          <p:spPr>
            <a:xfrm>
              <a:off x="2404623" y="516751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5" name="pt75"/>
            <p:cNvSpPr/>
            <p:nvPr/>
          </p:nvSpPr>
          <p:spPr>
            <a:xfrm>
              <a:off x="2490034" y="49172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575444" y="48755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660855" y="48755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746266" y="48060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831676" y="49172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917087" y="47226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02498" y="47782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87908" y="46392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47226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509448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a:t>
              </a:r>
            </a:p>
          </p:txBody>
        </p:sp>
        <p:sp>
          <p:nvSpPr>
            <p:cNvPr id="85" name="tx85"/>
            <p:cNvSpPr/>
            <p:nvPr/>
          </p:nvSpPr>
          <p:spPr>
            <a:xfrm>
              <a:off x="3223926" y="46484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86" name="tx86"/>
            <p:cNvSpPr/>
            <p:nvPr/>
          </p:nvSpPr>
          <p:spPr>
            <a:xfrm>
              <a:off x="2624645" y="475240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87" name="tx87"/>
            <p:cNvSpPr/>
            <p:nvPr/>
          </p:nvSpPr>
          <p:spPr>
            <a:xfrm>
              <a:off x="3051698" y="45161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88" name="pl88"/>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850292" y="2190091"/>
              <a:ext cx="2135265" cy="653425"/>
            </a:xfrm>
            <a:custGeom>
              <a:avLst/>
              <a:pathLst>
                <a:path w="2135265" h="653425">
                  <a:moveTo>
                    <a:pt x="0" y="55610"/>
                  </a:moveTo>
                  <a:lnTo>
                    <a:pt x="85410" y="152929"/>
                  </a:lnTo>
                  <a:lnTo>
                    <a:pt x="170821" y="97318"/>
                  </a:lnTo>
                  <a:lnTo>
                    <a:pt x="256231" y="0"/>
                  </a:lnTo>
                  <a:lnTo>
                    <a:pt x="341642" y="97318"/>
                  </a:lnTo>
                  <a:lnTo>
                    <a:pt x="427053" y="111221"/>
                  </a:lnTo>
                  <a:lnTo>
                    <a:pt x="512463" y="69513"/>
                  </a:lnTo>
                  <a:lnTo>
                    <a:pt x="597874" y="222442"/>
                  </a:lnTo>
                  <a:lnTo>
                    <a:pt x="683284" y="333664"/>
                  </a:lnTo>
                  <a:lnTo>
                    <a:pt x="768695" y="236345"/>
                  </a:lnTo>
                  <a:lnTo>
                    <a:pt x="854106" y="250248"/>
                  </a:lnTo>
                  <a:lnTo>
                    <a:pt x="939516" y="250248"/>
                  </a:lnTo>
                  <a:lnTo>
                    <a:pt x="1024927" y="236345"/>
                  </a:lnTo>
                  <a:lnTo>
                    <a:pt x="1110337" y="236345"/>
                  </a:lnTo>
                  <a:lnTo>
                    <a:pt x="1195748" y="278053"/>
                  </a:lnTo>
                  <a:lnTo>
                    <a:pt x="1281159" y="361469"/>
                  </a:lnTo>
                  <a:lnTo>
                    <a:pt x="1366569" y="333664"/>
                  </a:lnTo>
                  <a:lnTo>
                    <a:pt x="1451980" y="583912"/>
                  </a:lnTo>
                  <a:lnTo>
                    <a:pt x="1537390" y="611717"/>
                  </a:lnTo>
                  <a:lnTo>
                    <a:pt x="1622801" y="611717"/>
                  </a:lnTo>
                  <a:lnTo>
                    <a:pt x="1708212" y="528301"/>
                  </a:lnTo>
                  <a:lnTo>
                    <a:pt x="1793622" y="653425"/>
                  </a:lnTo>
                  <a:lnTo>
                    <a:pt x="1879033" y="570009"/>
                  </a:lnTo>
                  <a:lnTo>
                    <a:pt x="1964443" y="597814"/>
                  </a:lnTo>
                  <a:lnTo>
                    <a:pt x="2049854" y="542204"/>
                  </a:lnTo>
                  <a:lnTo>
                    <a:pt x="2135265" y="542204"/>
                  </a:lnTo>
                </a:path>
              </a:pathLst>
            </a:custGeom>
            <a:ln w="27101" cap="flat">
              <a:solidFill>
                <a:srgbClr val="1CABE2">
                  <a:alpha val="100000"/>
                </a:srgbClr>
              </a:solidFill>
              <a:prstDash val="solid"/>
              <a:round/>
            </a:ln>
          </p:spPr>
          <p:txBody>
            <a:bodyPr/>
            <a:lstStyle/>
            <a:p/>
          </p:txBody>
        </p:sp>
        <p:sp>
          <p:nvSpPr>
            <p:cNvPr id="108" name="pt108"/>
            <p:cNvSpPr/>
            <p:nvPr/>
          </p:nvSpPr>
          <p:spPr>
            <a:xfrm>
              <a:off x="3832241"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3917652" y="23249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4003062"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088473"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173883"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4259294" y="2283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4344705"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4430115" y="23944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4515526" y="25057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4600936" y="24083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686347" y="24222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4771758" y="24222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857168" y="24083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4942579" y="24083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5027989" y="24500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5113400" y="25335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5198811" y="25057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5284221" y="27559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5369632" y="27837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5455042" y="27837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5540453" y="27003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625864" y="28254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5711274" y="2742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796685" y="27698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5882095" y="27142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5967506" y="27142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tx134"/>
            <p:cNvSpPr/>
            <p:nvPr/>
          </p:nvSpPr>
          <p:spPr>
            <a:xfrm>
              <a:off x="3698362" y="21534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35" name="tx135"/>
            <p:cNvSpPr/>
            <p:nvPr/>
          </p:nvSpPr>
          <p:spPr>
            <a:xfrm>
              <a:off x="6018113" y="264002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136" name="tx136"/>
            <p:cNvSpPr/>
            <p:nvPr/>
          </p:nvSpPr>
          <p:spPr>
            <a:xfrm>
              <a:off x="5418832" y="2662131"/>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37" name="tx137"/>
            <p:cNvSpPr/>
            <p:nvPr/>
          </p:nvSpPr>
          <p:spPr>
            <a:xfrm>
              <a:off x="5845885" y="25911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138" name="pl138"/>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9" name="pl139"/>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4" name="pl144"/>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5" name="pl145"/>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0" name="pl150"/>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850292" y="4240182"/>
              <a:ext cx="2135265" cy="653425"/>
            </a:xfrm>
            <a:custGeom>
              <a:avLst/>
              <a:pathLst>
                <a:path w="2135265" h="653425">
                  <a:moveTo>
                    <a:pt x="0" y="180734"/>
                  </a:moveTo>
                  <a:lnTo>
                    <a:pt x="85410" y="236345"/>
                  </a:lnTo>
                  <a:lnTo>
                    <a:pt x="170821" y="125124"/>
                  </a:lnTo>
                  <a:lnTo>
                    <a:pt x="256231" y="69513"/>
                  </a:lnTo>
                  <a:lnTo>
                    <a:pt x="341642" y="69513"/>
                  </a:lnTo>
                  <a:lnTo>
                    <a:pt x="427053" y="0"/>
                  </a:lnTo>
                  <a:lnTo>
                    <a:pt x="512463" y="0"/>
                  </a:lnTo>
                  <a:lnTo>
                    <a:pt x="597874" y="139026"/>
                  </a:lnTo>
                  <a:lnTo>
                    <a:pt x="683284" y="222442"/>
                  </a:lnTo>
                  <a:lnTo>
                    <a:pt x="768695" y="236345"/>
                  </a:lnTo>
                  <a:lnTo>
                    <a:pt x="854106" y="264150"/>
                  </a:lnTo>
                  <a:lnTo>
                    <a:pt x="939516" y="222442"/>
                  </a:lnTo>
                  <a:lnTo>
                    <a:pt x="1024927" y="152929"/>
                  </a:lnTo>
                  <a:lnTo>
                    <a:pt x="1110337" y="139026"/>
                  </a:lnTo>
                  <a:lnTo>
                    <a:pt x="1195748" y="236345"/>
                  </a:lnTo>
                  <a:lnTo>
                    <a:pt x="1281159" y="347566"/>
                  </a:lnTo>
                  <a:lnTo>
                    <a:pt x="1366569" y="500496"/>
                  </a:lnTo>
                  <a:lnTo>
                    <a:pt x="1451980" y="570009"/>
                  </a:lnTo>
                  <a:lnTo>
                    <a:pt x="1537390" y="625620"/>
                  </a:lnTo>
                  <a:lnTo>
                    <a:pt x="1622801" y="625620"/>
                  </a:lnTo>
                  <a:lnTo>
                    <a:pt x="1708212" y="528301"/>
                  </a:lnTo>
                  <a:lnTo>
                    <a:pt x="1793622" y="653425"/>
                  </a:lnTo>
                  <a:lnTo>
                    <a:pt x="1879033" y="570009"/>
                  </a:lnTo>
                  <a:lnTo>
                    <a:pt x="1964443" y="417080"/>
                  </a:lnTo>
                  <a:lnTo>
                    <a:pt x="2049854" y="528301"/>
                  </a:lnTo>
                  <a:lnTo>
                    <a:pt x="2135265" y="514398"/>
                  </a:lnTo>
                </a:path>
              </a:pathLst>
            </a:custGeom>
            <a:ln w="27101" cap="flat">
              <a:solidFill>
                <a:srgbClr val="1CABE2">
                  <a:alpha val="100000"/>
                </a:srgbClr>
              </a:solidFill>
              <a:prstDash val="solid"/>
              <a:round/>
            </a:ln>
          </p:spPr>
          <p:txBody>
            <a:bodyPr/>
            <a:lstStyle/>
            <a:p/>
          </p:txBody>
        </p:sp>
        <p:sp>
          <p:nvSpPr>
            <p:cNvPr id="158" name="pt158"/>
            <p:cNvSpPr/>
            <p:nvPr/>
          </p:nvSpPr>
          <p:spPr>
            <a:xfrm>
              <a:off x="3832241" y="44028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3917652" y="44584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003062" y="43472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088473" y="42916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173883" y="42916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259294"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344705"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430115" y="43611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4515526" y="44445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600936" y="44584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686347" y="44862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771758" y="44445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857168" y="43750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4942579" y="43611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027989" y="445847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3" name="pt173"/>
            <p:cNvSpPr/>
            <p:nvPr/>
          </p:nvSpPr>
          <p:spPr>
            <a:xfrm>
              <a:off x="5113400" y="45696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198811" y="47226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284221" y="479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369632" y="48477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455042" y="48477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540453" y="47504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625864" y="48755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711274" y="479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796685" y="46392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2" name="pt182"/>
            <p:cNvSpPr/>
            <p:nvPr/>
          </p:nvSpPr>
          <p:spPr>
            <a:xfrm>
              <a:off x="5882095" y="47504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967506" y="4736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tx184"/>
            <p:cNvSpPr/>
            <p:nvPr/>
          </p:nvSpPr>
          <p:spPr>
            <a:xfrm>
              <a:off x="3698362" y="43286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185" name="tx185"/>
            <p:cNvSpPr/>
            <p:nvPr/>
          </p:nvSpPr>
          <p:spPr>
            <a:xfrm>
              <a:off x="6018113" y="4662599"/>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186" name="tx186"/>
            <p:cNvSpPr/>
            <p:nvPr/>
          </p:nvSpPr>
          <p:spPr>
            <a:xfrm>
              <a:off x="5418832" y="472460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187" name="tx187"/>
            <p:cNvSpPr/>
            <p:nvPr/>
          </p:nvSpPr>
          <p:spPr>
            <a:xfrm>
              <a:off x="5845885" y="4628806"/>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88" name="pl188"/>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9" name="pl189"/>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5" name="pl195"/>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6644479" y="2412534"/>
              <a:ext cx="2135265" cy="556106"/>
            </a:xfrm>
            <a:custGeom>
              <a:avLst/>
              <a:pathLst>
                <a:path w="2135265" h="556106">
                  <a:moveTo>
                    <a:pt x="0" y="180734"/>
                  </a:moveTo>
                  <a:lnTo>
                    <a:pt x="85410" y="236345"/>
                  </a:lnTo>
                  <a:lnTo>
                    <a:pt x="170821" y="152929"/>
                  </a:lnTo>
                  <a:lnTo>
                    <a:pt x="256231" y="55610"/>
                  </a:lnTo>
                  <a:lnTo>
                    <a:pt x="341642" y="139026"/>
                  </a:lnTo>
                  <a:lnTo>
                    <a:pt x="427053" y="0"/>
                  </a:lnTo>
                  <a:lnTo>
                    <a:pt x="512463" y="27805"/>
                  </a:lnTo>
                  <a:lnTo>
                    <a:pt x="597874" y="83416"/>
                  </a:lnTo>
                  <a:lnTo>
                    <a:pt x="683284" y="222442"/>
                  </a:lnTo>
                  <a:lnTo>
                    <a:pt x="768695" y="111221"/>
                  </a:lnTo>
                  <a:lnTo>
                    <a:pt x="854106" y="236345"/>
                  </a:lnTo>
                  <a:lnTo>
                    <a:pt x="939516" y="194637"/>
                  </a:lnTo>
                  <a:lnTo>
                    <a:pt x="1024927" y="208540"/>
                  </a:lnTo>
                  <a:lnTo>
                    <a:pt x="1110337" y="166832"/>
                  </a:lnTo>
                  <a:lnTo>
                    <a:pt x="1195748" y="278053"/>
                  </a:lnTo>
                  <a:lnTo>
                    <a:pt x="1281159" y="319761"/>
                  </a:lnTo>
                  <a:lnTo>
                    <a:pt x="1366569" y="361469"/>
                  </a:lnTo>
                  <a:lnTo>
                    <a:pt x="1451980" y="500496"/>
                  </a:lnTo>
                  <a:lnTo>
                    <a:pt x="1537390" y="514398"/>
                  </a:lnTo>
                  <a:lnTo>
                    <a:pt x="1622801" y="514398"/>
                  </a:lnTo>
                  <a:lnTo>
                    <a:pt x="1708212" y="444885"/>
                  </a:lnTo>
                  <a:lnTo>
                    <a:pt x="1793622" y="556106"/>
                  </a:lnTo>
                  <a:lnTo>
                    <a:pt x="1879033" y="486593"/>
                  </a:lnTo>
                  <a:lnTo>
                    <a:pt x="1964443" y="514398"/>
                  </a:lnTo>
                  <a:lnTo>
                    <a:pt x="2049854" y="417080"/>
                  </a:lnTo>
                  <a:lnTo>
                    <a:pt x="2135265" y="403177"/>
                  </a:lnTo>
                </a:path>
              </a:pathLst>
            </a:custGeom>
            <a:ln w="27101" cap="flat">
              <a:solidFill>
                <a:srgbClr val="1CABE2">
                  <a:alpha val="100000"/>
                </a:srgbClr>
              </a:solidFill>
              <a:prstDash val="solid"/>
              <a:round/>
            </a:ln>
          </p:spPr>
          <p:txBody>
            <a:bodyPr/>
            <a:lstStyle/>
            <a:p/>
          </p:txBody>
        </p:sp>
        <p:sp>
          <p:nvSpPr>
            <p:cNvPr id="208" name="pt208"/>
            <p:cNvSpPr/>
            <p:nvPr/>
          </p:nvSpPr>
          <p:spPr>
            <a:xfrm>
              <a:off x="6626428" y="25752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6711839" y="26308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797249" y="25474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882660" y="24500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6968071" y="25335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7053481" y="23944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138892" y="24222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7224302" y="24778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7309713" y="26169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7" name="pt217"/>
            <p:cNvSpPr/>
            <p:nvPr/>
          </p:nvSpPr>
          <p:spPr>
            <a:xfrm>
              <a:off x="7395124" y="25057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480534" y="26308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565945" y="25891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651355" y="26030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736766" y="25613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822177" y="26725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7907587" y="27142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7992998" y="27559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8078408" y="28949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163819" y="29088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249230" y="29088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334640" y="28393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420051" y="2950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505461" y="28810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90872" y="29088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676283" y="28115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761693" y="27976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tx234"/>
            <p:cNvSpPr/>
            <p:nvPr/>
          </p:nvSpPr>
          <p:spPr>
            <a:xfrm>
              <a:off x="6492549" y="25010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235" name="tx235"/>
            <p:cNvSpPr/>
            <p:nvPr/>
          </p:nvSpPr>
          <p:spPr>
            <a:xfrm>
              <a:off x="8812300" y="272339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43</a:t>
              </a:r>
            </a:p>
          </p:txBody>
        </p:sp>
        <p:sp>
          <p:nvSpPr>
            <p:cNvPr id="236" name="tx236"/>
            <p:cNvSpPr/>
            <p:nvPr/>
          </p:nvSpPr>
          <p:spPr>
            <a:xfrm>
              <a:off x="8213020" y="278573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237" name="tx237"/>
            <p:cNvSpPr/>
            <p:nvPr/>
          </p:nvSpPr>
          <p:spPr>
            <a:xfrm>
              <a:off x="8640073" y="268965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238" name="pl238"/>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9" name="pl239"/>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5" name="pl245"/>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8267280" y="4810191"/>
              <a:ext cx="512463" cy="291956"/>
            </a:xfrm>
            <a:custGeom>
              <a:avLst/>
              <a:pathLst>
                <a:path w="512463" h="291956">
                  <a:moveTo>
                    <a:pt x="0" y="291956"/>
                  </a:moveTo>
                  <a:lnTo>
                    <a:pt x="85410" y="194637"/>
                  </a:lnTo>
                  <a:lnTo>
                    <a:pt x="170821" y="291956"/>
                  </a:lnTo>
                  <a:lnTo>
                    <a:pt x="256231" y="222442"/>
                  </a:lnTo>
                  <a:lnTo>
                    <a:pt x="341642" y="0"/>
                  </a:lnTo>
                  <a:lnTo>
                    <a:pt x="427053" y="208540"/>
                  </a:lnTo>
                  <a:lnTo>
                    <a:pt x="512463" y="180734"/>
                  </a:lnTo>
                </a:path>
              </a:pathLst>
            </a:custGeom>
            <a:ln w="27101" cap="flat">
              <a:solidFill>
                <a:srgbClr val="1CABE2">
                  <a:alpha val="100000"/>
                </a:srgbClr>
              </a:solidFill>
              <a:prstDash val="solid"/>
              <a:round/>
            </a:ln>
          </p:spPr>
          <p:txBody>
            <a:bodyPr/>
            <a:lstStyle/>
            <a:p/>
          </p:txBody>
        </p:sp>
        <p:sp>
          <p:nvSpPr>
            <p:cNvPr id="258" name="pt258"/>
            <p:cNvSpPr/>
            <p:nvPr/>
          </p:nvSpPr>
          <p:spPr>
            <a:xfrm>
              <a:off x="8249230" y="50840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8334640" y="49867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420051" y="50840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505461" y="50145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590872" y="479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3" name="pt263"/>
            <p:cNvSpPr/>
            <p:nvPr/>
          </p:nvSpPr>
          <p:spPr>
            <a:xfrm>
              <a:off x="8676283" y="5000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761693" y="49728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tx265"/>
            <p:cNvSpPr/>
            <p:nvPr/>
          </p:nvSpPr>
          <p:spPr>
            <a:xfrm>
              <a:off x="8115350" y="5009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a:t>
              </a:r>
            </a:p>
          </p:txBody>
        </p:sp>
        <p:sp>
          <p:nvSpPr>
            <p:cNvPr id="266" name="tx266"/>
            <p:cNvSpPr/>
            <p:nvPr/>
          </p:nvSpPr>
          <p:spPr>
            <a:xfrm>
              <a:off x="8812300" y="48986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a:t>
              </a:r>
            </a:p>
          </p:txBody>
        </p:sp>
        <p:sp>
          <p:nvSpPr>
            <p:cNvPr id="267" name="tx267"/>
            <p:cNvSpPr/>
            <p:nvPr/>
          </p:nvSpPr>
          <p:spPr>
            <a:xfrm>
              <a:off x="8213020" y="4960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a:t>
              </a:r>
            </a:p>
          </p:txBody>
        </p:sp>
        <p:sp>
          <p:nvSpPr>
            <p:cNvPr id="268" name="tx268"/>
            <p:cNvSpPr/>
            <p:nvPr/>
          </p:nvSpPr>
          <p:spPr>
            <a:xfrm>
              <a:off x="8640073" y="48775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a:t>
              </a:r>
            </a:p>
          </p:txBody>
        </p:sp>
        <p:sp>
          <p:nvSpPr>
            <p:cNvPr id="269" name="tx269"/>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70" name="tx270"/>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71" name="tx271"/>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72" name="tx272"/>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73" name="tx273"/>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74" name="tx274"/>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75" name="tx275"/>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6" name="tx276"/>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7" name="tx277"/>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8" name="tx278"/>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9" name="tx279"/>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0" name="tx280"/>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1" name="tx281"/>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82" name="tx282"/>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3" name="tx283"/>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4" name="tx284"/>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5" name="tx285"/>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86" name="tx286"/>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7" name="tx287"/>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8" name="tx288"/>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89" name="tx289"/>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0" name="tx290"/>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1" name="tx291"/>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2" name="tx292"/>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3" name="tx293"/>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4" name="tx294"/>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5" name="tx295"/>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6" name="tx296"/>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7" name="tx297"/>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8" name="tx298"/>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9" name="tx299"/>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0" name="tx300"/>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1" name="tx301"/>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2" name="tx302"/>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3" name="tx303"/>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4" name="tx304"/>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5" name="tx305"/>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6" name="tx306"/>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7" name="tx307"/>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8" name="tx308"/>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09" name="pt30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1" name="tx31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12" name="tx31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13" name="tx313"/>
            <p:cNvSpPr/>
            <p:nvPr/>
          </p:nvSpPr>
          <p:spPr>
            <a:xfrm>
              <a:off x="2495043" y="1330710"/>
              <a:ext cx="4845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PNG, 2000-2025</a:t>
              </a:r>
            </a:p>
          </p:txBody>
        </p:sp>
        <p:sp>
          <p:nvSpPr>
            <p:cNvPr id="314" name="tx314"/>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15" name="tx315"/>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(28%), followed by DTP3 (43%).
Compared to 2019, coverage of 6 vaccines increased (BCG, DTP1, DTP3, IPV1, MCV1 and MCV2).
Compared to 2024, coverage of 2 vaccines decreased (BCG and IPV1), one vaccine remained constant (DTP1), and 3 vaccines increased (DTP3, MCV1 and MCV2).</a:t>
            </a:r>
          </a:p>
        </p:txBody>
      </p:sp>
      <p:sp>
        <p:nvSpPr>
          <p:cNvPr id="3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PNG had its lowest coverage in MCV2 (28%), while most other routine vaccines clustered around 43-49%; 6 antigens increased since 2019, and 3 antigens increased since 2024.</a:t>
            </a:r>
          </a:p>
        </p:txBody>
      </p:sp>
      <p:grpSp xmlns:pic="http://schemas.openxmlformats.org/drawingml/2006/picture">
        <p:nvGrpSpPr>
          <p:cNvPr id="318" name=""/>
          <p:cNvGrpSpPr/>
          <p:nvPr/>
        </p:nvGrpSpPr>
        <p:grpSpPr>
          <a:xfrm>
            <a:off x="292608" y="1097280"/>
            <a:ext cx="8595360" cy="28575"/>
            <a:chOff x="292608" y="1097280"/>
            <a:chExt cx="8595360" cy="28575"/>
          </a:xfrm>
        </p:grpSpPr>
        <p:sp>
          <p:nvSpPr>
            <p:cNvPr id="3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2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2211938"/>
              <a:ext cx="6518190" cy="1897984"/>
            </a:xfrm>
            <a:custGeom>
              <a:avLst/>
              <a:pathLst>
                <a:path w="6518190" h="1897984">
                  <a:moveTo>
                    <a:pt x="0" y="616844"/>
                  </a:moveTo>
                  <a:lnTo>
                    <a:pt x="260727" y="806643"/>
                  </a:lnTo>
                  <a:lnTo>
                    <a:pt x="521455" y="521945"/>
                  </a:lnTo>
                  <a:lnTo>
                    <a:pt x="782182" y="189798"/>
                  </a:lnTo>
                  <a:lnTo>
                    <a:pt x="1042910" y="474496"/>
                  </a:lnTo>
                  <a:lnTo>
                    <a:pt x="1303638" y="0"/>
                  </a:lnTo>
                  <a:lnTo>
                    <a:pt x="1564365" y="94899"/>
                  </a:lnTo>
                  <a:lnTo>
                    <a:pt x="1825093" y="284697"/>
                  </a:lnTo>
                  <a:lnTo>
                    <a:pt x="2085820" y="759193"/>
                  </a:lnTo>
                  <a:lnTo>
                    <a:pt x="2346548" y="379596"/>
                  </a:lnTo>
                  <a:lnTo>
                    <a:pt x="2607276" y="806643"/>
                  </a:lnTo>
                  <a:lnTo>
                    <a:pt x="2868003" y="664294"/>
                  </a:lnTo>
                  <a:lnTo>
                    <a:pt x="3128731" y="711744"/>
                  </a:lnTo>
                  <a:lnTo>
                    <a:pt x="3389458" y="569395"/>
                  </a:lnTo>
                  <a:lnTo>
                    <a:pt x="3650186" y="948992"/>
                  </a:lnTo>
                  <a:lnTo>
                    <a:pt x="3910914" y="1091341"/>
                  </a:lnTo>
                  <a:lnTo>
                    <a:pt x="4171641" y="1233689"/>
                  </a:lnTo>
                  <a:lnTo>
                    <a:pt x="4432369" y="1708186"/>
                  </a:lnTo>
                  <a:lnTo>
                    <a:pt x="4693096" y="1755635"/>
                  </a:lnTo>
                  <a:lnTo>
                    <a:pt x="4953824" y="1755635"/>
                  </a:lnTo>
                  <a:lnTo>
                    <a:pt x="5214552" y="1518387"/>
                  </a:lnTo>
                  <a:lnTo>
                    <a:pt x="5475279" y="1897984"/>
                  </a:lnTo>
                  <a:lnTo>
                    <a:pt x="5736007" y="1660736"/>
                  </a:lnTo>
                  <a:lnTo>
                    <a:pt x="5996734" y="1755635"/>
                  </a:lnTo>
                  <a:lnTo>
                    <a:pt x="6257462" y="1423488"/>
                  </a:lnTo>
                  <a:lnTo>
                    <a:pt x="6518190" y="1376038"/>
                  </a:lnTo>
                </a:path>
              </a:pathLst>
            </a:custGeom>
            <a:ln w="27101" cap="flat">
              <a:solidFill>
                <a:srgbClr val="1C86EE">
                  <a:alpha val="100000"/>
                </a:srgbClr>
              </a:solidFill>
              <a:prstDash val="solid"/>
              <a:round/>
            </a:ln>
          </p:spPr>
          <p:txBody>
            <a:bodyPr/>
            <a:lstStyle/>
            <a:p/>
          </p:txBody>
        </p:sp>
        <p:sp>
          <p:nvSpPr>
            <p:cNvPr id="39" name="pl39"/>
            <p:cNvSpPr/>
            <p:nvPr/>
          </p:nvSpPr>
          <p:spPr>
            <a:xfrm>
              <a:off x="1135255" y="2354287"/>
              <a:ext cx="6518190" cy="1755635"/>
            </a:xfrm>
            <a:custGeom>
              <a:avLst/>
              <a:pathLst>
                <a:path w="6518190" h="1755635">
                  <a:moveTo>
                    <a:pt x="0" y="569395"/>
                  </a:moveTo>
                  <a:lnTo>
                    <a:pt x="260727" y="474496"/>
                  </a:lnTo>
                  <a:lnTo>
                    <a:pt x="521455" y="427046"/>
                  </a:lnTo>
                  <a:lnTo>
                    <a:pt x="782182" y="94899"/>
                  </a:lnTo>
                  <a:lnTo>
                    <a:pt x="1042910" y="427046"/>
                  </a:lnTo>
                  <a:lnTo>
                    <a:pt x="1303638" y="284697"/>
                  </a:lnTo>
                  <a:lnTo>
                    <a:pt x="1564365" y="0"/>
                  </a:lnTo>
                  <a:lnTo>
                    <a:pt x="1825093" y="521945"/>
                  </a:lnTo>
                  <a:lnTo>
                    <a:pt x="2085820" y="664294"/>
                  </a:lnTo>
                  <a:lnTo>
                    <a:pt x="2346548" y="237248"/>
                  </a:lnTo>
                  <a:lnTo>
                    <a:pt x="2607276" y="664294"/>
                  </a:lnTo>
                  <a:lnTo>
                    <a:pt x="2868003" y="521945"/>
                  </a:lnTo>
                  <a:lnTo>
                    <a:pt x="3128731" y="569395"/>
                  </a:lnTo>
                  <a:lnTo>
                    <a:pt x="3389458" y="474496"/>
                  </a:lnTo>
                  <a:lnTo>
                    <a:pt x="3650186" y="806643"/>
                  </a:lnTo>
                  <a:lnTo>
                    <a:pt x="3910914" y="948992"/>
                  </a:lnTo>
                  <a:lnTo>
                    <a:pt x="4171641" y="1091341"/>
                  </a:lnTo>
                  <a:lnTo>
                    <a:pt x="4432369" y="1565837"/>
                  </a:lnTo>
                  <a:lnTo>
                    <a:pt x="4693096" y="1613286"/>
                  </a:lnTo>
                  <a:lnTo>
                    <a:pt x="4953824" y="1613286"/>
                  </a:lnTo>
                  <a:lnTo>
                    <a:pt x="5214552" y="1376038"/>
                  </a:lnTo>
                  <a:lnTo>
                    <a:pt x="5475279" y="1755635"/>
                  </a:lnTo>
                  <a:lnTo>
                    <a:pt x="5736007" y="1518387"/>
                  </a:lnTo>
                  <a:lnTo>
                    <a:pt x="5996734" y="1613286"/>
                  </a:lnTo>
                  <a:lnTo>
                    <a:pt x="6257462" y="1281139"/>
                  </a:lnTo>
                  <a:lnTo>
                    <a:pt x="6518190" y="1233689"/>
                  </a:lnTo>
                </a:path>
              </a:pathLst>
            </a:custGeom>
            <a:ln w="27101" cap="flat">
              <a:solidFill>
                <a:srgbClr val="80BD41">
                  <a:alpha val="100000"/>
                </a:srgbClr>
              </a:solidFill>
              <a:prstDash val="solid"/>
              <a:round/>
            </a:ln>
          </p:spPr>
          <p:txBody>
            <a:bodyPr/>
            <a:lstStyle/>
            <a:p/>
          </p:txBody>
        </p:sp>
        <p:sp>
          <p:nvSpPr>
            <p:cNvPr id="40" name="pl40"/>
            <p:cNvSpPr/>
            <p:nvPr/>
          </p:nvSpPr>
          <p:spPr>
            <a:xfrm>
              <a:off x="3481803" y="2591535"/>
              <a:ext cx="4171641" cy="1518387"/>
            </a:xfrm>
            <a:custGeom>
              <a:avLst/>
              <a:pathLst>
                <a:path w="4171641" h="1518387">
                  <a:moveTo>
                    <a:pt x="0" y="0"/>
                  </a:moveTo>
                  <a:lnTo>
                    <a:pt x="260727" y="427046"/>
                  </a:lnTo>
                  <a:lnTo>
                    <a:pt x="521455" y="284697"/>
                  </a:lnTo>
                  <a:lnTo>
                    <a:pt x="782182" y="332147"/>
                  </a:lnTo>
                  <a:lnTo>
                    <a:pt x="1042910" y="237248"/>
                  </a:lnTo>
                  <a:lnTo>
                    <a:pt x="1303638" y="569395"/>
                  </a:lnTo>
                  <a:lnTo>
                    <a:pt x="1564365" y="711744"/>
                  </a:lnTo>
                  <a:lnTo>
                    <a:pt x="1825093" y="854093"/>
                  </a:lnTo>
                  <a:lnTo>
                    <a:pt x="2085820" y="1328589"/>
                  </a:lnTo>
                  <a:lnTo>
                    <a:pt x="2346548" y="1376038"/>
                  </a:lnTo>
                  <a:lnTo>
                    <a:pt x="2607276" y="1376038"/>
                  </a:lnTo>
                  <a:lnTo>
                    <a:pt x="2868003" y="1138790"/>
                  </a:lnTo>
                  <a:lnTo>
                    <a:pt x="3128731" y="1518387"/>
                  </a:lnTo>
                  <a:lnTo>
                    <a:pt x="3389458" y="1281139"/>
                  </a:lnTo>
                  <a:lnTo>
                    <a:pt x="3650186" y="1376038"/>
                  </a:lnTo>
                  <a:lnTo>
                    <a:pt x="3910914" y="1043891"/>
                  </a:lnTo>
                  <a:lnTo>
                    <a:pt x="4171641" y="996441"/>
                  </a:lnTo>
                </a:path>
              </a:pathLst>
            </a:custGeom>
            <a:ln w="27101" cap="flat">
              <a:solidFill>
                <a:srgbClr val="EE00EE">
                  <a:alpha val="100000"/>
                </a:srgbClr>
              </a:solidFill>
              <a:prstDash val="solid"/>
              <a:round/>
            </a:ln>
          </p:spPr>
          <p:txBody>
            <a:bodyPr/>
            <a:lstStyle/>
            <a:p/>
          </p:txBody>
        </p:sp>
        <p:sp>
          <p:nvSpPr>
            <p:cNvPr id="41" name="pl41"/>
            <p:cNvSpPr/>
            <p:nvPr/>
          </p:nvSpPr>
          <p:spPr>
            <a:xfrm>
              <a:off x="5306897" y="3160930"/>
              <a:ext cx="2346548" cy="1803085"/>
            </a:xfrm>
            <a:custGeom>
              <a:avLst/>
              <a:pathLst>
                <a:path w="2346548" h="1803085">
                  <a:moveTo>
                    <a:pt x="0" y="1803085"/>
                  </a:moveTo>
                  <a:lnTo>
                    <a:pt x="260727" y="948992"/>
                  </a:lnTo>
                  <a:lnTo>
                    <a:pt x="521455" y="806643"/>
                  </a:lnTo>
                  <a:lnTo>
                    <a:pt x="782182" y="806643"/>
                  </a:lnTo>
                  <a:lnTo>
                    <a:pt x="1042910" y="569395"/>
                  </a:lnTo>
                  <a:lnTo>
                    <a:pt x="1303638" y="948992"/>
                  </a:lnTo>
                  <a:lnTo>
                    <a:pt x="1564365" y="284697"/>
                  </a:lnTo>
                  <a:lnTo>
                    <a:pt x="1825093" y="474496"/>
                  </a:lnTo>
                  <a:lnTo>
                    <a:pt x="2085820" y="0"/>
                  </a:lnTo>
                  <a:lnTo>
                    <a:pt x="2346548" y="284697"/>
                  </a:lnTo>
                </a:path>
              </a:pathLst>
            </a:custGeom>
            <a:ln w="27101" cap="flat">
              <a:solidFill>
                <a:srgbClr val="6A3D9A">
                  <a:alpha val="100000"/>
                </a:srgbClr>
              </a:solidFill>
              <a:prstDash val="solid"/>
              <a:round/>
            </a:ln>
          </p:spPr>
          <p:txBody>
            <a:bodyPr/>
            <a:lstStyle/>
            <a:p/>
          </p:txBody>
        </p:sp>
        <p:sp>
          <p:nvSpPr>
            <p:cNvPr id="42" name="pl42"/>
            <p:cNvSpPr/>
            <p:nvPr/>
          </p:nvSpPr>
          <p:spPr>
            <a:xfrm>
              <a:off x="6610535" y="3920124"/>
              <a:ext cx="1042910" cy="1660736"/>
            </a:xfrm>
            <a:custGeom>
              <a:avLst/>
              <a:pathLst>
                <a:path w="1042910" h="1660736">
                  <a:moveTo>
                    <a:pt x="0" y="1660736"/>
                  </a:moveTo>
                  <a:lnTo>
                    <a:pt x="260727" y="0"/>
                  </a:lnTo>
                  <a:lnTo>
                    <a:pt x="521455" y="284697"/>
                  </a:lnTo>
                  <a:lnTo>
                    <a:pt x="782182" y="616844"/>
                  </a:lnTo>
                  <a:lnTo>
                    <a:pt x="1042910" y="996441"/>
                  </a:lnTo>
                </a:path>
              </a:pathLst>
            </a:custGeom>
            <a:ln w="27101" cap="flat">
              <a:solidFill>
                <a:srgbClr val="E31A1C">
                  <a:alpha val="100000"/>
                </a:srgbClr>
              </a:solidFill>
              <a:prstDash val="solid"/>
              <a:round/>
            </a:ln>
          </p:spPr>
          <p:txBody>
            <a:bodyPr/>
            <a:lstStyle/>
            <a:p/>
          </p:txBody>
        </p:sp>
        <p:sp>
          <p:nvSpPr>
            <p:cNvPr id="43" name="pl43"/>
            <p:cNvSpPr/>
            <p:nvPr/>
          </p:nvSpPr>
          <p:spPr>
            <a:xfrm>
              <a:off x="1135255" y="1737442"/>
              <a:ext cx="6518190" cy="2230131"/>
            </a:xfrm>
            <a:custGeom>
              <a:avLst/>
              <a:pathLst>
                <a:path w="6518190" h="2230131">
                  <a:moveTo>
                    <a:pt x="0" y="616844"/>
                  </a:moveTo>
                  <a:lnTo>
                    <a:pt x="260727" y="806643"/>
                  </a:lnTo>
                  <a:lnTo>
                    <a:pt x="521455" y="427046"/>
                  </a:lnTo>
                  <a:lnTo>
                    <a:pt x="782182" y="237248"/>
                  </a:lnTo>
                  <a:lnTo>
                    <a:pt x="1042910" y="237248"/>
                  </a:lnTo>
                  <a:lnTo>
                    <a:pt x="1303638" y="0"/>
                  </a:lnTo>
                  <a:lnTo>
                    <a:pt x="1564365" y="0"/>
                  </a:lnTo>
                  <a:lnTo>
                    <a:pt x="1825093" y="474496"/>
                  </a:lnTo>
                  <a:lnTo>
                    <a:pt x="2085820" y="759193"/>
                  </a:lnTo>
                  <a:lnTo>
                    <a:pt x="2346548" y="806643"/>
                  </a:lnTo>
                  <a:lnTo>
                    <a:pt x="2607276" y="901542"/>
                  </a:lnTo>
                  <a:lnTo>
                    <a:pt x="2868003" y="759193"/>
                  </a:lnTo>
                  <a:lnTo>
                    <a:pt x="3128731" y="521945"/>
                  </a:lnTo>
                  <a:lnTo>
                    <a:pt x="3389458" y="474496"/>
                  </a:lnTo>
                  <a:lnTo>
                    <a:pt x="3650186" y="806643"/>
                  </a:lnTo>
                  <a:lnTo>
                    <a:pt x="3910914" y="1186240"/>
                  </a:lnTo>
                  <a:lnTo>
                    <a:pt x="4171641" y="1708186"/>
                  </a:lnTo>
                  <a:lnTo>
                    <a:pt x="4432369" y="1945434"/>
                  </a:lnTo>
                  <a:lnTo>
                    <a:pt x="4693096" y="2135232"/>
                  </a:lnTo>
                  <a:lnTo>
                    <a:pt x="4953824" y="2135232"/>
                  </a:lnTo>
                  <a:lnTo>
                    <a:pt x="5214552" y="1803085"/>
                  </a:lnTo>
                  <a:lnTo>
                    <a:pt x="5475279" y="2230131"/>
                  </a:lnTo>
                  <a:lnTo>
                    <a:pt x="5736007" y="1945434"/>
                  </a:lnTo>
                  <a:lnTo>
                    <a:pt x="5996734" y="1423488"/>
                  </a:lnTo>
                  <a:lnTo>
                    <a:pt x="6257462" y="1803085"/>
                  </a:lnTo>
                  <a:lnTo>
                    <a:pt x="6518190" y="1755635"/>
                  </a:lnTo>
                </a:path>
              </a:pathLst>
            </a:custGeom>
            <a:ln w="27101" cap="flat">
              <a:solidFill>
                <a:srgbClr val="FF7F00">
                  <a:alpha val="100000"/>
                </a:srgbClr>
              </a:solidFill>
              <a:prstDash val="solid"/>
              <a:round/>
            </a:ln>
          </p:spPr>
          <p:txBody>
            <a:bodyPr/>
            <a:lstStyle/>
            <a:p/>
          </p:txBody>
        </p:sp>
        <p:sp>
          <p:nvSpPr>
            <p:cNvPr id="44" name="pl44"/>
            <p:cNvSpPr/>
            <p:nvPr/>
          </p:nvSpPr>
          <p:spPr>
            <a:xfrm>
              <a:off x="6089079" y="3682876"/>
              <a:ext cx="1564365" cy="996441"/>
            </a:xfrm>
            <a:custGeom>
              <a:avLst/>
              <a:pathLst>
                <a:path w="1564365" h="996441">
                  <a:moveTo>
                    <a:pt x="0" y="996441"/>
                  </a:moveTo>
                  <a:lnTo>
                    <a:pt x="260727" y="664294"/>
                  </a:lnTo>
                  <a:lnTo>
                    <a:pt x="521455" y="996441"/>
                  </a:lnTo>
                  <a:lnTo>
                    <a:pt x="782182" y="759193"/>
                  </a:lnTo>
                  <a:lnTo>
                    <a:pt x="1042910" y="0"/>
                  </a:lnTo>
                  <a:lnTo>
                    <a:pt x="1303638" y="711744"/>
                  </a:lnTo>
                  <a:lnTo>
                    <a:pt x="1564365" y="616844"/>
                  </a:lnTo>
                </a:path>
              </a:pathLst>
            </a:custGeom>
            <a:ln w="27101" cap="flat">
              <a:solidFill>
                <a:srgbClr val="FFC20E">
                  <a:alpha val="100000"/>
                </a:srgbClr>
              </a:solidFill>
              <a:prstDash val="solid"/>
              <a:round/>
            </a:ln>
          </p:spPr>
          <p:txBody>
            <a:bodyPr/>
            <a:lstStyle/>
            <a:p/>
          </p:txBody>
        </p:sp>
        <p:sp>
          <p:nvSpPr>
            <p:cNvPr id="45" name="pl45"/>
            <p:cNvSpPr/>
            <p:nvPr/>
          </p:nvSpPr>
          <p:spPr>
            <a:xfrm>
              <a:off x="5046169" y="3540527"/>
              <a:ext cx="2607276" cy="1138790"/>
            </a:xfrm>
            <a:custGeom>
              <a:avLst/>
              <a:pathLst>
                <a:path w="2607276" h="1138790">
                  <a:moveTo>
                    <a:pt x="0" y="1138790"/>
                  </a:moveTo>
                  <a:lnTo>
                    <a:pt x="260727" y="1138790"/>
                  </a:lnTo>
                  <a:lnTo>
                    <a:pt x="521455" y="379596"/>
                  </a:lnTo>
                  <a:lnTo>
                    <a:pt x="782182" y="427046"/>
                  </a:lnTo>
                  <a:lnTo>
                    <a:pt x="1042910" y="427046"/>
                  </a:lnTo>
                  <a:lnTo>
                    <a:pt x="1303638" y="142348"/>
                  </a:lnTo>
                  <a:lnTo>
                    <a:pt x="1564365" y="474496"/>
                  </a:lnTo>
                  <a:lnTo>
                    <a:pt x="1825093" y="284697"/>
                  </a:lnTo>
                  <a:lnTo>
                    <a:pt x="2085820" y="711744"/>
                  </a:lnTo>
                  <a:lnTo>
                    <a:pt x="2346548" y="142348"/>
                  </a:lnTo>
                  <a:lnTo>
                    <a:pt x="2607276" y="0"/>
                  </a:lnTo>
                </a:path>
              </a:pathLst>
            </a:custGeom>
            <a:ln w="27101" cap="flat">
              <a:solidFill>
                <a:srgbClr val="008B00">
                  <a:alpha val="100000"/>
                </a:srgbClr>
              </a:solidFill>
              <a:prstDash val="solid"/>
              <a:round/>
            </a:ln>
          </p:spPr>
          <p:txBody>
            <a:bodyPr/>
            <a:lstStyle/>
            <a:p/>
          </p:txBody>
        </p:sp>
        <p:sp>
          <p:nvSpPr>
            <p:cNvPr id="46" name="pl46"/>
            <p:cNvSpPr/>
            <p:nvPr/>
          </p:nvSpPr>
          <p:spPr>
            <a:xfrm>
              <a:off x="5046169" y="2923682"/>
              <a:ext cx="2607276" cy="1043891"/>
            </a:xfrm>
            <a:custGeom>
              <a:avLst/>
              <a:pathLst>
                <a:path w="2607276" h="1043891">
                  <a:moveTo>
                    <a:pt x="0" y="0"/>
                  </a:moveTo>
                  <a:lnTo>
                    <a:pt x="260727" y="521945"/>
                  </a:lnTo>
                  <a:lnTo>
                    <a:pt x="521455" y="759193"/>
                  </a:lnTo>
                  <a:lnTo>
                    <a:pt x="782182" y="948992"/>
                  </a:lnTo>
                  <a:lnTo>
                    <a:pt x="1042910" y="948992"/>
                  </a:lnTo>
                  <a:lnTo>
                    <a:pt x="1303638" y="616844"/>
                  </a:lnTo>
                  <a:lnTo>
                    <a:pt x="1564365" y="1043891"/>
                  </a:lnTo>
                  <a:lnTo>
                    <a:pt x="1825093" y="759193"/>
                  </a:lnTo>
                  <a:lnTo>
                    <a:pt x="2085820" y="237248"/>
                  </a:lnTo>
                  <a:lnTo>
                    <a:pt x="2346548" y="616844"/>
                  </a:lnTo>
                  <a:lnTo>
                    <a:pt x="2607276" y="569395"/>
                  </a:lnTo>
                </a:path>
              </a:pathLst>
            </a:custGeom>
            <a:ln w="27101" cap="flat">
              <a:solidFill>
                <a:srgbClr val="9A32CD">
                  <a:alpha val="100000"/>
                </a:srgbClr>
              </a:solidFill>
              <a:prstDash val="solid"/>
              <a:round/>
            </a:ln>
          </p:spPr>
          <p:txBody>
            <a:bodyPr/>
            <a:lstStyle/>
            <a:p/>
          </p:txBody>
        </p:sp>
        <p:sp>
          <p:nvSpPr>
            <p:cNvPr id="47" name="pl47"/>
            <p:cNvSpPr/>
            <p:nvPr/>
          </p:nvSpPr>
          <p:spPr>
            <a:xfrm>
              <a:off x="7662835" y="2645266"/>
              <a:ext cx="762191" cy="790621"/>
            </a:xfrm>
            <a:custGeom>
              <a:avLst/>
              <a:pathLst>
                <a:path w="762191" h="790621">
                  <a:moveTo>
                    <a:pt x="762191" y="0"/>
                  </a:moveTo>
                  <a:lnTo>
                    <a:pt x="0" y="790621"/>
                  </a:lnTo>
                </a:path>
              </a:pathLst>
            </a:custGeom>
          </p:spPr>
          <p:txBody>
            <a:bodyPr/>
            <a:lstStyle/>
            <a:p/>
          </p:txBody>
        </p:sp>
        <p:sp>
          <p:nvSpPr>
            <p:cNvPr id="48" name="pl48"/>
            <p:cNvSpPr/>
            <p:nvPr/>
          </p:nvSpPr>
          <p:spPr>
            <a:xfrm>
              <a:off x="7664438" y="2912015"/>
              <a:ext cx="694422" cy="572007"/>
            </a:xfrm>
            <a:custGeom>
              <a:avLst/>
              <a:pathLst>
                <a:path w="694422" h="572007">
                  <a:moveTo>
                    <a:pt x="694422" y="0"/>
                  </a:moveTo>
                  <a:lnTo>
                    <a:pt x="0" y="572007"/>
                  </a:lnTo>
                </a:path>
              </a:pathLst>
            </a:custGeom>
          </p:spPr>
          <p:txBody>
            <a:bodyPr/>
            <a:lstStyle/>
            <a:p/>
          </p:txBody>
        </p:sp>
        <p:sp>
          <p:nvSpPr>
            <p:cNvPr id="49" name="pl49"/>
            <p:cNvSpPr/>
            <p:nvPr/>
          </p:nvSpPr>
          <p:spPr>
            <a:xfrm>
              <a:off x="7667668" y="3175641"/>
              <a:ext cx="624763" cy="310370"/>
            </a:xfrm>
            <a:custGeom>
              <a:avLst/>
              <a:pathLst>
                <a:path w="624763" h="310370">
                  <a:moveTo>
                    <a:pt x="624763" y="0"/>
                  </a:moveTo>
                  <a:lnTo>
                    <a:pt x="0" y="310370"/>
                  </a:lnTo>
                </a:path>
              </a:pathLst>
            </a:custGeom>
          </p:spPr>
          <p:txBody>
            <a:bodyPr/>
            <a:lstStyle/>
            <a:p/>
          </p:txBody>
        </p:sp>
        <p:sp>
          <p:nvSpPr>
            <p:cNvPr id="50" name="pl50"/>
            <p:cNvSpPr/>
            <p:nvPr/>
          </p:nvSpPr>
          <p:spPr>
            <a:xfrm>
              <a:off x="7671095" y="3431821"/>
              <a:ext cx="711850" cy="106076"/>
            </a:xfrm>
            <a:custGeom>
              <a:avLst/>
              <a:pathLst>
                <a:path w="711850" h="106076">
                  <a:moveTo>
                    <a:pt x="711850" y="0"/>
                  </a:moveTo>
                  <a:lnTo>
                    <a:pt x="0" y="106076"/>
                  </a:lnTo>
                </a:path>
              </a:pathLst>
            </a:custGeom>
          </p:spPr>
          <p:txBody>
            <a:bodyPr/>
            <a:lstStyle/>
            <a:p/>
          </p:txBody>
        </p:sp>
        <p:sp>
          <p:nvSpPr>
            <p:cNvPr id="51" name="pl51"/>
            <p:cNvSpPr/>
            <p:nvPr/>
          </p:nvSpPr>
          <p:spPr>
            <a:xfrm>
              <a:off x="7671145" y="3590469"/>
              <a:ext cx="711799" cy="100209"/>
            </a:xfrm>
            <a:custGeom>
              <a:avLst/>
              <a:pathLst>
                <a:path w="711799" h="100209">
                  <a:moveTo>
                    <a:pt x="711799" y="100209"/>
                  </a:moveTo>
                  <a:lnTo>
                    <a:pt x="0" y="0"/>
                  </a:lnTo>
                </a:path>
              </a:pathLst>
            </a:custGeom>
          </p:spPr>
          <p:txBody>
            <a:bodyPr/>
            <a:lstStyle/>
            <a:p/>
          </p:txBody>
        </p:sp>
        <p:sp>
          <p:nvSpPr>
            <p:cNvPr id="52" name="pl52"/>
            <p:cNvSpPr/>
            <p:nvPr/>
          </p:nvSpPr>
          <p:spPr>
            <a:xfrm>
              <a:off x="7667331" y="3595302"/>
              <a:ext cx="661252" cy="348799"/>
            </a:xfrm>
            <a:custGeom>
              <a:avLst/>
              <a:pathLst>
                <a:path w="661252" h="348799">
                  <a:moveTo>
                    <a:pt x="661252" y="348799"/>
                  </a:moveTo>
                  <a:lnTo>
                    <a:pt x="0" y="0"/>
                  </a:lnTo>
                </a:path>
              </a:pathLst>
            </a:custGeom>
          </p:spPr>
          <p:txBody>
            <a:bodyPr/>
            <a:lstStyle/>
            <a:p/>
          </p:txBody>
        </p:sp>
        <p:sp>
          <p:nvSpPr>
            <p:cNvPr id="53" name="pl53"/>
            <p:cNvSpPr/>
            <p:nvPr/>
          </p:nvSpPr>
          <p:spPr>
            <a:xfrm>
              <a:off x="7664768" y="3596871"/>
              <a:ext cx="772326" cy="606652"/>
            </a:xfrm>
            <a:custGeom>
              <a:avLst/>
              <a:pathLst>
                <a:path w="772326" h="606652">
                  <a:moveTo>
                    <a:pt x="772326" y="606652"/>
                  </a:moveTo>
                  <a:lnTo>
                    <a:pt x="0" y="0"/>
                  </a:lnTo>
                </a:path>
              </a:pathLst>
            </a:custGeom>
          </p:spPr>
          <p:txBody>
            <a:bodyPr/>
            <a:lstStyle/>
            <a:p/>
          </p:txBody>
        </p:sp>
        <p:sp>
          <p:nvSpPr>
            <p:cNvPr id="54" name="pl54"/>
            <p:cNvSpPr/>
            <p:nvPr/>
          </p:nvSpPr>
          <p:spPr>
            <a:xfrm>
              <a:off x="7670327" y="4303888"/>
              <a:ext cx="688534" cy="169928"/>
            </a:xfrm>
            <a:custGeom>
              <a:avLst/>
              <a:pathLst>
                <a:path w="688534" h="169928">
                  <a:moveTo>
                    <a:pt x="688534" y="169928"/>
                  </a:moveTo>
                  <a:lnTo>
                    <a:pt x="0" y="0"/>
                  </a:lnTo>
                </a:path>
              </a:pathLst>
            </a:custGeom>
          </p:spPr>
          <p:txBody>
            <a:bodyPr/>
            <a:lstStyle/>
            <a:p/>
          </p:txBody>
        </p:sp>
        <p:sp>
          <p:nvSpPr>
            <p:cNvPr id="55" name="pl55"/>
            <p:cNvSpPr/>
            <p:nvPr/>
          </p:nvSpPr>
          <p:spPr>
            <a:xfrm>
              <a:off x="7671585" y="4916564"/>
              <a:ext cx="735443" cy="1"/>
            </a:xfrm>
            <a:custGeom>
              <a:avLst/>
              <a:pathLst>
                <a:path w="735443" h="1">
                  <a:moveTo>
                    <a:pt x="735443" y="0"/>
                  </a:moveTo>
                  <a:lnTo>
                    <a:pt x="0" y="1"/>
                  </a:lnTo>
                </a:path>
              </a:pathLst>
            </a:custGeom>
          </p:spPr>
          <p:txBody>
            <a:bodyPr/>
            <a:lstStyle/>
            <a:p/>
          </p:txBody>
        </p:sp>
        <p:sp>
          <p:nvSpPr>
            <p:cNvPr id="56" name="pg56"/>
            <p:cNvSpPr/>
            <p:nvPr/>
          </p:nvSpPr>
          <p:spPr>
            <a:xfrm>
              <a:off x="8356446" y="2554335"/>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7" name="tx57"/>
            <p:cNvSpPr/>
            <p:nvPr/>
          </p:nvSpPr>
          <p:spPr>
            <a:xfrm>
              <a:off x="8379306" y="259587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46%</a:t>
              </a:r>
            </a:p>
          </p:txBody>
        </p:sp>
        <p:sp>
          <p:nvSpPr>
            <p:cNvPr id="58" name="pg58"/>
            <p:cNvSpPr/>
            <p:nvPr/>
          </p:nvSpPr>
          <p:spPr>
            <a:xfrm>
              <a:off x="8290281" y="281996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59" name="tx59"/>
            <p:cNvSpPr/>
            <p:nvPr/>
          </p:nvSpPr>
          <p:spPr>
            <a:xfrm>
              <a:off x="8313141" y="286150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45%</a:t>
              </a:r>
            </a:p>
          </p:txBody>
        </p:sp>
        <p:sp>
          <p:nvSpPr>
            <p:cNvPr id="60" name="pg60"/>
            <p:cNvSpPr/>
            <p:nvPr/>
          </p:nvSpPr>
          <p:spPr>
            <a:xfrm>
              <a:off x="8223851" y="308316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1" name="tx61"/>
            <p:cNvSpPr/>
            <p:nvPr/>
          </p:nvSpPr>
          <p:spPr>
            <a:xfrm>
              <a:off x="8246711" y="3124702"/>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45%</a:t>
              </a:r>
            </a:p>
          </p:txBody>
        </p:sp>
        <p:sp>
          <p:nvSpPr>
            <p:cNvPr id="62" name="pg62"/>
            <p:cNvSpPr/>
            <p:nvPr/>
          </p:nvSpPr>
          <p:spPr>
            <a:xfrm>
              <a:off x="8314365" y="334506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3" name="tx63"/>
            <p:cNvSpPr/>
            <p:nvPr/>
          </p:nvSpPr>
          <p:spPr>
            <a:xfrm>
              <a:off x="8337225" y="338659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44%</a:t>
              </a:r>
            </a:p>
          </p:txBody>
        </p:sp>
        <p:sp>
          <p:nvSpPr>
            <p:cNvPr id="64" name="pg64"/>
            <p:cNvSpPr/>
            <p:nvPr/>
          </p:nvSpPr>
          <p:spPr>
            <a:xfrm>
              <a:off x="8314365" y="360820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5" name="tx65"/>
            <p:cNvSpPr/>
            <p:nvPr/>
          </p:nvSpPr>
          <p:spPr>
            <a:xfrm>
              <a:off x="8337225" y="364974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43%</a:t>
              </a:r>
            </a:p>
          </p:txBody>
        </p:sp>
        <p:sp>
          <p:nvSpPr>
            <p:cNvPr id="66" name="pg66"/>
            <p:cNvSpPr/>
            <p:nvPr/>
          </p:nvSpPr>
          <p:spPr>
            <a:xfrm>
              <a:off x="8260004" y="386730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7" name="tx67"/>
            <p:cNvSpPr/>
            <p:nvPr/>
          </p:nvSpPr>
          <p:spPr>
            <a:xfrm>
              <a:off x="8282864" y="3890153"/>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43%</a:t>
              </a:r>
            </a:p>
          </p:txBody>
        </p:sp>
        <p:sp>
          <p:nvSpPr>
            <p:cNvPr id="68" name="pg68"/>
            <p:cNvSpPr/>
            <p:nvPr/>
          </p:nvSpPr>
          <p:spPr>
            <a:xfrm>
              <a:off x="8368515" y="4125869"/>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9" name="tx69"/>
            <p:cNvSpPr/>
            <p:nvPr/>
          </p:nvSpPr>
          <p:spPr>
            <a:xfrm>
              <a:off x="8391375" y="4167407"/>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43%</a:t>
              </a:r>
            </a:p>
          </p:txBody>
        </p:sp>
        <p:sp>
          <p:nvSpPr>
            <p:cNvPr id="70" name="pg70"/>
            <p:cNvSpPr/>
            <p:nvPr/>
          </p:nvSpPr>
          <p:spPr>
            <a:xfrm>
              <a:off x="8290281" y="439368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1" name="tx71"/>
            <p:cNvSpPr/>
            <p:nvPr/>
          </p:nvSpPr>
          <p:spPr>
            <a:xfrm>
              <a:off x="8313141" y="443522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28%</a:t>
              </a:r>
            </a:p>
          </p:txBody>
        </p:sp>
        <p:sp>
          <p:nvSpPr>
            <p:cNvPr id="72" name="pg72"/>
            <p:cNvSpPr/>
            <p:nvPr/>
          </p:nvSpPr>
          <p:spPr>
            <a:xfrm>
              <a:off x="8338449" y="4832045"/>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3" name="tx73"/>
            <p:cNvSpPr/>
            <p:nvPr/>
          </p:nvSpPr>
          <p:spPr>
            <a:xfrm>
              <a:off x="8361309" y="4873584"/>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IPVC: 15%</a:t>
              </a:r>
            </a:p>
          </p:txBody>
        </p:sp>
        <p:sp>
          <p:nvSpPr>
            <p:cNvPr id="74" name="pl74"/>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5" name="rc75"/>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6" name="tx76"/>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7" name="tx77"/>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 name="tx78"/>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9" name="tx79"/>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 name="tx80"/>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1" name="tx81"/>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2" name="tx82"/>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3" name="tx83"/>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4" name="tx84"/>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5" name="tx85"/>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6" name="tx86"/>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7" name="tx87"/>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3" name="tx93"/>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4" name="tx94"/>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5" name="tx95"/>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9" name="tx99"/>
            <p:cNvSpPr/>
            <p:nvPr/>
          </p:nvSpPr>
          <p:spPr>
            <a:xfrm>
              <a:off x="3556186" y="401416"/>
              <a:ext cx="271923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PNG, 2000-2025</a:t>
              </a:r>
            </a:p>
          </p:txBody>
        </p:sp>
        <p:sp>
          <p:nvSpPr>
            <p:cNvPr id="100" name="tx10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2025, IPVC had the lowest coverage of all vaccines (15%), followed by MCV2 (28%).
Coverage of 7 vaccines increased (DTP3, HEPB3, HIB3, IPV1, MCV1, MCV2 and RUBELLA) compared to respective coverage in 2019.
Coverage of 6 vaccines increased (DTP3, HEPB3, HIB3, MCV1, MCV2 and RUBELLA) and 2 vaccines decreased (IPV1 and IPVC)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24777" y="907931"/>
              <a:ext cx="722164" cy="0"/>
            </a:xfrm>
            <a:custGeom>
              <a:avLst/>
              <a:pathLst>
                <a:path w="722164" h="0">
                  <a:moveTo>
                    <a:pt x="0" y="0"/>
                  </a:moveTo>
                  <a:lnTo>
                    <a:pt x="72216" y="0"/>
                  </a:lnTo>
                  <a:lnTo>
                    <a:pt x="216649" y="0"/>
                  </a:lnTo>
                  <a:lnTo>
                    <a:pt x="433298" y="0"/>
                  </a:lnTo>
                  <a:lnTo>
                    <a:pt x="433298" y="0"/>
                  </a:lnTo>
                  <a:lnTo>
                    <a:pt x="722164" y="0"/>
                  </a:lnTo>
                  <a:lnTo>
                    <a:pt x="722164" y="0"/>
                  </a:lnTo>
                </a:path>
              </a:pathLst>
            </a:custGeom>
            <a:ln w="116535" cap="flat">
              <a:solidFill>
                <a:srgbClr val="E8E8E8">
                  <a:alpha val="100000"/>
                </a:srgbClr>
              </a:solidFill>
              <a:prstDash val="solid"/>
              <a:round/>
            </a:ln>
          </p:spPr>
          <p:txBody>
            <a:bodyPr/>
            <a:lstStyle/>
            <a:p/>
          </p:txBody>
        </p:sp>
        <p:sp>
          <p:nvSpPr>
            <p:cNvPr id="21" name="pl21"/>
            <p:cNvSpPr/>
            <p:nvPr/>
          </p:nvSpPr>
          <p:spPr>
            <a:xfrm>
              <a:off x="4452561" y="1320786"/>
              <a:ext cx="649947" cy="0"/>
            </a:xfrm>
            <a:custGeom>
              <a:avLst/>
              <a:pathLst>
                <a:path w="649947" h="0">
                  <a:moveTo>
                    <a:pt x="0" y="0"/>
                  </a:moveTo>
                  <a:lnTo>
                    <a:pt x="216649" y="0"/>
                  </a:lnTo>
                  <a:lnTo>
                    <a:pt x="288865" y="0"/>
                  </a:lnTo>
                  <a:lnTo>
                    <a:pt x="433298" y="0"/>
                  </a:lnTo>
                  <a:lnTo>
                    <a:pt x="577731" y="0"/>
                  </a:lnTo>
                  <a:lnTo>
                    <a:pt x="577731" y="0"/>
                  </a:lnTo>
                  <a:lnTo>
                    <a:pt x="649947" y="0"/>
                  </a:lnTo>
                </a:path>
              </a:pathLst>
            </a:custGeom>
            <a:ln w="116535" cap="flat">
              <a:solidFill>
                <a:srgbClr val="E8E8E8">
                  <a:alpha val="100000"/>
                </a:srgbClr>
              </a:solidFill>
              <a:prstDash val="solid"/>
              <a:round/>
            </a:ln>
          </p:spPr>
          <p:txBody>
            <a:bodyPr/>
            <a:lstStyle/>
            <a:p/>
          </p:txBody>
        </p:sp>
        <p:sp>
          <p:nvSpPr>
            <p:cNvPr id="22" name="pl22"/>
            <p:cNvSpPr/>
            <p:nvPr/>
          </p:nvSpPr>
          <p:spPr>
            <a:xfrm>
              <a:off x="3802613" y="1733641"/>
              <a:ext cx="794380" cy="0"/>
            </a:xfrm>
            <a:custGeom>
              <a:avLst/>
              <a:pathLst>
                <a:path w="794380" h="0">
                  <a:moveTo>
                    <a:pt x="0" y="0"/>
                  </a:moveTo>
                  <a:lnTo>
                    <a:pt x="216649" y="0"/>
                  </a:lnTo>
                  <a:lnTo>
                    <a:pt x="216649" y="0"/>
                  </a:lnTo>
                  <a:lnTo>
                    <a:pt x="361082" y="0"/>
                  </a:lnTo>
                  <a:lnTo>
                    <a:pt x="577731" y="0"/>
                  </a:lnTo>
                  <a:lnTo>
                    <a:pt x="722164" y="0"/>
                  </a:lnTo>
                  <a:lnTo>
                    <a:pt x="794380" y="0"/>
                  </a:lnTo>
                </a:path>
              </a:pathLst>
            </a:custGeom>
            <a:ln w="116535" cap="flat">
              <a:solidFill>
                <a:srgbClr val="E8E8E8">
                  <a:alpha val="100000"/>
                </a:srgbClr>
              </a:solidFill>
              <a:prstDash val="solid"/>
              <a:round/>
            </a:ln>
          </p:spPr>
          <p:txBody>
            <a:bodyPr/>
            <a:lstStyle/>
            <a:p/>
          </p:txBody>
        </p:sp>
        <p:sp>
          <p:nvSpPr>
            <p:cNvPr id="23" name="pl23"/>
            <p:cNvSpPr/>
            <p:nvPr/>
          </p:nvSpPr>
          <p:spPr>
            <a:xfrm>
              <a:off x="3802613" y="2146496"/>
              <a:ext cx="794380" cy="0"/>
            </a:xfrm>
            <a:custGeom>
              <a:avLst/>
              <a:pathLst>
                <a:path w="794380" h="0">
                  <a:moveTo>
                    <a:pt x="0" y="0"/>
                  </a:moveTo>
                  <a:lnTo>
                    <a:pt x="216649" y="0"/>
                  </a:lnTo>
                  <a:lnTo>
                    <a:pt x="216649" y="0"/>
                  </a:lnTo>
                  <a:lnTo>
                    <a:pt x="361082" y="0"/>
                  </a:lnTo>
                  <a:lnTo>
                    <a:pt x="577731" y="0"/>
                  </a:lnTo>
                  <a:lnTo>
                    <a:pt x="722164" y="0"/>
                  </a:lnTo>
                  <a:lnTo>
                    <a:pt x="794380" y="0"/>
                  </a:lnTo>
                </a:path>
              </a:pathLst>
            </a:custGeom>
            <a:ln w="116535" cap="flat">
              <a:solidFill>
                <a:srgbClr val="E8E8E8">
                  <a:alpha val="100000"/>
                </a:srgbClr>
              </a:solidFill>
              <a:prstDash val="solid"/>
              <a:round/>
            </a:ln>
          </p:spPr>
          <p:txBody>
            <a:bodyPr/>
            <a:lstStyle/>
            <a:p/>
          </p:txBody>
        </p:sp>
        <p:sp>
          <p:nvSpPr>
            <p:cNvPr id="24" name="pl24"/>
            <p:cNvSpPr/>
            <p:nvPr/>
          </p:nvSpPr>
          <p:spPr>
            <a:xfrm>
              <a:off x="3008232" y="2559351"/>
              <a:ext cx="505514" cy="0"/>
            </a:xfrm>
            <a:custGeom>
              <a:avLst/>
              <a:pathLst>
                <a:path w="505514" h="0">
                  <a:moveTo>
                    <a:pt x="0" y="0"/>
                  </a:moveTo>
                  <a:lnTo>
                    <a:pt x="72216" y="0"/>
                  </a:lnTo>
                  <a:lnTo>
                    <a:pt x="216649" y="0"/>
                  </a:lnTo>
                  <a:lnTo>
                    <a:pt x="216649" y="0"/>
                  </a:lnTo>
                  <a:lnTo>
                    <a:pt x="361082" y="0"/>
                  </a:lnTo>
                  <a:lnTo>
                    <a:pt x="433298" y="0"/>
                  </a:lnTo>
                  <a:lnTo>
                    <a:pt x="505514" y="0"/>
                  </a:lnTo>
                </a:path>
              </a:pathLst>
            </a:custGeom>
            <a:ln w="116535" cap="flat">
              <a:solidFill>
                <a:srgbClr val="E8E8E8">
                  <a:alpha val="100000"/>
                </a:srgbClr>
              </a:solidFill>
              <a:prstDash val="solid"/>
              <a:round/>
            </a:ln>
          </p:spPr>
          <p:txBody>
            <a:bodyPr/>
            <a:lstStyle/>
            <a:p/>
          </p:txBody>
        </p:sp>
        <p:sp>
          <p:nvSpPr>
            <p:cNvPr id="25" name="pl25"/>
            <p:cNvSpPr/>
            <p:nvPr/>
          </p:nvSpPr>
          <p:spPr>
            <a:xfrm>
              <a:off x="3802613" y="2972206"/>
              <a:ext cx="794380" cy="0"/>
            </a:xfrm>
            <a:custGeom>
              <a:avLst/>
              <a:pathLst>
                <a:path w="794380" h="0">
                  <a:moveTo>
                    <a:pt x="0" y="0"/>
                  </a:moveTo>
                  <a:lnTo>
                    <a:pt x="216649" y="0"/>
                  </a:lnTo>
                  <a:lnTo>
                    <a:pt x="216649" y="0"/>
                  </a:lnTo>
                  <a:lnTo>
                    <a:pt x="361082" y="0"/>
                  </a:lnTo>
                  <a:lnTo>
                    <a:pt x="577731" y="0"/>
                  </a:lnTo>
                  <a:lnTo>
                    <a:pt x="722164" y="0"/>
                  </a:lnTo>
                  <a:lnTo>
                    <a:pt x="794380" y="0"/>
                  </a:lnTo>
                </a:path>
              </a:pathLst>
            </a:custGeom>
            <a:ln w="116535" cap="flat">
              <a:solidFill>
                <a:srgbClr val="E8E8E8">
                  <a:alpha val="100000"/>
                </a:srgbClr>
              </a:solidFill>
              <a:prstDash val="solid"/>
              <a:round/>
            </a:ln>
          </p:spPr>
          <p:txBody>
            <a:bodyPr/>
            <a:lstStyle/>
            <a:p/>
          </p:txBody>
        </p:sp>
        <p:sp>
          <p:nvSpPr>
            <p:cNvPr id="26" name="pl26"/>
            <p:cNvSpPr/>
            <p:nvPr/>
          </p:nvSpPr>
          <p:spPr>
            <a:xfrm>
              <a:off x="3802613" y="3385062"/>
              <a:ext cx="1444328" cy="0"/>
            </a:xfrm>
            <a:custGeom>
              <a:avLst/>
              <a:pathLst>
                <a:path w="1444328" h="0">
                  <a:moveTo>
                    <a:pt x="0" y="0"/>
                  </a:moveTo>
                  <a:lnTo>
                    <a:pt x="216649" y="0"/>
                  </a:lnTo>
                  <a:lnTo>
                    <a:pt x="577731" y="0"/>
                  </a:lnTo>
                  <a:lnTo>
                    <a:pt x="722164" y="0"/>
                  </a:lnTo>
                  <a:lnTo>
                    <a:pt x="1011029" y="0"/>
                  </a:lnTo>
                  <a:lnTo>
                    <a:pt x="1011029" y="0"/>
                  </a:lnTo>
                  <a:lnTo>
                    <a:pt x="1444328" y="0"/>
                  </a:lnTo>
                </a:path>
              </a:pathLst>
            </a:custGeom>
            <a:ln w="116535" cap="flat">
              <a:solidFill>
                <a:srgbClr val="E8E8E8">
                  <a:alpha val="100000"/>
                </a:srgbClr>
              </a:solidFill>
              <a:prstDash val="solid"/>
              <a:round/>
            </a:ln>
          </p:spPr>
          <p:txBody>
            <a:bodyPr/>
            <a:lstStyle/>
            <a:p/>
          </p:txBody>
        </p:sp>
        <p:sp>
          <p:nvSpPr>
            <p:cNvPr id="27" name="pl27"/>
            <p:cNvSpPr/>
            <p:nvPr/>
          </p:nvSpPr>
          <p:spPr>
            <a:xfrm>
              <a:off x="4019262" y="3797917"/>
              <a:ext cx="1227678" cy="0"/>
            </a:xfrm>
            <a:custGeom>
              <a:avLst/>
              <a:pathLst>
                <a:path w="1227678" h="0">
                  <a:moveTo>
                    <a:pt x="0" y="0"/>
                  </a:moveTo>
                  <a:lnTo>
                    <a:pt x="144432" y="0"/>
                  </a:lnTo>
                  <a:lnTo>
                    <a:pt x="433298" y="0"/>
                  </a:lnTo>
                  <a:lnTo>
                    <a:pt x="649947" y="0"/>
                  </a:lnTo>
                  <a:lnTo>
                    <a:pt x="649947" y="0"/>
                  </a:lnTo>
                  <a:lnTo>
                    <a:pt x="722164" y="0"/>
                  </a:lnTo>
                  <a:lnTo>
                    <a:pt x="1227678" y="0"/>
                  </a:lnTo>
                </a:path>
              </a:pathLst>
            </a:custGeom>
            <a:ln w="116535" cap="flat">
              <a:solidFill>
                <a:srgbClr val="E8E8E8">
                  <a:alpha val="100000"/>
                </a:srgbClr>
              </a:solidFill>
              <a:prstDash val="solid"/>
              <a:round/>
            </a:ln>
          </p:spPr>
          <p:txBody>
            <a:bodyPr/>
            <a:lstStyle/>
            <a:p/>
          </p:txBody>
        </p:sp>
        <p:sp>
          <p:nvSpPr>
            <p:cNvPr id="28" name="pl28"/>
            <p:cNvSpPr/>
            <p:nvPr/>
          </p:nvSpPr>
          <p:spPr>
            <a:xfrm>
              <a:off x="2936016" y="4210772"/>
              <a:ext cx="1516544" cy="0"/>
            </a:xfrm>
            <a:custGeom>
              <a:avLst/>
              <a:pathLst>
                <a:path w="1516544" h="0">
                  <a:moveTo>
                    <a:pt x="0" y="0"/>
                  </a:moveTo>
                  <a:lnTo>
                    <a:pt x="0" y="0"/>
                  </a:lnTo>
                  <a:lnTo>
                    <a:pt x="361082" y="0"/>
                  </a:lnTo>
                  <a:lnTo>
                    <a:pt x="433298" y="0"/>
                  </a:lnTo>
                  <a:lnTo>
                    <a:pt x="505514" y="0"/>
                  </a:lnTo>
                  <a:lnTo>
                    <a:pt x="577731" y="0"/>
                  </a:lnTo>
                  <a:lnTo>
                    <a:pt x="1516544" y="0"/>
                  </a:lnTo>
                </a:path>
              </a:pathLst>
            </a:custGeom>
            <a:ln w="116535" cap="flat">
              <a:solidFill>
                <a:srgbClr val="E8E8E8">
                  <a:alpha val="100000"/>
                </a:srgbClr>
              </a:solidFill>
              <a:prstDash val="solid"/>
              <a:round/>
            </a:ln>
          </p:spPr>
          <p:txBody>
            <a:bodyPr/>
            <a:lstStyle/>
            <a:p/>
          </p:txBody>
        </p:sp>
        <p:sp>
          <p:nvSpPr>
            <p:cNvPr id="29" name="pl29"/>
            <p:cNvSpPr/>
            <p:nvPr/>
          </p:nvSpPr>
          <p:spPr>
            <a:xfrm>
              <a:off x="3585964" y="4623627"/>
              <a:ext cx="1083246" cy="0"/>
            </a:xfrm>
            <a:custGeom>
              <a:avLst/>
              <a:pathLst>
                <a:path w="1083246" h="0">
                  <a:moveTo>
                    <a:pt x="0" y="0"/>
                  </a:moveTo>
                  <a:lnTo>
                    <a:pt x="361082" y="0"/>
                  </a:lnTo>
                  <a:lnTo>
                    <a:pt x="433298" y="0"/>
                  </a:lnTo>
                  <a:lnTo>
                    <a:pt x="649947" y="0"/>
                  </a:lnTo>
                  <a:lnTo>
                    <a:pt x="866596" y="0"/>
                  </a:lnTo>
                  <a:lnTo>
                    <a:pt x="866596" y="0"/>
                  </a:lnTo>
                  <a:lnTo>
                    <a:pt x="1083246" y="0"/>
                  </a:lnTo>
                </a:path>
              </a:pathLst>
            </a:custGeom>
            <a:ln w="116535" cap="flat">
              <a:solidFill>
                <a:srgbClr val="E8E8E8">
                  <a:alpha val="100000"/>
                </a:srgbClr>
              </a:solidFill>
              <a:prstDash val="solid"/>
              <a:round/>
            </a:ln>
          </p:spPr>
          <p:txBody>
            <a:bodyPr/>
            <a:lstStyle/>
            <a:p/>
          </p:txBody>
        </p:sp>
        <p:sp>
          <p:nvSpPr>
            <p:cNvPr id="30" name="pl30"/>
            <p:cNvSpPr/>
            <p:nvPr/>
          </p:nvSpPr>
          <p:spPr>
            <a:xfrm>
              <a:off x="4019262" y="5036482"/>
              <a:ext cx="1227678" cy="0"/>
            </a:xfrm>
            <a:custGeom>
              <a:avLst/>
              <a:pathLst>
                <a:path w="1227678" h="0">
                  <a:moveTo>
                    <a:pt x="0" y="0"/>
                  </a:moveTo>
                  <a:lnTo>
                    <a:pt x="144432" y="0"/>
                  </a:lnTo>
                  <a:lnTo>
                    <a:pt x="433298" y="0"/>
                  </a:lnTo>
                  <a:lnTo>
                    <a:pt x="649947" y="0"/>
                  </a:lnTo>
                  <a:lnTo>
                    <a:pt x="649947" y="0"/>
                  </a:lnTo>
                  <a:lnTo>
                    <a:pt x="722164" y="0"/>
                  </a:lnTo>
                  <a:lnTo>
                    <a:pt x="1227678" y="0"/>
                  </a:lnTo>
                </a:path>
              </a:pathLst>
            </a:custGeom>
            <a:ln w="116535" cap="flat">
              <a:solidFill>
                <a:srgbClr val="E8E8E8">
                  <a:alpha val="100000"/>
                </a:srgbClr>
              </a:solidFill>
              <a:prstDash val="solid"/>
              <a:round/>
            </a:ln>
          </p:spPr>
          <p:txBody>
            <a:bodyPr/>
            <a:lstStyle/>
            <a:p/>
          </p:txBody>
        </p:sp>
        <p:sp>
          <p:nvSpPr>
            <p:cNvPr id="31" name="pt31"/>
            <p:cNvSpPr/>
            <p:nvPr/>
          </p:nvSpPr>
          <p:spPr>
            <a:xfrm>
              <a:off x="473692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5242441"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452027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4953575"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459249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5242441"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4953575"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466471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509800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4448061"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488135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473692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502579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502579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401476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437584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79811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4159195"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01476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452027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459249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401476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437584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379811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4159195"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01476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52027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459249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00373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322038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307594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22038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336481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350924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343703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01476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437584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379811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415919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401476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452027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59249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401476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437584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79811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80914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52027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24244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80914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15919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66471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401476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44806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24244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466471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473692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293151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43703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293151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29259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444806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36481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350924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01476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444806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394254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23141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8146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44806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466471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415919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466471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401476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444806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24244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466471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3692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678658"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5184173"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4895308"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4606442"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4967524"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4967524"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3956494"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4462009"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4534226"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3956494"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4462009"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4534226"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2945465"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3450980"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3378763"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395649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4462009"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4534226"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3956494"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5184173"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4750875"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4100927"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4606442"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4678658"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2873248"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3306547"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3450980"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3956494"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4389793"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4606442"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4100927"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4606442"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4678658"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42" name="tx142"/>
            <p:cNvSpPr/>
            <p:nvPr/>
          </p:nvSpPr>
          <p:spPr>
            <a:xfrm>
              <a:off x="609275" y="454313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45" name="tx145"/>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46" name="tx146"/>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47" name="tx147"/>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29911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PNG,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(44%) and 2024 (49%). DTP1 coverage remained the same in 2025 (49%) compared to 2024, and was higher than in 2019. In 2019-2025, DTP1 coverage was at it's lowest level in 2021 (41%).
In 2024, 0 vaccines had lower coverage than in 2019.
In 2025, 0 vaccines had lower coverage than in 2019.
In 2025, 3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911895"/>
              <a:ext cx="6481656" cy="1159863"/>
            </a:xfrm>
            <a:custGeom>
              <a:avLst/>
              <a:pathLst>
                <a:path w="6481656" h="1159863">
                  <a:moveTo>
                    <a:pt x="0" y="376955"/>
                  </a:moveTo>
                  <a:lnTo>
                    <a:pt x="259266" y="492942"/>
                  </a:lnTo>
                  <a:lnTo>
                    <a:pt x="518532" y="318962"/>
                  </a:lnTo>
                  <a:lnTo>
                    <a:pt x="777798" y="115986"/>
                  </a:lnTo>
                  <a:lnTo>
                    <a:pt x="1037065" y="289965"/>
                  </a:lnTo>
                  <a:lnTo>
                    <a:pt x="1296331" y="0"/>
                  </a:lnTo>
                  <a:lnTo>
                    <a:pt x="1555597" y="57993"/>
                  </a:lnTo>
                  <a:lnTo>
                    <a:pt x="1814863" y="173979"/>
                  </a:lnTo>
                  <a:lnTo>
                    <a:pt x="2074130" y="463945"/>
                  </a:lnTo>
                  <a:lnTo>
                    <a:pt x="2333396" y="231972"/>
                  </a:lnTo>
                  <a:lnTo>
                    <a:pt x="2592662" y="492942"/>
                  </a:lnTo>
                  <a:lnTo>
                    <a:pt x="2851928" y="405952"/>
                  </a:lnTo>
                  <a:lnTo>
                    <a:pt x="3111195" y="434948"/>
                  </a:lnTo>
                  <a:lnTo>
                    <a:pt x="3370461" y="347959"/>
                  </a:lnTo>
                  <a:lnTo>
                    <a:pt x="3629727" y="579931"/>
                  </a:lnTo>
                  <a:lnTo>
                    <a:pt x="3888994" y="666921"/>
                  </a:lnTo>
                  <a:lnTo>
                    <a:pt x="4148260" y="753911"/>
                  </a:lnTo>
                  <a:lnTo>
                    <a:pt x="4407526" y="1043877"/>
                  </a:lnTo>
                  <a:lnTo>
                    <a:pt x="4666792" y="1072873"/>
                  </a:lnTo>
                  <a:lnTo>
                    <a:pt x="4926059" y="1072873"/>
                  </a:lnTo>
                  <a:lnTo>
                    <a:pt x="5185325" y="927890"/>
                  </a:lnTo>
                  <a:lnTo>
                    <a:pt x="5444591" y="1159863"/>
                  </a:lnTo>
                  <a:lnTo>
                    <a:pt x="5703857" y="1014880"/>
                  </a:lnTo>
                  <a:lnTo>
                    <a:pt x="5963124" y="1072873"/>
                  </a:lnTo>
                  <a:lnTo>
                    <a:pt x="6222390" y="869897"/>
                  </a:lnTo>
                  <a:lnTo>
                    <a:pt x="6481656" y="840901"/>
                  </a:lnTo>
                </a:path>
              </a:pathLst>
            </a:custGeom>
            <a:ln w="27101" cap="flat">
              <a:solidFill>
                <a:srgbClr val="F8766D">
                  <a:alpha val="100000"/>
                </a:srgbClr>
              </a:solidFill>
              <a:prstDash val="solid"/>
              <a:round/>
            </a:ln>
          </p:spPr>
          <p:txBody>
            <a:bodyPr/>
            <a:lstStyle/>
            <a:p/>
          </p:txBody>
        </p:sp>
        <p:sp>
          <p:nvSpPr>
            <p:cNvPr id="28" name="pl28"/>
            <p:cNvSpPr/>
            <p:nvPr/>
          </p:nvSpPr>
          <p:spPr>
            <a:xfrm>
              <a:off x="6365078" y="3810789"/>
              <a:ext cx="1555597" cy="608928"/>
            </a:xfrm>
            <a:custGeom>
              <a:avLst/>
              <a:pathLst>
                <a:path w="1555597" h="608928">
                  <a:moveTo>
                    <a:pt x="0" y="608928"/>
                  </a:moveTo>
                  <a:lnTo>
                    <a:pt x="259266" y="405952"/>
                  </a:lnTo>
                  <a:lnTo>
                    <a:pt x="518532" y="608928"/>
                  </a:lnTo>
                  <a:lnTo>
                    <a:pt x="777798" y="463945"/>
                  </a:lnTo>
                  <a:lnTo>
                    <a:pt x="1037065" y="0"/>
                  </a:lnTo>
                  <a:lnTo>
                    <a:pt x="1296331" y="434948"/>
                  </a:lnTo>
                  <a:lnTo>
                    <a:pt x="1555597" y="376955"/>
                  </a:lnTo>
                </a:path>
              </a:pathLst>
            </a:custGeom>
            <a:ln w="27101" cap="flat">
              <a:solidFill>
                <a:srgbClr val="00BA38">
                  <a:alpha val="100000"/>
                </a:srgbClr>
              </a:solidFill>
              <a:prstDash val="solid"/>
              <a:round/>
            </a:ln>
          </p:spPr>
          <p:txBody>
            <a:bodyPr/>
            <a:lstStyle/>
            <a:p/>
          </p:txBody>
        </p:sp>
        <p:sp>
          <p:nvSpPr>
            <p:cNvPr id="29" name="pl29"/>
            <p:cNvSpPr/>
            <p:nvPr/>
          </p:nvSpPr>
          <p:spPr>
            <a:xfrm>
              <a:off x="5328013" y="3723800"/>
              <a:ext cx="2592662" cy="695918"/>
            </a:xfrm>
            <a:custGeom>
              <a:avLst/>
              <a:pathLst>
                <a:path w="2592662" h="695918">
                  <a:moveTo>
                    <a:pt x="0" y="695918"/>
                  </a:moveTo>
                  <a:lnTo>
                    <a:pt x="259266" y="695918"/>
                  </a:lnTo>
                  <a:lnTo>
                    <a:pt x="518532" y="231972"/>
                  </a:lnTo>
                  <a:lnTo>
                    <a:pt x="777798" y="260969"/>
                  </a:lnTo>
                  <a:lnTo>
                    <a:pt x="1037065" y="260969"/>
                  </a:lnTo>
                  <a:lnTo>
                    <a:pt x="1296331" y="86989"/>
                  </a:lnTo>
                  <a:lnTo>
                    <a:pt x="1555597" y="289965"/>
                  </a:lnTo>
                  <a:lnTo>
                    <a:pt x="1814863" y="173979"/>
                  </a:lnTo>
                  <a:lnTo>
                    <a:pt x="2074130" y="434948"/>
                  </a:lnTo>
                  <a:lnTo>
                    <a:pt x="2333396" y="86989"/>
                  </a:lnTo>
                  <a:lnTo>
                    <a:pt x="2592662" y="0"/>
                  </a:lnTo>
                </a:path>
              </a:pathLst>
            </a:custGeom>
            <a:ln w="27101" cap="flat">
              <a:solidFill>
                <a:srgbClr val="619CFF">
                  <a:alpha val="100000"/>
                </a:srgbClr>
              </a:solidFill>
              <a:prstDash val="solid"/>
              <a:round/>
            </a:ln>
          </p:spPr>
          <p:txBody>
            <a:bodyPr/>
            <a:lstStyle/>
            <a:p/>
          </p:txBody>
        </p:sp>
        <p:sp>
          <p:nvSpPr>
            <p:cNvPr id="30" name="pl30"/>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371442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4149369"/>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299" y="3685423"/>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642" y="325047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6326701" y="4381341"/>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5289636" y="4381341"/>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37182" y="3662467"/>
              <a:ext cx="242760" cy="57427"/>
            </a:xfrm>
            <a:custGeom>
              <a:avLst/>
              <a:pathLst>
                <a:path w="242760" h="57427">
                  <a:moveTo>
                    <a:pt x="242760" y="0"/>
                  </a:moveTo>
                  <a:lnTo>
                    <a:pt x="0" y="57427"/>
                  </a:lnTo>
                </a:path>
              </a:pathLst>
            </a:custGeom>
          </p:spPr>
          <p:txBody>
            <a:bodyPr/>
            <a:lstStyle/>
            <a:p/>
          </p:txBody>
        </p:sp>
        <p:sp>
          <p:nvSpPr>
            <p:cNvPr id="38" name="pl38"/>
            <p:cNvSpPr/>
            <p:nvPr/>
          </p:nvSpPr>
          <p:spPr>
            <a:xfrm>
              <a:off x="7932316" y="3758764"/>
              <a:ext cx="247625" cy="126955"/>
            </a:xfrm>
            <a:custGeom>
              <a:avLst/>
              <a:pathLst>
                <a:path w="247625" h="126955">
                  <a:moveTo>
                    <a:pt x="247625" y="126955"/>
                  </a:moveTo>
                  <a:lnTo>
                    <a:pt x="0" y="0"/>
                  </a:lnTo>
                </a:path>
              </a:pathLst>
            </a:custGeom>
          </p:spPr>
          <p:txBody>
            <a:bodyPr/>
            <a:lstStyle/>
            <a:p/>
          </p:txBody>
        </p:sp>
        <p:sp>
          <p:nvSpPr>
            <p:cNvPr id="39" name="pl39"/>
            <p:cNvSpPr/>
            <p:nvPr/>
          </p:nvSpPr>
          <p:spPr>
            <a:xfrm>
              <a:off x="7940003" y="4188202"/>
              <a:ext cx="239938" cy="5672"/>
            </a:xfrm>
            <a:custGeom>
              <a:avLst/>
              <a:pathLst>
                <a:path w="239938" h="5672">
                  <a:moveTo>
                    <a:pt x="239938" y="5672"/>
                  </a:moveTo>
                  <a:lnTo>
                    <a:pt x="0" y="0"/>
                  </a:lnTo>
                </a:path>
              </a:pathLst>
            </a:custGeom>
          </p:spPr>
          <p:txBody>
            <a:bodyPr/>
            <a:lstStyle/>
            <a:p/>
          </p:txBody>
        </p:sp>
        <p:sp>
          <p:nvSpPr>
            <p:cNvPr id="40" name="pg40"/>
            <p:cNvSpPr/>
            <p:nvPr/>
          </p:nvSpPr>
          <p:spPr>
            <a:xfrm>
              <a:off x="8111362" y="355515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1" name="tx41"/>
            <p:cNvSpPr/>
            <p:nvPr/>
          </p:nvSpPr>
          <p:spPr>
            <a:xfrm>
              <a:off x="8134222" y="359599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PCVC : 44%</a:t>
              </a:r>
            </a:p>
          </p:txBody>
        </p:sp>
        <p:sp>
          <p:nvSpPr>
            <p:cNvPr id="42" name="pg42"/>
            <p:cNvSpPr/>
            <p:nvPr/>
          </p:nvSpPr>
          <p:spPr>
            <a:xfrm>
              <a:off x="8111362" y="382704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3" name="tx43"/>
            <p:cNvSpPr/>
            <p:nvPr/>
          </p:nvSpPr>
          <p:spPr>
            <a:xfrm>
              <a:off x="8134222" y="386788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43%</a:t>
              </a:r>
            </a:p>
          </p:txBody>
        </p:sp>
        <p:sp>
          <p:nvSpPr>
            <p:cNvPr id="44" name="pg44"/>
            <p:cNvSpPr/>
            <p:nvPr/>
          </p:nvSpPr>
          <p:spPr>
            <a:xfrm>
              <a:off x="8111362" y="410290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5" name="tx45"/>
            <p:cNvSpPr/>
            <p:nvPr/>
          </p:nvSpPr>
          <p:spPr>
            <a:xfrm>
              <a:off x="8134222" y="414374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28%</a:t>
              </a:r>
            </a:p>
          </p:txBody>
        </p:sp>
        <p:sp>
          <p:nvSpPr>
            <p:cNvPr id="46" name="pg46"/>
            <p:cNvSpPr/>
            <p:nvPr/>
          </p:nvSpPr>
          <p:spPr>
            <a:xfrm>
              <a:off x="1502444" y="312865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548164" y="31724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59</a:t>
              </a:r>
            </a:p>
          </p:txBody>
        </p:sp>
        <p:sp>
          <p:nvSpPr>
            <p:cNvPr id="48" name="pg48"/>
            <p:cNvSpPr/>
            <p:nvPr/>
          </p:nvSpPr>
          <p:spPr>
            <a:xfrm>
              <a:off x="6431212" y="425897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6476932" y="43027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20</a:t>
              </a:r>
            </a:p>
          </p:txBody>
        </p:sp>
        <p:sp>
          <p:nvSpPr>
            <p:cNvPr id="50" name="pg50"/>
            <p:cNvSpPr/>
            <p:nvPr/>
          </p:nvSpPr>
          <p:spPr>
            <a:xfrm>
              <a:off x="5030937" y="439802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5076657" y="44418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20</a:t>
              </a:r>
            </a:p>
          </p:txBody>
        </p:sp>
        <p:sp>
          <p:nvSpPr>
            <p:cNvPr id="52" name="tx52"/>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3891224"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06952"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53718"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58323"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74052"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20817"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8" name="tx7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79" name="tx79"/>
            <p:cNvSpPr/>
            <p:nvPr/>
          </p:nvSpPr>
          <p:spPr>
            <a:xfrm>
              <a:off x="4310054" y="1704354"/>
              <a:ext cx="125811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PNG, 2000-2025</a:t>
              </a:r>
            </a:p>
          </p:txBody>
        </p:sp>
        <p:sp>
          <p:nvSpPr>
            <p:cNvPr id="80" name="tx8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1" name="tx8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2" name="tx8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3" name="tx83"/>
            <p:cNvSpPr/>
            <p:nvPr/>
          </p:nvSpPr>
          <p:spPr>
            <a:xfrm>
              <a:off x="3197897" y="6586855"/>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PNG has 3 out of the 4 SDG vaccines.
In 2025, PNG had achieved at least 90% coverage of none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49% between 2024 and 2025.
• DTP3 coverage increased 1 percentage point from 42% in 2024 to 43% in 2025.
• There were there were &lt;100 more zero-dose children in 2025. This leaves 128,000 children without vaccination, vulnerable to vaccine-preventable diseases and a further 15,000 with incomplete protection.
• PNG accounted for 7.1% of zero-dose children in East Asia and the Pacific (EAPR) and 0.9% of zero-dose children globally.
• MCV1 coverage increased 1 percentage point from 44% in 2024 to 45% in 2025. There were 138,000 children who missed out on the first measles vaccination.
• MCV2 coverage increased 2 percentage points from 26% in 2024 to 28% in 2025.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PNG,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PNG.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Measles-Rubella (MR)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P7TF5XRZ5TZD-1674051314-8144</_dlc_DocId>
    <_dlc_DocIdUrl xmlns="5ce71423-0d49-4a04-8822-86064e799dcd">
      <Url>https://unicef.sharepoint.com/teams/DAPM-DataComm/_layouts/15/DocIdRedir.aspx?ID=P7TF5XRZ5TZD-1674051314-8144</Url>
      <Description>P7TF5XRZ5TZD-1674051314-8144</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B27E6F11-3183-435B-9ECD-D1540907FDFE}"/>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2026-07-10T23:53:11Z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899edf6e-96ef-494f-96f2-2e540cbf7aa8</vt:lpwstr>
  </property>
</Properties>
</file>