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149a81b8bfa3edd3534e018dd62d231801e19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9a657f7f96b5e10e4f0fe8f68b28e123f05eb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47e53e4cd80a44101a0de59c6b406265c6282c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
            </a:xfrm>
            <a:custGeom>
              <a:avLst/>
              <a:pathLst>
                <a:path w="6481656" h="39902">
                  <a:moveTo>
                    <a:pt x="0" y="39902"/>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6"/>
            </a:xfrm>
            <a:custGeom>
              <a:avLst/>
              <a:pathLst>
                <a:path w="6481656" h="1995136">
                  <a:moveTo>
                    <a:pt x="0" y="119708"/>
                  </a:moveTo>
                  <a:lnTo>
                    <a:pt x="259266" y="39902"/>
                  </a:lnTo>
                  <a:lnTo>
                    <a:pt x="518532" y="0"/>
                  </a:lnTo>
                  <a:lnTo>
                    <a:pt x="777798" y="0"/>
                  </a:lnTo>
                  <a:lnTo>
                    <a:pt x="1037065" y="39902"/>
                  </a:lnTo>
                  <a:lnTo>
                    <a:pt x="1296331" y="39902"/>
                  </a:lnTo>
                  <a:lnTo>
                    <a:pt x="1555597" y="39902"/>
                  </a:lnTo>
                  <a:lnTo>
                    <a:pt x="1814863" y="199513"/>
                  </a:lnTo>
                  <a:lnTo>
                    <a:pt x="2074130" y="279319"/>
                  </a:lnTo>
                  <a:lnTo>
                    <a:pt x="2333396" y="1995136"/>
                  </a:lnTo>
                  <a:lnTo>
                    <a:pt x="2592662" y="1197081"/>
                  </a:lnTo>
                  <a:lnTo>
                    <a:pt x="2851928" y="598540"/>
                  </a:lnTo>
                  <a:lnTo>
                    <a:pt x="3111195" y="399027"/>
                  </a:lnTo>
                  <a:lnTo>
                    <a:pt x="3370461" y="0"/>
                  </a:lnTo>
                  <a:lnTo>
                    <a:pt x="3629727" y="159610"/>
                  </a:lnTo>
                  <a:lnTo>
                    <a:pt x="3888994" y="359124"/>
                  </a:lnTo>
                  <a:lnTo>
                    <a:pt x="4148260" y="39902"/>
                  </a:lnTo>
                  <a:lnTo>
                    <a:pt x="4407526" y="79805"/>
                  </a:lnTo>
                  <a:lnTo>
                    <a:pt x="4666792" y="159610"/>
                  </a:lnTo>
                  <a:lnTo>
                    <a:pt x="4926059" y="79805"/>
                  </a:lnTo>
                  <a:lnTo>
                    <a:pt x="5185325" y="119708"/>
                  </a:lnTo>
                  <a:lnTo>
                    <a:pt x="5444591" y="159610"/>
                  </a:lnTo>
                  <a:lnTo>
                    <a:pt x="5703857" y="199513"/>
                  </a:lnTo>
                  <a:lnTo>
                    <a:pt x="5963124" y="79805"/>
                  </a:lnTo>
                  <a:lnTo>
                    <a:pt x="6222390" y="79805"/>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394163"/>
            </a:xfrm>
            <a:custGeom>
              <a:avLst/>
              <a:pathLst>
                <a:path w="6481656" h="2394163">
                  <a:moveTo>
                    <a:pt x="0" y="638443"/>
                  </a:moveTo>
                  <a:lnTo>
                    <a:pt x="259266" y="319221"/>
                  </a:lnTo>
                  <a:lnTo>
                    <a:pt x="518532" y="0"/>
                  </a:lnTo>
                  <a:lnTo>
                    <a:pt x="777798" y="0"/>
                  </a:lnTo>
                  <a:lnTo>
                    <a:pt x="1037065" y="0"/>
                  </a:lnTo>
                  <a:lnTo>
                    <a:pt x="1296331" y="39902"/>
                  </a:lnTo>
                  <a:lnTo>
                    <a:pt x="1555597" y="39902"/>
                  </a:lnTo>
                  <a:lnTo>
                    <a:pt x="1814863" y="319221"/>
                  </a:lnTo>
                  <a:lnTo>
                    <a:pt x="2074130" y="79805"/>
                  </a:lnTo>
                  <a:lnTo>
                    <a:pt x="2333396" y="957665"/>
                  </a:lnTo>
                  <a:lnTo>
                    <a:pt x="2592662" y="2394163"/>
                  </a:lnTo>
                  <a:lnTo>
                    <a:pt x="2851928" y="558638"/>
                  </a:lnTo>
                  <a:lnTo>
                    <a:pt x="3111195" y="319221"/>
                  </a:lnTo>
                  <a:lnTo>
                    <a:pt x="3370461" y="0"/>
                  </a:lnTo>
                  <a:lnTo>
                    <a:pt x="3629727" y="638443"/>
                  </a:lnTo>
                  <a:lnTo>
                    <a:pt x="3888994" y="159610"/>
                  </a:lnTo>
                  <a:lnTo>
                    <a:pt x="4148260" y="119708"/>
                  </a:lnTo>
                  <a:lnTo>
                    <a:pt x="4407526" y="239416"/>
                  </a:lnTo>
                  <a:lnTo>
                    <a:pt x="4666792" y="359124"/>
                  </a:lnTo>
                  <a:lnTo>
                    <a:pt x="4926059" y="79805"/>
                  </a:lnTo>
                  <a:lnTo>
                    <a:pt x="5185325" y="239416"/>
                  </a:lnTo>
                  <a:lnTo>
                    <a:pt x="5444591" y="239416"/>
                  </a:lnTo>
                  <a:lnTo>
                    <a:pt x="5703857" y="119708"/>
                  </a:lnTo>
                  <a:lnTo>
                    <a:pt x="5963124" y="119708"/>
                  </a:lnTo>
                  <a:lnTo>
                    <a:pt x="6222390" y="119708"/>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2354260"/>
            </a:xfrm>
            <a:custGeom>
              <a:avLst/>
              <a:pathLst>
                <a:path w="6481656" h="2354260">
                  <a:moveTo>
                    <a:pt x="0" y="917762"/>
                  </a:moveTo>
                  <a:lnTo>
                    <a:pt x="259266" y="598540"/>
                  </a:lnTo>
                  <a:lnTo>
                    <a:pt x="518532" y="319221"/>
                  </a:lnTo>
                  <a:lnTo>
                    <a:pt x="777798" y="159610"/>
                  </a:lnTo>
                  <a:lnTo>
                    <a:pt x="1037065" y="0"/>
                  </a:lnTo>
                  <a:lnTo>
                    <a:pt x="1296331" y="119708"/>
                  </a:lnTo>
                  <a:lnTo>
                    <a:pt x="1555597" y="0"/>
                  </a:lnTo>
                  <a:lnTo>
                    <a:pt x="1814863" y="598540"/>
                  </a:lnTo>
                  <a:lnTo>
                    <a:pt x="2074130" y="837957"/>
                  </a:lnTo>
                  <a:lnTo>
                    <a:pt x="2333396" y="758151"/>
                  </a:lnTo>
                  <a:lnTo>
                    <a:pt x="2592662" y="2354260"/>
                  </a:lnTo>
                  <a:lnTo>
                    <a:pt x="2851928" y="598540"/>
                  </a:lnTo>
                  <a:lnTo>
                    <a:pt x="3111195" y="478832"/>
                  </a:lnTo>
                  <a:lnTo>
                    <a:pt x="3370461" y="0"/>
                  </a:lnTo>
                  <a:lnTo>
                    <a:pt x="3629727" y="678346"/>
                  </a:lnTo>
                  <a:lnTo>
                    <a:pt x="3888994" y="638443"/>
                  </a:lnTo>
                  <a:lnTo>
                    <a:pt x="4148260" y="119708"/>
                  </a:lnTo>
                  <a:lnTo>
                    <a:pt x="4407526" y="837957"/>
                  </a:lnTo>
                  <a:lnTo>
                    <a:pt x="4666792" y="917762"/>
                  </a:lnTo>
                  <a:lnTo>
                    <a:pt x="4926059" y="399027"/>
                  </a:lnTo>
                  <a:lnTo>
                    <a:pt x="5185325" y="598540"/>
                  </a:lnTo>
                  <a:lnTo>
                    <a:pt x="5444591" y="558638"/>
                  </a:lnTo>
                  <a:lnTo>
                    <a:pt x="5703857" y="518735"/>
                  </a:lnTo>
                  <a:lnTo>
                    <a:pt x="5963124" y="359124"/>
                  </a:lnTo>
                  <a:lnTo>
                    <a:pt x="6222390" y="399027"/>
                  </a:lnTo>
                  <a:lnTo>
                    <a:pt x="6481656" y="79805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686" y="1165805"/>
              <a:ext cx="246255" cy="145138"/>
            </a:xfrm>
            <a:custGeom>
              <a:avLst/>
              <a:pathLst>
                <a:path w="246255" h="145138">
                  <a:moveTo>
                    <a:pt x="246255" y="0"/>
                  </a:moveTo>
                  <a:lnTo>
                    <a:pt x="0" y="145138"/>
                  </a:lnTo>
                </a:path>
              </a:pathLst>
            </a:custGeom>
          </p:spPr>
          <p:txBody>
            <a:bodyPr/>
            <a:lstStyle/>
            <a:p/>
          </p:txBody>
        </p:sp>
        <p:sp>
          <p:nvSpPr>
            <p:cNvPr id="42" name="pl42"/>
            <p:cNvSpPr/>
            <p:nvPr/>
          </p:nvSpPr>
          <p:spPr>
            <a:xfrm>
              <a:off x="7938989" y="1417369"/>
              <a:ext cx="240953" cy="19471"/>
            </a:xfrm>
            <a:custGeom>
              <a:avLst/>
              <a:pathLst>
                <a:path w="240953" h="19471">
                  <a:moveTo>
                    <a:pt x="240953" y="0"/>
                  </a:moveTo>
                  <a:lnTo>
                    <a:pt x="0" y="19471"/>
                  </a:lnTo>
                </a:path>
              </a:pathLst>
            </a:custGeom>
          </p:spPr>
          <p:txBody>
            <a:bodyPr/>
            <a:lstStyle/>
            <a:p/>
          </p:txBody>
        </p:sp>
        <p:sp>
          <p:nvSpPr>
            <p:cNvPr id="43" name="pl43"/>
            <p:cNvSpPr/>
            <p:nvPr/>
          </p:nvSpPr>
          <p:spPr>
            <a:xfrm>
              <a:off x="7933895" y="1525671"/>
              <a:ext cx="246047" cy="140438"/>
            </a:xfrm>
            <a:custGeom>
              <a:avLst/>
              <a:pathLst>
                <a:path w="246047" h="140438">
                  <a:moveTo>
                    <a:pt x="246047" y="140438"/>
                  </a:moveTo>
                  <a:lnTo>
                    <a:pt x="0" y="0"/>
                  </a:lnTo>
                </a:path>
              </a:pathLst>
            </a:custGeom>
          </p:spPr>
          <p:txBody>
            <a:bodyPr/>
            <a:lstStyle/>
            <a:p/>
          </p:txBody>
        </p:sp>
        <p:sp>
          <p:nvSpPr>
            <p:cNvPr id="44" name="pl44"/>
            <p:cNvSpPr/>
            <p:nvPr/>
          </p:nvSpPr>
          <p:spPr>
            <a:xfrm>
              <a:off x="7939163" y="2156570"/>
              <a:ext cx="240778" cy="3"/>
            </a:xfrm>
            <a:custGeom>
              <a:avLst/>
              <a:pathLst>
                <a:path w="240778" h="3">
                  <a:moveTo>
                    <a:pt x="240778" y="3"/>
                  </a:moveTo>
                  <a:lnTo>
                    <a:pt x="0" y="0"/>
                  </a:lnTo>
                </a:path>
              </a:pathLst>
            </a:custGeom>
          </p:spPr>
          <p:txBody>
            <a:bodyPr/>
            <a:lstStyle/>
            <a:p/>
          </p:txBody>
        </p:sp>
        <p:sp>
          <p:nvSpPr>
            <p:cNvPr id="45" name="pg45"/>
            <p:cNvSpPr/>
            <p:nvPr/>
          </p:nvSpPr>
          <p:spPr>
            <a:xfrm>
              <a:off x="8111362" y="10518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927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3261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670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5978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387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1" name="pg51"/>
            <p:cNvSpPr/>
            <p:nvPr/>
          </p:nvSpPr>
          <p:spPr>
            <a:xfrm>
              <a:off x="8111362" y="20655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Palau,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494231"/>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1820100"/>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1168362"/>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1901567"/>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2634773"/>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2797707"/>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1591216"/>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2543122"/>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(85%)</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408426" y="6568512"/>
              <a:ext cx="64549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plw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4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1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82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25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42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329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49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667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8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67688"/>
              <a:ext cx="239888" cy="48308"/>
            </a:xfrm>
            <a:prstGeom prst="rect">
              <a:avLst/>
            </a:prstGeom>
            <a:solidFill>
              <a:srgbClr val="1CABE2">
                <a:alpha val="85098"/>
              </a:srgbClr>
            </a:solidFill>
          </p:spPr>
          <p:txBody>
            <a:bodyPr/>
            <a:lstStyle/>
            <a:p/>
          </p:txBody>
        </p:sp>
        <p:sp>
          <p:nvSpPr>
            <p:cNvPr id="27" name="rc27"/>
            <p:cNvSpPr/>
            <p:nvPr/>
          </p:nvSpPr>
          <p:spPr>
            <a:xfrm>
              <a:off x="1562816" y="4087012"/>
              <a:ext cx="239888" cy="28985"/>
            </a:xfrm>
            <a:prstGeom prst="rect">
              <a:avLst/>
            </a:prstGeom>
            <a:solidFill>
              <a:srgbClr val="1CABE2">
                <a:alpha val="85098"/>
              </a:srgbClr>
            </a:solidFill>
          </p:spPr>
          <p:txBody>
            <a:bodyPr/>
            <a:lstStyle/>
            <a:p/>
          </p:txBody>
        </p:sp>
        <p:sp>
          <p:nvSpPr>
            <p:cNvPr id="28" name="rc28"/>
            <p:cNvSpPr/>
            <p:nvPr/>
          </p:nvSpPr>
          <p:spPr>
            <a:xfrm>
              <a:off x="1829360" y="4087012"/>
              <a:ext cx="239888" cy="28985"/>
            </a:xfrm>
            <a:prstGeom prst="rect">
              <a:avLst/>
            </a:prstGeom>
            <a:solidFill>
              <a:srgbClr val="1CABE2">
                <a:alpha val="85098"/>
              </a:srgbClr>
            </a:solidFill>
          </p:spPr>
          <p:txBody>
            <a:bodyPr/>
            <a:lstStyle/>
            <a:p/>
          </p:txBody>
        </p:sp>
        <p:sp>
          <p:nvSpPr>
            <p:cNvPr id="29" name="rc29"/>
            <p:cNvSpPr/>
            <p:nvPr/>
          </p:nvSpPr>
          <p:spPr>
            <a:xfrm>
              <a:off x="2095903" y="4087012"/>
              <a:ext cx="239888" cy="28985"/>
            </a:xfrm>
            <a:prstGeom prst="rect">
              <a:avLst/>
            </a:prstGeom>
            <a:solidFill>
              <a:srgbClr val="1CABE2">
                <a:alpha val="85098"/>
              </a:srgbClr>
            </a:solidFill>
          </p:spPr>
          <p:txBody>
            <a:bodyPr/>
            <a:lstStyle/>
            <a:p/>
          </p:txBody>
        </p:sp>
        <p:sp>
          <p:nvSpPr>
            <p:cNvPr id="30" name="rc30"/>
            <p:cNvSpPr/>
            <p:nvPr/>
          </p:nvSpPr>
          <p:spPr>
            <a:xfrm>
              <a:off x="2362446" y="4087012"/>
              <a:ext cx="239888" cy="28985"/>
            </a:xfrm>
            <a:prstGeom prst="rect">
              <a:avLst/>
            </a:prstGeom>
            <a:solidFill>
              <a:srgbClr val="1CABE2">
                <a:alpha val="85098"/>
              </a:srgbClr>
            </a:solidFill>
          </p:spPr>
          <p:txBody>
            <a:bodyPr/>
            <a:lstStyle/>
            <a:p/>
          </p:txBody>
        </p:sp>
        <p:sp>
          <p:nvSpPr>
            <p:cNvPr id="31" name="rc31"/>
            <p:cNvSpPr/>
            <p:nvPr/>
          </p:nvSpPr>
          <p:spPr>
            <a:xfrm>
              <a:off x="2628989" y="4087012"/>
              <a:ext cx="239888" cy="28985"/>
            </a:xfrm>
            <a:prstGeom prst="rect">
              <a:avLst/>
            </a:prstGeom>
            <a:solidFill>
              <a:srgbClr val="1CABE2">
                <a:alpha val="85098"/>
              </a:srgbClr>
            </a:solidFill>
          </p:spPr>
          <p:txBody>
            <a:bodyPr/>
            <a:lstStyle/>
            <a:p/>
          </p:txBody>
        </p:sp>
        <p:sp>
          <p:nvSpPr>
            <p:cNvPr id="32" name="rc32"/>
            <p:cNvSpPr/>
            <p:nvPr/>
          </p:nvSpPr>
          <p:spPr>
            <a:xfrm>
              <a:off x="2895532" y="4087012"/>
              <a:ext cx="239888" cy="28985"/>
            </a:xfrm>
            <a:prstGeom prst="rect">
              <a:avLst/>
            </a:prstGeom>
            <a:solidFill>
              <a:srgbClr val="1CABE2">
                <a:alpha val="85098"/>
              </a:srgbClr>
            </a:solidFill>
          </p:spPr>
          <p:txBody>
            <a:bodyPr/>
            <a:lstStyle/>
            <a:p/>
          </p:txBody>
        </p:sp>
        <p:sp>
          <p:nvSpPr>
            <p:cNvPr id="33" name="rc33"/>
            <p:cNvSpPr/>
            <p:nvPr/>
          </p:nvSpPr>
          <p:spPr>
            <a:xfrm>
              <a:off x="3162075" y="4087012"/>
              <a:ext cx="239888" cy="28985"/>
            </a:xfrm>
            <a:prstGeom prst="rect">
              <a:avLst/>
            </a:prstGeom>
            <a:solidFill>
              <a:srgbClr val="1CABE2">
                <a:alpha val="85098"/>
              </a:srgbClr>
            </a:solidFill>
          </p:spPr>
          <p:txBody>
            <a:bodyPr/>
            <a:lstStyle/>
            <a:p/>
          </p:txBody>
        </p:sp>
        <p:sp>
          <p:nvSpPr>
            <p:cNvPr id="34" name="rc34"/>
            <p:cNvSpPr/>
            <p:nvPr/>
          </p:nvSpPr>
          <p:spPr>
            <a:xfrm>
              <a:off x="3428618" y="4087012"/>
              <a:ext cx="239888" cy="28985"/>
            </a:xfrm>
            <a:prstGeom prst="rect">
              <a:avLst/>
            </a:prstGeom>
            <a:solidFill>
              <a:srgbClr val="1CABE2">
                <a:alpha val="85098"/>
              </a:srgbClr>
            </a:solidFill>
          </p:spPr>
          <p:txBody>
            <a:bodyPr/>
            <a:lstStyle/>
            <a:p/>
          </p:txBody>
        </p:sp>
        <p:sp>
          <p:nvSpPr>
            <p:cNvPr id="35" name="rc35"/>
            <p:cNvSpPr/>
            <p:nvPr/>
          </p:nvSpPr>
          <p:spPr>
            <a:xfrm>
              <a:off x="3695161" y="4087012"/>
              <a:ext cx="239888" cy="28985"/>
            </a:xfrm>
            <a:prstGeom prst="rect">
              <a:avLst/>
            </a:prstGeom>
            <a:solidFill>
              <a:srgbClr val="1CABE2">
                <a:alpha val="85098"/>
              </a:srgbClr>
            </a:solidFill>
          </p:spPr>
          <p:txBody>
            <a:bodyPr/>
            <a:lstStyle/>
            <a:p/>
          </p:txBody>
        </p:sp>
        <p:sp>
          <p:nvSpPr>
            <p:cNvPr id="36" name="rc36"/>
            <p:cNvSpPr/>
            <p:nvPr/>
          </p:nvSpPr>
          <p:spPr>
            <a:xfrm>
              <a:off x="3961705" y="4096674"/>
              <a:ext cx="239888" cy="19323"/>
            </a:xfrm>
            <a:prstGeom prst="rect">
              <a:avLst/>
            </a:prstGeom>
            <a:solidFill>
              <a:srgbClr val="1CABE2">
                <a:alpha val="85098"/>
              </a:srgbClr>
            </a:solidFill>
          </p:spPr>
          <p:txBody>
            <a:bodyPr/>
            <a:lstStyle/>
            <a:p/>
          </p:txBody>
        </p:sp>
        <p:sp>
          <p:nvSpPr>
            <p:cNvPr id="37" name="rc37"/>
            <p:cNvSpPr/>
            <p:nvPr/>
          </p:nvSpPr>
          <p:spPr>
            <a:xfrm>
              <a:off x="4228248" y="4096674"/>
              <a:ext cx="239888" cy="19323"/>
            </a:xfrm>
            <a:prstGeom prst="rect">
              <a:avLst/>
            </a:prstGeom>
            <a:solidFill>
              <a:srgbClr val="1CABE2">
                <a:alpha val="85098"/>
              </a:srgbClr>
            </a:solidFill>
          </p:spPr>
          <p:txBody>
            <a:bodyPr/>
            <a:lstStyle/>
            <a:p/>
          </p:txBody>
        </p:sp>
        <p:sp>
          <p:nvSpPr>
            <p:cNvPr id="38" name="rc38"/>
            <p:cNvSpPr/>
            <p:nvPr/>
          </p:nvSpPr>
          <p:spPr>
            <a:xfrm>
              <a:off x="4494791" y="4096674"/>
              <a:ext cx="239888" cy="19323"/>
            </a:xfrm>
            <a:prstGeom prst="rect">
              <a:avLst/>
            </a:prstGeom>
            <a:solidFill>
              <a:srgbClr val="1CABE2">
                <a:alpha val="85098"/>
              </a:srgbClr>
            </a:solidFill>
          </p:spPr>
          <p:txBody>
            <a:bodyPr/>
            <a:lstStyle/>
            <a:p/>
          </p:txBody>
        </p:sp>
        <p:sp>
          <p:nvSpPr>
            <p:cNvPr id="39" name="rc39"/>
            <p:cNvSpPr/>
            <p:nvPr/>
          </p:nvSpPr>
          <p:spPr>
            <a:xfrm>
              <a:off x="4761334" y="4096674"/>
              <a:ext cx="239888" cy="19323"/>
            </a:xfrm>
            <a:prstGeom prst="rect">
              <a:avLst/>
            </a:prstGeom>
            <a:solidFill>
              <a:srgbClr val="1CABE2">
                <a:alpha val="85098"/>
              </a:srgbClr>
            </a:solidFill>
          </p:spPr>
          <p:txBody>
            <a:bodyPr/>
            <a:lstStyle/>
            <a:p/>
          </p:txBody>
        </p:sp>
        <p:sp>
          <p:nvSpPr>
            <p:cNvPr id="40" name="rc40"/>
            <p:cNvSpPr/>
            <p:nvPr/>
          </p:nvSpPr>
          <p:spPr>
            <a:xfrm>
              <a:off x="5027877" y="4096674"/>
              <a:ext cx="239888" cy="19323"/>
            </a:xfrm>
            <a:prstGeom prst="rect">
              <a:avLst/>
            </a:prstGeom>
            <a:solidFill>
              <a:srgbClr val="1CABE2">
                <a:alpha val="85098"/>
              </a:srgbClr>
            </a:solidFill>
          </p:spPr>
          <p:txBody>
            <a:bodyPr/>
            <a:lstStyle/>
            <a:p/>
          </p:txBody>
        </p:sp>
        <p:sp>
          <p:nvSpPr>
            <p:cNvPr id="41" name="rc41"/>
            <p:cNvSpPr/>
            <p:nvPr/>
          </p:nvSpPr>
          <p:spPr>
            <a:xfrm>
              <a:off x="5294420" y="4096674"/>
              <a:ext cx="239888" cy="19323"/>
            </a:xfrm>
            <a:prstGeom prst="rect">
              <a:avLst/>
            </a:prstGeom>
            <a:solidFill>
              <a:srgbClr val="1CABE2">
                <a:alpha val="85098"/>
              </a:srgbClr>
            </a:solidFill>
          </p:spPr>
          <p:txBody>
            <a:bodyPr/>
            <a:lstStyle/>
            <a:p/>
          </p:txBody>
        </p:sp>
        <p:sp>
          <p:nvSpPr>
            <p:cNvPr id="42" name="rc42"/>
            <p:cNvSpPr/>
            <p:nvPr/>
          </p:nvSpPr>
          <p:spPr>
            <a:xfrm>
              <a:off x="5560963" y="4096674"/>
              <a:ext cx="239888" cy="19323"/>
            </a:xfrm>
            <a:prstGeom prst="rect">
              <a:avLst/>
            </a:prstGeom>
            <a:solidFill>
              <a:srgbClr val="1CABE2">
                <a:alpha val="85098"/>
              </a:srgbClr>
            </a:solidFill>
          </p:spPr>
          <p:txBody>
            <a:bodyPr/>
            <a:lstStyle/>
            <a:p/>
          </p:txBody>
        </p:sp>
        <p:sp>
          <p:nvSpPr>
            <p:cNvPr id="43" name="rc43"/>
            <p:cNvSpPr/>
            <p:nvPr/>
          </p:nvSpPr>
          <p:spPr>
            <a:xfrm>
              <a:off x="5827506" y="4096674"/>
              <a:ext cx="239888" cy="19323"/>
            </a:xfrm>
            <a:prstGeom prst="rect">
              <a:avLst/>
            </a:prstGeom>
            <a:solidFill>
              <a:srgbClr val="1CABE2">
                <a:alpha val="85098"/>
              </a:srgbClr>
            </a:solidFill>
          </p:spPr>
          <p:txBody>
            <a:bodyPr/>
            <a:lstStyle/>
            <a:p/>
          </p:txBody>
        </p:sp>
        <p:sp>
          <p:nvSpPr>
            <p:cNvPr id="44" name="rc44"/>
            <p:cNvSpPr/>
            <p:nvPr/>
          </p:nvSpPr>
          <p:spPr>
            <a:xfrm>
              <a:off x="6094049" y="4096674"/>
              <a:ext cx="239888" cy="19323"/>
            </a:xfrm>
            <a:prstGeom prst="rect">
              <a:avLst/>
            </a:prstGeom>
            <a:solidFill>
              <a:srgbClr val="1CABE2">
                <a:alpha val="85098"/>
              </a:srgbClr>
            </a:solidFill>
          </p:spPr>
          <p:txBody>
            <a:bodyPr/>
            <a:lstStyle/>
            <a:p/>
          </p:txBody>
        </p:sp>
        <p:sp>
          <p:nvSpPr>
            <p:cNvPr id="45" name="rc45"/>
            <p:cNvSpPr/>
            <p:nvPr/>
          </p:nvSpPr>
          <p:spPr>
            <a:xfrm>
              <a:off x="6360593" y="4096674"/>
              <a:ext cx="239888" cy="19323"/>
            </a:xfrm>
            <a:prstGeom prst="rect">
              <a:avLst/>
            </a:prstGeom>
            <a:solidFill>
              <a:srgbClr val="1CABE2">
                <a:alpha val="85098"/>
              </a:srgbClr>
            </a:solidFill>
          </p:spPr>
          <p:txBody>
            <a:bodyPr/>
            <a:lstStyle/>
            <a:p/>
          </p:txBody>
        </p:sp>
        <p:sp>
          <p:nvSpPr>
            <p:cNvPr id="46" name="rc46"/>
            <p:cNvSpPr/>
            <p:nvPr/>
          </p:nvSpPr>
          <p:spPr>
            <a:xfrm>
              <a:off x="6627136" y="4096674"/>
              <a:ext cx="239888" cy="19323"/>
            </a:xfrm>
            <a:prstGeom prst="rect">
              <a:avLst/>
            </a:prstGeom>
            <a:solidFill>
              <a:srgbClr val="1CABE2">
                <a:alpha val="85098"/>
              </a:srgbClr>
            </a:solidFill>
          </p:spPr>
          <p:txBody>
            <a:bodyPr/>
            <a:lstStyle/>
            <a:p/>
          </p:txBody>
        </p:sp>
        <p:sp>
          <p:nvSpPr>
            <p:cNvPr id="47" name="rc47"/>
            <p:cNvSpPr/>
            <p:nvPr/>
          </p:nvSpPr>
          <p:spPr>
            <a:xfrm>
              <a:off x="6893679" y="4096674"/>
              <a:ext cx="239888" cy="19323"/>
            </a:xfrm>
            <a:prstGeom prst="rect">
              <a:avLst/>
            </a:prstGeom>
            <a:solidFill>
              <a:srgbClr val="1CABE2">
                <a:alpha val="85098"/>
              </a:srgbClr>
            </a:solidFill>
          </p:spPr>
          <p:txBody>
            <a:bodyPr/>
            <a:lstStyle/>
            <a:p/>
          </p:txBody>
        </p:sp>
        <p:sp>
          <p:nvSpPr>
            <p:cNvPr id="48" name="rc48"/>
            <p:cNvSpPr/>
            <p:nvPr/>
          </p:nvSpPr>
          <p:spPr>
            <a:xfrm>
              <a:off x="7160222" y="4096674"/>
              <a:ext cx="239888" cy="19323"/>
            </a:xfrm>
            <a:prstGeom prst="rect">
              <a:avLst/>
            </a:prstGeom>
            <a:solidFill>
              <a:srgbClr val="1CABE2">
                <a:alpha val="85098"/>
              </a:srgbClr>
            </a:solidFill>
          </p:spPr>
          <p:txBody>
            <a:bodyPr/>
            <a:lstStyle/>
            <a:p/>
          </p:txBody>
        </p:sp>
        <p:sp>
          <p:nvSpPr>
            <p:cNvPr id="49" name="rc49"/>
            <p:cNvSpPr/>
            <p:nvPr/>
          </p:nvSpPr>
          <p:spPr>
            <a:xfrm>
              <a:off x="7426765" y="4096674"/>
              <a:ext cx="239888" cy="19323"/>
            </a:xfrm>
            <a:prstGeom prst="rect">
              <a:avLst/>
            </a:prstGeom>
            <a:solidFill>
              <a:srgbClr val="1CABE2">
                <a:alpha val="85098"/>
              </a:srgbClr>
            </a:solidFill>
          </p:spPr>
          <p:txBody>
            <a:bodyPr/>
            <a:lstStyle/>
            <a:p/>
          </p:txBody>
        </p:sp>
        <p:sp>
          <p:nvSpPr>
            <p:cNvPr id="50" name="rc50"/>
            <p:cNvSpPr/>
            <p:nvPr/>
          </p:nvSpPr>
          <p:spPr>
            <a:xfrm>
              <a:off x="7693308" y="4096674"/>
              <a:ext cx="239888" cy="19323"/>
            </a:xfrm>
            <a:prstGeom prst="rect">
              <a:avLst/>
            </a:prstGeom>
            <a:solidFill>
              <a:srgbClr val="1CABE2">
                <a:alpha val="85098"/>
              </a:srgbClr>
            </a:solidFill>
          </p:spPr>
          <p:txBody>
            <a:bodyPr/>
            <a:lstStyle/>
            <a:p/>
          </p:txBody>
        </p:sp>
        <p:sp>
          <p:nvSpPr>
            <p:cNvPr id="51" name="rc51"/>
            <p:cNvSpPr/>
            <p:nvPr/>
          </p:nvSpPr>
          <p:spPr>
            <a:xfrm>
              <a:off x="7959851" y="4096674"/>
              <a:ext cx="239888" cy="19323"/>
            </a:xfrm>
            <a:prstGeom prst="rect">
              <a:avLst/>
            </a:prstGeom>
            <a:solidFill>
              <a:srgbClr val="1CABE2">
                <a:alpha val="85098"/>
              </a:srgbClr>
            </a:solidFill>
          </p:spPr>
          <p:txBody>
            <a:bodyPr/>
            <a:lstStyle/>
            <a:p/>
          </p:txBody>
        </p:sp>
        <p:sp>
          <p:nvSpPr>
            <p:cNvPr id="52" name="rc52"/>
            <p:cNvSpPr/>
            <p:nvPr/>
          </p:nvSpPr>
          <p:spPr>
            <a:xfrm>
              <a:off x="1296273" y="4009718"/>
              <a:ext cx="239888" cy="57970"/>
            </a:xfrm>
            <a:prstGeom prst="rect">
              <a:avLst/>
            </a:prstGeom>
            <a:solidFill>
              <a:srgbClr val="B3B3B3">
                <a:alpha val="85098"/>
              </a:srgbClr>
            </a:solidFill>
          </p:spPr>
          <p:txBody>
            <a:bodyPr/>
            <a:lstStyle/>
            <a:p/>
          </p:txBody>
        </p:sp>
        <p:sp>
          <p:nvSpPr>
            <p:cNvPr id="53" name="rc53"/>
            <p:cNvSpPr/>
            <p:nvPr/>
          </p:nvSpPr>
          <p:spPr>
            <a:xfrm>
              <a:off x="1562816" y="4067688"/>
              <a:ext cx="239888" cy="19323"/>
            </a:xfrm>
            <a:prstGeom prst="rect">
              <a:avLst/>
            </a:prstGeom>
            <a:solidFill>
              <a:srgbClr val="B3B3B3">
                <a:alpha val="85098"/>
              </a:srgbClr>
            </a:solidFill>
          </p:spPr>
          <p:txBody>
            <a:bodyPr/>
            <a:lstStyle/>
            <a:p/>
          </p:txBody>
        </p:sp>
        <p:sp>
          <p:nvSpPr>
            <p:cNvPr id="54" name="rc54"/>
            <p:cNvSpPr/>
            <p:nvPr/>
          </p:nvSpPr>
          <p:spPr>
            <a:xfrm>
              <a:off x="1829360" y="4087012"/>
              <a:ext cx="239888" cy="0"/>
            </a:xfrm>
            <a:prstGeom prst="rect">
              <a:avLst/>
            </a:prstGeom>
            <a:solidFill>
              <a:srgbClr val="B3B3B3">
                <a:alpha val="85098"/>
              </a:srgbClr>
            </a:solidFill>
          </p:spPr>
          <p:txBody>
            <a:bodyPr/>
            <a:lstStyle/>
            <a:p/>
          </p:txBody>
        </p:sp>
        <p:sp>
          <p:nvSpPr>
            <p:cNvPr id="55" name="rc55"/>
            <p:cNvSpPr/>
            <p:nvPr/>
          </p:nvSpPr>
          <p:spPr>
            <a:xfrm>
              <a:off x="2095903" y="4087012"/>
              <a:ext cx="239888" cy="0"/>
            </a:xfrm>
            <a:prstGeom prst="rect">
              <a:avLst/>
            </a:prstGeom>
            <a:solidFill>
              <a:srgbClr val="B3B3B3">
                <a:alpha val="85098"/>
              </a:srgbClr>
            </a:solidFill>
          </p:spPr>
          <p:txBody>
            <a:bodyPr/>
            <a:lstStyle/>
            <a:p/>
          </p:txBody>
        </p:sp>
        <p:sp>
          <p:nvSpPr>
            <p:cNvPr id="56" name="rc56"/>
            <p:cNvSpPr/>
            <p:nvPr/>
          </p:nvSpPr>
          <p:spPr>
            <a:xfrm>
              <a:off x="2362446" y="4067688"/>
              <a:ext cx="239888" cy="19323"/>
            </a:xfrm>
            <a:prstGeom prst="rect">
              <a:avLst/>
            </a:prstGeom>
            <a:solidFill>
              <a:srgbClr val="B3B3B3">
                <a:alpha val="85098"/>
              </a:srgbClr>
            </a:solidFill>
          </p:spPr>
          <p:txBody>
            <a:bodyPr/>
            <a:lstStyle/>
            <a:p/>
          </p:txBody>
        </p:sp>
        <p:sp>
          <p:nvSpPr>
            <p:cNvPr id="57" name="rc57"/>
            <p:cNvSpPr/>
            <p:nvPr/>
          </p:nvSpPr>
          <p:spPr>
            <a:xfrm>
              <a:off x="2628989" y="4067688"/>
              <a:ext cx="239888" cy="19323"/>
            </a:xfrm>
            <a:prstGeom prst="rect">
              <a:avLst/>
            </a:prstGeom>
            <a:solidFill>
              <a:srgbClr val="B3B3B3">
                <a:alpha val="85098"/>
              </a:srgbClr>
            </a:solidFill>
          </p:spPr>
          <p:txBody>
            <a:bodyPr/>
            <a:lstStyle/>
            <a:p/>
          </p:txBody>
        </p:sp>
        <p:sp>
          <p:nvSpPr>
            <p:cNvPr id="58" name="rc58"/>
            <p:cNvSpPr/>
            <p:nvPr/>
          </p:nvSpPr>
          <p:spPr>
            <a:xfrm>
              <a:off x="2895532" y="4067688"/>
              <a:ext cx="239888" cy="19323"/>
            </a:xfrm>
            <a:prstGeom prst="rect">
              <a:avLst/>
            </a:prstGeom>
            <a:solidFill>
              <a:srgbClr val="B3B3B3">
                <a:alpha val="85098"/>
              </a:srgbClr>
            </a:solidFill>
          </p:spPr>
          <p:txBody>
            <a:bodyPr/>
            <a:lstStyle/>
            <a:p/>
          </p:txBody>
        </p:sp>
        <p:sp>
          <p:nvSpPr>
            <p:cNvPr id="59" name="rc59"/>
            <p:cNvSpPr/>
            <p:nvPr/>
          </p:nvSpPr>
          <p:spPr>
            <a:xfrm>
              <a:off x="3162075" y="3961409"/>
              <a:ext cx="239888" cy="125603"/>
            </a:xfrm>
            <a:prstGeom prst="rect">
              <a:avLst/>
            </a:prstGeom>
            <a:solidFill>
              <a:srgbClr val="B3B3B3">
                <a:alpha val="85098"/>
              </a:srgbClr>
            </a:solidFill>
          </p:spPr>
          <p:txBody>
            <a:bodyPr/>
            <a:lstStyle/>
            <a:p/>
          </p:txBody>
        </p:sp>
        <p:sp>
          <p:nvSpPr>
            <p:cNvPr id="60" name="rc60"/>
            <p:cNvSpPr/>
            <p:nvPr/>
          </p:nvSpPr>
          <p:spPr>
            <a:xfrm>
              <a:off x="3428618" y="3922761"/>
              <a:ext cx="239888" cy="164250"/>
            </a:xfrm>
            <a:prstGeom prst="rect">
              <a:avLst/>
            </a:prstGeom>
            <a:solidFill>
              <a:srgbClr val="B3B3B3">
                <a:alpha val="85098"/>
              </a:srgbClr>
            </a:solidFill>
          </p:spPr>
          <p:txBody>
            <a:bodyPr/>
            <a:lstStyle/>
            <a:p/>
          </p:txBody>
        </p:sp>
        <p:sp>
          <p:nvSpPr>
            <p:cNvPr id="61" name="rc61"/>
            <p:cNvSpPr/>
            <p:nvPr/>
          </p:nvSpPr>
          <p:spPr>
            <a:xfrm>
              <a:off x="3695161" y="2879289"/>
              <a:ext cx="239888" cy="1207722"/>
            </a:xfrm>
            <a:prstGeom prst="rect">
              <a:avLst/>
            </a:prstGeom>
            <a:solidFill>
              <a:srgbClr val="B3B3B3">
                <a:alpha val="85098"/>
              </a:srgbClr>
            </a:solidFill>
          </p:spPr>
          <p:txBody>
            <a:bodyPr/>
            <a:lstStyle/>
            <a:p/>
          </p:txBody>
        </p:sp>
        <p:sp>
          <p:nvSpPr>
            <p:cNvPr id="62" name="rc62"/>
            <p:cNvSpPr/>
            <p:nvPr/>
          </p:nvSpPr>
          <p:spPr>
            <a:xfrm>
              <a:off x="3961705" y="3372040"/>
              <a:ext cx="239888" cy="724633"/>
            </a:xfrm>
            <a:prstGeom prst="rect">
              <a:avLst/>
            </a:prstGeom>
            <a:solidFill>
              <a:srgbClr val="B3B3B3">
                <a:alpha val="85098"/>
              </a:srgbClr>
            </a:solidFill>
          </p:spPr>
          <p:txBody>
            <a:bodyPr/>
            <a:lstStyle/>
            <a:p/>
          </p:txBody>
        </p:sp>
        <p:sp>
          <p:nvSpPr>
            <p:cNvPr id="63" name="rc63"/>
            <p:cNvSpPr/>
            <p:nvPr/>
          </p:nvSpPr>
          <p:spPr>
            <a:xfrm>
              <a:off x="4228248" y="3739188"/>
              <a:ext cx="239888" cy="357485"/>
            </a:xfrm>
            <a:prstGeom prst="rect">
              <a:avLst/>
            </a:prstGeom>
            <a:solidFill>
              <a:srgbClr val="B3B3B3">
                <a:alpha val="85098"/>
              </a:srgbClr>
            </a:solidFill>
          </p:spPr>
          <p:txBody>
            <a:bodyPr/>
            <a:lstStyle/>
            <a:p/>
          </p:txBody>
        </p:sp>
        <p:sp>
          <p:nvSpPr>
            <p:cNvPr id="64" name="rc64"/>
            <p:cNvSpPr/>
            <p:nvPr/>
          </p:nvSpPr>
          <p:spPr>
            <a:xfrm>
              <a:off x="4494791" y="3855129"/>
              <a:ext cx="239888" cy="241544"/>
            </a:xfrm>
            <a:prstGeom prst="rect">
              <a:avLst/>
            </a:prstGeom>
            <a:solidFill>
              <a:srgbClr val="B3B3B3">
                <a:alpha val="85098"/>
              </a:srgbClr>
            </a:solidFill>
          </p:spPr>
          <p:txBody>
            <a:bodyPr/>
            <a:lstStyle/>
            <a:p/>
          </p:txBody>
        </p:sp>
        <p:sp>
          <p:nvSpPr>
            <p:cNvPr id="65" name="rc65"/>
            <p:cNvSpPr/>
            <p:nvPr/>
          </p:nvSpPr>
          <p:spPr>
            <a:xfrm>
              <a:off x="4761334" y="4096674"/>
              <a:ext cx="239888" cy="0"/>
            </a:xfrm>
            <a:prstGeom prst="rect">
              <a:avLst/>
            </a:prstGeom>
            <a:solidFill>
              <a:srgbClr val="B3B3B3">
                <a:alpha val="85098"/>
              </a:srgbClr>
            </a:solidFill>
          </p:spPr>
          <p:txBody>
            <a:bodyPr/>
            <a:lstStyle/>
            <a:p/>
          </p:txBody>
        </p:sp>
        <p:sp>
          <p:nvSpPr>
            <p:cNvPr id="66" name="rc66"/>
            <p:cNvSpPr/>
            <p:nvPr/>
          </p:nvSpPr>
          <p:spPr>
            <a:xfrm>
              <a:off x="5027877" y="4000056"/>
              <a:ext cx="239888" cy="96617"/>
            </a:xfrm>
            <a:prstGeom prst="rect">
              <a:avLst/>
            </a:prstGeom>
            <a:solidFill>
              <a:srgbClr val="B3B3B3">
                <a:alpha val="85098"/>
              </a:srgbClr>
            </a:solidFill>
          </p:spPr>
          <p:txBody>
            <a:bodyPr/>
            <a:lstStyle/>
            <a:p/>
          </p:txBody>
        </p:sp>
        <p:sp>
          <p:nvSpPr>
            <p:cNvPr id="67" name="rc67"/>
            <p:cNvSpPr/>
            <p:nvPr/>
          </p:nvSpPr>
          <p:spPr>
            <a:xfrm>
              <a:off x="5294420" y="3903438"/>
              <a:ext cx="239888" cy="193235"/>
            </a:xfrm>
            <a:prstGeom prst="rect">
              <a:avLst/>
            </a:prstGeom>
            <a:solidFill>
              <a:srgbClr val="B3B3B3">
                <a:alpha val="85098"/>
              </a:srgbClr>
            </a:solidFill>
          </p:spPr>
          <p:txBody>
            <a:bodyPr/>
            <a:lstStyle/>
            <a:p/>
          </p:txBody>
        </p:sp>
        <p:sp>
          <p:nvSpPr>
            <p:cNvPr id="68" name="rc68"/>
            <p:cNvSpPr/>
            <p:nvPr/>
          </p:nvSpPr>
          <p:spPr>
            <a:xfrm>
              <a:off x="5560963" y="4077350"/>
              <a:ext cx="239888" cy="19323"/>
            </a:xfrm>
            <a:prstGeom prst="rect">
              <a:avLst/>
            </a:prstGeom>
            <a:solidFill>
              <a:srgbClr val="B3B3B3">
                <a:alpha val="85098"/>
              </a:srgbClr>
            </a:solidFill>
          </p:spPr>
          <p:txBody>
            <a:bodyPr/>
            <a:lstStyle/>
            <a:p/>
          </p:txBody>
        </p:sp>
        <p:sp>
          <p:nvSpPr>
            <p:cNvPr id="69" name="rc69"/>
            <p:cNvSpPr/>
            <p:nvPr/>
          </p:nvSpPr>
          <p:spPr>
            <a:xfrm>
              <a:off x="5827506" y="4048365"/>
              <a:ext cx="239888" cy="48308"/>
            </a:xfrm>
            <a:prstGeom prst="rect">
              <a:avLst/>
            </a:prstGeom>
            <a:solidFill>
              <a:srgbClr val="B3B3B3">
                <a:alpha val="85098"/>
              </a:srgbClr>
            </a:solidFill>
          </p:spPr>
          <p:txBody>
            <a:bodyPr/>
            <a:lstStyle/>
            <a:p/>
          </p:txBody>
        </p:sp>
        <p:sp>
          <p:nvSpPr>
            <p:cNvPr id="70" name="rc70"/>
            <p:cNvSpPr/>
            <p:nvPr/>
          </p:nvSpPr>
          <p:spPr>
            <a:xfrm>
              <a:off x="6094049" y="4019379"/>
              <a:ext cx="239888" cy="77294"/>
            </a:xfrm>
            <a:prstGeom prst="rect">
              <a:avLst/>
            </a:prstGeom>
            <a:solidFill>
              <a:srgbClr val="B3B3B3">
                <a:alpha val="85098"/>
              </a:srgbClr>
            </a:solidFill>
          </p:spPr>
          <p:txBody>
            <a:bodyPr/>
            <a:lstStyle/>
            <a:p/>
          </p:txBody>
        </p:sp>
        <p:sp>
          <p:nvSpPr>
            <p:cNvPr id="71" name="rc71"/>
            <p:cNvSpPr/>
            <p:nvPr/>
          </p:nvSpPr>
          <p:spPr>
            <a:xfrm>
              <a:off x="6360593" y="4058026"/>
              <a:ext cx="239888" cy="38647"/>
            </a:xfrm>
            <a:prstGeom prst="rect">
              <a:avLst/>
            </a:prstGeom>
            <a:solidFill>
              <a:srgbClr val="B3B3B3">
                <a:alpha val="85098"/>
              </a:srgbClr>
            </a:solidFill>
          </p:spPr>
          <p:txBody>
            <a:bodyPr/>
            <a:lstStyle/>
            <a:p/>
          </p:txBody>
        </p:sp>
        <p:sp>
          <p:nvSpPr>
            <p:cNvPr id="72" name="rc72"/>
            <p:cNvSpPr/>
            <p:nvPr/>
          </p:nvSpPr>
          <p:spPr>
            <a:xfrm>
              <a:off x="6627136" y="4038703"/>
              <a:ext cx="239888" cy="57970"/>
            </a:xfrm>
            <a:prstGeom prst="rect">
              <a:avLst/>
            </a:prstGeom>
            <a:solidFill>
              <a:srgbClr val="B3B3B3">
                <a:alpha val="85098"/>
              </a:srgbClr>
            </a:solidFill>
          </p:spPr>
          <p:txBody>
            <a:bodyPr/>
            <a:lstStyle/>
            <a:p/>
          </p:txBody>
        </p:sp>
        <p:sp>
          <p:nvSpPr>
            <p:cNvPr id="73" name="rc73"/>
            <p:cNvSpPr/>
            <p:nvPr/>
          </p:nvSpPr>
          <p:spPr>
            <a:xfrm>
              <a:off x="6893679" y="4019379"/>
              <a:ext cx="239888" cy="77294"/>
            </a:xfrm>
            <a:prstGeom prst="rect">
              <a:avLst/>
            </a:prstGeom>
            <a:solidFill>
              <a:srgbClr val="B3B3B3">
                <a:alpha val="85098"/>
              </a:srgbClr>
            </a:solidFill>
          </p:spPr>
          <p:txBody>
            <a:bodyPr/>
            <a:lstStyle/>
            <a:p/>
          </p:txBody>
        </p:sp>
        <p:sp>
          <p:nvSpPr>
            <p:cNvPr id="74" name="rc74"/>
            <p:cNvSpPr/>
            <p:nvPr/>
          </p:nvSpPr>
          <p:spPr>
            <a:xfrm>
              <a:off x="7160222" y="4000056"/>
              <a:ext cx="239888" cy="96617"/>
            </a:xfrm>
            <a:prstGeom prst="rect">
              <a:avLst/>
            </a:prstGeom>
            <a:solidFill>
              <a:srgbClr val="B3B3B3">
                <a:alpha val="85098"/>
              </a:srgbClr>
            </a:solidFill>
          </p:spPr>
          <p:txBody>
            <a:bodyPr/>
            <a:lstStyle/>
            <a:p/>
          </p:txBody>
        </p:sp>
        <p:sp>
          <p:nvSpPr>
            <p:cNvPr id="75" name="rc75"/>
            <p:cNvSpPr/>
            <p:nvPr/>
          </p:nvSpPr>
          <p:spPr>
            <a:xfrm>
              <a:off x="7426765" y="4058026"/>
              <a:ext cx="239888" cy="38647"/>
            </a:xfrm>
            <a:prstGeom prst="rect">
              <a:avLst/>
            </a:prstGeom>
            <a:solidFill>
              <a:srgbClr val="B3B3B3">
                <a:alpha val="85098"/>
              </a:srgbClr>
            </a:solidFill>
          </p:spPr>
          <p:txBody>
            <a:bodyPr/>
            <a:lstStyle/>
            <a:p/>
          </p:txBody>
        </p:sp>
        <p:sp>
          <p:nvSpPr>
            <p:cNvPr id="76" name="rc76"/>
            <p:cNvSpPr/>
            <p:nvPr/>
          </p:nvSpPr>
          <p:spPr>
            <a:xfrm>
              <a:off x="7693308" y="4058026"/>
              <a:ext cx="239888" cy="38647"/>
            </a:xfrm>
            <a:prstGeom prst="rect">
              <a:avLst/>
            </a:prstGeom>
            <a:solidFill>
              <a:srgbClr val="B3B3B3">
                <a:alpha val="85098"/>
              </a:srgbClr>
            </a:solidFill>
          </p:spPr>
          <p:txBody>
            <a:bodyPr/>
            <a:lstStyle/>
            <a:p/>
          </p:txBody>
        </p:sp>
        <p:sp>
          <p:nvSpPr>
            <p:cNvPr id="77" name="rc77"/>
            <p:cNvSpPr/>
            <p:nvPr/>
          </p:nvSpPr>
          <p:spPr>
            <a:xfrm>
              <a:off x="7959851" y="4048365"/>
              <a:ext cx="239888" cy="48308"/>
            </a:xfrm>
            <a:prstGeom prst="rect">
              <a:avLst/>
            </a:prstGeom>
            <a:solidFill>
              <a:srgbClr val="B3B3B3">
                <a:alpha val="85098"/>
              </a:srgbClr>
            </a:solidFill>
          </p:spPr>
          <p:txBody>
            <a:bodyPr/>
            <a:lstStyle/>
            <a:p/>
          </p:txBody>
        </p:sp>
        <p:sp>
          <p:nvSpPr>
            <p:cNvPr id="78" name="pl78"/>
            <p:cNvSpPr/>
            <p:nvPr/>
          </p:nvSpPr>
          <p:spPr>
            <a:xfrm>
              <a:off x="1416218" y="2075428"/>
              <a:ext cx="6663577" cy="20611"/>
            </a:xfrm>
            <a:custGeom>
              <a:avLst/>
              <a:pathLst>
                <a:path w="6663577" h="20611">
                  <a:moveTo>
                    <a:pt x="0" y="20611"/>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1030590"/>
            </a:xfrm>
            <a:custGeom>
              <a:avLst/>
              <a:pathLst>
                <a:path w="6663577" h="1030590">
                  <a:moveTo>
                    <a:pt x="0" y="61835"/>
                  </a:moveTo>
                  <a:lnTo>
                    <a:pt x="266543" y="20611"/>
                  </a:lnTo>
                  <a:lnTo>
                    <a:pt x="533086" y="0"/>
                  </a:lnTo>
                  <a:lnTo>
                    <a:pt x="799629" y="0"/>
                  </a:lnTo>
                  <a:lnTo>
                    <a:pt x="1066172" y="20611"/>
                  </a:lnTo>
                  <a:lnTo>
                    <a:pt x="1332715" y="20611"/>
                  </a:lnTo>
                  <a:lnTo>
                    <a:pt x="1599258" y="20611"/>
                  </a:lnTo>
                  <a:lnTo>
                    <a:pt x="1865801" y="103059"/>
                  </a:lnTo>
                  <a:lnTo>
                    <a:pt x="2132344" y="144282"/>
                  </a:lnTo>
                  <a:lnTo>
                    <a:pt x="2398888" y="1030590"/>
                  </a:lnTo>
                  <a:lnTo>
                    <a:pt x="2665431" y="618354"/>
                  </a:lnTo>
                  <a:lnTo>
                    <a:pt x="2931974" y="309177"/>
                  </a:lnTo>
                  <a:lnTo>
                    <a:pt x="3198517" y="206118"/>
                  </a:lnTo>
                  <a:lnTo>
                    <a:pt x="3465060" y="0"/>
                  </a:lnTo>
                  <a:lnTo>
                    <a:pt x="3731603" y="82447"/>
                  </a:lnTo>
                  <a:lnTo>
                    <a:pt x="3998146" y="185506"/>
                  </a:lnTo>
                  <a:lnTo>
                    <a:pt x="4264689" y="20611"/>
                  </a:lnTo>
                  <a:lnTo>
                    <a:pt x="4531233" y="41223"/>
                  </a:lnTo>
                  <a:lnTo>
                    <a:pt x="4797776" y="82447"/>
                  </a:lnTo>
                  <a:lnTo>
                    <a:pt x="5064319" y="41223"/>
                  </a:lnTo>
                  <a:lnTo>
                    <a:pt x="5330862" y="61835"/>
                  </a:lnTo>
                  <a:lnTo>
                    <a:pt x="5597405" y="82447"/>
                  </a:lnTo>
                  <a:lnTo>
                    <a:pt x="5863948" y="103059"/>
                  </a:lnTo>
                  <a:lnTo>
                    <a:pt x="6130491" y="41223"/>
                  </a:lnTo>
                  <a:lnTo>
                    <a:pt x="6397034" y="41223"/>
                  </a:lnTo>
                  <a:lnTo>
                    <a:pt x="6663577" y="61835"/>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592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4021359"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4" name="tx94"/>
            <p:cNvSpPr/>
            <p:nvPr/>
          </p:nvSpPr>
          <p:spPr>
            <a:xfrm>
              <a:off x="535407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68679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2" name="tx102"/>
            <p:cNvSpPr/>
            <p:nvPr/>
          </p:nvSpPr>
          <p:spPr>
            <a:xfrm>
              <a:off x="1294130" y="389167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2626845" y="39496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3959561" y="32540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5292277" y="37853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358449" y="39399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624992" y="392066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6891535" y="39013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158078" y="38820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424622" y="39399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691165" y="39399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7957708" y="39303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3" name="tx113"/>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733081" y="35807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655386" y="30977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a:off x="655386" y="26146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17" name="tx117"/>
            <p:cNvSpPr/>
            <p:nvPr/>
          </p:nvSpPr>
          <p:spPr>
            <a:xfrm>
              <a:off x="655386" y="21315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5" name="tx13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5" name="tx145"/>
            <p:cNvSpPr/>
            <p:nvPr/>
          </p:nvSpPr>
          <p:spPr>
            <a:xfrm>
              <a:off x="951100"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146" name="pl146"/>
            <p:cNvSpPr/>
            <p:nvPr/>
          </p:nvSpPr>
          <p:spPr>
            <a:xfrm>
              <a:off x="22824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2549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2273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997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2686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2411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2135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1972419" cy="119033"/>
            </a:xfrm>
            <a:prstGeom prst="rect">
              <a:avLst/>
            </a:prstGeom>
            <a:solidFill>
              <a:srgbClr val="1CABE2">
                <a:alpha val="85098"/>
              </a:srgbClr>
            </a:solidFill>
          </p:spPr>
          <p:txBody>
            <a:bodyPr/>
            <a:lstStyle/>
            <a:p/>
          </p:txBody>
        </p:sp>
        <p:sp>
          <p:nvSpPr>
            <p:cNvPr id="158" name="rc158"/>
            <p:cNvSpPr/>
            <p:nvPr/>
          </p:nvSpPr>
          <p:spPr>
            <a:xfrm>
              <a:off x="1296273" y="5577352"/>
              <a:ext cx="1972419" cy="119033"/>
            </a:xfrm>
            <a:prstGeom prst="rect">
              <a:avLst/>
            </a:prstGeom>
            <a:solidFill>
              <a:srgbClr val="1CABE2">
                <a:alpha val="85098"/>
              </a:srgbClr>
            </a:solidFill>
          </p:spPr>
          <p:txBody>
            <a:bodyPr/>
            <a:lstStyle/>
            <a:p/>
          </p:txBody>
        </p:sp>
        <p:sp>
          <p:nvSpPr>
            <p:cNvPr id="159" name="rc159"/>
            <p:cNvSpPr/>
            <p:nvPr/>
          </p:nvSpPr>
          <p:spPr>
            <a:xfrm>
              <a:off x="1296273" y="5428560"/>
              <a:ext cx="1972419" cy="119033"/>
            </a:xfrm>
            <a:prstGeom prst="rect">
              <a:avLst/>
            </a:prstGeom>
            <a:solidFill>
              <a:srgbClr val="1CABE2">
                <a:alpha val="85098"/>
              </a:srgbClr>
            </a:solidFill>
          </p:spPr>
          <p:txBody>
            <a:bodyPr/>
            <a:lstStyle/>
            <a:p/>
          </p:txBody>
        </p:sp>
        <p:sp>
          <p:nvSpPr>
            <p:cNvPr id="160" name="rc160"/>
            <p:cNvSpPr/>
            <p:nvPr/>
          </p:nvSpPr>
          <p:spPr>
            <a:xfrm>
              <a:off x="3268692" y="5726143"/>
              <a:ext cx="3944838" cy="119033"/>
            </a:xfrm>
            <a:prstGeom prst="rect">
              <a:avLst/>
            </a:prstGeom>
            <a:solidFill>
              <a:srgbClr val="B3B3B3">
                <a:alpha val="85098"/>
              </a:srgbClr>
            </a:solidFill>
          </p:spPr>
          <p:txBody>
            <a:bodyPr/>
            <a:lstStyle/>
            <a:p/>
          </p:txBody>
        </p:sp>
        <p:sp>
          <p:nvSpPr>
            <p:cNvPr id="161" name="rc161"/>
            <p:cNvSpPr/>
            <p:nvPr/>
          </p:nvSpPr>
          <p:spPr>
            <a:xfrm>
              <a:off x="3268692" y="5577352"/>
              <a:ext cx="3944838" cy="119033"/>
            </a:xfrm>
            <a:prstGeom prst="rect">
              <a:avLst/>
            </a:prstGeom>
            <a:solidFill>
              <a:srgbClr val="B3B3B3">
                <a:alpha val="85098"/>
              </a:srgbClr>
            </a:solidFill>
          </p:spPr>
          <p:txBody>
            <a:bodyPr/>
            <a:lstStyle/>
            <a:p/>
          </p:txBody>
        </p:sp>
        <p:sp>
          <p:nvSpPr>
            <p:cNvPr id="162" name="rc162"/>
            <p:cNvSpPr/>
            <p:nvPr/>
          </p:nvSpPr>
          <p:spPr>
            <a:xfrm>
              <a:off x="3268692" y="5428560"/>
              <a:ext cx="4931047" cy="119033"/>
            </a:xfrm>
            <a:prstGeom prst="rect">
              <a:avLst/>
            </a:prstGeom>
            <a:solidFill>
              <a:srgbClr val="B3B3B3">
                <a:alpha val="85098"/>
              </a:srgbClr>
            </a:solidFill>
          </p:spPr>
          <p:txBody>
            <a:bodyPr/>
            <a:lstStyle/>
            <a:p/>
          </p:txBody>
        </p:sp>
        <p:sp>
          <p:nvSpPr>
            <p:cNvPr id="163" name="tx163"/>
            <p:cNvSpPr/>
            <p:nvPr/>
          </p:nvSpPr>
          <p:spPr>
            <a:xfrm>
              <a:off x="7343758"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7343758"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3229845" y="593715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71" name="tx171"/>
            <p:cNvSpPr/>
            <p:nvPr/>
          </p:nvSpPr>
          <p:spPr>
            <a:xfrm>
              <a:off x="5202264" y="59375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72" name="tx172"/>
            <p:cNvSpPr/>
            <p:nvPr/>
          </p:nvSpPr>
          <p:spPr>
            <a:xfrm>
              <a:off x="7174683"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73" name="tx173"/>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Palau.
In 2025, DTP1 coverage in Palau remained constant 99%. There were &lt;100 children who missed out on any DTP vaccination (zero-dose children).
DTP3 coverage remained relatively constant within 1% at at 96% in 2025, leaving &lt;100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96%, leaving &lt;100 children un- or under-vaccinated, including &lt;100 zero-dose and &lt;100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28"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506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6213" y="1405107"/>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Palau,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109356"/>
            </a:xfrm>
            <a:custGeom>
              <a:avLst/>
              <a:pathLst>
                <a:path w="3397293" h="109356">
                  <a:moveTo>
                    <a:pt x="0" y="109356"/>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109356"/>
            </a:xfrm>
            <a:custGeom>
              <a:avLst/>
              <a:pathLst>
                <a:path w="3397293" h="109356">
                  <a:moveTo>
                    <a:pt x="0" y="109356"/>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8179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109356"/>
            </a:xfrm>
            <a:custGeom>
              <a:avLst/>
              <a:pathLst>
                <a:path w="3397293" h="109356">
                  <a:moveTo>
                    <a:pt x="0" y="109356"/>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02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627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1427"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20" name="tx120"/>
            <p:cNvSpPr/>
            <p:nvPr/>
          </p:nvSpPr>
          <p:spPr>
            <a:xfrm>
              <a:off x="706736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2981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122976"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2" name="tx142"/>
            <p:cNvSpPr/>
            <p:nvPr/>
          </p:nvSpPr>
          <p:spPr>
            <a:xfrm>
              <a:off x="2953367"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3" name="tx143"/>
            <p:cNvSpPr/>
            <p:nvPr/>
          </p:nvSpPr>
          <p:spPr>
            <a:xfrm>
              <a:off x="4783759"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6614150"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5" name="tx145"/>
            <p:cNvSpPr/>
            <p:nvPr/>
          </p:nvSpPr>
          <p:spPr>
            <a:xfrm>
              <a:off x="8444541"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Palau (99%) was 9 percentage points higher than the global average (90%) and 8 percentage points higher than the average across all EAPR countries (91%).
National DTP1 coverage was the same as in 2019 (99%).
The number of zero-dose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DTP1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Palau ranked number 21 out of 27 countries for lowest DTP1 coverage (based on tied ranks).
Palau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Palau ranked number 25 out of 27 countries with &lt;100 zero-dose children.
In 2025, Palau ranked number 24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0349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239719"/>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27594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8" name="pl8"/>
            <p:cNvSpPr/>
            <p:nvPr/>
          </p:nvSpPr>
          <p:spPr>
            <a:xfrm>
              <a:off x="761438" y="372160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2757830"/>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794051"/>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20321" y="3432475"/>
              <a:ext cx="209058" cy="1252911"/>
            </a:xfrm>
            <a:prstGeom prst="rect">
              <a:avLst/>
            </a:prstGeom>
            <a:solidFill>
              <a:srgbClr val="80BD41">
                <a:alpha val="100000"/>
              </a:srgbClr>
            </a:solidFill>
          </p:spPr>
          <p:txBody>
            <a:bodyPr/>
            <a:lstStyle/>
            <a:p/>
          </p:txBody>
        </p:sp>
        <p:sp>
          <p:nvSpPr>
            <p:cNvPr id="26" name="rc26"/>
            <p:cNvSpPr/>
            <p:nvPr/>
          </p:nvSpPr>
          <p:spPr>
            <a:xfrm>
              <a:off x="1120321" y="3379467"/>
              <a:ext cx="209058" cy="24094"/>
            </a:xfrm>
            <a:prstGeom prst="rect">
              <a:avLst/>
            </a:prstGeom>
            <a:solidFill>
              <a:srgbClr val="0058AB">
                <a:alpha val="100000"/>
              </a:srgbClr>
            </a:solidFill>
          </p:spPr>
          <p:txBody>
            <a:bodyPr/>
            <a:lstStyle/>
            <a:p/>
          </p:txBody>
        </p:sp>
        <p:sp>
          <p:nvSpPr>
            <p:cNvPr id="27" name="rc27"/>
            <p:cNvSpPr/>
            <p:nvPr/>
          </p:nvSpPr>
          <p:spPr>
            <a:xfrm>
              <a:off x="1120321" y="3403561"/>
              <a:ext cx="209058" cy="28913"/>
            </a:xfrm>
            <a:prstGeom prst="rect">
              <a:avLst/>
            </a:prstGeom>
            <a:solidFill>
              <a:srgbClr val="1CABE2">
                <a:alpha val="100000"/>
              </a:srgbClr>
            </a:solidFill>
          </p:spPr>
          <p:txBody>
            <a:bodyPr/>
            <a:lstStyle/>
            <a:p/>
          </p:txBody>
        </p:sp>
        <p:sp>
          <p:nvSpPr>
            <p:cNvPr id="28" name="rc28"/>
            <p:cNvSpPr/>
            <p:nvPr/>
          </p:nvSpPr>
          <p:spPr>
            <a:xfrm>
              <a:off x="1352609" y="3384286"/>
              <a:ext cx="209058" cy="1301100"/>
            </a:xfrm>
            <a:prstGeom prst="rect">
              <a:avLst/>
            </a:prstGeom>
            <a:solidFill>
              <a:srgbClr val="80BD41">
                <a:alpha val="100000"/>
              </a:srgbClr>
            </a:solidFill>
          </p:spPr>
          <p:txBody>
            <a:bodyPr/>
            <a:lstStyle/>
            <a:p/>
          </p:txBody>
        </p:sp>
        <p:sp>
          <p:nvSpPr>
            <p:cNvPr id="29" name="rc29"/>
            <p:cNvSpPr/>
            <p:nvPr/>
          </p:nvSpPr>
          <p:spPr>
            <a:xfrm>
              <a:off x="1352609" y="3360191"/>
              <a:ext cx="209058" cy="14456"/>
            </a:xfrm>
            <a:prstGeom prst="rect">
              <a:avLst/>
            </a:prstGeom>
            <a:solidFill>
              <a:srgbClr val="0058AB">
                <a:alpha val="100000"/>
              </a:srgbClr>
            </a:solidFill>
          </p:spPr>
          <p:txBody>
            <a:bodyPr/>
            <a:lstStyle/>
            <a:p/>
          </p:txBody>
        </p:sp>
        <p:sp>
          <p:nvSpPr>
            <p:cNvPr id="30" name="rc30"/>
            <p:cNvSpPr/>
            <p:nvPr/>
          </p:nvSpPr>
          <p:spPr>
            <a:xfrm>
              <a:off x="1352609" y="3374648"/>
              <a:ext cx="209058" cy="9637"/>
            </a:xfrm>
            <a:prstGeom prst="rect">
              <a:avLst/>
            </a:prstGeom>
            <a:solidFill>
              <a:srgbClr val="1CABE2">
                <a:alpha val="100000"/>
              </a:srgbClr>
            </a:solidFill>
          </p:spPr>
          <p:txBody>
            <a:bodyPr/>
            <a:lstStyle/>
            <a:p/>
          </p:txBody>
        </p:sp>
        <p:sp>
          <p:nvSpPr>
            <p:cNvPr id="31" name="rc31"/>
            <p:cNvSpPr/>
            <p:nvPr/>
          </p:nvSpPr>
          <p:spPr>
            <a:xfrm>
              <a:off x="1584896" y="3365010"/>
              <a:ext cx="209058" cy="1320376"/>
            </a:xfrm>
            <a:prstGeom prst="rect">
              <a:avLst/>
            </a:prstGeom>
            <a:solidFill>
              <a:srgbClr val="80BD41">
                <a:alpha val="100000"/>
              </a:srgbClr>
            </a:solidFill>
          </p:spPr>
          <p:txBody>
            <a:bodyPr/>
            <a:lstStyle/>
            <a:p/>
          </p:txBody>
        </p:sp>
        <p:sp>
          <p:nvSpPr>
            <p:cNvPr id="32" name="rc32"/>
            <p:cNvSpPr/>
            <p:nvPr/>
          </p:nvSpPr>
          <p:spPr>
            <a:xfrm>
              <a:off x="1584896" y="3350554"/>
              <a:ext cx="209058" cy="14456"/>
            </a:xfrm>
            <a:prstGeom prst="rect">
              <a:avLst/>
            </a:prstGeom>
            <a:solidFill>
              <a:srgbClr val="0058AB">
                <a:alpha val="100000"/>
              </a:srgbClr>
            </a:solidFill>
          </p:spPr>
          <p:txBody>
            <a:bodyPr/>
            <a:lstStyle/>
            <a:p/>
          </p:txBody>
        </p:sp>
        <p:sp>
          <p:nvSpPr>
            <p:cNvPr id="33" name="rc33"/>
            <p:cNvSpPr/>
            <p:nvPr/>
          </p:nvSpPr>
          <p:spPr>
            <a:xfrm>
              <a:off x="1584896" y="3365010"/>
              <a:ext cx="209058" cy="0"/>
            </a:xfrm>
            <a:prstGeom prst="rect">
              <a:avLst/>
            </a:prstGeom>
            <a:solidFill>
              <a:srgbClr val="1CABE2">
                <a:alpha val="100000"/>
              </a:srgbClr>
            </a:solidFill>
          </p:spPr>
          <p:txBody>
            <a:bodyPr/>
            <a:lstStyle/>
            <a:p/>
          </p:txBody>
        </p:sp>
        <p:sp>
          <p:nvSpPr>
            <p:cNvPr id="34" name="rc34"/>
            <p:cNvSpPr/>
            <p:nvPr/>
          </p:nvSpPr>
          <p:spPr>
            <a:xfrm>
              <a:off x="1817183" y="3369829"/>
              <a:ext cx="209058" cy="1315557"/>
            </a:xfrm>
            <a:prstGeom prst="rect">
              <a:avLst/>
            </a:prstGeom>
            <a:solidFill>
              <a:srgbClr val="80BD41">
                <a:alpha val="100000"/>
              </a:srgbClr>
            </a:solidFill>
          </p:spPr>
          <p:txBody>
            <a:bodyPr/>
            <a:lstStyle/>
            <a:p/>
          </p:txBody>
        </p:sp>
        <p:sp>
          <p:nvSpPr>
            <p:cNvPr id="35" name="rc35"/>
            <p:cNvSpPr/>
            <p:nvPr/>
          </p:nvSpPr>
          <p:spPr>
            <a:xfrm>
              <a:off x="1817183" y="3355372"/>
              <a:ext cx="209058" cy="14456"/>
            </a:xfrm>
            <a:prstGeom prst="rect">
              <a:avLst/>
            </a:prstGeom>
            <a:solidFill>
              <a:srgbClr val="0058AB">
                <a:alpha val="100000"/>
              </a:srgbClr>
            </a:solidFill>
          </p:spPr>
          <p:txBody>
            <a:bodyPr/>
            <a:lstStyle/>
            <a:p/>
          </p:txBody>
        </p:sp>
        <p:sp>
          <p:nvSpPr>
            <p:cNvPr id="36" name="rc36"/>
            <p:cNvSpPr/>
            <p:nvPr/>
          </p:nvSpPr>
          <p:spPr>
            <a:xfrm>
              <a:off x="1817183" y="3369829"/>
              <a:ext cx="209058" cy="0"/>
            </a:xfrm>
            <a:prstGeom prst="rect">
              <a:avLst/>
            </a:prstGeom>
            <a:solidFill>
              <a:srgbClr val="1CABE2">
                <a:alpha val="100000"/>
              </a:srgbClr>
            </a:solidFill>
          </p:spPr>
          <p:txBody>
            <a:bodyPr/>
            <a:lstStyle/>
            <a:p/>
          </p:txBody>
        </p:sp>
        <p:sp>
          <p:nvSpPr>
            <p:cNvPr id="37" name="rc37"/>
            <p:cNvSpPr/>
            <p:nvPr/>
          </p:nvSpPr>
          <p:spPr>
            <a:xfrm>
              <a:off x="2049470" y="3393924"/>
              <a:ext cx="209058" cy="1291463"/>
            </a:xfrm>
            <a:prstGeom prst="rect">
              <a:avLst/>
            </a:prstGeom>
            <a:solidFill>
              <a:srgbClr val="80BD41">
                <a:alpha val="100000"/>
              </a:srgbClr>
            </a:solidFill>
          </p:spPr>
          <p:txBody>
            <a:bodyPr/>
            <a:lstStyle/>
            <a:p/>
          </p:txBody>
        </p:sp>
        <p:sp>
          <p:nvSpPr>
            <p:cNvPr id="38" name="rc38"/>
            <p:cNvSpPr/>
            <p:nvPr/>
          </p:nvSpPr>
          <p:spPr>
            <a:xfrm>
              <a:off x="2049470" y="3369829"/>
              <a:ext cx="209058" cy="14456"/>
            </a:xfrm>
            <a:prstGeom prst="rect">
              <a:avLst/>
            </a:prstGeom>
            <a:solidFill>
              <a:srgbClr val="0058AB">
                <a:alpha val="100000"/>
              </a:srgbClr>
            </a:solidFill>
          </p:spPr>
          <p:txBody>
            <a:bodyPr/>
            <a:lstStyle/>
            <a:p/>
          </p:txBody>
        </p:sp>
        <p:sp>
          <p:nvSpPr>
            <p:cNvPr id="39" name="rc39"/>
            <p:cNvSpPr/>
            <p:nvPr/>
          </p:nvSpPr>
          <p:spPr>
            <a:xfrm>
              <a:off x="2049470" y="3384286"/>
              <a:ext cx="209058" cy="9637"/>
            </a:xfrm>
            <a:prstGeom prst="rect">
              <a:avLst/>
            </a:prstGeom>
            <a:solidFill>
              <a:srgbClr val="1CABE2">
                <a:alpha val="100000"/>
              </a:srgbClr>
            </a:solidFill>
          </p:spPr>
          <p:txBody>
            <a:bodyPr/>
            <a:lstStyle/>
            <a:p/>
          </p:txBody>
        </p:sp>
        <p:sp>
          <p:nvSpPr>
            <p:cNvPr id="40" name="rc40"/>
            <p:cNvSpPr/>
            <p:nvPr/>
          </p:nvSpPr>
          <p:spPr>
            <a:xfrm>
              <a:off x="2281758" y="3398742"/>
              <a:ext cx="209058" cy="1286644"/>
            </a:xfrm>
            <a:prstGeom prst="rect">
              <a:avLst/>
            </a:prstGeom>
            <a:solidFill>
              <a:srgbClr val="80BD41">
                <a:alpha val="100000"/>
              </a:srgbClr>
            </a:solidFill>
          </p:spPr>
          <p:txBody>
            <a:bodyPr/>
            <a:lstStyle/>
            <a:p/>
          </p:txBody>
        </p:sp>
        <p:sp>
          <p:nvSpPr>
            <p:cNvPr id="41" name="rc41"/>
            <p:cNvSpPr/>
            <p:nvPr/>
          </p:nvSpPr>
          <p:spPr>
            <a:xfrm>
              <a:off x="2281758" y="3374648"/>
              <a:ext cx="209058" cy="14456"/>
            </a:xfrm>
            <a:prstGeom prst="rect">
              <a:avLst/>
            </a:prstGeom>
            <a:solidFill>
              <a:srgbClr val="0058AB">
                <a:alpha val="100000"/>
              </a:srgbClr>
            </a:solidFill>
          </p:spPr>
          <p:txBody>
            <a:bodyPr/>
            <a:lstStyle/>
            <a:p/>
          </p:txBody>
        </p:sp>
        <p:sp>
          <p:nvSpPr>
            <p:cNvPr id="42" name="rc42"/>
            <p:cNvSpPr/>
            <p:nvPr/>
          </p:nvSpPr>
          <p:spPr>
            <a:xfrm>
              <a:off x="2281758" y="3389105"/>
              <a:ext cx="209058" cy="9637"/>
            </a:xfrm>
            <a:prstGeom prst="rect">
              <a:avLst/>
            </a:prstGeom>
            <a:solidFill>
              <a:srgbClr val="1CABE2">
                <a:alpha val="100000"/>
              </a:srgbClr>
            </a:solidFill>
          </p:spPr>
          <p:txBody>
            <a:bodyPr/>
            <a:lstStyle/>
            <a:p/>
          </p:txBody>
        </p:sp>
        <p:sp>
          <p:nvSpPr>
            <p:cNvPr id="43" name="rc43"/>
            <p:cNvSpPr/>
            <p:nvPr/>
          </p:nvSpPr>
          <p:spPr>
            <a:xfrm>
              <a:off x="2514045" y="3422837"/>
              <a:ext cx="209058" cy="1262549"/>
            </a:xfrm>
            <a:prstGeom prst="rect">
              <a:avLst/>
            </a:prstGeom>
            <a:solidFill>
              <a:srgbClr val="80BD41">
                <a:alpha val="100000"/>
              </a:srgbClr>
            </a:solidFill>
          </p:spPr>
          <p:txBody>
            <a:bodyPr/>
            <a:lstStyle/>
            <a:p/>
          </p:txBody>
        </p:sp>
        <p:sp>
          <p:nvSpPr>
            <p:cNvPr id="44" name="rc44"/>
            <p:cNvSpPr/>
            <p:nvPr/>
          </p:nvSpPr>
          <p:spPr>
            <a:xfrm>
              <a:off x="2514045" y="3398742"/>
              <a:ext cx="209058" cy="14456"/>
            </a:xfrm>
            <a:prstGeom prst="rect">
              <a:avLst/>
            </a:prstGeom>
            <a:solidFill>
              <a:srgbClr val="0058AB">
                <a:alpha val="100000"/>
              </a:srgbClr>
            </a:solidFill>
          </p:spPr>
          <p:txBody>
            <a:bodyPr/>
            <a:lstStyle/>
            <a:p/>
          </p:txBody>
        </p:sp>
        <p:sp>
          <p:nvSpPr>
            <p:cNvPr id="45" name="rc45"/>
            <p:cNvSpPr/>
            <p:nvPr/>
          </p:nvSpPr>
          <p:spPr>
            <a:xfrm>
              <a:off x="2514045" y="3413199"/>
              <a:ext cx="209058" cy="9637"/>
            </a:xfrm>
            <a:prstGeom prst="rect">
              <a:avLst/>
            </a:prstGeom>
            <a:solidFill>
              <a:srgbClr val="1CABE2">
                <a:alpha val="100000"/>
              </a:srgbClr>
            </a:solidFill>
          </p:spPr>
          <p:txBody>
            <a:bodyPr/>
            <a:lstStyle/>
            <a:p/>
          </p:txBody>
        </p:sp>
        <p:sp>
          <p:nvSpPr>
            <p:cNvPr id="46" name="rc46"/>
            <p:cNvSpPr/>
            <p:nvPr/>
          </p:nvSpPr>
          <p:spPr>
            <a:xfrm>
              <a:off x="2746332" y="3504758"/>
              <a:ext cx="209058" cy="1180628"/>
            </a:xfrm>
            <a:prstGeom prst="rect">
              <a:avLst/>
            </a:prstGeom>
            <a:solidFill>
              <a:srgbClr val="80BD41">
                <a:alpha val="100000"/>
              </a:srgbClr>
            </a:solidFill>
          </p:spPr>
          <p:txBody>
            <a:bodyPr/>
            <a:lstStyle/>
            <a:p/>
          </p:txBody>
        </p:sp>
        <p:sp>
          <p:nvSpPr>
            <p:cNvPr id="47" name="rc47"/>
            <p:cNvSpPr/>
            <p:nvPr/>
          </p:nvSpPr>
          <p:spPr>
            <a:xfrm>
              <a:off x="2746332" y="3427656"/>
              <a:ext cx="209058" cy="14456"/>
            </a:xfrm>
            <a:prstGeom prst="rect">
              <a:avLst/>
            </a:prstGeom>
            <a:solidFill>
              <a:srgbClr val="0058AB">
                <a:alpha val="100000"/>
              </a:srgbClr>
            </a:solidFill>
          </p:spPr>
          <p:txBody>
            <a:bodyPr/>
            <a:lstStyle/>
            <a:p/>
          </p:txBody>
        </p:sp>
        <p:sp>
          <p:nvSpPr>
            <p:cNvPr id="48" name="rc48"/>
            <p:cNvSpPr/>
            <p:nvPr/>
          </p:nvSpPr>
          <p:spPr>
            <a:xfrm>
              <a:off x="2746332" y="3442113"/>
              <a:ext cx="209058" cy="62645"/>
            </a:xfrm>
            <a:prstGeom prst="rect">
              <a:avLst/>
            </a:prstGeom>
            <a:solidFill>
              <a:srgbClr val="1CABE2">
                <a:alpha val="100000"/>
              </a:srgbClr>
            </a:solidFill>
          </p:spPr>
          <p:txBody>
            <a:bodyPr/>
            <a:lstStyle/>
            <a:p/>
          </p:txBody>
        </p:sp>
        <p:sp>
          <p:nvSpPr>
            <p:cNvPr id="49" name="rc49"/>
            <p:cNvSpPr/>
            <p:nvPr/>
          </p:nvSpPr>
          <p:spPr>
            <a:xfrm>
              <a:off x="2978619" y="3548128"/>
              <a:ext cx="209058" cy="1137258"/>
            </a:xfrm>
            <a:prstGeom prst="rect">
              <a:avLst/>
            </a:prstGeom>
            <a:solidFill>
              <a:srgbClr val="80BD41">
                <a:alpha val="100000"/>
              </a:srgbClr>
            </a:solidFill>
          </p:spPr>
          <p:txBody>
            <a:bodyPr/>
            <a:lstStyle/>
            <a:p/>
          </p:txBody>
        </p:sp>
        <p:sp>
          <p:nvSpPr>
            <p:cNvPr id="50" name="rc50"/>
            <p:cNvSpPr/>
            <p:nvPr/>
          </p:nvSpPr>
          <p:spPr>
            <a:xfrm>
              <a:off x="2978619" y="3451750"/>
              <a:ext cx="209058" cy="14456"/>
            </a:xfrm>
            <a:prstGeom prst="rect">
              <a:avLst/>
            </a:prstGeom>
            <a:solidFill>
              <a:srgbClr val="0058AB">
                <a:alpha val="100000"/>
              </a:srgbClr>
            </a:solidFill>
          </p:spPr>
          <p:txBody>
            <a:bodyPr/>
            <a:lstStyle/>
            <a:p/>
          </p:txBody>
        </p:sp>
        <p:sp>
          <p:nvSpPr>
            <p:cNvPr id="51" name="rc51"/>
            <p:cNvSpPr/>
            <p:nvPr/>
          </p:nvSpPr>
          <p:spPr>
            <a:xfrm>
              <a:off x="2978619" y="3466207"/>
              <a:ext cx="209058" cy="81921"/>
            </a:xfrm>
            <a:prstGeom prst="rect">
              <a:avLst/>
            </a:prstGeom>
            <a:solidFill>
              <a:srgbClr val="1CABE2">
                <a:alpha val="100000"/>
              </a:srgbClr>
            </a:solidFill>
          </p:spPr>
          <p:txBody>
            <a:bodyPr/>
            <a:lstStyle/>
            <a:p/>
          </p:txBody>
        </p:sp>
        <p:sp>
          <p:nvSpPr>
            <p:cNvPr id="52" name="rc52"/>
            <p:cNvSpPr/>
            <p:nvPr/>
          </p:nvSpPr>
          <p:spPr>
            <a:xfrm>
              <a:off x="3210907" y="4092663"/>
              <a:ext cx="209058" cy="592723"/>
            </a:xfrm>
            <a:prstGeom prst="rect">
              <a:avLst/>
            </a:prstGeom>
            <a:solidFill>
              <a:srgbClr val="80BD41">
                <a:alpha val="100000"/>
              </a:srgbClr>
            </a:solidFill>
          </p:spPr>
          <p:txBody>
            <a:bodyPr/>
            <a:lstStyle/>
            <a:p/>
          </p:txBody>
        </p:sp>
        <p:sp>
          <p:nvSpPr>
            <p:cNvPr id="53" name="rc53"/>
            <p:cNvSpPr/>
            <p:nvPr/>
          </p:nvSpPr>
          <p:spPr>
            <a:xfrm>
              <a:off x="3210907" y="3475845"/>
              <a:ext cx="209058" cy="14456"/>
            </a:xfrm>
            <a:prstGeom prst="rect">
              <a:avLst/>
            </a:prstGeom>
            <a:solidFill>
              <a:srgbClr val="0058AB">
                <a:alpha val="100000"/>
              </a:srgbClr>
            </a:solidFill>
          </p:spPr>
          <p:txBody>
            <a:bodyPr/>
            <a:lstStyle/>
            <a:p/>
          </p:txBody>
        </p:sp>
        <p:sp>
          <p:nvSpPr>
            <p:cNvPr id="54" name="rc54"/>
            <p:cNvSpPr/>
            <p:nvPr/>
          </p:nvSpPr>
          <p:spPr>
            <a:xfrm>
              <a:off x="3210907" y="3490301"/>
              <a:ext cx="209058" cy="602361"/>
            </a:xfrm>
            <a:prstGeom prst="rect">
              <a:avLst/>
            </a:prstGeom>
            <a:solidFill>
              <a:srgbClr val="1CABE2">
                <a:alpha val="100000"/>
              </a:srgbClr>
            </a:solidFill>
          </p:spPr>
          <p:txBody>
            <a:bodyPr/>
            <a:lstStyle/>
            <a:p/>
          </p:txBody>
        </p:sp>
        <p:sp>
          <p:nvSpPr>
            <p:cNvPr id="55" name="rc55"/>
            <p:cNvSpPr/>
            <p:nvPr/>
          </p:nvSpPr>
          <p:spPr>
            <a:xfrm>
              <a:off x="3443194" y="3866175"/>
              <a:ext cx="209058" cy="819211"/>
            </a:xfrm>
            <a:prstGeom prst="rect">
              <a:avLst/>
            </a:prstGeom>
            <a:solidFill>
              <a:srgbClr val="80BD41">
                <a:alpha val="100000"/>
              </a:srgbClr>
            </a:solidFill>
          </p:spPr>
          <p:txBody>
            <a:bodyPr/>
            <a:lstStyle/>
            <a:p/>
          </p:txBody>
        </p:sp>
        <p:sp>
          <p:nvSpPr>
            <p:cNvPr id="56" name="rc56"/>
            <p:cNvSpPr/>
            <p:nvPr/>
          </p:nvSpPr>
          <p:spPr>
            <a:xfrm>
              <a:off x="3443194" y="3495120"/>
              <a:ext cx="209058" cy="9637"/>
            </a:xfrm>
            <a:prstGeom prst="rect">
              <a:avLst/>
            </a:prstGeom>
            <a:solidFill>
              <a:srgbClr val="0058AB">
                <a:alpha val="100000"/>
              </a:srgbClr>
            </a:solidFill>
          </p:spPr>
          <p:txBody>
            <a:bodyPr/>
            <a:lstStyle/>
            <a:p/>
          </p:txBody>
        </p:sp>
        <p:sp>
          <p:nvSpPr>
            <p:cNvPr id="57" name="rc57"/>
            <p:cNvSpPr/>
            <p:nvPr/>
          </p:nvSpPr>
          <p:spPr>
            <a:xfrm>
              <a:off x="3443194" y="3504758"/>
              <a:ext cx="209058" cy="361416"/>
            </a:xfrm>
            <a:prstGeom prst="rect">
              <a:avLst/>
            </a:prstGeom>
            <a:solidFill>
              <a:srgbClr val="1CABE2">
                <a:alpha val="100000"/>
              </a:srgbClr>
            </a:solidFill>
          </p:spPr>
          <p:txBody>
            <a:bodyPr/>
            <a:lstStyle/>
            <a:p/>
          </p:txBody>
        </p:sp>
        <p:sp>
          <p:nvSpPr>
            <p:cNvPr id="58" name="rc58"/>
            <p:cNvSpPr/>
            <p:nvPr/>
          </p:nvSpPr>
          <p:spPr>
            <a:xfrm>
              <a:off x="3675481" y="3692695"/>
              <a:ext cx="209058" cy="992691"/>
            </a:xfrm>
            <a:prstGeom prst="rect">
              <a:avLst/>
            </a:prstGeom>
            <a:solidFill>
              <a:srgbClr val="80BD41">
                <a:alpha val="100000"/>
              </a:srgbClr>
            </a:solidFill>
          </p:spPr>
          <p:txBody>
            <a:bodyPr/>
            <a:lstStyle/>
            <a:p/>
          </p:txBody>
        </p:sp>
        <p:sp>
          <p:nvSpPr>
            <p:cNvPr id="59" name="rc59"/>
            <p:cNvSpPr/>
            <p:nvPr/>
          </p:nvSpPr>
          <p:spPr>
            <a:xfrm>
              <a:off x="3675481" y="3504758"/>
              <a:ext cx="209058" cy="9637"/>
            </a:xfrm>
            <a:prstGeom prst="rect">
              <a:avLst/>
            </a:prstGeom>
            <a:solidFill>
              <a:srgbClr val="0058AB">
                <a:alpha val="100000"/>
              </a:srgbClr>
            </a:solidFill>
          </p:spPr>
          <p:txBody>
            <a:bodyPr/>
            <a:lstStyle/>
            <a:p/>
          </p:txBody>
        </p:sp>
        <p:sp>
          <p:nvSpPr>
            <p:cNvPr id="60" name="rc60"/>
            <p:cNvSpPr/>
            <p:nvPr/>
          </p:nvSpPr>
          <p:spPr>
            <a:xfrm>
              <a:off x="3675481" y="3514396"/>
              <a:ext cx="209058" cy="178299"/>
            </a:xfrm>
            <a:prstGeom prst="rect">
              <a:avLst/>
            </a:prstGeom>
            <a:solidFill>
              <a:srgbClr val="1CABE2">
                <a:alpha val="100000"/>
              </a:srgbClr>
            </a:solidFill>
          </p:spPr>
          <p:txBody>
            <a:bodyPr/>
            <a:lstStyle/>
            <a:p/>
          </p:txBody>
        </p:sp>
        <p:sp>
          <p:nvSpPr>
            <p:cNvPr id="61" name="rc61"/>
            <p:cNvSpPr/>
            <p:nvPr/>
          </p:nvSpPr>
          <p:spPr>
            <a:xfrm>
              <a:off x="3907768" y="3634868"/>
              <a:ext cx="209058" cy="1050518"/>
            </a:xfrm>
            <a:prstGeom prst="rect">
              <a:avLst/>
            </a:prstGeom>
            <a:solidFill>
              <a:srgbClr val="80BD41">
                <a:alpha val="100000"/>
              </a:srgbClr>
            </a:solidFill>
          </p:spPr>
          <p:txBody>
            <a:bodyPr/>
            <a:lstStyle/>
            <a:p/>
          </p:txBody>
        </p:sp>
        <p:sp>
          <p:nvSpPr>
            <p:cNvPr id="62" name="rc62"/>
            <p:cNvSpPr/>
            <p:nvPr/>
          </p:nvSpPr>
          <p:spPr>
            <a:xfrm>
              <a:off x="3907768" y="3504758"/>
              <a:ext cx="209058" cy="9637"/>
            </a:xfrm>
            <a:prstGeom prst="rect">
              <a:avLst/>
            </a:prstGeom>
            <a:solidFill>
              <a:srgbClr val="0058AB">
                <a:alpha val="100000"/>
              </a:srgbClr>
            </a:solidFill>
          </p:spPr>
          <p:txBody>
            <a:bodyPr/>
            <a:lstStyle/>
            <a:p/>
          </p:txBody>
        </p:sp>
        <p:sp>
          <p:nvSpPr>
            <p:cNvPr id="63" name="rc63"/>
            <p:cNvSpPr/>
            <p:nvPr/>
          </p:nvSpPr>
          <p:spPr>
            <a:xfrm>
              <a:off x="3907768" y="3514396"/>
              <a:ext cx="209058" cy="120472"/>
            </a:xfrm>
            <a:prstGeom prst="rect">
              <a:avLst/>
            </a:prstGeom>
            <a:solidFill>
              <a:srgbClr val="1CABE2">
                <a:alpha val="100000"/>
              </a:srgbClr>
            </a:solidFill>
          </p:spPr>
          <p:txBody>
            <a:bodyPr/>
            <a:lstStyle/>
            <a:p/>
          </p:txBody>
        </p:sp>
        <p:sp>
          <p:nvSpPr>
            <p:cNvPr id="64" name="rc64"/>
            <p:cNvSpPr/>
            <p:nvPr/>
          </p:nvSpPr>
          <p:spPr>
            <a:xfrm>
              <a:off x="4140056" y="3524034"/>
              <a:ext cx="209058" cy="1161353"/>
            </a:xfrm>
            <a:prstGeom prst="rect">
              <a:avLst/>
            </a:prstGeom>
            <a:solidFill>
              <a:srgbClr val="80BD41">
                <a:alpha val="100000"/>
              </a:srgbClr>
            </a:solidFill>
          </p:spPr>
          <p:txBody>
            <a:bodyPr/>
            <a:lstStyle/>
            <a:p/>
          </p:txBody>
        </p:sp>
        <p:sp>
          <p:nvSpPr>
            <p:cNvPr id="65" name="rc65"/>
            <p:cNvSpPr/>
            <p:nvPr/>
          </p:nvSpPr>
          <p:spPr>
            <a:xfrm>
              <a:off x="4140056" y="3514396"/>
              <a:ext cx="209058" cy="9637"/>
            </a:xfrm>
            <a:prstGeom prst="rect">
              <a:avLst/>
            </a:prstGeom>
            <a:solidFill>
              <a:srgbClr val="0058AB">
                <a:alpha val="100000"/>
              </a:srgbClr>
            </a:solidFill>
          </p:spPr>
          <p:txBody>
            <a:bodyPr/>
            <a:lstStyle/>
            <a:p/>
          </p:txBody>
        </p:sp>
        <p:sp>
          <p:nvSpPr>
            <p:cNvPr id="66" name="rc66"/>
            <p:cNvSpPr/>
            <p:nvPr/>
          </p:nvSpPr>
          <p:spPr>
            <a:xfrm>
              <a:off x="4140056" y="3524034"/>
              <a:ext cx="209058" cy="0"/>
            </a:xfrm>
            <a:prstGeom prst="rect">
              <a:avLst/>
            </a:prstGeom>
            <a:solidFill>
              <a:srgbClr val="1CABE2">
                <a:alpha val="100000"/>
              </a:srgbClr>
            </a:solidFill>
          </p:spPr>
          <p:txBody>
            <a:bodyPr/>
            <a:lstStyle/>
            <a:p/>
          </p:txBody>
        </p:sp>
        <p:sp>
          <p:nvSpPr>
            <p:cNvPr id="67" name="rc67"/>
            <p:cNvSpPr/>
            <p:nvPr/>
          </p:nvSpPr>
          <p:spPr>
            <a:xfrm>
              <a:off x="4372343" y="3620412"/>
              <a:ext cx="209058" cy="1064975"/>
            </a:xfrm>
            <a:prstGeom prst="rect">
              <a:avLst/>
            </a:prstGeom>
            <a:solidFill>
              <a:srgbClr val="80BD41">
                <a:alpha val="100000"/>
              </a:srgbClr>
            </a:solidFill>
          </p:spPr>
          <p:txBody>
            <a:bodyPr/>
            <a:lstStyle/>
            <a:p/>
          </p:txBody>
        </p:sp>
        <p:sp>
          <p:nvSpPr>
            <p:cNvPr id="68" name="rc68"/>
            <p:cNvSpPr/>
            <p:nvPr/>
          </p:nvSpPr>
          <p:spPr>
            <a:xfrm>
              <a:off x="4372343" y="3562585"/>
              <a:ext cx="209058" cy="9637"/>
            </a:xfrm>
            <a:prstGeom prst="rect">
              <a:avLst/>
            </a:prstGeom>
            <a:solidFill>
              <a:srgbClr val="0058AB">
                <a:alpha val="100000"/>
              </a:srgbClr>
            </a:solidFill>
          </p:spPr>
          <p:txBody>
            <a:bodyPr/>
            <a:lstStyle/>
            <a:p/>
          </p:txBody>
        </p:sp>
        <p:sp>
          <p:nvSpPr>
            <p:cNvPr id="69" name="rc69"/>
            <p:cNvSpPr/>
            <p:nvPr/>
          </p:nvSpPr>
          <p:spPr>
            <a:xfrm>
              <a:off x="4372343" y="3572223"/>
              <a:ext cx="209058" cy="48188"/>
            </a:xfrm>
            <a:prstGeom prst="rect">
              <a:avLst/>
            </a:prstGeom>
            <a:solidFill>
              <a:srgbClr val="1CABE2">
                <a:alpha val="100000"/>
              </a:srgbClr>
            </a:solidFill>
          </p:spPr>
          <p:txBody>
            <a:bodyPr/>
            <a:lstStyle/>
            <a:p/>
          </p:txBody>
        </p:sp>
        <p:sp>
          <p:nvSpPr>
            <p:cNvPr id="70" name="rc70"/>
            <p:cNvSpPr/>
            <p:nvPr/>
          </p:nvSpPr>
          <p:spPr>
            <a:xfrm>
              <a:off x="4604630" y="3726427"/>
              <a:ext cx="209058" cy="958959"/>
            </a:xfrm>
            <a:prstGeom prst="rect">
              <a:avLst/>
            </a:prstGeom>
            <a:solidFill>
              <a:srgbClr val="80BD41">
                <a:alpha val="100000"/>
              </a:srgbClr>
            </a:solidFill>
          </p:spPr>
          <p:txBody>
            <a:bodyPr/>
            <a:lstStyle/>
            <a:p/>
          </p:txBody>
        </p:sp>
        <p:sp>
          <p:nvSpPr>
            <p:cNvPr id="71" name="rc71"/>
            <p:cNvSpPr/>
            <p:nvPr/>
          </p:nvSpPr>
          <p:spPr>
            <a:xfrm>
              <a:off x="4604630" y="3620412"/>
              <a:ext cx="209058" cy="9637"/>
            </a:xfrm>
            <a:prstGeom prst="rect">
              <a:avLst/>
            </a:prstGeom>
            <a:solidFill>
              <a:srgbClr val="0058AB">
                <a:alpha val="100000"/>
              </a:srgbClr>
            </a:solidFill>
          </p:spPr>
          <p:txBody>
            <a:bodyPr/>
            <a:lstStyle/>
            <a:p/>
          </p:txBody>
        </p:sp>
        <p:sp>
          <p:nvSpPr>
            <p:cNvPr id="72" name="rc72"/>
            <p:cNvSpPr/>
            <p:nvPr/>
          </p:nvSpPr>
          <p:spPr>
            <a:xfrm>
              <a:off x="4604630" y="3630049"/>
              <a:ext cx="209058" cy="96377"/>
            </a:xfrm>
            <a:prstGeom prst="rect">
              <a:avLst/>
            </a:prstGeom>
            <a:solidFill>
              <a:srgbClr val="1CABE2">
                <a:alpha val="100000"/>
              </a:srgbClr>
            </a:solidFill>
          </p:spPr>
          <p:txBody>
            <a:bodyPr/>
            <a:lstStyle/>
            <a:p/>
          </p:txBody>
        </p:sp>
        <p:sp>
          <p:nvSpPr>
            <p:cNvPr id="73" name="rc73"/>
            <p:cNvSpPr/>
            <p:nvPr/>
          </p:nvSpPr>
          <p:spPr>
            <a:xfrm>
              <a:off x="4836917" y="3630049"/>
              <a:ext cx="209058" cy="1055337"/>
            </a:xfrm>
            <a:prstGeom prst="rect">
              <a:avLst/>
            </a:prstGeom>
            <a:solidFill>
              <a:srgbClr val="80BD41">
                <a:alpha val="100000"/>
              </a:srgbClr>
            </a:solidFill>
          </p:spPr>
          <p:txBody>
            <a:bodyPr/>
            <a:lstStyle/>
            <a:p/>
          </p:txBody>
        </p:sp>
        <p:sp>
          <p:nvSpPr>
            <p:cNvPr id="74" name="rc74"/>
            <p:cNvSpPr/>
            <p:nvPr/>
          </p:nvSpPr>
          <p:spPr>
            <a:xfrm>
              <a:off x="4836917" y="3610774"/>
              <a:ext cx="209058" cy="9637"/>
            </a:xfrm>
            <a:prstGeom prst="rect">
              <a:avLst/>
            </a:prstGeom>
            <a:solidFill>
              <a:srgbClr val="0058AB">
                <a:alpha val="100000"/>
              </a:srgbClr>
            </a:solidFill>
          </p:spPr>
          <p:txBody>
            <a:bodyPr/>
            <a:lstStyle/>
            <a:p/>
          </p:txBody>
        </p:sp>
        <p:sp>
          <p:nvSpPr>
            <p:cNvPr id="75" name="rc75"/>
            <p:cNvSpPr/>
            <p:nvPr/>
          </p:nvSpPr>
          <p:spPr>
            <a:xfrm>
              <a:off x="4836917" y="3620412"/>
              <a:ext cx="209058" cy="9637"/>
            </a:xfrm>
            <a:prstGeom prst="rect">
              <a:avLst/>
            </a:prstGeom>
            <a:solidFill>
              <a:srgbClr val="1CABE2">
                <a:alpha val="100000"/>
              </a:srgbClr>
            </a:solidFill>
          </p:spPr>
          <p:txBody>
            <a:bodyPr/>
            <a:lstStyle/>
            <a:p/>
          </p:txBody>
        </p:sp>
        <p:sp>
          <p:nvSpPr>
            <p:cNvPr id="76" name="rc76"/>
            <p:cNvSpPr/>
            <p:nvPr/>
          </p:nvSpPr>
          <p:spPr>
            <a:xfrm>
              <a:off x="5069205" y="3668600"/>
              <a:ext cx="209058" cy="1016786"/>
            </a:xfrm>
            <a:prstGeom prst="rect">
              <a:avLst/>
            </a:prstGeom>
            <a:solidFill>
              <a:srgbClr val="80BD41">
                <a:alpha val="100000"/>
              </a:srgbClr>
            </a:solidFill>
          </p:spPr>
          <p:txBody>
            <a:bodyPr/>
            <a:lstStyle/>
            <a:p/>
          </p:txBody>
        </p:sp>
        <p:sp>
          <p:nvSpPr>
            <p:cNvPr id="77" name="rc77"/>
            <p:cNvSpPr/>
            <p:nvPr/>
          </p:nvSpPr>
          <p:spPr>
            <a:xfrm>
              <a:off x="5069205" y="3634868"/>
              <a:ext cx="209058" cy="9637"/>
            </a:xfrm>
            <a:prstGeom prst="rect">
              <a:avLst/>
            </a:prstGeom>
            <a:solidFill>
              <a:srgbClr val="0058AB">
                <a:alpha val="100000"/>
              </a:srgbClr>
            </a:solidFill>
          </p:spPr>
          <p:txBody>
            <a:bodyPr/>
            <a:lstStyle/>
            <a:p/>
          </p:txBody>
        </p:sp>
        <p:sp>
          <p:nvSpPr>
            <p:cNvPr id="78" name="rc78"/>
            <p:cNvSpPr/>
            <p:nvPr/>
          </p:nvSpPr>
          <p:spPr>
            <a:xfrm>
              <a:off x="5069205" y="3644506"/>
              <a:ext cx="209058" cy="24094"/>
            </a:xfrm>
            <a:prstGeom prst="rect">
              <a:avLst/>
            </a:prstGeom>
            <a:solidFill>
              <a:srgbClr val="1CABE2">
                <a:alpha val="100000"/>
              </a:srgbClr>
            </a:solidFill>
          </p:spPr>
          <p:txBody>
            <a:bodyPr/>
            <a:lstStyle/>
            <a:p/>
          </p:txBody>
        </p:sp>
        <p:sp>
          <p:nvSpPr>
            <p:cNvPr id="79" name="rc79"/>
            <p:cNvSpPr/>
            <p:nvPr/>
          </p:nvSpPr>
          <p:spPr>
            <a:xfrm>
              <a:off x="5301492" y="3721608"/>
              <a:ext cx="209058" cy="963778"/>
            </a:xfrm>
            <a:prstGeom prst="rect">
              <a:avLst/>
            </a:prstGeom>
            <a:solidFill>
              <a:srgbClr val="80BD41">
                <a:alpha val="100000"/>
              </a:srgbClr>
            </a:solidFill>
          </p:spPr>
          <p:txBody>
            <a:bodyPr/>
            <a:lstStyle/>
            <a:p/>
          </p:txBody>
        </p:sp>
        <p:sp>
          <p:nvSpPr>
            <p:cNvPr id="80" name="rc80"/>
            <p:cNvSpPr/>
            <p:nvPr/>
          </p:nvSpPr>
          <p:spPr>
            <a:xfrm>
              <a:off x="5301492" y="3673419"/>
              <a:ext cx="209058" cy="9637"/>
            </a:xfrm>
            <a:prstGeom prst="rect">
              <a:avLst/>
            </a:prstGeom>
            <a:solidFill>
              <a:srgbClr val="0058AB">
                <a:alpha val="100000"/>
              </a:srgbClr>
            </a:solidFill>
          </p:spPr>
          <p:txBody>
            <a:bodyPr/>
            <a:lstStyle/>
            <a:p/>
          </p:txBody>
        </p:sp>
        <p:sp>
          <p:nvSpPr>
            <p:cNvPr id="81" name="rc81"/>
            <p:cNvSpPr/>
            <p:nvPr/>
          </p:nvSpPr>
          <p:spPr>
            <a:xfrm>
              <a:off x="5301492" y="3683057"/>
              <a:ext cx="209058" cy="38551"/>
            </a:xfrm>
            <a:prstGeom prst="rect">
              <a:avLst/>
            </a:prstGeom>
            <a:solidFill>
              <a:srgbClr val="1CABE2">
                <a:alpha val="100000"/>
              </a:srgbClr>
            </a:solidFill>
          </p:spPr>
          <p:txBody>
            <a:bodyPr/>
            <a:lstStyle/>
            <a:p/>
          </p:txBody>
        </p:sp>
        <p:sp>
          <p:nvSpPr>
            <p:cNvPr id="82" name="rc82"/>
            <p:cNvSpPr/>
            <p:nvPr/>
          </p:nvSpPr>
          <p:spPr>
            <a:xfrm>
              <a:off x="5533779" y="3711970"/>
              <a:ext cx="209058" cy="973416"/>
            </a:xfrm>
            <a:prstGeom prst="rect">
              <a:avLst/>
            </a:prstGeom>
            <a:solidFill>
              <a:srgbClr val="80BD41">
                <a:alpha val="100000"/>
              </a:srgbClr>
            </a:solidFill>
          </p:spPr>
          <p:txBody>
            <a:bodyPr/>
            <a:lstStyle/>
            <a:p/>
          </p:txBody>
        </p:sp>
        <p:sp>
          <p:nvSpPr>
            <p:cNvPr id="83" name="rc83"/>
            <p:cNvSpPr/>
            <p:nvPr/>
          </p:nvSpPr>
          <p:spPr>
            <a:xfrm>
              <a:off x="5533779" y="3683057"/>
              <a:ext cx="209058" cy="9637"/>
            </a:xfrm>
            <a:prstGeom prst="rect">
              <a:avLst/>
            </a:prstGeom>
            <a:solidFill>
              <a:srgbClr val="0058AB">
                <a:alpha val="100000"/>
              </a:srgbClr>
            </a:solidFill>
          </p:spPr>
          <p:txBody>
            <a:bodyPr/>
            <a:lstStyle/>
            <a:p/>
          </p:txBody>
        </p:sp>
        <p:sp>
          <p:nvSpPr>
            <p:cNvPr id="84" name="rc84"/>
            <p:cNvSpPr/>
            <p:nvPr/>
          </p:nvSpPr>
          <p:spPr>
            <a:xfrm>
              <a:off x="5533779" y="3692695"/>
              <a:ext cx="209058" cy="19275"/>
            </a:xfrm>
            <a:prstGeom prst="rect">
              <a:avLst/>
            </a:prstGeom>
            <a:solidFill>
              <a:srgbClr val="1CABE2">
                <a:alpha val="100000"/>
              </a:srgbClr>
            </a:solidFill>
          </p:spPr>
          <p:txBody>
            <a:bodyPr/>
            <a:lstStyle/>
            <a:p/>
          </p:txBody>
        </p:sp>
        <p:sp>
          <p:nvSpPr>
            <p:cNvPr id="85" name="rc85"/>
            <p:cNvSpPr/>
            <p:nvPr/>
          </p:nvSpPr>
          <p:spPr>
            <a:xfrm>
              <a:off x="5766066" y="3740884"/>
              <a:ext cx="209058" cy="944502"/>
            </a:xfrm>
            <a:prstGeom prst="rect">
              <a:avLst/>
            </a:prstGeom>
            <a:solidFill>
              <a:srgbClr val="80BD41">
                <a:alpha val="100000"/>
              </a:srgbClr>
            </a:solidFill>
          </p:spPr>
          <p:txBody>
            <a:bodyPr/>
            <a:lstStyle/>
            <a:p/>
          </p:txBody>
        </p:sp>
        <p:sp>
          <p:nvSpPr>
            <p:cNvPr id="86" name="rc86"/>
            <p:cNvSpPr/>
            <p:nvPr/>
          </p:nvSpPr>
          <p:spPr>
            <a:xfrm>
              <a:off x="5766066" y="3702333"/>
              <a:ext cx="209058" cy="9637"/>
            </a:xfrm>
            <a:prstGeom prst="rect">
              <a:avLst/>
            </a:prstGeom>
            <a:solidFill>
              <a:srgbClr val="0058AB">
                <a:alpha val="100000"/>
              </a:srgbClr>
            </a:solidFill>
          </p:spPr>
          <p:txBody>
            <a:bodyPr/>
            <a:lstStyle/>
            <a:p/>
          </p:txBody>
        </p:sp>
        <p:sp>
          <p:nvSpPr>
            <p:cNvPr id="87" name="rc87"/>
            <p:cNvSpPr/>
            <p:nvPr/>
          </p:nvSpPr>
          <p:spPr>
            <a:xfrm>
              <a:off x="5766066" y="3711970"/>
              <a:ext cx="209058" cy="28913"/>
            </a:xfrm>
            <a:prstGeom prst="rect">
              <a:avLst/>
            </a:prstGeom>
            <a:solidFill>
              <a:srgbClr val="1CABE2">
                <a:alpha val="100000"/>
              </a:srgbClr>
            </a:solidFill>
          </p:spPr>
          <p:txBody>
            <a:bodyPr/>
            <a:lstStyle/>
            <a:p/>
          </p:txBody>
        </p:sp>
        <p:sp>
          <p:nvSpPr>
            <p:cNvPr id="88" name="rc88"/>
            <p:cNvSpPr/>
            <p:nvPr/>
          </p:nvSpPr>
          <p:spPr>
            <a:xfrm>
              <a:off x="5998354" y="3774616"/>
              <a:ext cx="209058" cy="910770"/>
            </a:xfrm>
            <a:prstGeom prst="rect">
              <a:avLst/>
            </a:prstGeom>
            <a:solidFill>
              <a:srgbClr val="80BD41">
                <a:alpha val="100000"/>
              </a:srgbClr>
            </a:solidFill>
          </p:spPr>
          <p:txBody>
            <a:bodyPr/>
            <a:lstStyle/>
            <a:p/>
          </p:txBody>
        </p:sp>
        <p:sp>
          <p:nvSpPr>
            <p:cNvPr id="89" name="rc89"/>
            <p:cNvSpPr/>
            <p:nvPr/>
          </p:nvSpPr>
          <p:spPr>
            <a:xfrm>
              <a:off x="5998354" y="3726427"/>
              <a:ext cx="209058" cy="9637"/>
            </a:xfrm>
            <a:prstGeom prst="rect">
              <a:avLst/>
            </a:prstGeom>
            <a:solidFill>
              <a:srgbClr val="0058AB">
                <a:alpha val="100000"/>
              </a:srgbClr>
            </a:solidFill>
          </p:spPr>
          <p:txBody>
            <a:bodyPr/>
            <a:lstStyle/>
            <a:p/>
          </p:txBody>
        </p:sp>
        <p:sp>
          <p:nvSpPr>
            <p:cNvPr id="90" name="rc90"/>
            <p:cNvSpPr/>
            <p:nvPr/>
          </p:nvSpPr>
          <p:spPr>
            <a:xfrm>
              <a:off x="5998354" y="3736065"/>
              <a:ext cx="209058" cy="38551"/>
            </a:xfrm>
            <a:prstGeom prst="rect">
              <a:avLst/>
            </a:prstGeom>
            <a:solidFill>
              <a:srgbClr val="1CABE2">
                <a:alpha val="100000"/>
              </a:srgbClr>
            </a:solidFill>
          </p:spPr>
          <p:txBody>
            <a:bodyPr/>
            <a:lstStyle/>
            <a:p/>
          </p:txBody>
        </p:sp>
        <p:sp>
          <p:nvSpPr>
            <p:cNvPr id="91" name="rc91"/>
            <p:cNvSpPr/>
            <p:nvPr/>
          </p:nvSpPr>
          <p:spPr>
            <a:xfrm>
              <a:off x="6230641" y="3808348"/>
              <a:ext cx="209058" cy="877038"/>
            </a:xfrm>
            <a:prstGeom prst="rect">
              <a:avLst/>
            </a:prstGeom>
            <a:solidFill>
              <a:srgbClr val="80BD41">
                <a:alpha val="100000"/>
              </a:srgbClr>
            </a:solidFill>
          </p:spPr>
          <p:txBody>
            <a:bodyPr/>
            <a:lstStyle/>
            <a:p/>
          </p:txBody>
        </p:sp>
        <p:sp>
          <p:nvSpPr>
            <p:cNvPr id="92" name="rc92"/>
            <p:cNvSpPr/>
            <p:nvPr/>
          </p:nvSpPr>
          <p:spPr>
            <a:xfrm>
              <a:off x="6230641" y="3750522"/>
              <a:ext cx="209058" cy="9637"/>
            </a:xfrm>
            <a:prstGeom prst="rect">
              <a:avLst/>
            </a:prstGeom>
            <a:solidFill>
              <a:srgbClr val="0058AB">
                <a:alpha val="100000"/>
              </a:srgbClr>
            </a:solidFill>
          </p:spPr>
          <p:txBody>
            <a:bodyPr/>
            <a:lstStyle/>
            <a:p/>
          </p:txBody>
        </p:sp>
        <p:sp>
          <p:nvSpPr>
            <p:cNvPr id="93" name="rc93"/>
            <p:cNvSpPr/>
            <p:nvPr/>
          </p:nvSpPr>
          <p:spPr>
            <a:xfrm>
              <a:off x="6230641" y="3760159"/>
              <a:ext cx="209058" cy="48188"/>
            </a:xfrm>
            <a:prstGeom prst="rect">
              <a:avLst/>
            </a:prstGeom>
            <a:solidFill>
              <a:srgbClr val="1CABE2">
                <a:alpha val="100000"/>
              </a:srgbClr>
            </a:solidFill>
          </p:spPr>
          <p:txBody>
            <a:bodyPr/>
            <a:lstStyle/>
            <a:p/>
          </p:txBody>
        </p:sp>
        <p:sp>
          <p:nvSpPr>
            <p:cNvPr id="94" name="rc94"/>
            <p:cNvSpPr/>
            <p:nvPr/>
          </p:nvSpPr>
          <p:spPr>
            <a:xfrm>
              <a:off x="6462928" y="3798711"/>
              <a:ext cx="209058" cy="886676"/>
            </a:xfrm>
            <a:prstGeom prst="rect">
              <a:avLst/>
            </a:prstGeom>
            <a:solidFill>
              <a:srgbClr val="80BD41">
                <a:alpha val="100000"/>
              </a:srgbClr>
            </a:solidFill>
          </p:spPr>
          <p:txBody>
            <a:bodyPr/>
            <a:lstStyle/>
            <a:p/>
          </p:txBody>
        </p:sp>
        <p:sp>
          <p:nvSpPr>
            <p:cNvPr id="95" name="rc95"/>
            <p:cNvSpPr/>
            <p:nvPr/>
          </p:nvSpPr>
          <p:spPr>
            <a:xfrm>
              <a:off x="6462928" y="3769797"/>
              <a:ext cx="209058" cy="9637"/>
            </a:xfrm>
            <a:prstGeom prst="rect">
              <a:avLst/>
            </a:prstGeom>
            <a:solidFill>
              <a:srgbClr val="0058AB">
                <a:alpha val="100000"/>
              </a:srgbClr>
            </a:solidFill>
          </p:spPr>
          <p:txBody>
            <a:bodyPr/>
            <a:lstStyle/>
            <a:p/>
          </p:txBody>
        </p:sp>
        <p:sp>
          <p:nvSpPr>
            <p:cNvPr id="96" name="rc96"/>
            <p:cNvSpPr/>
            <p:nvPr/>
          </p:nvSpPr>
          <p:spPr>
            <a:xfrm>
              <a:off x="6462928" y="3779435"/>
              <a:ext cx="209058" cy="19275"/>
            </a:xfrm>
            <a:prstGeom prst="rect">
              <a:avLst/>
            </a:prstGeom>
            <a:solidFill>
              <a:srgbClr val="1CABE2">
                <a:alpha val="100000"/>
              </a:srgbClr>
            </a:solidFill>
          </p:spPr>
          <p:txBody>
            <a:bodyPr/>
            <a:lstStyle/>
            <a:p/>
          </p:txBody>
        </p:sp>
        <p:sp>
          <p:nvSpPr>
            <p:cNvPr id="97" name="rc97"/>
            <p:cNvSpPr/>
            <p:nvPr/>
          </p:nvSpPr>
          <p:spPr>
            <a:xfrm>
              <a:off x="6695215" y="3817986"/>
              <a:ext cx="209058" cy="867400"/>
            </a:xfrm>
            <a:prstGeom prst="rect">
              <a:avLst/>
            </a:prstGeom>
            <a:solidFill>
              <a:srgbClr val="80BD41">
                <a:alpha val="100000"/>
              </a:srgbClr>
            </a:solidFill>
          </p:spPr>
          <p:txBody>
            <a:bodyPr/>
            <a:lstStyle/>
            <a:p/>
          </p:txBody>
        </p:sp>
        <p:sp>
          <p:nvSpPr>
            <p:cNvPr id="98" name="rc98"/>
            <p:cNvSpPr/>
            <p:nvPr/>
          </p:nvSpPr>
          <p:spPr>
            <a:xfrm>
              <a:off x="6695215" y="3789073"/>
              <a:ext cx="209058" cy="9637"/>
            </a:xfrm>
            <a:prstGeom prst="rect">
              <a:avLst/>
            </a:prstGeom>
            <a:solidFill>
              <a:srgbClr val="0058AB">
                <a:alpha val="100000"/>
              </a:srgbClr>
            </a:solidFill>
          </p:spPr>
          <p:txBody>
            <a:bodyPr/>
            <a:lstStyle/>
            <a:p/>
          </p:txBody>
        </p:sp>
        <p:sp>
          <p:nvSpPr>
            <p:cNvPr id="99" name="rc99"/>
            <p:cNvSpPr/>
            <p:nvPr/>
          </p:nvSpPr>
          <p:spPr>
            <a:xfrm>
              <a:off x="6695215" y="3798711"/>
              <a:ext cx="209058" cy="19275"/>
            </a:xfrm>
            <a:prstGeom prst="rect">
              <a:avLst/>
            </a:prstGeom>
            <a:solidFill>
              <a:srgbClr val="1CABE2">
                <a:alpha val="100000"/>
              </a:srgbClr>
            </a:solidFill>
          </p:spPr>
          <p:txBody>
            <a:bodyPr/>
            <a:lstStyle/>
            <a:p/>
          </p:txBody>
        </p:sp>
        <p:sp>
          <p:nvSpPr>
            <p:cNvPr id="100" name="rc100"/>
            <p:cNvSpPr/>
            <p:nvPr/>
          </p:nvSpPr>
          <p:spPr>
            <a:xfrm>
              <a:off x="6927503" y="3837262"/>
              <a:ext cx="209058" cy="848125"/>
            </a:xfrm>
            <a:prstGeom prst="rect">
              <a:avLst/>
            </a:prstGeom>
            <a:solidFill>
              <a:srgbClr val="80BD41">
                <a:alpha val="100000"/>
              </a:srgbClr>
            </a:solidFill>
          </p:spPr>
          <p:txBody>
            <a:bodyPr/>
            <a:lstStyle/>
            <a:p/>
          </p:txBody>
        </p:sp>
        <p:sp>
          <p:nvSpPr>
            <p:cNvPr id="101" name="rc101"/>
            <p:cNvSpPr/>
            <p:nvPr/>
          </p:nvSpPr>
          <p:spPr>
            <a:xfrm>
              <a:off x="6927503" y="3803529"/>
              <a:ext cx="209058" cy="9637"/>
            </a:xfrm>
            <a:prstGeom prst="rect">
              <a:avLst/>
            </a:prstGeom>
            <a:solidFill>
              <a:srgbClr val="0058AB">
                <a:alpha val="100000"/>
              </a:srgbClr>
            </a:solidFill>
          </p:spPr>
          <p:txBody>
            <a:bodyPr/>
            <a:lstStyle/>
            <a:p/>
          </p:txBody>
        </p:sp>
        <p:sp>
          <p:nvSpPr>
            <p:cNvPr id="102" name="rc102"/>
            <p:cNvSpPr/>
            <p:nvPr/>
          </p:nvSpPr>
          <p:spPr>
            <a:xfrm>
              <a:off x="6927503" y="3813167"/>
              <a:ext cx="209058" cy="24094"/>
            </a:xfrm>
            <a:prstGeom prst="rect">
              <a:avLst/>
            </a:prstGeom>
            <a:solidFill>
              <a:srgbClr val="1CABE2">
                <a:alpha val="100000"/>
              </a:srgbClr>
            </a:solidFill>
          </p:spPr>
          <p:txBody>
            <a:bodyPr/>
            <a:lstStyle/>
            <a:p/>
          </p:txBody>
        </p:sp>
        <p:sp>
          <p:nvSpPr>
            <p:cNvPr id="103" name="rc103"/>
            <p:cNvSpPr/>
            <p:nvPr/>
          </p:nvSpPr>
          <p:spPr>
            <a:xfrm>
              <a:off x="7159790" y="3813167"/>
              <a:ext cx="209058" cy="8390"/>
            </a:xfrm>
            <a:prstGeom prst="rect">
              <a:avLst/>
            </a:prstGeom>
            <a:solidFill>
              <a:srgbClr val="F26A21">
                <a:alpha val="100000"/>
              </a:srgbClr>
            </a:solidFill>
          </p:spPr>
          <p:txBody>
            <a:bodyPr/>
            <a:lstStyle/>
            <a:p/>
          </p:txBody>
        </p:sp>
        <p:sp>
          <p:nvSpPr>
            <p:cNvPr id="104" name="rc104"/>
            <p:cNvSpPr/>
            <p:nvPr/>
          </p:nvSpPr>
          <p:spPr>
            <a:xfrm>
              <a:off x="7159790" y="3821557"/>
              <a:ext cx="209058" cy="863829"/>
            </a:xfrm>
            <a:prstGeom prst="rect">
              <a:avLst/>
            </a:prstGeom>
            <a:solidFill>
              <a:srgbClr val="FFC20E">
                <a:alpha val="100000"/>
              </a:srgbClr>
            </a:solidFill>
          </p:spPr>
          <p:txBody>
            <a:bodyPr/>
            <a:lstStyle/>
            <a:p/>
          </p:txBody>
        </p:sp>
        <p:sp>
          <p:nvSpPr>
            <p:cNvPr id="105" name="rc105"/>
            <p:cNvSpPr/>
            <p:nvPr/>
          </p:nvSpPr>
          <p:spPr>
            <a:xfrm>
              <a:off x="7392077" y="3817986"/>
              <a:ext cx="209058" cy="7304"/>
            </a:xfrm>
            <a:prstGeom prst="rect">
              <a:avLst/>
            </a:prstGeom>
            <a:solidFill>
              <a:srgbClr val="F26A21">
                <a:alpha val="100000"/>
              </a:srgbClr>
            </a:solidFill>
          </p:spPr>
          <p:txBody>
            <a:bodyPr/>
            <a:lstStyle/>
            <a:p/>
          </p:txBody>
        </p:sp>
        <p:sp>
          <p:nvSpPr>
            <p:cNvPr id="106" name="rc106"/>
            <p:cNvSpPr/>
            <p:nvPr/>
          </p:nvSpPr>
          <p:spPr>
            <a:xfrm>
              <a:off x="7392077" y="3825290"/>
              <a:ext cx="209058" cy="860096"/>
            </a:xfrm>
            <a:prstGeom prst="rect">
              <a:avLst/>
            </a:prstGeom>
            <a:solidFill>
              <a:srgbClr val="FFC20E">
                <a:alpha val="100000"/>
              </a:srgbClr>
            </a:solidFill>
          </p:spPr>
          <p:txBody>
            <a:bodyPr/>
            <a:lstStyle/>
            <a:p/>
          </p:txBody>
        </p:sp>
        <p:sp>
          <p:nvSpPr>
            <p:cNvPr id="107" name="rc107"/>
            <p:cNvSpPr/>
            <p:nvPr/>
          </p:nvSpPr>
          <p:spPr>
            <a:xfrm>
              <a:off x="7624364" y="3822805"/>
              <a:ext cx="209058" cy="6358"/>
            </a:xfrm>
            <a:prstGeom prst="rect">
              <a:avLst/>
            </a:prstGeom>
            <a:solidFill>
              <a:srgbClr val="F26A21">
                <a:alpha val="100000"/>
              </a:srgbClr>
            </a:solidFill>
          </p:spPr>
          <p:txBody>
            <a:bodyPr/>
            <a:lstStyle/>
            <a:p/>
          </p:txBody>
        </p:sp>
        <p:sp>
          <p:nvSpPr>
            <p:cNvPr id="108" name="rc108"/>
            <p:cNvSpPr/>
            <p:nvPr/>
          </p:nvSpPr>
          <p:spPr>
            <a:xfrm>
              <a:off x="7624364" y="3829164"/>
              <a:ext cx="209058" cy="856223"/>
            </a:xfrm>
            <a:prstGeom prst="rect">
              <a:avLst/>
            </a:prstGeom>
            <a:solidFill>
              <a:srgbClr val="FFC20E">
                <a:alpha val="100000"/>
              </a:srgbClr>
            </a:solidFill>
          </p:spPr>
          <p:txBody>
            <a:bodyPr/>
            <a:lstStyle/>
            <a:p/>
          </p:txBody>
        </p:sp>
        <p:sp>
          <p:nvSpPr>
            <p:cNvPr id="109" name="rc109"/>
            <p:cNvSpPr/>
            <p:nvPr/>
          </p:nvSpPr>
          <p:spPr>
            <a:xfrm>
              <a:off x="7856652" y="3827624"/>
              <a:ext cx="209058" cy="5535"/>
            </a:xfrm>
            <a:prstGeom prst="rect">
              <a:avLst/>
            </a:prstGeom>
            <a:solidFill>
              <a:srgbClr val="F26A21">
                <a:alpha val="100000"/>
              </a:srgbClr>
            </a:solidFill>
          </p:spPr>
          <p:txBody>
            <a:bodyPr/>
            <a:lstStyle/>
            <a:p/>
          </p:txBody>
        </p:sp>
        <p:sp>
          <p:nvSpPr>
            <p:cNvPr id="110" name="rc110"/>
            <p:cNvSpPr/>
            <p:nvPr/>
          </p:nvSpPr>
          <p:spPr>
            <a:xfrm>
              <a:off x="7856652" y="3833159"/>
              <a:ext cx="209058" cy="852227"/>
            </a:xfrm>
            <a:prstGeom prst="rect">
              <a:avLst/>
            </a:prstGeom>
            <a:solidFill>
              <a:srgbClr val="FFC20E">
                <a:alpha val="100000"/>
              </a:srgbClr>
            </a:solidFill>
          </p:spPr>
          <p:txBody>
            <a:bodyPr/>
            <a:lstStyle/>
            <a:p/>
          </p:txBody>
        </p:sp>
        <p:sp>
          <p:nvSpPr>
            <p:cNvPr id="111" name="rc111"/>
            <p:cNvSpPr/>
            <p:nvPr/>
          </p:nvSpPr>
          <p:spPr>
            <a:xfrm>
              <a:off x="8088939" y="3822805"/>
              <a:ext cx="209058" cy="4818"/>
            </a:xfrm>
            <a:prstGeom prst="rect">
              <a:avLst/>
            </a:prstGeom>
            <a:solidFill>
              <a:srgbClr val="F26A21">
                <a:alpha val="100000"/>
              </a:srgbClr>
            </a:solidFill>
          </p:spPr>
          <p:txBody>
            <a:bodyPr/>
            <a:lstStyle/>
            <a:p/>
          </p:txBody>
        </p:sp>
        <p:sp>
          <p:nvSpPr>
            <p:cNvPr id="112" name="rc112"/>
            <p:cNvSpPr/>
            <p:nvPr/>
          </p:nvSpPr>
          <p:spPr>
            <a:xfrm>
              <a:off x="8088939" y="3827624"/>
              <a:ext cx="209058" cy="857762"/>
            </a:xfrm>
            <a:prstGeom prst="rect">
              <a:avLst/>
            </a:prstGeom>
            <a:solidFill>
              <a:srgbClr val="FFC20E">
                <a:alpha val="100000"/>
              </a:srgbClr>
            </a:solidFill>
          </p:spPr>
          <p:txBody>
            <a:bodyPr/>
            <a:lstStyle/>
            <a:p/>
          </p:txBody>
        </p:sp>
        <p:sp>
          <p:nvSpPr>
            <p:cNvPr id="113" name="pl113"/>
            <p:cNvSpPr/>
            <p:nvPr/>
          </p:nvSpPr>
          <p:spPr>
            <a:xfrm>
              <a:off x="1224851" y="2071041"/>
              <a:ext cx="5807181" cy="26407"/>
            </a:xfrm>
            <a:custGeom>
              <a:avLst/>
              <a:pathLst>
                <a:path w="5807181" h="26407">
                  <a:moveTo>
                    <a:pt x="0" y="26407"/>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lnTo>
                    <a:pt x="5807181" y="0"/>
                  </a:lnTo>
                </a:path>
              </a:pathLst>
            </a:custGeom>
            <a:ln w="27101" cap="flat">
              <a:solidFill>
                <a:srgbClr val="0058AB">
                  <a:alpha val="100000"/>
                </a:srgbClr>
              </a:solidFill>
              <a:prstDash val="solid"/>
              <a:round/>
            </a:ln>
          </p:spPr>
          <p:txBody>
            <a:bodyPr/>
            <a:lstStyle/>
            <a:p/>
          </p:txBody>
        </p:sp>
        <p:sp>
          <p:nvSpPr>
            <p:cNvPr id="114" name="pl114"/>
            <p:cNvSpPr/>
            <p:nvPr/>
          </p:nvSpPr>
          <p:spPr>
            <a:xfrm>
              <a:off x="1224851" y="2071041"/>
              <a:ext cx="5807181" cy="1320376"/>
            </a:xfrm>
            <a:custGeom>
              <a:avLst/>
              <a:pathLst>
                <a:path w="5807181" h="1320376">
                  <a:moveTo>
                    <a:pt x="0" y="79222"/>
                  </a:moveTo>
                  <a:lnTo>
                    <a:pt x="232287" y="26407"/>
                  </a:lnTo>
                  <a:lnTo>
                    <a:pt x="464574" y="0"/>
                  </a:lnTo>
                  <a:lnTo>
                    <a:pt x="696861" y="0"/>
                  </a:lnTo>
                  <a:lnTo>
                    <a:pt x="929148" y="26407"/>
                  </a:lnTo>
                  <a:lnTo>
                    <a:pt x="1161436" y="26407"/>
                  </a:lnTo>
                  <a:lnTo>
                    <a:pt x="1393723" y="26407"/>
                  </a:lnTo>
                  <a:lnTo>
                    <a:pt x="1626010" y="132037"/>
                  </a:lnTo>
                  <a:lnTo>
                    <a:pt x="1858297" y="184852"/>
                  </a:lnTo>
                  <a:lnTo>
                    <a:pt x="2090585" y="1320376"/>
                  </a:lnTo>
                  <a:lnTo>
                    <a:pt x="2322872" y="792225"/>
                  </a:lnTo>
                  <a:lnTo>
                    <a:pt x="2555159" y="396112"/>
                  </a:lnTo>
                  <a:lnTo>
                    <a:pt x="2787446" y="264075"/>
                  </a:lnTo>
                  <a:lnTo>
                    <a:pt x="3019734" y="0"/>
                  </a:lnTo>
                  <a:lnTo>
                    <a:pt x="3252021" y="105630"/>
                  </a:lnTo>
                  <a:lnTo>
                    <a:pt x="3484308" y="237667"/>
                  </a:lnTo>
                  <a:lnTo>
                    <a:pt x="3716595" y="26407"/>
                  </a:lnTo>
                  <a:lnTo>
                    <a:pt x="3948883" y="52815"/>
                  </a:lnTo>
                  <a:lnTo>
                    <a:pt x="4181170" y="105630"/>
                  </a:lnTo>
                  <a:lnTo>
                    <a:pt x="4413457" y="52815"/>
                  </a:lnTo>
                  <a:lnTo>
                    <a:pt x="4645744" y="79222"/>
                  </a:lnTo>
                  <a:lnTo>
                    <a:pt x="4878032" y="105630"/>
                  </a:lnTo>
                  <a:lnTo>
                    <a:pt x="5110319" y="132037"/>
                  </a:lnTo>
                  <a:lnTo>
                    <a:pt x="5342606" y="52815"/>
                  </a:lnTo>
                  <a:lnTo>
                    <a:pt x="5574893" y="52815"/>
                  </a:lnTo>
                  <a:lnTo>
                    <a:pt x="5807181" y="79222"/>
                  </a:lnTo>
                </a:path>
              </a:pathLst>
            </a:custGeom>
            <a:ln w="27101" cap="flat">
              <a:solidFill>
                <a:srgbClr val="80BD41">
                  <a:alpha val="100000"/>
                </a:srgbClr>
              </a:solidFill>
              <a:prstDash val="solid"/>
              <a:round/>
            </a:ln>
          </p:spPr>
          <p:txBody>
            <a:bodyPr/>
            <a:lstStyle/>
            <a:p/>
          </p:txBody>
        </p:sp>
        <p:sp>
          <p:nvSpPr>
            <p:cNvPr id="115" name="tx115"/>
            <p:cNvSpPr/>
            <p:nvPr/>
          </p:nvSpPr>
          <p:spPr>
            <a:xfrm>
              <a:off x="115652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31795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47939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6408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5699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0226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3455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26684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49912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314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6370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15652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231795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479395"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29" name="tx129"/>
            <p:cNvSpPr/>
            <p:nvPr/>
          </p:nvSpPr>
          <p:spPr>
            <a:xfrm>
              <a:off x="464083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556998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80226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03455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26684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49912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7314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96370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7896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9" name="tx139"/>
            <p:cNvSpPr/>
            <p:nvPr/>
          </p:nvSpPr>
          <p:spPr>
            <a:xfrm>
              <a:off x="508103" y="271519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0" name="tx140"/>
            <p:cNvSpPr/>
            <p:nvPr/>
          </p:nvSpPr>
          <p:spPr>
            <a:xfrm>
              <a:off x="508103" y="175141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04593" y="5522891"/>
              <a:ext cx="201455" cy="201456"/>
            </a:xfrm>
            <a:prstGeom prst="rect">
              <a:avLst/>
            </a:prstGeom>
            <a:solidFill>
              <a:srgbClr val="80BD41">
                <a:alpha val="100000"/>
              </a:srgbClr>
            </a:solidFill>
          </p:spPr>
          <p:txBody>
            <a:bodyPr/>
            <a:lstStyle/>
            <a:p/>
          </p:txBody>
        </p:sp>
        <p:sp>
          <p:nvSpPr>
            <p:cNvPr id="163" name="rc163"/>
            <p:cNvSpPr/>
            <p:nvPr/>
          </p:nvSpPr>
          <p:spPr>
            <a:xfrm>
              <a:off x="2506543" y="5522891"/>
              <a:ext cx="201456" cy="201456"/>
            </a:xfrm>
            <a:prstGeom prst="rect">
              <a:avLst/>
            </a:prstGeom>
            <a:solidFill>
              <a:srgbClr val="1CABE2">
                <a:alpha val="100000"/>
              </a:srgbClr>
            </a:solidFill>
          </p:spPr>
          <p:txBody>
            <a:bodyPr/>
            <a:lstStyle/>
            <a:p/>
          </p:txBody>
        </p:sp>
        <p:sp>
          <p:nvSpPr>
            <p:cNvPr id="164" name="rc164"/>
            <p:cNvSpPr/>
            <p:nvPr/>
          </p:nvSpPr>
          <p:spPr>
            <a:xfrm>
              <a:off x="3579366" y="5522891"/>
              <a:ext cx="201456" cy="201456"/>
            </a:xfrm>
            <a:prstGeom prst="rect">
              <a:avLst/>
            </a:prstGeom>
            <a:solidFill>
              <a:srgbClr val="0058AB">
                <a:alpha val="100000"/>
              </a:srgbClr>
            </a:solidFill>
          </p:spPr>
          <p:txBody>
            <a:bodyPr/>
            <a:lstStyle/>
            <a:p/>
          </p:txBody>
        </p:sp>
        <p:sp>
          <p:nvSpPr>
            <p:cNvPr id="165" name="rc165"/>
            <p:cNvSpPr/>
            <p:nvPr/>
          </p:nvSpPr>
          <p:spPr>
            <a:xfrm>
              <a:off x="4574699" y="5522891"/>
              <a:ext cx="201456" cy="201456"/>
            </a:xfrm>
            <a:prstGeom prst="rect">
              <a:avLst/>
            </a:prstGeom>
            <a:solidFill>
              <a:srgbClr val="FFC20E">
                <a:alpha val="100000"/>
              </a:srgbClr>
            </a:solidFill>
          </p:spPr>
          <p:txBody>
            <a:bodyPr/>
            <a:lstStyle/>
            <a:p/>
          </p:txBody>
        </p:sp>
        <p:sp>
          <p:nvSpPr>
            <p:cNvPr id="166" name="rc166"/>
            <p:cNvSpPr/>
            <p:nvPr/>
          </p:nvSpPr>
          <p:spPr>
            <a:xfrm>
              <a:off x="6478833" y="5522891"/>
              <a:ext cx="201455" cy="201456"/>
            </a:xfrm>
            <a:prstGeom prst="rect">
              <a:avLst/>
            </a:prstGeom>
            <a:solidFill>
              <a:srgbClr val="F26A21">
                <a:alpha val="100000"/>
              </a:srgbClr>
            </a:solidFill>
          </p:spPr>
          <p:txBody>
            <a:bodyPr/>
            <a:lstStyle/>
            <a:p/>
          </p:txBody>
        </p:sp>
        <p:sp>
          <p:nvSpPr>
            <p:cNvPr id="167" name="tx167"/>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761438" y="1513317"/>
              <a:ext cx="41008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Palau</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Palau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Palau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4301" y="4721306"/>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5" name="pl5"/>
            <p:cNvSpPr/>
            <p:nvPr/>
          </p:nvSpPr>
          <p:spPr>
            <a:xfrm>
              <a:off x="634301" y="4062695"/>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6" name="pl6"/>
            <p:cNvSpPr/>
            <p:nvPr/>
          </p:nvSpPr>
          <p:spPr>
            <a:xfrm>
              <a:off x="634301" y="3404085"/>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7" name="pl7"/>
            <p:cNvSpPr/>
            <p:nvPr/>
          </p:nvSpPr>
          <p:spPr>
            <a:xfrm>
              <a:off x="634301" y="2745474"/>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8" name="pl8"/>
            <p:cNvSpPr/>
            <p:nvPr/>
          </p:nvSpPr>
          <p:spPr>
            <a:xfrm>
              <a:off x="634301" y="2086863"/>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9" name="pl9"/>
            <p:cNvSpPr/>
            <p:nvPr/>
          </p:nvSpPr>
          <p:spPr>
            <a:xfrm>
              <a:off x="634301" y="5050611"/>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0" name="pl10"/>
            <p:cNvSpPr/>
            <p:nvPr/>
          </p:nvSpPr>
          <p:spPr>
            <a:xfrm>
              <a:off x="634301" y="4392001"/>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1" name="pl11"/>
            <p:cNvSpPr/>
            <p:nvPr/>
          </p:nvSpPr>
          <p:spPr>
            <a:xfrm>
              <a:off x="634301" y="3733390"/>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2" name="pl12"/>
            <p:cNvSpPr/>
            <p:nvPr/>
          </p:nvSpPr>
          <p:spPr>
            <a:xfrm>
              <a:off x="634301" y="3074779"/>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3" name="pl13"/>
            <p:cNvSpPr/>
            <p:nvPr/>
          </p:nvSpPr>
          <p:spPr>
            <a:xfrm>
              <a:off x="634301" y="2416169"/>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4" name="pl14"/>
            <p:cNvSpPr/>
            <p:nvPr/>
          </p:nvSpPr>
          <p:spPr>
            <a:xfrm>
              <a:off x="634301" y="1757558"/>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5" name="pl15"/>
            <p:cNvSpPr/>
            <p:nvPr/>
          </p:nvSpPr>
          <p:spPr>
            <a:xfrm>
              <a:off x="112968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37799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263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746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229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712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1955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678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161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644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61279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611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094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3577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6060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8543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026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35097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5992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8476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09591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3442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5925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408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0891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374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374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790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017943" y="1757558"/>
              <a:ext cx="223480" cy="3293053"/>
            </a:xfrm>
            <a:prstGeom prst="rect">
              <a:avLst/>
            </a:prstGeom>
            <a:solidFill>
              <a:srgbClr val="0058AB">
                <a:alpha val="100000"/>
              </a:srgbClr>
            </a:solidFill>
          </p:spPr>
          <p:txBody>
            <a:bodyPr/>
            <a:lstStyle/>
            <a:p/>
          </p:txBody>
        </p:sp>
        <p:sp>
          <p:nvSpPr>
            <p:cNvPr id="44" name="rc44"/>
            <p:cNvSpPr/>
            <p:nvPr/>
          </p:nvSpPr>
          <p:spPr>
            <a:xfrm>
              <a:off x="1266254" y="3074779"/>
              <a:ext cx="223480" cy="1975831"/>
            </a:xfrm>
            <a:prstGeom prst="rect">
              <a:avLst/>
            </a:prstGeom>
            <a:solidFill>
              <a:srgbClr val="0058AB">
                <a:alpha val="100000"/>
              </a:srgbClr>
            </a:solidFill>
          </p:spPr>
          <p:txBody>
            <a:bodyPr/>
            <a:lstStyle/>
            <a:p/>
          </p:txBody>
        </p:sp>
        <p:sp>
          <p:nvSpPr>
            <p:cNvPr id="45" name="rc45"/>
            <p:cNvSpPr/>
            <p:nvPr/>
          </p:nvSpPr>
          <p:spPr>
            <a:xfrm>
              <a:off x="1514566" y="3074779"/>
              <a:ext cx="223480" cy="1975831"/>
            </a:xfrm>
            <a:prstGeom prst="rect">
              <a:avLst/>
            </a:prstGeom>
            <a:solidFill>
              <a:srgbClr val="0058AB">
                <a:alpha val="100000"/>
              </a:srgbClr>
            </a:solidFill>
          </p:spPr>
          <p:txBody>
            <a:bodyPr/>
            <a:lstStyle/>
            <a:p/>
          </p:txBody>
        </p:sp>
        <p:sp>
          <p:nvSpPr>
            <p:cNvPr id="46" name="rc46"/>
            <p:cNvSpPr/>
            <p:nvPr/>
          </p:nvSpPr>
          <p:spPr>
            <a:xfrm>
              <a:off x="1762877" y="3074779"/>
              <a:ext cx="223480" cy="1975831"/>
            </a:xfrm>
            <a:prstGeom prst="rect">
              <a:avLst/>
            </a:prstGeom>
            <a:solidFill>
              <a:srgbClr val="0058AB">
                <a:alpha val="100000"/>
              </a:srgbClr>
            </a:solidFill>
          </p:spPr>
          <p:txBody>
            <a:bodyPr/>
            <a:lstStyle/>
            <a:p/>
          </p:txBody>
        </p:sp>
        <p:sp>
          <p:nvSpPr>
            <p:cNvPr id="47" name="rc47"/>
            <p:cNvSpPr/>
            <p:nvPr/>
          </p:nvSpPr>
          <p:spPr>
            <a:xfrm>
              <a:off x="2011189" y="3074779"/>
              <a:ext cx="223480" cy="1975831"/>
            </a:xfrm>
            <a:prstGeom prst="rect">
              <a:avLst/>
            </a:prstGeom>
            <a:solidFill>
              <a:srgbClr val="0058AB">
                <a:alpha val="100000"/>
              </a:srgbClr>
            </a:solidFill>
          </p:spPr>
          <p:txBody>
            <a:bodyPr/>
            <a:lstStyle/>
            <a:p/>
          </p:txBody>
        </p:sp>
        <p:sp>
          <p:nvSpPr>
            <p:cNvPr id="48" name="rc48"/>
            <p:cNvSpPr/>
            <p:nvPr/>
          </p:nvSpPr>
          <p:spPr>
            <a:xfrm>
              <a:off x="2259500" y="3074779"/>
              <a:ext cx="223480" cy="1975831"/>
            </a:xfrm>
            <a:prstGeom prst="rect">
              <a:avLst/>
            </a:prstGeom>
            <a:solidFill>
              <a:srgbClr val="0058AB">
                <a:alpha val="100000"/>
              </a:srgbClr>
            </a:solidFill>
          </p:spPr>
          <p:txBody>
            <a:bodyPr/>
            <a:lstStyle/>
            <a:p/>
          </p:txBody>
        </p:sp>
        <p:sp>
          <p:nvSpPr>
            <p:cNvPr id="49" name="rc49"/>
            <p:cNvSpPr/>
            <p:nvPr/>
          </p:nvSpPr>
          <p:spPr>
            <a:xfrm>
              <a:off x="2507812" y="3074779"/>
              <a:ext cx="223480" cy="1975831"/>
            </a:xfrm>
            <a:prstGeom prst="rect">
              <a:avLst/>
            </a:prstGeom>
            <a:solidFill>
              <a:srgbClr val="0058AB">
                <a:alpha val="100000"/>
              </a:srgbClr>
            </a:solidFill>
          </p:spPr>
          <p:txBody>
            <a:bodyPr/>
            <a:lstStyle/>
            <a:p/>
          </p:txBody>
        </p:sp>
        <p:sp>
          <p:nvSpPr>
            <p:cNvPr id="50" name="rc50"/>
            <p:cNvSpPr/>
            <p:nvPr/>
          </p:nvSpPr>
          <p:spPr>
            <a:xfrm>
              <a:off x="2756123" y="3074779"/>
              <a:ext cx="223480" cy="1975831"/>
            </a:xfrm>
            <a:prstGeom prst="rect">
              <a:avLst/>
            </a:prstGeom>
            <a:solidFill>
              <a:srgbClr val="0058AB">
                <a:alpha val="100000"/>
              </a:srgbClr>
            </a:solidFill>
          </p:spPr>
          <p:txBody>
            <a:bodyPr/>
            <a:lstStyle/>
            <a:p/>
          </p:txBody>
        </p:sp>
        <p:sp>
          <p:nvSpPr>
            <p:cNvPr id="51" name="rc51"/>
            <p:cNvSpPr/>
            <p:nvPr/>
          </p:nvSpPr>
          <p:spPr>
            <a:xfrm>
              <a:off x="3004435" y="3074779"/>
              <a:ext cx="223480" cy="1975831"/>
            </a:xfrm>
            <a:prstGeom prst="rect">
              <a:avLst/>
            </a:prstGeom>
            <a:solidFill>
              <a:srgbClr val="0058AB">
                <a:alpha val="100000"/>
              </a:srgbClr>
            </a:solidFill>
          </p:spPr>
          <p:txBody>
            <a:bodyPr/>
            <a:lstStyle/>
            <a:p/>
          </p:txBody>
        </p:sp>
        <p:sp>
          <p:nvSpPr>
            <p:cNvPr id="52" name="rc52"/>
            <p:cNvSpPr/>
            <p:nvPr/>
          </p:nvSpPr>
          <p:spPr>
            <a:xfrm>
              <a:off x="3252746" y="3074779"/>
              <a:ext cx="223480" cy="1975831"/>
            </a:xfrm>
            <a:prstGeom prst="rect">
              <a:avLst/>
            </a:prstGeom>
            <a:solidFill>
              <a:srgbClr val="0058AB">
                <a:alpha val="100000"/>
              </a:srgbClr>
            </a:solidFill>
          </p:spPr>
          <p:txBody>
            <a:bodyPr/>
            <a:lstStyle/>
            <a:p/>
          </p:txBody>
        </p:sp>
        <p:sp>
          <p:nvSpPr>
            <p:cNvPr id="53" name="rc53"/>
            <p:cNvSpPr/>
            <p:nvPr/>
          </p:nvSpPr>
          <p:spPr>
            <a:xfrm>
              <a:off x="3501058" y="3733390"/>
              <a:ext cx="223480" cy="1317221"/>
            </a:xfrm>
            <a:prstGeom prst="rect">
              <a:avLst/>
            </a:prstGeom>
            <a:solidFill>
              <a:srgbClr val="0058AB">
                <a:alpha val="100000"/>
              </a:srgbClr>
            </a:solidFill>
          </p:spPr>
          <p:txBody>
            <a:bodyPr/>
            <a:lstStyle/>
            <a:p/>
          </p:txBody>
        </p:sp>
        <p:sp>
          <p:nvSpPr>
            <p:cNvPr id="54" name="rc54"/>
            <p:cNvSpPr/>
            <p:nvPr/>
          </p:nvSpPr>
          <p:spPr>
            <a:xfrm>
              <a:off x="3749370" y="3733390"/>
              <a:ext cx="223480" cy="1317221"/>
            </a:xfrm>
            <a:prstGeom prst="rect">
              <a:avLst/>
            </a:prstGeom>
            <a:solidFill>
              <a:srgbClr val="0058AB">
                <a:alpha val="100000"/>
              </a:srgbClr>
            </a:solidFill>
          </p:spPr>
          <p:txBody>
            <a:bodyPr/>
            <a:lstStyle/>
            <a:p/>
          </p:txBody>
        </p:sp>
        <p:sp>
          <p:nvSpPr>
            <p:cNvPr id="55" name="rc55"/>
            <p:cNvSpPr/>
            <p:nvPr/>
          </p:nvSpPr>
          <p:spPr>
            <a:xfrm>
              <a:off x="3997681" y="3733390"/>
              <a:ext cx="223480" cy="1317221"/>
            </a:xfrm>
            <a:prstGeom prst="rect">
              <a:avLst/>
            </a:prstGeom>
            <a:solidFill>
              <a:srgbClr val="0058AB">
                <a:alpha val="100000"/>
              </a:srgbClr>
            </a:solidFill>
          </p:spPr>
          <p:txBody>
            <a:bodyPr/>
            <a:lstStyle/>
            <a:p/>
          </p:txBody>
        </p:sp>
        <p:sp>
          <p:nvSpPr>
            <p:cNvPr id="56" name="rc56"/>
            <p:cNvSpPr/>
            <p:nvPr/>
          </p:nvSpPr>
          <p:spPr>
            <a:xfrm>
              <a:off x="4245993" y="3733390"/>
              <a:ext cx="223480" cy="1317221"/>
            </a:xfrm>
            <a:prstGeom prst="rect">
              <a:avLst/>
            </a:prstGeom>
            <a:solidFill>
              <a:srgbClr val="0058AB">
                <a:alpha val="100000"/>
              </a:srgbClr>
            </a:solidFill>
          </p:spPr>
          <p:txBody>
            <a:bodyPr/>
            <a:lstStyle/>
            <a:p/>
          </p:txBody>
        </p:sp>
        <p:sp>
          <p:nvSpPr>
            <p:cNvPr id="57" name="rc57"/>
            <p:cNvSpPr/>
            <p:nvPr/>
          </p:nvSpPr>
          <p:spPr>
            <a:xfrm>
              <a:off x="4494304" y="3733390"/>
              <a:ext cx="223480" cy="1317221"/>
            </a:xfrm>
            <a:prstGeom prst="rect">
              <a:avLst/>
            </a:prstGeom>
            <a:solidFill>
              <a:srgbClr val="0058AB">
                <a:alpha val="100000"/>
              </a:srgbClr>
            </a:solidFill>
          </p:spPr>
          <p:txBody>
            <a:bodyPr/>
            <a:lstStyle/>
            <a:p/>
          </p:txBody>
        </p:sp>
        <p:sp>
          <p:nvSpPr>
            <p:cNvPr id="58" name="rc58"/>
            <p:cNvSpPr/>
            <p:nvPr/>
          </p:nvSpPr>
          <p:spPr>
            <a:xfrm>
              <a:off x="4742616" y="3733390"/>
              <a:ext cx="223480" cy="1317221"/>
            </a:xfrm>
            <a:prstGeom prst="rect">
              <a:avLst/>
            </a:prstGeom>
            <a:solidFill>
              <a:srgbClr val="0058AB">
                <a:alpha val="100000"/>
              </a:srgbClr>
            </a:solidFill>
          </p:spPr>
          <p:txBody>
            <a:bodyPr/>
            <a:lstStyle/>
            <a:p/>
          </p:txBody>
        </p:sp>
        <p:sp>
          <p:nvSpPr>
            <p:cNvPr id="59" name="rc59"/>
            <p:cNvSpPr/>
            <p:nvPr/>
          </p:nvSpPr>
          <p:spPr>
            <a:xfrm>
              <a:off x="4990927" y="3733390"/>
              <a:ext cx="223480" cy="1317221"/>
            </a:xfrm>
            <a:prstGeom prst="rect">
              <a:avLst/>
            </a:prstGeom>
            <a:solidFill>
              <a:srgbClr val="0058AB">
                <a:alpha val="100000"/>
              </a:srgbClr>
            </a:solidFill>
          </p:spPr>
          <p:txBody>
            <a:bodyPr/>
            <a:lstStyle/>
            <a:p/>
          </p:txBody>
        </p:sp>
        <p:sp>
          <p:nvSpPr>
            <p:cNvPr id="60" name="rc60"/>
            <p:cNvSpPr/>
            <p:nvPr/>
          </p:nvSpPr>
          <p:spPr>
            <a:xfrm>
              <a:off x="5239239" y="3733390"/>
              <a:ext cx="223480" cy="1317221"/>
            </a:xfrm>
            <a:prstGeom prst="rect">
              <a:avLst/>
            </a:prstGeom>
            <a:solidFill>
              <a:srgbClr val="0058AB">
                <a:alpha val="100000"/>
              </a:srgbClr>
            </a:solidFill>
          </p:spPr>
          <p:txBody>
            <a:bodyPr/>
            <a:lstStyle/>
            <a:p/>
          </p:txBody>
        </p:sp>
        <p:sp>
          <p:nvSpPr>
            <p:cNvPr id="61" name="rc61"/>
            <p:cNvSpPr/>
            <p:nvPr/>
          </p:nvSpPr>
          <p:spPr>
            <a:xfrm>
              <a:off x="5487550" y="3733390"/>
              <a:ext cx="223480" cy="1317221"/>
            </a:xfrm>
            <a:prstGeom prst="rect">
              <a:avLst/>
            </a:prstGeom>
            <a:solidFill>
              <a:srgbClr val="0058AB">
                <a:alpha val="100000"/>
              </a:srgbClr>
            </a:solidFill>
          </p:spPr>
          <p:txBody>
            <a:bodyPr/>
            <a:lstStyle/>
            <a:p/>
          </p:txBody>
        </p:sp>
        <p:sp>
          <p:nvSpPr>
            <p:cNvPr id="62" name="rc62"/>
            <p:cNvSpPr/>
            <p:nvPr/>
          </p:nvSpPr>
          <p:spPr>
            <a:xfrm>
              <a:off x="5735862" y="3733390"/>
              <a:ext cx="223480" cy="1317221"/>
            </a:xfrm>
            <a:prstGeom prst="rect">
              <a:avLst/>
            </a:prstGeom>
            <a:solidFill>
              <a:srgbClr val="0058AB">
                <a:alpha val="100000"/>
              </a:srgbClr>
            </a:solidFill>
          </p:spPr>
          <p:txBody>
            <a:bodyPr/>
            <a:lstStyle/>
            <a:p/>
          </p:txBody>
        </p:sp>
        <p:sp>
          <p:nvSpPr>
            <p:cNvPr id="63" name="rc63"/>
            <p:cNvSpPr/>
            <p:nvPr/>
          </p:nvSpPr>
          <p:spPr>
            <a:xfrm>
              <a:off x="5984173" y="3733390"/>
              <a:ext cx="223480" cy="1317221"/>
            </a:xfrm>
            <a:prstGeom prst="rect">
              <a:avLst/>
            </a:prstGeom>
            <a:solidFill>
              <a:srgbClr val="0058AB">
                <a:alpha val="100000"/>
              </a:srgbClr>
            </a:solidFill>
          </p:spPr>
          <p:txBody>
            <a:bodyPr/>
            <a:lstStyle/>
            <a:p/>
          </p:txBody>
        </p:sp>
        <p:sp>
          <p:nvSpPr>
            <p:cNvPr id="64" name="rc64"/>
            <p:cNvSpPr/>
            <p:nvPr/>
          </p:nvSpPr>
          <p:spPr>
            <a:xfrm>
              <a:off x="6232485" y="3733390"/>
              <a:ext cx="223480" cy="1317221"/>
            </a:xfrm>
            <a:prstGeom prst="rect">
              <a:avLst/>
            </a:prstGeom>
            <a:solidFill>
              <a:srgbClr val="0058AB">
                <a:alpha val="100000"/>
              </a:srgbClr>
            </a:solidFill>
          </p:spPr>
          <p:txBody>
            <a:bodyPr/>
            <a:lstStyle/>
            <a:p/>
          </p:txBody>
        </p:sp>
        <p:sp>
          <p:nvSpPr>
            <p:cNvPr id="65" name="rc65"/>
            <p:cNvSpPr/>
            <p:nvPr/>
          </p:nvSpPr>
          <p:spPr>
            <a:xfrm>
              <a:off x="6480796" y="3733390"/>
              <a:ext cx="223480" cy="1317221"/>
            </a:xfrm>
            <a:prstGeom prst="rect">
              <a:avLst/>
            </a:prstGeom>
            <a:solidFill>
              <a:srgbClr val="0058AB">
                <a:alpha val="100000"/>
              </a:srgbClr>
            </a:solidFill>
          </p:spPr>
          <p:txBody>
            <a:bodyPr/>
            <a:lstStyle/>
            <a:p/>
          </p:txBody>
        </p:sp>
        <p:sp>
          <p:nvSpPr>
            <p:cNvPr id="66" name="rc66"/>
            <p:cNvSpPr/>
            <p:nvPr/>
          </p:nvSpPr>
          <p:spPr>
            <a:xfrm>
              <a:off x="6729108" y="3733390"/>
              <a:ext cx="223480" cy="1317221"/>
            </a:xfrm>
            <a:prstGeom prst="rect">
              <a:avLst/>
            </a:prstGeom>
            <a:solidFill>
              <a:srgbClr val="0058AB">
                <a:alpha val="100000"/>
              </a:srgbClr>
            </a:solidFill>
          </p:spPr>
          <p:txBody>
            <a:bodyPr/>
            <a:lstStyle/>
            <a:p/>
          </p:txBody>
        </p:sp>
        <p:sp>
          <p:nvSpPr>
            <p:cNvPr id="67" name="rc67"/>
            <p:cNvSpPr/>
            <p:nvPr/>
          </p:nvSpPr>
          <p:spPr>
            <a:xfrm>
              <a:off x="6977420" y="3733390"/>
              <a:ext cx="223480" cy="1317221"/>
            </a:xfrm>
            <a:prstGeom prst="rect">
              <a:avLst/>
            </a:prstGeom>
            <a:solidFill>
              <a:srgbClr val="0058AB">
                <a:alpha val="100000"/>
              </a:srgbClr>
            </a:solidFill>
          </p:spPr>
          <p:txBody>
            <a:bodyPr/>
            <a:lstStyle/>
            <a:p/>
          </p:txBody>
        </p:sp>
        <p:sp>
          <p:nvSpPr>
            <p:cNvPr id="68" name="rc68"/>
            <p:cNvSpPr/>
            <p:nvPr/>
          </p:nvSpPr>
          <p:spPr>
            <a:xfrm>
              <a:off x="7225731" y="3733390"/>
              <a:ext cx="223480" cy="1317221"/>
            </a:xfrm>
            <a:prstGeom prst="rect">
              <a:avLst/>
            </a:prstGeom>
            <a:solidFill>
              <a:srgbClr val="0058AB">
                <a:alpha val="100000"/>
              </a:srgbClr>
            </a:solidFill>
          </p:spPr>
          <p:txBody>
            <a:bodyPr/>
            <a:lstStyle/>
            <a:p/>
          </p:txBody>
        </p:sp>
        <p:sp>
          <p:nvSpPr>
            <p:cNvPr id="69" name="rc69"/>
            <p:cNvSpPr/>
            <p:nvPr/>
          </p:nvSpPr>
          <p:spPr>
            <a:xfrm>
              <a:off x="8467289" y="4392001"/>
              <a:ext cx="223480" cy="658610"/>
            </a:xfrm>
            <a:prstGeom prst="rect">
              <a:avLst/>
            </a:prstGeom>
            <a:solidFill>
              <a:srgbClr val="69DBFF">
                <a:alpha val="100000"/>
              </a:srgbClr>
            </a:solidFill>
          </p:spPr>
          <p:txBody>
            <a:bodyPr/>
            <a:lstStyle/>
            <a:p/>
          </p:txBody>
        </p:sp>
        <p:sp>
          <p:nvSpPr>
            <p:cNvPr id="70" name="pl70"/>
            <p:cNvSpPr/>
            <p:nvPr/>
          </p:nvSpPr>
          <p:spPr>
            <a:xfrm>
              <a:off x="6095914" y="3733390"/>
              <a:ext cx="2483115" cy="658610"/>
            </a:xfrm>
            <a:custGeom>
              <a:avLst/>
              <a:pathLst>
                <a:path w="2483115" h="658610">
                  <a:moveTo>
                    <a:pt x="0" y="0"/>
                  </a:moveTo>
                  <a:lnTo>
                    <a:pt x="248311" y="65861"/>
                  </a:lnTo>
                  <a:lnTo>
                    <a:pt x="496623" y="131722"/>
                  </a:lnTo>
                  <a:lnTo>
                    <a:pt x="744934" y="197583"/>
                  </a:lnTo>
                  <a:lnTo>
                    <a:pt x="993246" y="263444"/>
                  </a:lnTo>
                  <a:lnTo>
                    <a:pt x="1241557" y="329305"/>
                  </a:lnTo>
                  <a:lnTo>
                    <a:pt x="1489869" y="395166"/>
                  </a:lnTo>
                  <a:lnTo>
                    <a:pt x="1738180" y="461027"/>
                  </a:lnTo>
                  <a:lnTo>
                    <a:pt x="1986492" y="526888"/>
                  </a:lnTo>
                  <a:lnTo>
                    <a:pt x="2234803" y="592749"/>
                  </a:lnTo>
                  <a:lnTo>
                    <a:pt x="2483115" y="658610"/>
                  </a:lnTo>
                </a:path>
              </a:pathLst>
            </a:custGeom>
            <a:ln w="13550" cap="flat">
              <a:solidFill>
                <a:srgbClr val="000000">
                  <a:alpha val="100000"/>
                </a:srgbClr>
              </a:solidFill>
              <a:prstDash val="solid"/>
              <a:round/>
            </a:ln>
          </p:spPr>
          <p:txBody>
            <a:bodyPr/>
            <a:lstStyle/>
            <a:p/>
          </p:txBody>
        </p:sp>
        <p:sp>
          <p:nvSpPr>
            <p:cNvPr id="71" name="pt71"/>
            <p:cNvSpPr/>
            <p:nvPr/>
          </p:nvSpPr>
          <p:spPr>
            <a:xfrm>
              <a:off x="6071088" y="3708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19399" y="37744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567711" y="38402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16022" y="39061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064334" y="39720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12645" y="4037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560957" y="4103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09268" y="4169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57580" y="42354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05891" y="4301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54203" y="43671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508103"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50757"/>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a:t>
              </a:r>
            </a:p>
          </p:txBody>
        </p:sp>
        <p:sp>
          <p:nvSpPr>
            <p:cNvPr id="84" name="tx84"/>
            <p:cNvSpPr/>
            <p:nvPr/>
          </p:nvSpPr>
          <p:spPr>
            <a:xfrm>
              <a:off x="508103" y="3692146"/>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a:t>
              </a:r>
            </a:p>
          </p:txBody>
        </p:sp>
        <p:sp>
          <p:nvSpPr>
            <p:cNvPr id="85" name="tx85"/>
            <p:cNvSpPr/>
            <p:nvPr/>
          </p:nvSpPr>
          <p:spPr>
            <a:xfrm>
              <a:off x="508103" y="3032084"/>
              <a:ext cx="63568"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a:t>
              </a:r>
            </a:p>
          </p:txBody>
        </p:sp>
        <p:sp>
          <p:nvSpPr>
            <p:cNvPr id="86" name="tx86"/>
            <p:cNvSpPr/>
            <p:nvPr/>
          </p:nvSpPr>
          <p:spPr>
            <a:xfrm>
              <a:off x="508103" y="2375260"/>
              <a:ext cx="63568" cy="8181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a:t>
              </a:r>
            </a:p>
          </p:txBody>
        </p:sp>
        <p:sp>
          <p:nvSpPr>
            <p:cNvPr id="87" name="tx87"/>
            <p:cNvSpPr/>
            <p:nvPr/>
          </p:nvSpPr>
          <p:spPr>
            <a:xfrm>
              <a:off x="508103" y="171637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8" name="tx88"/>
            <p:cNvSpPr/>
            <p:nvPr/>
          </p:nvSpPr>
          <p:spPr>
            <a:xfrm rot="-5400000">
              <a:off x="10087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25710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5054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75370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002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2503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4986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7469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29952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243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4919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7402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39885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23681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4851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7334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49817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2300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4784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7267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59750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2233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47164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19932"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69682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165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165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58112"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518369" y="5900002"/>
              <a:ext cx="201456" cy="201456"/>
            </a:xfrm>
            <a:prstGeom prst="rect">
              <a:avLst/>
            </a:prstGeom>
            <a:solidFill>
              <a:srgbClr val="0058AB">
                <a:alpha val="100000"/>
              </a:srgbClr>
            </a:solidFill>
          </p:spPr>
          <p:txBody>
            <a:bodyPr/>
            <a:lstStyle/>
            <a:p/>
          </p:txBody>
        </p:sp>
        <p:sp>
          <p:nvSpPr>
            <p:cNvPr id="118" name="rc118"/>
            <p:cNvSpPr/>
            <p:nvPr/>
          </p:nvSpPr>
          <p:spPr>
            <a:xfrm>
              <a:off x="4420456" y="5900002"/>
              <a:ext cx="201456" cy="201456"/>
            </a:xfrm>
            <a:prstGeom prst="rect">
              <a:avLst/>
            </a:prstGeom>
            <a:solidFill>
              <a:srgbClr val="69DBFF">
                <a:alpha val="100000"/>
              </a:srgbClr>
            </a:solidFill>
          </p:spPr>
          <p:txBody>
            <a:bodyPr/>
            <a:lstStyle/>
            <a:p/>
          </p:txBody>
        </p:sp>
        <p:sp>
          <p:nvSpPr>
            <p:cNvPr id="119" name="tx119"/>
            <p:cNvSpPr/>
            <p:nvPr/>
          </p:nvSpPr>
          <p:spPr>
            <a:xfrm>
              <a:off x="3798414"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70050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37436" y="1330710"/>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Palau</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1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7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3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9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38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96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5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1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70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20071"/>
              <a:ext cx="239888" cy="1287950"/>
            </a:xfrm>
            <a:prstGeom prst="rect">
              <a:avLst/>
            </a:prstGeom>
            <a:solidFill>
              <a:srgbClr val="80BD41">
                <a:alpha val="100000"/>
              </a:srgbClr>
            </a:solidFill>
          </p:spPr>
          <p:txBody>
            <a:bodyPr/>
            <a:lstStyle/>
            <a:p/>
          </p:txBody>
        </p:sp>
        <p:sp>
          <p:nvSpPr>
            <p:cNvPr id="28" name="rc28"/>
            <p:cNvSpPr/>
            <p:nvPr/>
          </p:nvSpPr>
          <p:spPr>
            <a:xfrm>
              <a:off x="1296273" y="2995862"/>
              <a:ext cx="239888" cy="24209"/>
            </a:xfrm>
            <a:prstGeom prst="rect">
              <a:avLst/>
            </a:prstGeom>
            <a:solidFill>
              <a:srgbClr val="1CABE2">
                <a:alpha val="100000"/>
              </a:srgbClr>
            </a:solidFill>
          </p:spPr>
          <p:txBody>
            <a:bodyPr/>
            <a:lstStyle/>
            <a:p/>
          </p:txBody>
        </p:sp>
        <p:sp>
          <p:nvSpPr>
            <p:cNvPr id="29" name="rc29"/>
            <p:cNvSpPr/>
            <p:nvPr/>
          </p:nvSpPr>
          <p:spPr>
            <a:xfrm>
              <a:off x="1562816" y="2991020"/>
              <a:ext cx="239888" cy="1317001"/>
            </a:xfrm>
            <a:prstGeom prst="rect">
              <a:avLst/>
            </a:prstGeom>
            <a:solidFill>
              <a:srgbClr val="80BD41">
                <a:alpha val="100000"/>
              </a:srgbClr>
            </a:solidFill>
          </p:spPr>
          <p:txBody>
            <a:bodyPr/>
            <a:lstStyle/>
            <a:p/>
          </p:txBody>
        </p:sp>
        <p:sp>
          <p:nvSpPr>
            <p:cNvPr id="30" name="rc30"/>
            <p:cNvSpPr/>
            <p:nvPr/>
          </p:nvSpPr>
          <p:spPr>
            <a:xfrm>
              <a:off x="1562816" y="2976494"/>
              <a:ext cx="239888" cy="14525"/>
            </a:xfrm>
            <a:prstGeom prst="rect">
              <a:avLst/>
            </a:prstGeom>
            <a:solidFill>
              <a:srgbClr val="1CABE2">
                <a:alpha val="100000"/>
              </a:srgbClr>
            </a:solidFill>
          </p:spPr>
          <p:txBody>
            <a:bodyPr/>
            <a:lstStyle/>
            <a:p/>
          </p:txBody>
        </p:sp>
        <p:sp>
          <p:nvSpPr>
            <p:cNvPr id="31" name="rc31"/>
            <p:cNvSpPr/>
            <p:nvPr/>
          </p:nvSpPr>
          <p:spPr>
            <a:xfrm>
              <a:off x="1829360" y="2981336"/>
              <a:ext cx="239888" cy="1326685"/>
            </a:xfrm>
            <a:prstGeom prst="rect">
              <a:avLst/>
            </a:prstGeom>
            <a:solidFill>
              <a:srgbClr val="80BD41">
                <a:alpha val="100000"/>
              </a:srgbClr>
            </a:solidFill>
          </p:spPr>
          <p:txBody>
            <a:bodyPr/>
            <a:lstStyle/>
            <a:p/>
          </p:txBody>
        </p:sp>
        <p:sp>
          <p:nvSpPr>
            <p:cNvPr id="32" name="rc32"/>
            <p:cNvSpPr/>
            <p:nvPr/>
          </p:nvSpPr>
          <p:spPr>
            <a:xfrm>
              <a:off x="1829360" y="2966810"/>
              <a:ext cx="239888" cy="14525"/>
            </a:xfrm>
            <a:prstGeom prst="rect">
              <a:avLst/>
            </a:prstGeom>
            <a:solidFill>
              <a:srgbClr val="1CABE2">
                <a:alpha val="100000"/>
              </a:srgbClr>
            </a:solidFill>
          </p:spPr>
          <p:txBody>
            <a:bodyPr/>
            <a:lstStyle/>
            <a:p/>
          </p:txBody>
        </p:sp>
        <p:sp>
          <p:nvSpPr>
            <p:cNvPr id="33" name="rc33"/>
            <p:cNvSpPr/>
            <p:nvPr/>
          </p:nvSpPr>
          <p:spPr>
            <a:xfrm>
              <a:off x="2095903" y="2986178"/>
              <a:ext cx="239888" cy="1321843"/>
            </a:xfrm>
            <a:prstGeom prst="rect">
              <a:avLst/>
            </a:prstGeom>
            <a:solidFill>
              <a:srgbClr val="80BD41">
                <a:alpha val="100000"/>
              </a:srgbClr>
            </a:solidFill>
          </p:spPr>
          <p:txBody>
            <a:bodyPr/>
            <a:lstStyle/>
            <a:p/>
          </p:txBody>
        </p:sp>
        <p:sp>
          <p:nvSpPr>
            <p:cNvPr id="34" name="rc34"/>
            <p:cNvSpPr/>
            <p:nvPr/>
          </p:nvSpPr>
          <p:spPr>
            <a:xfrm>
              <a:off x="2095903" y="2971652"/>
              <a:ext cx="239888" cy="14525"/>
            </a:xfrm>
            <a:prstGeom prst="rect">
              <a:avLst/>
            </a:prstGeom>
            <a:solidFill>
              <a:srgbClr val="1CABE2">
                <a:alpha val="100000"/>
              </a:srgbClr>
            </a:solidFill>
          </p:spPr>
          <p:txBody>
            <a:bodyPr/>
            <a:lstStyle/>
            <a:p/>
          </p:txBody>
        </p:sp>
        <p:sp>
          <p:nvSpPr>
            <p:cNvPr id="35" name="rc35"/>
            <p:cNvSpPr/>
            <p:nvPr/>
          </p:nvSpPr>
          <p:spPr>
            <a:xfrm>
              <a:off x="2362446" y="3000703"/>
              <a:ext cx="239888" cy="1307317"/>
            </a:xfrm>
            <a:prstGeom prst="rect">
              <a:avLst/>
            </a:prstGeom>
            <a:solidFill>
              <a:srgbClr val="80BD41">
                <a:alpha val="100000"/>
              </a:srgbClr>
            </a:solidFill>
          </p:spPr>
          <p:txBody>
            <a:bodyPr/>
            <a:lstStyle/>
            <a:p/>
          </p:txBody>
        </p:sp>
        <p:sp>
          <p:nvSpPr>
            <p:cNvPr id="36" name="rc36"/>
            <p:cNvSpPr/>
            <p:nvPr/>
          </p:nvSpPr>
          <p:spPr>
            <a:xfrm>
              <a:off x="2362446" y="2986178"/>
              <a:ext cx="239888" cy="14525"/>
            </a:xfrm>
            <a:prstGeom prst="rect">
              <a:avLst/>
            </a:prstGeom>
            <a:solidFill>
              <a:srgbClr val="1CABE2">
                <a:alpha val="100000"/>
              </a:srgbClr>
            </a:solidFill>
          </p:spPr>
          <p:txBody>
            <a:bodyPr/>
            <a:lstStyle/>
            <a:p/>
          </p:txBody>
        </p:sp>
        <p:sp>
          <p:nvSpPr>
            <p:cNvPr id="37" name="rc37"/>
            <p:cNvSpPr/>
            <p:nvPr/>
          </p:nvSpPr>
          <p:spPr>
            <a:xfrm>
              <a:off x="2628989" y="3005545"/>
              <a:ext cx="239888" cy="1302475"/>
            </a:xfrm>
            <a:prstGeom prst="rect">
              <a:avLst/>
            </a:prstGeom>
            <a:solidFill>
              <a:srgbClr val="80BD41">
                <a:alpha val="100000"/>
              </a:srgbClr>
            </a:solidFill>
          </p:spPr>
          <p:txBody>
            <a:bodyPr/>
            <a:lstStyle/>
            <a:p/>
          </p:txBody>
        </p:sp>
        <p:sp>
          <p:nvSpPr>
            <p:cNvPr id="38" name="rc38"/>
            <p:cNvSpPr/>
            <p:nvPr/>
          </p:nvSpPr>
          <p:spPr>
            <a:xfrm>
              <a:off x="2628989" y="2991020"/>
              <a:ext cx="239888" cy="14525"/>
            </a:xfrm>
            <a:prstGeom prst="rect">
              <a:avLst/>
            </a:prstGeom>
            <a:solidFill>
              <a:srgbClr val="1CABE2">
                <a:alpha val="100000"/>
              </a:srgbClr>
            </a:solidFill>
          </p:spPr>
          <p:txBody>
            <a:bodyPr/>
            <a:lstStyle/>
            <a:p/>
          </p:txBody>
        </p:sp>
        <p:sp>
          <p:nvSpPr>
            <p:cNvPr id="39" name="rc39"/>
            <p:cNvSpPr/>
            <p:nvPr/>
          </p:nvSpPr>
          <p:spPr>
            <a:xfrm>
              <a:off x="2895532" y="3029755"/>
              <a:ext cx="239888" cy="1278266"/>
            </a:xfrm>
            <a:prstGeom prst="rect">
              <a:avLst/>
            </a:prstGeom>
            <a:solidFill>
              <a:srgbClr val="80BD41">
                <a:alpha val="100000"/>
              </a:srgbClr>
            </a:solidFill>
          </p:spPr>
          <p:txBody>
            <a:bodyPr/>
            <a:lstStyle/>
            <a:p/>
          </p:txBody>
        </p:sp>
        <p:sp>
          <p:nvSpPr>
            <p:cNvPr id="40" name="rc40"/>
            <p:cNvSpPr/>
            <p:nvPr/>
          </p:nvSpPr>
          <p:spPr>
            <a:xfrm>
              <a:off x="2895532" y="3015229"/>
              <a:ext cx="239888" cy="14525"/>
            </a:xfrm>
            <a:prstGeom prst="rect">
              <a:avLst/>
            </a:prstGeom>
            <a:solidFill>
              <a:srgbClr val="1CABE2">
                <a:alpha val="100000"/>
              </a:srgbClr>
            </a:solidFill>
          </p:spPr>
          <p:txBody>
            <a:bodyPr/>
            <a:lstStyle/>
            <a:p/>
          </p:txBody>
        </p:sp>
        <p:sp>
          <p:nvSpPr>
            <p:cNvPr id="41" name="rc41"/>
            <p:cNvSpPr/>
            <p:nvPr/>
          </p:nvSpPr>
          <p:spPr>
            <a:xfrm>
              <a:off x="3162075" y="3058806"/>
              <a:ext cx="239888" cy="1249214"/>
            </a:xfrm>
            <a:prstGeom prst="rect">
              <a:avLst/>
            </a:prstGeom>
            <a:solidFill>
              <a:srgbClr val="80BD41">
                <a:alpha val="100000"/>
              </a:srgbClr>
            </a:solidFill>
          </p:spPr>
          <p:txBody>
            <a:bodyPr/>
            <a:lstStyle/>
            <a:p/>
          </p:txBody>
        </p:sp>
        <p:sp>
          <p:nvSpPr>
            <p:cNvPr id="42" name="rc42"/>
            <p:cNvSpPr/>
            <p:nvPr/>
          </p:nvSpPr>
          <p:spPr>
            <a:xfrm>
              <a:off x="3162075" y="3044281"/>
              <a:ext cx="239888" cy="14525"/>
            </a:xfrm>
            <a:prstGeom prst="rect">
              <a:avLst/>
            </a:prstGeom>
            <a:solidFill>
              <a:srgbClr val="1CABE2">
                <a:alpha val="100000"/>
              </a:srgbClr>
            </a:solidFill>
          </p:spPr>
          <p:txBody>
            <a:bodyPr/>
            <a:lstStyle/>
            <a:p/>
          </p:txBody>
        </p:sp>
        <p:sp>
          <p:nvSpPr>
            <p:cNvPr id="43" name="rc43"/>
            <p:cNvSpPr/>
            <p:nvPr/>
          </p:nvSpPr>
          <p:spPr>
            <a:xfrm>
              <a:off x="3428618" y="3083016"/>
              <a:ext cx="239888" cy="1225005"/>
            </a:xfrm>
            <a:prstGeom prst="rect">
              <a:avLst/>
            </a:prstGeom>
            <a:solidFill>
              <a:srgbClr val="80BD41">
                <a:alpha val="100000"/>
              </a:srgbClr>
            </a:solidFill>
          </p:spPr>
          <p:txBody>
            <a:bodyPr/>
            <a:lstStyle/>
            <a:p/>
          </p:txBody>
        </p:sp>
        <p:sp>
          <p:nvSpPr>
            <p:cNvPr id="44" name="rc44"/>
            <p:cNvSpPr/>
            <p:nvPr/>
          </p:nvSpPr>
          <p:spPr>
            <a:xfrm>
              <a:off x="3428618" y="3068490"/>
              <a:ext cx="239888" cy="14525"/>
            </a:xfrm>
            <a:prstGeom prst="rect">
              <a:avLst/>
            </a:prstGeom>
            <a:solidFill>
              <a:srgbClr val="1CABE2">
                <a:alpha val="100000"/>
              </a:srgbClr>
            </a:solidFill>
          </p:spPr>
          <p:txBody>
            <a:bodyPr/>
            <a:lstStyle/>
            <a:p/>
          </p:txBody>
        </p:sp>
        <p:sp>
          <p:nvSpPr>
            <p:cNvPr id="45" name="rc45"/>
            <p:cNvSpPr/>
            <p:nvPr/>
          </p:nvSpPr>
          <p:spPr>
            <a:xfrm>
              <a:off x="3695161" y="3107226"/>
              <a:ext cx="239888" cy="1200795"/>
            </a:xfrm>
            <a:prstGeom prst="rect">
              <a:avLst/>
            </a:prstGeom>
            <a:solidFill>
              <a:srgbClr val="80BD41">
                <a:alpha val="100000"/>
              </a:srgbClr>
            </a:solidFill>
          </p:spPr>
          <p:txBody>
            <a:bodyPr/>
            <a:lstStyle/>
            <a:p/>
          </p:txBody>
        </p:sp>
        <p:sp>
          <p:nvSpPr>
            <p:cNvPr id="46" name="rc46"/>
            <p:cNvSpPr/>
            <p:nvPr/>
          </p:nvSpPr>
          <p:spPr>
            <a:xfrm>
              <a:off x="3695161" y="3092700"/>
              <a:ext cx="239888" cy="14525"/>
            </a:xfrm>
            <a:prstGeom prst="rect">
              <a:avLst/>
            </a:prstGeom>
            <a:solidFill>
              <a:srgbClr val="1CABE2">
                <a:alpha val="100000"/>
              </a:srgbClr>
            </a:solidFill>
          </p:spPr>
          <p:txBody>
            <a:bodyPr/>
            <a:lstStyle/>
            <a:p/>
          </p:txBody>
        </p:sp>
        <p:sp>
          <p:nvSpPr>
            <p:cNvPr id="47" name="rc47"/>
            <p:cNvSpPr/>
            <p:nvPr/>
          </p:nvSpPr>
          <p:spPr>
            <a:xfrm>
              <a:off x="3961705" y="3121751"/>
              <a:ext cx="239888" cy="1186269"/>
            </a:xfrm>
            <a:prstGeom prst="rect">
              <a:avLst/>
            </a:prstGeom>
            <a:solidFill>
              <a:srgbClr val="80BD41">
                <a:alpha val="100000"/>
              </a:srgbClr>
            </a:solidFill>
          </p:spPr>
          <p:txBody>
            <a:bodyPr/>
            <a:lstStyle/>
            <a:p/>
          </p:txBody>
        </p:sp>
        <p:sp>
          <p:nvSpPr>
            <p:cNvPr id="48" name="rc48"/>
            <p:cNvSpPr/>
            <p:nvPr/>
          </p:nvSpPr>
          <p:spPr>
            <a:xfrm>
              <a:off x="3961705" y="3112068"/>
              <a:ext cx="239888" cy="9683"/>
            </a:xfrm>
            <a:prstGeom prst="rect">
              <a:avLst/>
            </a:prstGeom>
            <a:solidFill>
              <a:srgbClr val="1CABE2">
                <a:alpha val="100000"/>
              </a:srgbClr>
            </a:solidFill>
          </p:spPr>
          <p:txBody>
            <a:bodyPr/>
            <a:lstStyle/>
            <a:p/>
          </p:txBody>
        </p:sp>
        <p:sp>
          <p:nvSpPr>
            <p:cNvPr id="49" name="rc49"/>
            <p:cNvSpPr/>
            <p:nvPr/>
          </p:nvSpPr>
          <p:spPr>
            <a:xfrm>
              <a:off x="4228248" y="3131435"/>
              <a:ext cx="239888" cy="1176585"/>
            </a:xfrm>
            <a:prstGeom prst="rect">
              <a:avLst/>
            </a:prstGeom>
            <a:solidFill>
              <a:srgbClr val="80BD41">
                <a:alpha val="100000"/>
              </a:srgbClr>
            </a:solidFill>
          </p:spPr>
          <p:txBody>
            <a:bodyPr/>
            <a:lstStyle/>
            <a:p/>
          </p:txBody>
        </p:sp>
        <p:sp>
          <p:nvSpPr>
            <p:cNvPr id="50" name="rc50"/>
            <p:cNvSpPr/>
            <p:nvPr/>
          </p:nvSpPr>
          <p:spPr>
            <a:xfrm>
              <a:off x="4228248" y="3121751"/>
              <a:ext cx="239888" cy="9683"/>
            </a:xfrm>
            <a:prstGeom prst="rect">
              <a:avLst/>
            </a:prstGeom>
            <a:solidFill>
              <a:srgbClr val="1CABE2">
                <a:alpha val="100000"/>
              </a:srgbClr>
            </a:solidFill>
          </p:spPr>
          <p:txBody>
            <a:bodyPr/>
            <a:lstStyle/>
            <a:p/>
          </p:txBody>
        </p:sp>
        <p:sp>
          <p:nvSpPr>
            <p:cNvPr id="51" name="rc51"/>
            <p:cNvSpPr/>
            <p:nvPr/>
          </p:nvSpPr>
          <p:spPr>
            <a:xfrm>
              <a:off x="4494791" y="3131435"/>
              <a:ext cx="239888" cy="1176585"/>
            </a:xfrm>
            <a:prstGeom prst="rect">
              <a:avLst/>
            </a:prstGeom>
            <a:solidFill>
              <a:srgbClr val="80BD41">
                <a:alpha val="100000"/>
              </a:srgbClr>
            </a:solidFill>
          </p:spPr>
          <p:txBody>
            <a:bodyPr/>
            <a:lstStyle/>
            <a:p/>
          </p:txBody>
        </p:sp>
        <p:sp>
          <p:nvSpPr>
            <p:cNvPr id="52" name="rc52"/>
            <p:cNvSpPr/>
            <p:nvPr/>
          </p:nvSpPr>
          <p:spPr>
            <a:xfrm>
              <a:off x="4494791" y="3121751"/>
              <a:ext cx="239888" cy="9683"/>
            </a:xfrm>
            <a:prstGeom prst="rect">
              <a:avLst/>
            </a:prstGeom>
            <a:solidFill>
              <a:srgbClr val="1CABE2">
                <a:alpha val="100000"/>
              </a:srgbClr>
            </a:solidFill>
          </p:spPr>
          <p:txBody>
            <a:bodyPr/>
            <a:lstStyle/>
            <a:p/>
          </p:txBody>
        </p:sp>
        <p:sp>
          <p:nvSpPr>
            <p:cNvPr id="53" name="rc53"/>
            <p:cNvSpPr/>
            <p:nvPr/>
          </p:nvSpPr>
          <p:spPr>
            <a:xfrm>
              <a:off x="4761334" y="3141119"/>
              <a:ext cx="239888" cy="1166902"/>
            </a:xfrm>
            <a:prstGeom prst="rect">
              <a:avLst/>
            </a:prstGeom>
            <a:solidFill>
              <a:srgbClr val="80BD41">
                <a:alpha val="100000"/>
              </a:srgbClr>
            </a:solidFill>
          </p:spPr>
          <p:txBody>
            <a:bodyPr/>
            <a:lstStyle/>
            <a:p/>
          </p:txBody>
        </p:sp>
        <p:sp>
          <p:nvSpPr>
            <p:cNvPr id="54" name="rc54"/>
            <p:cNvSpPr/>
            <p:nvPr/>
          </p:nvSpPr>
          <p:spPr>
            <a:xfrm>
              <a:off x="4761334" y="3131435"/>
              <a:ext cx="239888" cy="9683"/>
            </a:xfrm>
            <a:prstGeom prst="rect">
              <a:avLst/>
            </a:prstGeom>
            <a:solidFill>
              <a:srgbClr val="1CABE2">
                <a:alpha val="100000"/>
              </a:srgbClr>
            </a:solidFill>
          </p:spPr>
          <p:txBody>
            <a:bodyPr/>
            <a:lstStyle/>
            <a:p/>
          </p:txBody>
        </p:sp>
        <p:sp>
          <p:nvSpPr>
            <p:cNvPr id="55" name="rc55"/>
            <p:cNvSpPr/>
            <p:nvPr/>
          </p:nvSpPr>
          <p:spPr>
            <a:xfrm>
              <a:off x="5027877" y="3189538"/>
              <a:ext cx="239888" cy="1118482"/>
            </a:xfrm>
            <a:prstGeom prst="rect">
              <a:avLst/>
            </a:prstGeom>
            <a:solidFill>
              <a:srgbClr val="80BD41">
                <a:alpha val="100000"/>
              </a:srgbClr>
            </a:solidFill>
          </p:spPr>
          <p:txBody>
            <a:bodyPr/>
            <a:lstStyle/>
            <a:p/>
          </p:txBody>
        </p:sp>
        <p:sp>
          <p:nvSpPr>
            <p:cNvPr id="56" name="rc56"/>
            <p:cNvSpPr/>
            <p:nvPr/>
          </p:nvSpPr>
          <p:spPr>
            <a:xfrm>
              <a:off x="5027877" y="3179854"/>
              <a:ext cx="239888" cy="9683"/>
            </a:xfrm>
            <a:prstGeom prst="rect">
              <a:avLst/>
            </a:prstGeom>
            <a:solidFill>
              <a:srgbClr val="1CABE2">
                <a:alpha val="100000"/>
              </a:srgbClr>
            </a:solidFill>
          </p:spPr>
          <p:txBody>
            <a:bodyPr/>
            <a:lstStyle/>
            <a:p/>
          </p:txBody>
        </p:sp>
        <p:sp>
          <p:nvSpPr>
            <p:cNvPr id="57" name="rc57"/>
            <p:cNvSpPr/>
            <p:nvPr/>
          </p:nvSpPr>
          <p:spPr>
            <a:xfrm>
              <a:off x="5294420" y="3247641"/>
              <a:ext cx="239888" cy="1060379"/>
            </a:xfrm>
            <a:prstGeom prst="rect">
              <a:avLst/>
            </a:prstGeom>
            <a:solidFill>
              <a:srgbClr val="80BD41">
                <a:alpha val="100000"/>
              </a:srgbClr>
            </a:solidFill>
          </p:spPr>
          <p:txBody>
            <a:bodyPr/>
            <a:lstStyle/>
            <a:p/>
          </p:txBody>
        </p:sp>
        <p:sp>
          <p:nvSpPr>
            <p:cNvPr id="58" name="rc58"/>
            <p:cNvSpPr/>
            <p:nvPr/>
          </p:nvSpPr>
          <p:spPr>
            <a:xfrm>
              <a:off x="5294420" y="3237957"/>
              <a:ext cx="239888" cy="9683"/>
            </a:xfrm>
            <a:prstGeom prst="rect">
              <a:avLst/>
            </a:prstGeom>
            <a:solidFill>
              <a:srgbClr val="1CABE2">
                <a:alpha val="100000"/>
              </a:srgbClr>
            </a:solidFill>
          </p:spPr>
          <p:txBody>
            <a:bodyPr/>
            <a:lstStyle/>
            <a:p/>
          </p:txBody>
        </p:sp>
        <p:sp>
          <p:nvSpPr>
            <p:cNvPr id="59" name="rc59"/>
            <p:cNvSpPr/>
            <p:nvPr/>
          </p:nvSpPr>
          <p:spPr>
            <a:xfrm>
              <a:off x="5560963" y="3237957"/>
              <a:ext cx="239888" cy="1070063"/>
            </a:xfrm>
            <a:prstGeom prst="rect">
              <a:avLst/>
            </a:prstGeom>
            <a:solidFill>
              <a:srgbClr val="80BD41">
                <a:alpha val="100000"/>
              </a:srgbClr>
            </a:solidFill>
          </p:spPr>
          <p:txBody>
            <a:bodyPr/>
            <a:lstStyle/>
            <a:p/>
          </p:txBody>
        </p:sp>
        <p:sp>
          <p:nvSpPr>
            <p:cNvPr id="60" name="rc60"/>
            <p:cNvSpPr/>
            <p:nvPr/>
          </p:nvSpPr>
          <p:spPr>
            <a:xfrm>
              <a:off x="5560963" y="3228274"/>
              <a:ext cx="239888" cy="9683"/>
            </a:xfrm>
            <a:prstGeom prst="rect">
              <a:avLst/>
            </a:prstGeom>
            <a:solidFill>
              <a:srgbClr val="1CABE2">
                <a:alpha val="100000"/>
              </a:srgbClr>
            </a:solidFill>
          </p:spPr>
          <p:txBody>
            <a:bodyPr/>
            <a:lstStyle/>
            <a:p/>
          </p:txBody>
        </p:sp>
        <p:sp>
          <p:nvSpPr>
            <p:cNvPr id="61" name="rc61"/>
            <p:cNvSpPr/>
            <p:nvPr/>
          </p:nvSpPr>
          <p:spPr>
            <a:xfrm>
              <a:off x="5827506" y="3262167"/>
              <a:ext cx="239888" cy="1045854"/>
            </a:xfrm>
            <a:prstGeom prst="rect">
              <a:avLst/>
            </a:prstGeom>
            <a:solidFill>
              <a:srgbClr val="80BD41">
                <a:alpha val="100000"/>
              </a:srgbClr>
            </a:solidFill>
          </p:spPr>
          <p:txBody>
            <a:bodyPr/>
            <a:lstStyle/>
            <a:p/>
          </p:txBody>
        </p:sp>
        <p:sp>
          <p:nvSpPr>
            <p:cNvPr id="62" name="rc62"/>
            <p:cNvSpPr/>
            <p:nvPr/>
          </p:nvSpPr>
          <p:spPr>
            <a:xfrm>
              <a:off x="5827506" y="3252483"/>
              <a:ext cx="239888" cy="9683"/>
            </a:xfrm>
            <a:prstGeom prst="rect">
              <a:avLst/>
            </a:prstGeom>
            <a:solidFill>
              <a:srgbClr val="1CABE2">
                <a:alpha val="100000"/>
              </a:srgbClr>
            </a:solidFill>
          </p:spPr>
          <p:txBody>
            <a:bodyPr/>
            <a:lstStyle/>
            <a:p/>
          </p:txBody>
        </p:sp>
        <p:sp>
          <p:nvSpPr>
            <p:cNvPr id="63" name="rc63"/>
            <p:cNvSpPr/>
            <p:nvPr/>
          </p:nvSpPr>
          <p:spPr>
            <a:xfrm>
              <a:off x="6094049" y="3300902"/>
              <a:ext cx="239888" cy="1007118"/>
            </a:xfrm>
            <a:prstGeom prst="rect">
              <a:avLst/>
            </a:prstGeom>
            <a:solidFill>
              <a:srgbClr val="80BD41">
                <a:alpha val="100000"/>
              </a:srgbClr>
            </a:solidFill>
          </p:spPr>
          <p:txBody>
            <a:bodyPr/>
            <a:lstStyle/>
            <a:p/>
          </p:txBody>
        </p:sp>
        <p:sp>
          <p:nvSpPr>
            <p:cNvPr id="64" name="rc64"/>
            <p:cNvSpPr/>
            <p:nvPr/>
          </p:nvSpPr>
          <p:spPr>
            <a:xfrm>
              <a:off x="6094049" y="3291218"/>
              <a:ext cx="239888" cy="9683"/>
            </a:xfrm>
            <a:prstGeom prst="rect">
              <a:avLst/>
            </a:prstGeom>
            <a:solidFill>
              <a:srgbClr val="1CABE2">
                <a:alpha val="100000"/>
              </a:srgbClr>
            </a:solidFill>
          </p:spPr>
          <p:txBody>
            <a:bodyPr/>
            <a:lstStyle/>
            <a:p/>
          </p:txBody>
        </p:sp>
        <p:sp>
          <p:nvSpPr>
            <p:cNvPr id="65" name="rc65"/>
            <p:cNvSpPr/>
            <p:nvPr/>
          </p:nvSpPr>
          <p:spPr>
            <a:xfrm>
              <a:off x="6360593" y="3310586"/>
              <a:ext cx="239888" cy="997435"/>
            </a:xfrm>
            <a:prstGeom prst="rect">
              <a:avLst/>
            </a:prstGeom>
            <a:solidFill>
              <a:srgbClr val="80BD41">
                <a:alpha val="100000"/>
              </a:srgbClr>
            </a:solidFill>
          </p:spPr>
          <p:txBody>
            <a:bodyPr/>
            <a:lstStyle/>
            <a:p/>
          </p:txBody>
        </p:sp>
        <p:sp>
          <p:nvSpPr>
            <p:cNvPr id="66" name="rc66"/>
            <p:cNvSpPr/>
            <p:nvPr/>
          </p:nvSpPr>
          <p:spPr>
            <a:xfrm>
              <a:off x="6360593" y="3300902"/>
              <a:ext cx="239888" cy="9683"/>
            </a:xfrm>
            <a:prstGeom prst="rect">
              <a:avLst/>
            </a:prstGeom>
            <a:solidFill>
              <a:srgbClr val="1CABE2">
                <a:alpha val="100000"/>
              </a:srgbClr>
            </a:solidFill>
          </p:spPr>
          <p:txBody>
            <a:bodyPr/>
            <a:lstStyle/>
            <a:p/>
          </p:txBody>
        </p:sp>
        <p:sp>
          <p:nvSpPr>
            <p:cNvPr id="67" name="rc67"/>
            <p:cNvSpPr/>
            <p:nvPr/>
          </p:nvSpPr>
          <p:spPr>
            <a:xfrm>
              <a:off x="6627136" y="3329954"/>
              <a:ext cx="239888" cy="978067"/>
            </a:xfrm>
            <a:prstGeom prst="rect">
              <a:avLst/>
            </a:prstGeom>
            <a:solidFill>
              <a:srgbClr val="80BD41">
                <a:alpha val="100000"/>
              </a:srgbClr>
            </a:solidFill>
          </p:spPr>
          <p:txBody>
            <a:bodyPr/>
            <a:lstStyle/>
            <a:p/>
          </p:txBody>
        </p:sp>
        <p:sp>
          <p:nvSpPr>
            <p:cNvPr id="68" name="rc68"/>
            <p:cNvSpPr/>
            <p:nvPr/>
          </p:nvSpPr>
          <p:spPr>
            <a:xfrm>
              <a:off x="6627136" y="3320270"/>
              <a:ext cx="239888" cy="9683"/>
            </a:xfrm>
            <a:prstGeom prst="rect">
              <a:avLst/>
            </a:prstGeom>
            <a:solidFill>
              <a:srgbClr val="1CABE2">
                <a:alpha val="100000"/>
              </a:srgbClr>
            </a:solidFill>
          </p:spPr>
          <p:txBody>
            <a:bodyPr/>
            <a:lstStyle/>
            <a:p/>
          </p:txBody>
        </p:sp>
        <p:sp>
          <p:nvSpPr>
            <p:cNvPr id="69" name="rc69"/>
            <p:cNvSpPr/>
            <p:nvPr/>
          </p:nvSpPr>
          <p:spPr>
            <a:xfrm>
              <a:off x="6893679" y="3354163"/>
              <a:ext cx="239888" cy="953857"/>
            </a:xfrm>
            <a:prstGeom prst="rect">
              <a:avLst/>
            </a:prstGeom>
            <a:solidFill>
              <a:srgbClr val="80BD41">
                <a:alpha val="100000"/>
              </a:srgbClr>
            </a:solidFill>
          </p:spPr>
          <p:txBody>
            <a:bodyPr/>
            <a:lstStyle/>
            <a:p/>
          </p:txBody>
        </p:sp>
        <p:sp>
          <p:nvSpPr>
            <p:cNvPr id="70" name="rc70"/>
            <p:cNvSpPr/>
            <p:nvPr/>
          </p:nvSpPr>
          <p:spPr>
            <a:xfrm>
              <a:off x="6893679" y="3344480"/>
              <a:ext cx="239888" cy="9683"/>
            </a:xfrm>
            <a:prstGeom prst="rect">
              <a:avLst/>
            </a:prstGeom>
            <a:solidFill>
              <a:srgbClr val="1CABE2">
                <a:alpha val="100000"/>
              </a:srgbClr>
            </a:solidFill>
          </p:spPr>
          <p:txBody>
            <a:bodyPr/>
            <a:lstStyle/>
            <a:p/>
          </p:txBody>
        </p:sp>
        <p:sp>
          <p:nvSpPr>
            <p:cNvPr id="71" name="rc71"/>
            <p:cNvSpPr/>
            <p:nvPr/>
          </p:nvSpPr>
          <p:spPr>
            <a:xfrm>
              <a:off x="7160222" y="3378373"/>
              <a:ext cx="239888" cy="929648"/>
            </a:xfrm>
            <a:prstGeom prst="rect">
              <a:avLst/>
            </a:prstGeom>
            <a:solidFill>
              <a:srgbClr val="80BD41">
                <a:alpha val="100000"/>
              </a:srgbClr>
            </a:solidFill>
          </p:spPr>
          <p:txBody>
            <a:bodyPr/>
            <a:lstStyle/>
            <a:p/>
          </p:txBody>
        </p:sp>
        <p:sp>
          <p:nvSpPr>
            <p:cNvPr id="72" name="rc72"/>
            <p:cNvSpPr/>
            <p:nvPr/>
          </p:nvSpPr>
          <p:spPr>
            <a:xfrm>
              <a:off x="7160222" y="3368689"/>
              <a:ext cx="239888" cy="9683"/>
            </a:xfrm>
            <a:prstGeom prst="rect">
              <a:avLst/>
            </a:prstGeom>
            <a:solidFill>
              <a:srgbClr val="1CABE2">
                <a:alpha val="100000"/>
              </a:srgbClr>
            </a:solidFill>
          </p:spPr>
          <p:txBody>
            <a:bodyPr/>
            <a:lstStyle/>
            <a:p/>
          </p:txBody>
        </p:sp>
        <p:sp>
          <p:nvSpPr>
            <p:cNvPr id="73" name="rc73"/>
            <p:cNvSpPr/>
            <p:nvPr/>
          </p:nvSpPr>
          <p:spPr>
            <a:xfrm>
              <a:off x="7426765" y="3397741"/>
              <a:ext cx="239888" cy="910280"/>
            </a:xfrm>
            <a:prstGeom prst="rect">
              <a:avLst/>
            </a:prstGeom>
            <a:solidFill>
              <a:srgbClr val="80BD41">
                <a:alpha val="100000"/>
              </a:srgbClr>
            </a:solidFill>
          </p:spPr>
          <p:txBody>
            <a:bodyPr/>
            <a:lstStyle/>
            <a:p/>
          </p:txBody>
        </p:sp>
        <p:sp>
          <p:nvSpPr>
            <p:cNvPr id="74" name="rc74"/>
            <p:cNvSpPr/>
            <p:nvPr/>
          </p:nvSpPr>
          <p:spPr>
            <a:xfrm>
              <a:off x="7426765" y="3388057"/>
              <a:ext cx="239888" cy="9683"/>
            </a:xfrm>
            <a:prstGeom prst="rect">
              <a:avLst/>
            </a:prstGeom>
            <a:solidFill>
              <a:srgbClr val="1CABE2">
                <a:alpha val="100000"/>
              </a:srgbClr>
            </a:solidFill>
          </p:spPr>
          <p:txBody>
            <a:bodyPr/>
            <a:lstStyle/>
            <a:p/>
          </p:txBody>
        </p:sp>
        <p:sp>
          <p:nvSpPr>
            <p:cNvPr id="75" name="rc75"/>
            <p:cNvSpPr/>
            <p:nvPr/>
          </p:nvSpPr>
          <p:spPr>
            <a:xfrm>
              <a:off x="7693308" y="3417108"/>
              <a:ext cx="239888" cy="890912"/>
            </a:xfrm>
            <a:prstGeom prst="rect">
              <a:avLst/>
            </a:prstGeom>
            <a:solidFill>
              <a:srgbClr val="80BD41">
                <a:alpha val="100000"/>
              </a:srgbClr>
            </a:solidFill>
          </p:spPr>
          <p:txBody>
            <a:bodyPr/>
            <a:lstStyle/>
            <a:p/>
          </p:txBody>
        </p:sp>
        <p:sp>
          <p:nvSpPr>
            <p:cNvPr id="76" name="rc76"/>
            <p:cNvSpPr/>
            <p:nvPr/>
          </p:nvSpPr>
          <p:spPr>
            <a:xfrm>
              <a:off x="7693308" y="3407424"/>
              <a:ext cx="239888" cy="9683"/>
            </a:xfrm>
            <a:prstGeom prst="rect">
              <a:avLst/>
            </a:prstGeom>
            <a:solidFill>
              <a:srgbClr val="1CABE2">
                <a:alpha val="100000"/>
              </a:srgbClr>
            </a:solidFill>
          </p:spPr>
          <p:txBody>
            <a:bodyPr/>
            <a:lstStyle/>
            <a:p/>
          </p:txBody>
        </p:sp>
        <p:sp>
          <p:nvSpPr>
            <p:cNvPr id="77" name="rc77"/>
            <p:cNvSpPr/>
            <p:nvPr/>
          </p:nvSpPr>
          <p:spPr>
            <a:xfrm>
              <a:off x="7959851" y="3431634"/>
              <a:ext cx="239888" cy="876387"/>
            </a:xfrm>
            <a:prstGeom prst="rect">
              <a:avLst/>
            </a:prstGeom>
            <a:solidFill>
              <a:srgbClr val="80BD41">
                <a:alpha val="100000"/>
              </a:srgbClr>
            </a:solidFill>
          </p:spPr>
          <p:txBody>
            <a:bodyPr/>
            <a:lstStyle/>
            <a:p/>
          </p:txBody>
        </p:sp>
        <p:sp>
          <p:nvSpPr>
            <p:cNvPr id="78" name="rc78"/>
            <p:cNvSpPr/>
            <p:nvPr/>
          </p:nvSpPr>
          <p:spPr>
            <a:xfrm>
              <a:off x="7959851" y="3421950"/>
              <a:ext cx="239888" cy="9683"/>
            </a:xfrm>
            <a:prstGeom prst="rect">
              <a:avLst/>
            </a:prstGeom>
            <a:solidFill>
              <a:srgbClr val="1CABE2">
                <a:alpha val="100000"/>
              </a:srgbClr>
            </a:solidFill>
          </p:spPr>
          <p:txBody>
            <a:bodyPr/>
            <a:lstStyle/>
            <a:p/>
          </p:txBody>
        </p:sp>
        <p:sp>
          <p:nvSpPr>
            <p:cNvPr id="79" name="pl79"/>
            <p:cNvSpPr/>
            <p:nvPr/>
          </p:nvSpPr>
          <p:spPr>
            <a:xfrm>
              <a:off x="1416218" y="2095023"/>
              <a:ext cx="6663577" cy="22353"/>
            </a:xfrm>
            <a:custGeom>
              <a:avLst/>
              <a:pathLst>
                <a:path w="6663577" h="22353">
                  <a:moveTo>
                    <a:pt x="0" y="22353"/>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10408" y="285993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2643124" y="28550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3975839" y="297614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5308555" y="31020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374727" y="31649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641271" y="3184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6907814" y="320855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174357" y="323276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440900" y="32521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tx100"/>
            <p:cNvSpPr/>
            <p:nvPr/>
          </p:nvSpPr>
          <p:spPr>
            <a:xfrm>
              <a:off x="7707443" y="327149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tx101"/>
            <p:cNvSpPr/>
            <p:nvPr/>
          </p:nvSpPr>
          <p:spPr>
            <a:xfrm>
              <a:off x="7973986" y="32860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2" name="pl102"/>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655386" y="3771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a:off x="655386" y="32875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6" name="tx116"/>
            <p:cNvSpPr/>
            <p:nvPr/>
          </p:nvSpPr>
          <p:spPr>
            <a:xfrm>
              <a:off x="655386" y="28032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7" name="tx117"/>
            <p:cNvSpPr/>
            <p:nvPr/>
          </p:nvSpPr>
          <p:spPr>
            <a:xfrm>
              <a:off x="655386" y="23191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8" name="tx118"/>
            <p:cNvSpPr/>
            <p:nvPr/>
          </p:nvSpPr>
          <p:spPr>
            <a:xfrm>
              <a:off x="655386" y="1834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9" name="tx11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6" name="tx13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7" name="pl13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56806" y="5180747"/>
              <a:ext cx="201456" cy="201456"/>
            </a:xfrm>
            <a:prstGeom prst="rect">
              <a:avLst/>
            </a:prstGeom>
            <a:solidFill>
              <a:srgbClr val="1CABE2">
                <a:alpha val="100000"/>
              </a:srgbClr>
            </a:solidFill>
          </p:spPr>
          <p:txBody>
            <a:bodyPr/>
            <a:lstStyle/>
            <a:p/>
          </p:txBody>
        </p:sp>
        <p:sp>
          <p:nvSpPr>
            <p:cNvPr id="140" name="rc140"/>
            <p:cNvSpPr/>
            <p:nvPr/>
          </p:nvSpPr>
          <p:spPr>
            <a:xfrm>
              <a:off x="6014964" y="5180747"/>
              <a:ext cx="201456" cy="201456"/>
            </a:xfrm>
            <a:prstGeom prst="rect">
              <a:avLst/>
            </a:prstGeom>
            <a:solidFill>
              <a:srgbClr val="80BD41">
                <a:alpha val="100000"/>
              </a:srgbClr>
            </a:solidFill>
          </p:spPr>
          <p:txBody>
            <a:bodyPr/>
            <a:lstStyle/>
            <a:p/>
          </p:txBody>
        </p:sp>
        <p:sp>
          <p:nvSpPr>
            <p:cNvPr id="141" name="tx14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4" name="tx144"/>
            <p:cNvSpPr/>
            <p:nvPr/>
          </p:nvSpPr>
          <p:spPr>
            <a:xfrm>
              <a:off x="951100"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145" name="pl145"/>
            <p:cNvSpPr/>
            <p:nvPr/>
          </p:nvSpPr>
          <p:spPr>
            <a:xfrm>
              <a:off x="208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66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2474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827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408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8767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457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037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618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954972"/>
              <a:ext cx="6511511" cy="129091"/>
            </a:xfrm>
            <a:prstGeom prst="rect">
              <a:avLst/>
            </a:prstGeom>
            <a:solidFill>
              <a:srgbClr val="80BD41">
                <a:alpha val="100000"/>
              </a:srgbClr>
            </a:solidFill>
          </p:spPr>
          <p:txBody>
            <a:bodyPr/>
            <a:lstStyle/>
            <a:p/>
          </p:txBody>
        </p:sp>
        <p:sp>
          <p:nvSpPr>
            <p:cNvPr id="159" name="rc159"/>
            <p:cNvSpPr/>
            <p:nvPr/>
          </p:nvSpPr>
          <p:spPr>
            <a:xfrm>
              <a:off x="7807785" y="5954972"/>
              <a:ext cx="63218" cy="129091"/>
            </a:xfrm>
            <a:prstGeom prst="rect">
              <a:avLst/>
            </a:prstGeom>
            <a:solidFill>
              <a:srgbClr val="1CABE2">
                <a:alpha val="100000"/>
              </a:srgbClr>
            </a:solidFill>
          </p:spPr>
          <p:txBody>
            <a:bodyPr/>
            <a:lstStyle/>
            <a:p/>
          </p:txBody>
        </p:sp>
        <p:sp>
          <p:nvSpPr>
            <p:cNvPr id="160" name="rc160"/>
            <p:cNvSpPr/>
            <p:nvPr/>
          </p:nvSpPr>
          <p:spPr>
            <a:xfrm>
              <a:off x="1296273" y="5793607"/>
              <a:ext cx="5816107" cy="129091"/>
            </a:xfrm>
            <a:prstGeom prst="rect">
              <a:avLst/>
            </a:prstGeom>
            <a:solidFill>
              <a:srgbClr val="80BD41">
                <a:alpha val="100000"/>
              </a:srgbClr>
            </a:solidFill>
          </p:spPr>
          <p:txBody>
            <a:bodyPr/>
            <a:lstStyle/>
            <a:p/>
          </p:txBody>
        </p:sp>
        <p:sp>
          <p:nvSpPr>
            <p:cNvPr id="161" name="rc161"/>
            <p:cNvSpPr/>
            <p:nvPr/>
          </p:nvSpPr>
          <p:spPr>
            <a:xfrm>
              <a:off x="7112381" y="5793607"/>
              <a:ext cx="63218" cy="129091"/>
            </a:xfrm>
            <a:prstGeom prst="rect">
              <a:avLst/>
            </a:prstGeom>
            <a:solidFill>
              <a:srgbClr val="1CABE2">
                <a:alpha val="100000"/>
              </a:srgbClr>
            </a:solidFill>
          </p:spPr>
          <p:txBody>
            <a:bodyPr/>
            <a:lstStyle/>
            <a:p/>
          </p:txBody>
        </p:sp>
        <p:sp>
          <p:nvSpPr>
            <p:cNvPr id="162" name="rc162"/>
            <p:cNvSpPr/>
            <p:nvPr/>
          </p:nvSpPr>
          <p:spPr>
            <a:xfrm>
              <a:off x="1296273" y="5632243"/>
              <a:ext cx="5721279" cy="129091"/>
            </a:xfrm>
            <a:prstGeom prst="rect">
              <a:avLst/>
            </a:prstGeom>
            <a:solidFill>
              <a:srgbClr val="80BD41">
                <a:alpha val="100000"/>
              </a:srgbClr>
            </a:solidFill>
          </p:spPr>
          <p:txBody>
            <a:bodyPr/>
            <a:lstStyle/>
            <a:p/>
          </p:txBody>
        </p:sp>
        <p:sp>
          <p:nvSpPr>
            <p:cNvPr id="163" name="rc163"/>
            <p:cNvSpPr/>
            <p:nvPr/>
          </p:nvSpPr>
          <p:spPr>
            <a:xfrm>
              <a:off x="7017553" y="5632243"/>
              <a:ext cx="63218" cy="129091"/>
            </a:xfrm>
            <a:prstGeom prst="rect">
              <a:avLst/>
            </a:prstGeom>
            <a:solidFill>
              <a:srgbClr val="1CABE2">
                <a:alpha val="100000"/>
              </a:srgbClr>
            </a:solidFill>
          </p:spPr>
          <p:txBody>
            <a:bodyPr/>
            <a:lstStyle/>
            <a:p/>
          </p:txBody>
        </p:sp>
        <p:sp>
          <p:nvSpPr>
            <p:cNvPr id="164" name="tx164"/>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7339339"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6" name="tx166"/>
            <p:cNvSpPr/>
            <p:nvPr/>
          </p:nvSpPr>
          <p:spPr>
            <a:xfrm>
              <a:off x="7239769"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7" name="tx16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79904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2" name="tx172"/>
            <p:cNvSpPr/>
            <p:nvPr/>
          </p:nvSpPr>
          <p:spPr>
            <a:xfrm>
              <a:off x="4340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592112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74" name="tx174"/>
            <p:cNvSpPr/>
            <p:nvPr/>
          </p:nvSpPr>
          <p:spPr>
            <a:xfrm>
              <a:off x="750158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5" name="tx175"/>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6" name="tx17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9" name=""/>
          <p:cNvGrpSpPr/>
          <p:nvPr/>
        </p:nvGrpSpPr>
        <p:grpSpPr>
          <a:xfrm>
            <a:off x="292608" y="1051560"/>
            <a:ext cx="8595360" cy="28575"/>
            <a:chOff x="292608" y="1051560"/>
            <a:chExt cx="8595360" cy="28575"/>
          </a:xfrm>
        </p:grpSpPr>
        <p:sp>
          <p:nvSpPr>
            <p:cNvPr id="18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Palau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7"/>
            </a:xfrm>
            <a:custGeom>
              <a:avLst/>
              <a:pathLst>
                <a:path w="3397293" h="1093567">
                  <a:moveTo>
                    <a:pt x="0" y="65614"/>
                  </a:moveTo>
                  <a:lnTo>
                    <a:pt x="135891" y="21871"/>
                  </a:lnTo>
                  <a:lnTo>
                    <a:pt x="271783" y="0"/>
                  </a:lnTo>
                  <a:lnTo>
                    <a:pt x="407675" y="0"/>
                  </a:lnTo>
                  <a:lnTo>
                    <a:pt x="543566" y="21871"/>
                  </a:lnTo>
                  <a:lnTo>
                    <a:pt x="679458" y="21871"/>
                  </a:lnTo>
                  <a:lnTo>
                    <a:pt x="815350" y="21871"/>
                  </a:lnTo>
                  <a:lnTo>
                    <a:pt x="951242" y="109356"/>
                  </a:lnTo>
                  <a:lnTo>
                    <a:pt x="1087133" y="153099"/>
                  </a:lnTo>
                  <a:lnTo>
                    <a:pt x="1223025" y="1093567"/>
                  </a:lnTo>
                  <a:lnTo>
                    <a:pt x="1358917" y="656140"/>
                  </a:lnTo>
                  <a:lnTo>
                    <a:pt x="1494809" y="328070"/>
                  </a:lnTo>
                  <a:lnTo>
                    <a:pt x="1630700" y="218713"/>
                  </a:lnTo>
                  <a:lnTo>
                    <a:pt x="1766592" y="0"/>
                  </a:lnTo>
                  <a:lnTo>
                    <a:pt x="1902484" y="87485"/>
                  </a:lnTo>
                  <a:lnTo>
                    <a:pt x="2038375" y="196842"/>
                  </a:lnTo>
                  <a:lnTo>
                    <a:pt x="2174267" y="21871"/>
                  </a:lnTo>
                  <a:lnTo>
                    <a:pt x="2310159" y="43742"/>
                  </a:lnTo>
                  <a:lnTo>
                    <a:pt x="2446051" y="87485"/>
                  </a:lnTo>
                  <a:lnTo>
                    <a:pt x="2581942" y="43742"/>
                  </a:lnTo>
                  <a:lnTo>
                    <a:pt x="2717834" y="65614"/>
                  </a:lnTo>
                  <a:lnTo>
                    <a:pt x="2853726" y="87485"/>
                  </a:lnTo>
                  <a:lnTo>
                    <a:pt x="2989618" y="109356"/>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7"/>
            </a:xfrm>
            <a:custGeom>
              <a:avLst/>
              <a:pathLst>
                <a:path w="3397293" h="1093567">
                  <a:moveTo>
                    <a:pt x="0" y="65614"/>
                  </a:moveTo>
                  <a:lnTo>
                    <a:pt x="135891" y="21871"/>
                  </a:lnTo>
                  <a:lnTo>
                    <a:pt x="271783" y="0"/>
                  </a:lnTo>
                  <a:lnTo>
                    <a:pt x="407675" y="0"/>
                  </a:lnTo>
                  <a:lnTo>
                    <a:pt x="543566" y="21871"/>
                  </a:lnTo>
                  <a:lnTo>
                    <a:pt x="679458" y="21871"/>
                  </a:lnTo>
                  <a:lnTo>
                    <a:pt x="815350" y="21871"/>
                  </a:lnTo>
                  <a:lnTo>
                    <a:pt x="951242" y="109356"/>
                  </a:lnTo>
                  <a:lnTo>
                    <a:pt x="1087133" y="153099"/>
                  </a:lnTo>
                  <a:lnTo>
                    <a:pt x="1223025" y="1093567"/>
                  </a:lnTo>
                  <a:lnTo>
                    <a:pt x="1358917" y="656140"/>
                  </a:lnTo>
                  <a:lnTo>
                    <a:pt x="1494809" y="328070"/>
                  </a:lnTo>
                  <a:lnTo>
                    <a:pt x="1630700" y="218713"/>
                  </a:lnTo>
                  <a:lnTo>
                    <a:pt x="1766592" y="0"/>
                  </a:lnTo>
                  <a:lnTo>
                    <a:pt x="1902484" y="87485"/>
                  </a:lnTo>
                  <a:lnTo>
                    <a:pt x="2038375" y="196842"/>
                  </a:lnTo>
                  <a:lnTo>
                    <a:pt x="2174267" y="21871"/>
                  </a:lnTo>
                  <a:lnTo>
                    <a:pt x="2310159" y="43742"/>
                  </a:lnTo>
                  <a:lnTo>
                    <a:pt x="2446051" y="87485"/>
                  </a:lnTo>
                  <a:lnTo>
                    <a:pt x="2581942" y="43742"/>
                  </a:lnTo>
                  <a:lnTo>
                    <a:pt x="2717834" y="65614"/>
                  </a:lnTo>
                  <a:lnTo>
                    <a:pt x="2853726" y="87485"/>
                  </a:lnTo>
                  <a:lnTo>
                    <a:pt x="2989618" y="109356"/>
                  </a:lnTo>
                  <a:lnTo>
                    <a:pt x="3125509" y="43742"/>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7"/>
            </a:xfrm>
            <a:custGeom>
              <a:avLst/>
              <a:pathLst>
                <a:path w="3397293" h="1093567">
                  <a:moveTo>
                    <a:pt x="0" y="65614"/>
                  </a:moveTo>
                  <a:lnTo>
                    <a:pt x="135891" y="21871"/>
                  </a:lnTo>
                  <a:lnTo>
                    <a:pt x="271783" y="0"/>
                  </a:lnTo>
                  <a:lnTo>
                    <a:pt x="407675" y="0"/>
                  </a:lnTo>
                  <a:lnTo>
                    <a:pt x="543566" y="21871"/>
                  </a:lnTo>
                  <a:lnTo>
                    <a:pt x="679458" y="21871"/>
                  </a:lnTo>
                  <a:lnTo>
                    <a:pt x="815350" y="21871"/>
                  </a:lnTo>
                  <a:lnTo>
                    <a:pt x="951242" y="109356"/>
                  </a:lnTo>
                  <a:lnTo>
                    <a:pt x="1087133" y="153099"/>
                  </a:lnTo>
                  <a:lnTo>
                    <a:pt x="1223025" y="1093567"/>
                  </a:lnTo>
                  <a:lnTo>
                    <a:pt x="1358917" y="656140"/>
                  </a:lnTo>
                  <a:lnTo>
                    <a:pt x="1494809" y="328070"/>
                  </a:lnTo>
                  <a:lnTo>
                    <a:pt x="1630700" y="218713"/>
                  </a:lnTo>
                  <a:lnTo>
                    <a:pt x="1766592" y="0"/>
                  </a:lnTo>
                  <a:lnTo>
                    <a:pt x="1902484" y="87485"/>
                  </a:lnTo>
                  <a:lnTo>
                    <a:pt x="2038375" y="196842"/>
                  </a:lnTo>
                  <a:lnTo>
                    <a:pt x="2174267" y="21871"/>
                  </a:lnTo>
                  <a:lnTo>
                    <a:pt x="2310159" y="43742"/>
                  </a:lnTo>
                  <a:lnTo>
                    <a:pt x="2446051" y="87485"/>
                  </a:lnTo>
                  <a:lnTo>
                    <a:pt x="2581942" y="43742"/>
                  </a:lnTo>
                  <a:lnTo>
                    <a:pt x="2717834" y="65614"/>
                  </a:lnTo>
                  <a:lnTo>
                    <a:pt x="2853726" y="87485"/>
                  </a:lnTo>
                  <a:lnTo>
                    <a:pt x="2989618" y="109356"/>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28"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506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6213" y="1405107"/>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Palau, 2000-2025</a:t>
              </a:r>
            </a:p>
          </p:txBody>
        </p:sp>
        <p:sp>
          <p:nvSpPr>
            <p:cNvPr id="63" name="pl63"/>
            <p:cNvSpPr/>
            <p:nvPr/>
          </p:nvSpPr>
          <p:spPr>
            <a:xfrm>
              <a:off x="5267799" y="4136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97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45951"/>
              <a:ext cx="3397293" cy="1913743"/>
            </a:xfrm>
            <a:custGeom>
              <a:avLst/>
              <a:pathLst>
                <a:path w="3397293" h="1913743">
                  <a:moveTo>
                    <a:pt x="0" y="114824"/>
                  </a:moveTo>
                  <a:lnTo>
                    <a:pt x="135891" y="38274"/>
                  </a:lnTo>
                  <a:lnTo>
                    <a:pt x="271783" y="0"/>
                  </a:lnTo>
                  <a:lnTo>
                    <a:pt x="407675" y="0"/>
                  </a:lnTo>
                  <a:lnTo>
                    <a:pt x="543566" y="38274"/>
                  </a:lnTo>
                  <a:lnTo>
                    <a:pt x="679458" y="38274"/>
                  </a:lnTo>
                  <a:lnTo>
                    <a:pt x="815350" y="38274"/>
                  </a:lnTo>
                  <a:lnTo>
                    <a:pt x="951242" y="191374"/>
                  </a:lnTo>
                  <a:lnTo>
                    <a:pt x="1087133" y="267924"/>
                  </a:lnTo>
                  <a:lnTo>
                    <a:pt x="1223025" y="1913743"/>
                  </a:lnTo>
                  <a:lnTo>
                    <a:pt x="1358917" y="1148245"/>
                  </a:lnTo>
                  <a:lnTo>
                    <a:pt x="1494809" y="574122"/>
                  </a:lnTo>
                  <a:lnTo>
                    <a:pt x="1630700" y="382748"/>
                  </a:lnTo>
                  <a:lnTo>
                    <a:pt x="1766592" y="0"/>
                  </a:lnTo>
                  <a:lnTo>
                    <a:pt x="1902484" y="153099"/>
                  </a:lnTo>
                  <a:lnTo>
                    <a:pt x="2038375" y="344473"/>
                  </a:lnTo>
                  <a:lnTo>
                    <a:pt x="2174267" y="38274"/>
                  </a:lnTo>
                  <a:lnTo>
                    <a:pt x="2310159" y="76549"/>
                  </a:lnTo>
                  <a:lnTo>
                    <a:pt x="2446051" y="153099"/>
                  </a:lnTo>
                  <a:lnTo>
                    <a:pt x="2581942" y="76549"/>
                  </a:lnTo>
                  <a:lnTo>
                    <a:pt x="2717834" y="114824"/>
                  </a:lnTo>
                  <a:lnTo>
                    <a:pt x="2853726" y="153099"/>
                  </a:lnTo>
                  <a:lnTo>
                    <a:pt x="2989618" y="191374"/>
                  </a:lnTo>
                  <a:lnTo>
                    <a:pt x="3125509" y="76549"/>
                  </a:lnTo>
                  <a:lnTo>
                    <a:pt x="3261401" y="76549"/>
                  </a:lnTo>
                  <a:lnTo>
                    <a:pt x="3397293" y="11482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22501"/>
              <a:ext cx="3397293" cy="535848"/>
            </a:xfrm>
            <a:custGeom>
              <a:avLst/>
              <a:pathLst>
                <a:path w="3397293" h="535848">
                  <a:moveTo>
                    <a:pt x="0" y="535848"/>
                  </a:moveTo>
                  <a:lnTo>
                    <a:pt x="135891" y="535848"/>
                  </a:lnTo>
                  <a:lnTo>
                    <a:pt x="271783" y="535848"/>
                  </a:lnTo>
                  <a:lnTo>
                    <a:pt x="407675" y="459298"/>
                  </a:lnTo>
                  <a:lnTo>
                    <a:pt x="543566" y="382748"/>
                  </a:lnTo>
                  <a:lnTo>
                    <a:pt x="679458" y="344473"/>
                  </a:lnTo>
                  <a:lnTo>
                    <a:pt x="815350" y="306198"/>
                  </a:lnTo>
                  <a:lnTo>
                    <a:pt x="951242" y="306198"/>
                  </a:lnTo>
                  <a:lnTo>
                    <a:pt x="1087133" y="191374"/>
                  </a:lnTo>
                  <a:lnTo>
                    <a:pt x="1223025" y="114824"/>
                  </a:lnTo>
                  <a:lnTo>
                    <a:pt x="1358917" y="114824"/>
                  </a:lnTo>
                  <a:lnTo>
                    <a:pt x="1494809" y="76549"/>
                  </a:lnTo>
                  <a:lnTo>
                    <a:pt x="1630700" y="76549"/>
                  </a:lnTo>
                  <a:lnTo>
                    <a:pt x="1766592" y="76549"/>
                  </a:lnTo>
                  <a:lnTo>
                    <a:pt x="1902484" y="76549"/>
                  </a:lnTo>
                  <a:lnTo>
                    <a:pt x="2038375" y="38274"/>
                  </a:lnTo>
                  <a:lnTo>
                    <a:pt x="2174267" y="0"/>
                  </a:lnTo>
                  <a:lnTo>
                    <a:pt x="2310159" y="0"/>
                  </a:lnTo>
                  <a:lnTo>
                    <a:pt x="2446051" y="0"/>
                  </a:lnTo>
                  <a:lnTo>
                    <a:pt x="2581942" y="0"/>
                  </a:lnTo>
                  <a:lnTo>
                    <a:pt x="2717834" y="114824"/>
                  </a:lnTo>
                  <a:lnTo>
                    <a:pt x="2853726" y="191374"/>
                  </a:lnTo>
                  <a:lnTo>
                    <a:pt x="2989618" y="38274"/>
                  </a:lnTo>
                  <a:lnTo>
                    <a:pt x="3125509" y="76549"/>
                  </a:lnTo>
                  <a:lnTo>
                    <a:pt x="3261401" y="76549"/>
                  </a:lnTo>
                  <a:lnTo>
                    <a:pt x="3397293" y="3827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45951"/>
              <a:ext cx="3397293" cy="535848"/>
            </a:xfrm>
            <a:custGeom>
              <a:avLst/>
              <a:pathLst>
                <a:path w="3397293" h="535848">
                  <a:moveTo>
                    <a:pt x="0" y="459298"/>
                  </a:moveTo>
                  <a:lnTo>
                    <a:pt x="135891" y="459298"/>
                  </a:lnTo>
                  <a:lnTo>
                    <a:pt x="271783" y="535848"/>
                  </a:lnTo>
                  <a:lnTo>
                    <a:pt x="407675" y="421023"/>
                  </a:lnTo>
                  <a:lnTo>
                    <a:pt x="543566" y="382748"/>
                  </a:lnTo>
                  <a:lnTo>
                    <a:pt x="679458" y="382748"/>
                  </a:lnTo>
                  <a:lnTo>
                    <a:pt x="815350" y="267924"/>
                  </a:lnTo>
                  <a:lnTo>
                    <a:pt x="951242" y="229649"/>
                  </a:lnTo>
                  <a:lnTo>
                    <a:pt x="1087133" y="114824"/>
                  </a:lnTo>
                  <a:lnTo>
                    <a:pt x="1223025" y="38274"/>
                  </a:lnTo>
                  <a:lnTo>
                    <a:pt x="1358917" y="38274"/>
                  </a:lnTo>
                  <a:lnTo>
                    <a:pt x="1494809" y="38274"/>
                  </a:lnTo>
                  <a:lnTo>
                    <a:pt x="1630700" y="0"/>
                  </a:lnTo>
                  <a:lnTo>
                    <a:pt x="1766592" y="76549"/>
                  </a:lnTo>
                  <a:lnTo>
                    <a:pt x="1902484" y="0"/>
                  </a:lnTo>
                  <a:lnTo>
                    <a:pt x="2038375" y="38274"/>
                  </a:lnTo>
                  <a:lnTo>
                    <a:pt x="2174267" y="38274"/>
                  </a:lnTo>
                  <a:lnTo>
                    <a:pt x="2310159" y="38274"/>
                  </a:lnTo>
                  <a:lnTo>
                    <a:pt x="2446051" y="76549"/>
                  </a:lnTo>
                  <a:lnTo>
                    <a:pt x="2581942" y="76549"/>
                  </a:lnTo>
                  <a:lnTo>
                    <a:pt x="2717834" y="153099"/>
                  </a:lnTo>
                  <a:lnTo>
                    <a:pt x="2853726" y="421023"/>
                  </a:lnTo>
                  <a:lnTo>
                    <a:pt x="2989618" y="76549"/>
                  </a:lnTo>
                  <a:lnTo>
                    <a:pt x="3125509" y="267924"/>
                  </a:lnTo>
                  <a:lnTo>
                    <a:pt x="3261401" y="267924"/>
                  </a:lnTo>
                  <a:lnTo>
                    <a:pt x="3397293" y="22964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2250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45951"/>
              <a:ext cx="3397293" cy="1913743"/>
            </a:xfrm>
            <a:custGeom>
              <a:avLst/>
              <a:pathLst>
                <a:path w="3397293" h="1913743">
                  <a:moveTo>
                    <a:pt x="0" y="114824"/>
                  </a:moveTo>
                  <a:lnTo>
                    <a:pt x="135891" y="38274"/>
                  </a:lnTo>
                  <a:lnTo>
                    <a:pt x="271783" y="0"/>
                  </a:lnTo>
                  <a:lnTo>
                    <a:pt x="407675" y="0"/>
                  </a:lnTo>
                  <a:lnTo>
                    <a:pt x="543566" y="38274"/>
                  </a:lnTo>
                  <a:lnTo>
                    <a:pt x="679458" y="38274"/>
                  </a:lnTo>
                  <a:lnTo>
                    <a:pt x="815350" y="38274"/>
                  </a:lnTo>
                  <a:lnTo>
                    <a:pt x="951242" y="191374"/>
                  </a:lnTo>
                  <a:lnTo>
                    <a:pt x="1087133" y="267924"/>
                  </a:lnTo>
                  <a:lnTo>
                    <a:pt x="1223025" y="1913743"/>
                  </a:lnTo>
                  <a:lnTo>
                    <a:pt x="1358917" y="1148245"/>
                  </a:lnTo>
                  <a:lnTo>
                    <a:pt x="1494809" y="574122"/>
                  </a:lnTo>
                  <a:lnTo>
                    <a:pt x="1630700" y="382748"/>
                  </a:lnTo>
                  <a:lnTo>
                    <a:pt x="1766592" y="0"/>
                  </a:lnTo>
                  <a:lnTo>
                    <a:pt x="1902484" y="153099"/>
                  </a:lnTo>
                  <a:lnTo>
                    <a:pt x="2038375" y="344473"/>
                  </a:lnTo>
                  <a:lnTo>
                    <a:pt x="2174267" y="38274"/>
                  </a:lnTo>
                  <a:lnTo>
                    <a:pt x="2310159" y="76549"/>
                  </a:lnTo>
                  <a:lnTo>
                    <a:pt x="2446051" y="153099"/>
                  </a:lnTo>
                  <a:lnTo>
                    <a:pt x="2581942" y="76549"/>
                  </a:lnTo>
                  <a:lnTo>
                    <a:pt x="2717834" y="114824"/>
                  </a:lnTo>
                  <a:lnTo>
                    <a:pt x="2853726" y="153099"/>
                  </a:lnTo>
                  <a:lnTo>
                    <a:pt x="2989618" y="191374"/>
                  </a:lnTo>
                  <a:lnTo>
                    <a:pt x="3125509" y="76549"/>
                  </a:lnTo>
                  <a:lnTo>
                    <a:pt x="3261401" y="76549"/>
                  </a:lnTo>
                  <a:lnTo>
                    <a:pt x="3397293" y="11482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84712"/>
              <a:ext cx="0" cy="176064"/>
            </a:xfrm>
            <a:custGeom>
              <a:avLst/>
              <a:pathLst>
                <a:path w="0" h="176064">
                  <a:moveTo>
                    <a:pt x="0" y="17606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84712"/>
              <a:ext cx="0" cy="99514"/>
            </a:xfrm>
            <a:custGeom>
              <a:avLst/>
              <a:pathLst>
                <a:path w="0" h="99514">
                  <a:moveTo>
                    <a:pt x="0" y="995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84712"/>
              <a:ext cx="0" cy="1209485"/>
            </a:xfrm>
            <a:custGeom>
              <a:avLst/>
              <a:pathLst>
                <a:path w="0" h="1209485">
                  <a:moveTo>
                    <a:pt x="0" y="12094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84712"/>
              <a:ext cx="0" cy="405713"/>
            </a:xfrm>
            <a:custGeom>
              <a:avLst/>
              <a:pathLst>
                <a:path w="0" h="405713">
                  <a:moveTo>
                    <a:pt x="0" y="4057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84712"/>
              <a:ext cx="0" cy="137789"/>
            </a:xfrm>
            <a:custGeom>
              <a:avLst/>
              <a:pathLst>
                <a:path w="0" h="137789">
                  <a:moveTo>
                    <a:pt x="0" y="1377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84712"/>
              <a:ext cx="0" cy="137789"/>
            </a:xfrm>
            <a:custGeom>
              <a:avLst/>
              <a:pathLst>
                <a:path w="0" h="137789">
                  <a:moveTo>
                    <a:pt x="0" y="1377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84712"/>
              <a:ext cx="0" cy="176064"/>
            </a:xfrm>
            <a:custGeom>
              <a:avLst/>
              <a:pathLst>
                <a:path w="0" h="176064">
                  <a:moveTo>
                    <a:pt x="0" y="1760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45951"/>
              <a:ext cx="3397293" cy="1913743"/>
            </a:xfrm>
            <a:custGeom>
              <a:avLst/>
              <a:pathLst>
                <a:path w="3397293" h="1913743">
                  <a:moveTo>
                    <a:pt x="0" y="114824"/>
                  </a:moveTo>
                  <a:lnTo>
                    <a:pt x="135891" y="38274"/>
                  </a:lnTo>
                  <a:lnTo>
                    <a:pt x="271783" y="0"/>
                  </a:lnTo>
                  <a:lnTo>
                    <a:pt x="407675" y="0"/>
                  </a:lnTo>
                  <a:lnTo>
                    <a:pt x="543566" y="38274"/>
                  </a:lnTo>
                  <a:lnTo>
                    <a:pt x="679458" y="38274"/>
                  </a:lnTo>
                  <a:lnTo>
                    <a:pt x="815350" y="38274"/>
                  </a:lnTo>
                  <a:lnTo>
                    <a:pt x="951242" y="191374"/>
                  </a:lnTo>
                  <a:lnTo>
                    <a:pt x="1087133" y="267924"/>
                  </a:lnTo>
                  <a:lnTo>
                    <a:pt x="1223025" y="1913743"/>
                  </a:lnTo>
                  <a:lnTo>
                    <a:pt x="1358917" y="1148245"/>
                  </a:lnTo>
                  <a:lnTo>
                    <a:pt x="1494809" y="574122"/>
                  </a:lnTo>
                  <a:lnTo>
                    <a:pt x="1630700" y="382748"/>
                  </a:lnTo>
                  <a:lnTo>
                    <a:pt x="1766592" y="0"/>
                  </a:lnTo>
                  <a:lnTo>
                    <a:pt x="1902484" y="153099"/>
                  </a:lnTo>
                  <a:lnTo>
                    <a:pt x="2038375" y="344473"/>
                  </a:lnTo>
                  <a:lnTo>
                    <a:pt x="2174267" y="38274"/>
                  </a:lnTo>
                  <a:lnTo>
                    <a:pt x="2310159" y="76549"/>
                  </a:lnTo>
                  <a:lnTo>
                    <a:pt x="2446051" y="153099"/>
                  </a:lnTo>
                  <a:lnTo>
                    <a:pt x="2581942" y="76549"/>
                  </a:lnTo>
                  <a:lnTo>
                    <a:pt x="2717834" y="114824"/>
                  </a:lnTo>
                  <a:lnTo>
                    <a:pt x="2853726" y="153099"/>
                  </a:lnTo>
                  <a:lnTo>
                    <a:pt x="2989618" y="191374"/>
                  </a:lnTo>
                  <a:lnTo>
                    <a:pt x="3125509" y="76549"/>
                  </a:lnTo>
                  <a:lnTo>
                    <a:pt x="3261401" y="76549"/>
                  </a:lnTo>
                  <a:lnTo>
                    <a:pt x="3397293" y="114824"/>
                  </a:lnTo>
                </a:path>
              </a:pathLst>
            </a:custGeom>
            <a:ln w="27101" cap="flat">
              <a:solidFill>
                <a:srgbClr val="0058AB">
                  <a:alpha val="100000"/>
                </a:srgbClr>
              </a:solidFill>
              <a:prstDash val="solid"/>
              <a:round/>
            </a:ln>
          </p:spPr>
          <p:txBody>
            <a:bodyPr/>
            <a:lstStyle/>
            <a:p/>
          </p:txBody>
        </p:sp>
        <p:sp>
          <p:nvSpPr>
            <p:cNvPr id="90" name="tx90"/>
            <p:cNvSpPr/>
            <p:nvPr/>
          </p:nvSpPr>
          <p:spPr>
            <a:xfrm>
              <a:off x="5389469" y="2030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030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18241" y="2028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3" name="tx93"/>
            <p:cNvSpPr/>
            <p:nvPr/>
          </p:nvSpPr>
          <p:spPr>
            <a:xfrm>
              <a:off x="7427845" y="203160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2030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2216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368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358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703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002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627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51427"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15" name="tx115"/>
            <p:cNvSpPr/>
            <p:nvPr/>
          </p:nvSpPr>
          <p:spPr>
            <a:xfrm>
              <a:off x="706736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2981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631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54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4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638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090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5928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275627" cy="114824"/>
            </a:xfrm>
            <a:prstGeom prst="rect">
              <a:avLst/>
            </a:prstGeom>
            <a:solidFill>
              <a:srgbClr val="1CABE2">
                <a:alpha val="80000"/>
              </a:srgbClr>
            </a:solidFill>
          </p:spPr>
          <p:txBody>
            <a:bodyPr/>
            <a:lstStyle/>
            <a:p/>
          </p:txBody>
        </p:sp>
        <p:sp>
          <p:nvSpPr>
            <p:cNvPr id="130" name="rc130"/>
            <p:cNvSpPr/>
            <p:nvPr/>
          </p:nvSpPr>
          <p:spPr>
            <a:xfrm>
              <a:off x="1317178" y="5743865"/>
              <a:ext cx="6275627" cy="114824"/>
            </a:xfrm>
            <a:prstGeom prst="rect">
              <a:avLst/>
            </a:prstGeom>
            <a:solidFill>
              <a:srgbClr val="1CABE2">
                <a:alpha val="80000"/>
              </a:srgbClr>
            </a:solidFill>
          </p:spPr>
          <p:txBody>
            <a:bodyPr/>
            <a:lstStyle/>
            <a:p/>
          </p:txBody>
        </p:sp>
        <p:sp>
          <p:nvSpPr>
            <p:cNvPr id="131" name="rc131"/>
            <p:cNvSpPr/>
            <p:nvPr/>
          </p:nvSpPr>
          <p:spPr>
            <a:xfrm>
              <a:off x="1317178" y="5600334"/>
              <a:ext cx="7321564"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331359"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7" name="tx137"/>
            <p:cNvSpPr/>
            <p:nvPr/>
          </p:nvSpPr>
          <p:spPr>
            <a:xfrm>
              <a:off x="5423235" y="610825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8" name="tx138"/>
            <p:cNvSpPr/>
            <p:nvPr/>
          </p:nvSpPr>
          <p:spPr>
            <a:xfrm>
              <a:off x="7515111"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Palau (96%) was 11 percentage points higher than the global average (85%) and 7 percentage points higher than the average across all EAPR countries (89%).
National DTP3 coverage was 1 percentage point lower than in 2019 (97%).
The number of un- and undervaccinated children remained approximately the same (&lt;100) as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DTP3 coverage was 96% - this is 1 percentage point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Palau ranked number 21 out of 27 countries for lowest DTP3 coverage (based on tied ranks).
Palau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9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40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8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833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8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6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1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6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06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5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02155"/>
              <a:ext cx="239888" cy="1209853"/>
            </a:xfrm>
            <a:prstGeom prst="rect">
              <a:avLst/>
            </a:prstGeom>
            <a:solidFill>
              <a:srgbClr val="80BD41">
                <a:alpha val="100000"/>
              </a:srgbClr>
            </a:solidFill>
          </p:spPr>
          <p:txBody>
            <a:bodyPr/>
            <a:lstStyle/>
            <a:p/>
          </p:txBody>
        </p:sp>
        <p:sp>
          <p:nvSpPr>
            <p:cNvPr id="28" name="rc28"/>
            <p:cNvSpPr/>
            <p:nvPr/>
          </p:nvSpPr>
          <p:spPr>
            <a:xfrm>
              <a:off x="1296273" y="2950969"/>
              <a:ext cx="239888" cy="51186"/>
            </a:xfrm>
            <a:prstGeom prst="rect">
              <a:avLst/>
            </a:prstGeom>
            <a:solidFill>
              <a:srgbClr val="1CABE2">
                <a:alpha val="100000"/>
              </a:srgbClr>
            </a:solidFill>
          </p:spPr>
          <p:txBody>
            <a:bodyPr/>
            <a:lstStyle/>
            <a:p/>
          </p:txBody>
        </p:sp>
        <p:sp>
          <p:nvSpPr>
            <p:cNvPr id="29" name="rc29"/>
            <p:cNvSpPr/>
            <p:nvPr/>
          </p:nvSpPr>
          <p:spPr>
            <a:xfrm>
              <a:off x="1562816" y="2955622"/>
              <a:ext cx="239888" cy="1256386"/>
            </a:xfrm>
            <a:prstGeom prst="rect">
              <a:avLst/>
            </a:prstGeom>
            <a:solidFill>
              <a:srgbClr val="80BD41">
                <a:alpha val="100000"/>
              </a:srgbClr>
            </a:solidFill>
          </p:spPr>
          <p:txBody>
            <a:bodyPr/>
            <a:lstStyle/>
            <a:p/>
          </p:txBody>
        </p:sp>
        <p:sp>
          <p:nvSpPr>
            <p:cNvPr id="30" name="rc30"/>
            <p:cNvSpPr/>
            <p:nvPr/>
          </p:nvSpPr>
          <p:spPr>
            <a:xfrm>
              <a:off x="1562816" y="2932356"/>
              <a:ext cx="239888" cy="23266"/>
            </a:xfrm>
            <a:prstGeom prst="rect">
              <a:avLst/>
            </a:prstGeom>
            <a:solidFill>
              <a:srgbClr val="1CABE2">
                <a:alpha val="100000"/>
              </a:srgbClr>
            </a:solidFill>
          </p:spPr>
          <p:txBody>
            <a:bodyPr/>
            <a:lstStyle/>
            <a:p/>
          </p:txBody>
        </p:sp>
        <p:sp>
          <p:nvSpPr>
            <p:cNvPr id="31" name="rc31"/>
            <p:cNvSpPr/>
            <p:nvPr/>
          </p:nvSpPr>
          <p:spPr>
            <a:xfrm>
              <a:off x="1829360" y="2937009"/>
              <a:ext cx="239888" cy="1274999"/>
            </a:xfrm>
            <a:prstGeom prst="rect">
              <a:avLst/>
            </a:prstGeom>
            <a:solidFill>
              <a:srgbClr val="80BD41">
                <a:alpha val="100000"/>
              </a:srgbClr>
            </a:solidFill>
          </p:spPr>
          <p:txBody>
            <a:bodyPr/>
            <a:lstStyle/>
            <a:p/>
          </p:txBody>
        </p:sp>
        <p:sp>
          <p:nvSpPr>
            <p:cNvPr id="32" name="rc32"/>
            <p:cNvSpPr/>
            <p:nvPr/>
          </p:nvSpPr>
          <p:spPr>
            <a:xfrm>
              <a:off x="1829360" y="2923049"/>
              <a:ext cx="239888" cy="13959"/>
            </a:xfrm>
            <a:prstGeom prst="rect">
              <a:avLst/>
            </a:prstGeom>
            <a:solidFill>
              <a:srgbClr val="1CABE2">
                <a:alpha val="100000"/>
              </a:srgbClr>
            </a:solidFill>
          </p:spPr>
          <p:txBody>
            <a:bodyPr/>
            <a:lstStyle/>
            <a:p/>
          </p:txBody>
        </p:sp>
        <p:sp>
          <p:nvSpPr>
            <p:cNvPr id="33" name="rc33"/>
            <p:cNvSpPr/>
            <p:nvPr/>
          </p:nvSpPr>
          <p:spPr>
            <a:xfrm>
              <a:off x="2095903" y="2941663"/>
              <a:ext cx="239888" cy="1270346"/>
            </a:xfrm>
            <a:prstGeom prst="rect">
              <a:avLst/>
            </a:prstGeom>
            <a:solidFill>
              <a:srgbClr val="80BD41">
                <a:alpha val="100000"/>
              </a:srgbClr>
            </a:solidFill>
          </p:spPr>
          <p:txBody>
            <a:bodyPr/>
            <a:lstStyle/>
            <a:p/>
          </p:txBody>
        </p:sp>
        <p:sp>
          <p:nvSpPr>
            <p:cNvPr id="34" name="rc34"/>
            <p:cNvSpPr/>
            <p:nvPr/>
          </p:nvSpPr>
          <p:spPr>
            <a:xfrm>
              <a:off x="2095903" y="2927703"/>
              <a:ext cx="239888" cy="13959"/>
            </a:xfrm>
            <a:prstGeom prst="rect">
              <a:avLst/>
            </a:prstGeom>
            <a:solidFill>
              <a:srgbClr val="1CABE2">
                <a:alpha val="100000"/>
              </a:srgbClr>
            </a:solidFill>
          </p:spPr>
          <p:txBody>
            <a:bodyPr/>
            <a:lstStyle/>
            <a:p/>
          </p:txBody>
        </p:sp>
        <p:sp>
          <p:nvSpPr>
            <p:cNvPr id="35" name="rc35"/>
            <p:cNvSpPr/>
            <p:nvPr/>
          </p:nvSpPr>
          <p:spPr>
            <a:xfrm>
              <a:off x="2362446" y="2964929"/>
              <a:ext cx="239888" cy="1247080"/>
            </a:xfrm>
            <a:prstGeom prst="rect">
              <a:avLst/>
            </a:prstGeom>
            <a:solidFill>
              <a:srgbClr val="80BD41">
                <a:alpha val="100000"/>
              </a:srgbClr>
            </a:solidFill>
          </p:spPr>
          <p:txBody>
            <a:bodyPr/>
            <a:lstStyle/>
            <a:p/>
          </p:txBody>
        </p:sp>
        <p:sp>
          <p:nvSpPr>
            <p:cNvPr id="36" name="rc36"/>
            <p:cNvSpPr/>
            <p:nvPr/>
          </p:nvSpPr>
          <p:spPr>
            <a:xfrm>
              <a:off x="2362446" y="2941663"/>
              <a:ext cx="239888" cy="23266"/>
            </a:xfrm>
            <a:prstGeom prst="rect">
              <a:avLst/>
            </a:prstGeom>
            <a:solidFill>
              <a:srgbClr val="1CABE2">
                <a:alpha val="100000"/>
              </a:srgbClr>
            </a:solidFill>
          </p:spPr>
          <p:txBody>
            <a:bodyPr/>
            <a:lstStyle/>
            <a:p/>
          </p:txBody>
        </p:sp>
        <p:sp>
          <p:nvSpPr>
            <p:cNvPr id="37" name="rc37"/>
            <p:cNvSpPr/>
            <p:nvPr/>
          </p:nvSpPr>
          <p:spPr>
            <a:xfrm>
              <a:off x="2628989" y="2969582"/>
              <a:ext cx="239888" cy="1242426"/>
            </a:xfrm>
            <a:prstGeom prst="rect">
              <a:avLst/>
            </a:prstGeom>
            <a:solidFill>
              <a:srgbClr val="80BD41">
                <a:alpha val="100000"/>
              </a:srgbClr>
            </a:solidFill>
          </p:spPr>
          <p:txBody>
            <a:bodyPr/>
            <a:lstStyle/>
            <a:p/>
          </p:txBody>
        </p:sp>
        <p:sp>
          <p:nvSpPr>
            <p:cNvPr id="38" name="rc38"/>
            <p:cNvSpPr/>
            <p:nvPr/>
          </p:nvSpPr>
          <p:spPr>
            <a:xfrm>
              <a:off x="2628989" y="2946316"/>
              <a:ext cx="239888" cy="23266"/>
            </a:xfrm>
            <a:prstGeom prst="rect">
              <a:avLst/>
            </a:prstGeom>
            <a:solidFill>
              <a:srgbClr val="1CABE2">
                <a:alpha val="100000"/>
              </a:srgbClr>
            </a:solidFill>
          </p:spPr>
          <p:txBody>
            <a:bodyPr/>
            <a:lstStyle/>
            <a:p/>
          </p:txBody>
        </p:sp>
        <p:sp>
          <p:nvSpPr>
            <p:cNvPr id="39" name="rc39"/>
            <p:cNvSpPr/>
            <p:nvPr/>
          </p:nvSpPr>
          <p:spPr>
            <a:xfrm>
              <a:off x="2895532" y="2992849"/>
              <a:ext cx="239888" cy="1219160"/>
            </a:xfrm>
            <a:prstGeom prst="rect">
              <a:avLst/>
            </a:prstGeom>
            <a:solidFill>
              <a:srgbClr val="80BD41">
                <a:alpha val="100000"/>
              </a:srgbClr>
            </a:solidFill>
          </p:spPr>
          <p:txBody>
            <a:bodyPr/>
            <a:lstStyle/>
            <a:p/>
          </p:txBody>
        </p:sp>
        <p:sp>
          <p:nvSpPr>
            <p:cNvPr id="40" name="rc40"/>
            <p:cNvSpPr/>
            <p:nvPr/>
          </p:nvSpPr>
          <p:spPr>
            <a:xfrm>
              <a:off x="2895532" y="2969582"/>
              <a:ext cx="239888" cy="23266"/>
            </a:xfrm>
            <a:prstGeom prst="rect">
              <a:avLst/>
            </a:prstGeom>
            <a:solidFill>
              <a:srgbClr val="1CABE2">
                <a:alpha val="100000"/>
              </a:srgbClr>
            </a:solidFill>
          </p:spPr>
          <p:txBody>
            <a:bodyPr/>
            <a:lstStyle/>
            <a:p/>
          </p:txBody>
        </p:sp>
        <p:sp>
          <p:nvSpPr>
            <p:cNvPr id="41" name="rc41"/>
            <p:cNvSpPr/>
            <p:nvPr/>
          </p:nvSpPr>
          <p:spPr>
            <a:xfrm>
              <a:off x="3162075" y="3071955"/>
              <a:ext cx="239888" cy="1140054"/>
            </a:xfrm>
            <a:prstGeom prst="rect">
              <a:avLst/>
            </a:prstGeom>
            <a:solidFill>
              <a:srgbClr val="80BD41">
                <a:alpha val="100000"/>
              </a:srgbClr>
            </a:solidFill>
          </p:spPr>
          <p:txBody>
            <a:bodyPr/>
            <a:lstStyle/>
            <a:p/>
          </p:txBody>
        </p:sp>
        <p:sp>
          <p:nvSpPr>
            <p:cNvPr id="42" name="rc42"/>
            <p:cNvSpPr/>
            <p:nvPr/>
          </p:nvSpPr>
          <p:spPr>
            <a:xfrm>
              <a:off x="3162075" y="2997502"/>
              <a:ext cx="239888" cy="74452"/>
            </a:xfrm>
            <a:prstGeom prst="rect">
              <a:avLst/>
            </a:prstGeom>
            <a:solidFill>
              <a:srgbClr val="1CABE2">
                <a:alpha val="100000"/>
              </a:srgbClr>
            </a:solidFill>
          </p:spPr>
          <p:txBody>
            <a:bodyPr/>
            <a:lstStyle/>
            <a:p/>
          </p:txBody>
        </p:sp>
        <p:sp>
          <p:nvSpPr>
            <p:cNvPr id="43" name="rc43"/>
            <p:cNvSpPr/>
            <p:nvPr/>
          </p:nvSpPr>
          <p:spPr>
            <a:xfrm>
              <a:off x="3428618" y="3113834"/>
              <a:ext cx="239888" cy="1098175"/>
            </a:xfrm>
            <a:prstGeom prst="rect">
              <a:avLst/>
            </a:prstGeom>
            <a:solidFill>
              <a:srgbClr val="80BD41">
                <a:alpha val="100000"/>
              </a:srgbClr>
            </a:solidFill>
          </p:spPr>
          <p:txBody>
            <a:bodyPr/>
            <a:lstStyle/>
            <a:p/>
          </p:txBody>
        </p:sp>
        <p:sp>
          <p:nvSpPr>
            <p:cNvPr id="44" name="rc44"/>
            <p:cNvSpPr/>
            <p:nvPr/>
          </p:nvSpPr>
          <p:spPr>
            <a:xfrm>
              <a:off x="3428618" y="3020768"/>
              <a:ext cx="239888" cy="93065"/>
            </a:xfrm>
            <a:prstGeom prst="rect">
              <a:avLst/>
            </a:prstGeom>
            <a:solidFill>
              <a:srgbClr val="1CABE2">
                <a:alpha val="100000"/>
              </a:srgbClr>
            </a:solidFill>
          </p:spPr>
          <p:txBody>
            <a:bodyPr/>
            <a:lstStyle/>
            <a:p/>
          </p:txBody>
        </p:sp>
        <p:sp>
          <p:nvSpPr>
            <p:cNvPr id="45" name="rc45"/>
            <p:cNvSpPr/>
            <p:nvPr/>
          </p:nvSpPr>
          <p:spPr>
            <a:xfrm>
              <a:off x="3695161" y="3639655"/>
              <a:ext cx="239888" cy="572353"/>
            </a:xfrm>
            <a:prstGeom prst="rect">
              <a:avLst/>
            </a:prstGeom>
            <a:solidFill>
              <a:srgbClr val="80BD41">
                <a:alpha val="100000"/>
              </a:srgbClr>
            </a:solidFill>
          </p:spPr>
          <p:txBody>
            <a:bodyPr/>
            <a:lstStyle/>
            <a:p/>
          </p:txBody>
        </p:sp>
        <p:sp>
          <p:nvSpPr>
            <p:cNvPr id="46" name="rc46"/>
            <p:cNvSpPr/>
            <p:nvPr/>
          </p:nvSpPr>
          <p:spPr>
            <a:xfrm>
              <a:off x="3695161" y="3044035"/>
              <a:ext cx="239888" cy="595620"/>
            </a:xfrm>
            <a:prstGeom prst="rect">
              <a:avLst/>
            </a:prstGeom>
            <a:solidFill>
              <a:srgbClr val="1CABE2">
                <a:alpha val="100000"/>
              </a:srgbClr>
            </a:solidFill>
          </p:spPr>
          <p:txBody>
            <a:bodyPr/>
            <a:lstStyle/>
            <a:p/>
          </p:txBody>
        </p:sp>
        <p:sp>
          <p:nvSpPr>
            <p:cNvPr id="47" name="rc47"/>
            <p:cNvSpPr/>
            <p:nvPr/>
          </p:nvSpPr>
          <p:spPr>
            <a:xfrm>
              <a:off x="3961705" y="3420951"/>
              <a:ext cx="239888" cy="791058"/>
            </a:xfrm>
            <a:prstGeom prst="rect">
              <a:avLst/>
            </a:prstGeom>
            <a:solidFill>
              <a:srgbClr val="80BD41">
                <a:alpha val="100000"/>
              </a:srgbClr>
            </a:solidFill>
          </p:spPr>
          <p:txBody>
            <a:bodyPr/>
            <a:lstStyle/>
            <a:p/>
          </p:txBody>
        </p:sp>
        <p:sp>
          <p:nvSpPr>
            <p:cNvPr id="48" name="rc48"/>
            <p:cNvSpPr/>
            <p:nvPr/>
          </p:nvSpPr>
          <p:spPr>
            <a:xfrm>
              <a:off x="3961705" y="3062648"/>
              <a:ext cx="239888" cy="358302"/>
            </a:xfrm>
            <a:prstGeom prst="rect">
              <a:avLst/>
            </a:prstGeom>
            <a:solidFill>
              <a:srgbClr val="1CABE2">
                <a:alpha val="100000"/>
              </a:srgbClr>
            </a:solidFill>
          </p:spPr>
          <p:txBody>
            <a:bodyPr/>
            <a:lstStyle/>
            <a:p/>
          </p:txBody>
        </p:sp>
        <p:sp>
          <p:nvSpPr>
            <p:cNvPr id="49" name="rc49"/>
            <p:cNvSpPr/>
            <p:nvPr/>
          </p:nvSpPr>
          <p:spPr>
            <a:xfrm>
              <a:off x="4228248" y="3253433"/>
              <a:ext cx="239888" cy="958576"/>
            </a:xfrm>
            <a:prstGeom prst="rect">
              <a:avLst/>
            </a:prstGeom>
            <a:solidFill>
              <a:srgbClr val="80BD41">
                <a:alpha val="100000"/>
              </a:srgbClr>
            </a:solidFill>
          </p:spPr>
          <p:txBody>
            <a:bodyPr/>
            <a:lstStyle/>
            <a:p/>
          </p:txBody>
        </p:sp>
        <p:sp>
          <p:nvSpPr>
            <p:cNvPr id="50" name="rc50"/>
            <p:cNvSpPr/>
            <p:nvPr/>
          </p:nvSpPr>
          <p:spPr>
            <a:xfrm>
              <a:off x="4228248" y="3071955"/>
              <a:ext cx="239888" cy="181478"/>
            </a:xfrm>
            <a:prstGeom prst="rect">
              <a:avLst/>
            </a:prstGeom>
            <a:solidFill>
              <a:srgbClr val="1CABE2">
                <a:alpha val="100000"/>
              </a:srgbClr>
            </a:solidFill>
          </p:spPr>
          <p:txBody>
            <a:bodyPr/>
            <a:lstStyle/>
            <a:p/>
          </p:txBody>
        </p:sp>
        <p:sp>
          <p:nvSpPr>
            <p:cNvPr id="51" name="rc51"/>
            <p:cNvSpPr/>
            <p:nvPr/>
          </p:nvSpPr>
          <p:spPr>
            <a:xfrm>
              <a:off x="4494791" y="3197593"/>
              <a:ext cx="239888" cy="1014415"/>
            </a:xfrm>
            <a:prstGeom prst="rect">
              <a:avLst/>
            </a:prstGeom>
            <a:solidFill>
              <a:srgbClr val="80BD41">
                <a:alpha val="100000"/>
              </a:srgbClr>
            </a:solidFill>
          </p:spPr>
          <p:txBody>
            <a:bodyPr/>
            <a:lstStyle/>
            <a:p/>
          </p:txBody>
        </p:sp>
        <p:sp>
          <p:nvSpPr>
            <p:cNvPr id="52" name="rc52"/>
            <p:cNvSpPr/>
            <p:nvPr/>
          </p:nvSpPr>
          <p:spPr>
            <a:xfrm>
              <a:off x="4494791" y="3071955"/>
              <a:ext cx="239888" cy="125638"/>
            </a:xfrm>
            <a:prstGeom prst="rect">
              <a:avLst/>
            </a:prstGeom>
            <a:solidFill>
              <a:srgbClr val="1CABE2">
                <a:alpha val="100000"/>
              </a:srgbClr>
            </a:solidFill>
          </p:spPr>
          <p:txBody>
            <a:bodyPr/>
            <a:lstStyle/>
            <a:p/>
          </p:txBody>
        </p:sp>
        <p:sp>
          <p:nvSpPr>
            <p:cNvPr id="53" name="rc53"/>
            <p:cNvSpPr/>
            <p:nvPr/>
          </p:nvSpPr>
          <p:spPr>
            <a:xfrm>
              <a:off x="4761334" y="3090568"/>
              <a:ext cx="239888" cy="1121441"/>
            </a:xfrm>
            <a:prstGeom prst="rect">
              <a:avLst/>
            </a:prstGeom>
            <a:solidFill>
              <a:srgbClr val="80BD41">
                <a:alpha val="100000"/>
              </a:srgbClr>
            </a:solidFill>
          </p:spPr>
          <p:txBody>
            <a:bodyPr/>
            <a:lstStyle/>
            <a:p/>
          </p:txBody>
        </p:sp>
        <p:sp>
          <p:nvSpPr>
            <p:cNvPr id="54" name="rc54"/>
            <p:cNvSpPr/>
            <p:nvPr/>
          </p:nvSpPr>
          <p:spPr>
            <a:xfrm>
              <a:off x="4761334" y="3081261"/>
              <a:ext cx="239888" cy="9306"/>
            </a:xfrm>
            <a:prstGeom prst="rect">
              <a:avLst/>
            </a:prstGeom>
            <a:solidFill>
              <a:srgbClr val="1CABE2">
                <a:alpha val="100000"/>
              </a:srgbClr>
            </a:solidFill>
          </p:spPr>
          <p:txBody>
            <a:bodyPr/>
            <a:lstStyle/>
            <a:p/>
          </p:txBody>
        </p:sp>
        <p:sp>
          <p:nvSpPr>
            <p:cNvPr id="55" name="rc55"/>
            <p:cNvSpPr/>
            <p:nvPr/>
          </p:nvSpPr>
          <p:spPr>
            <a:xfrm>
              <a:off x="5027877" y="3183633"/>
              <a:ext cx="239888" cy="1028375"/>
            </a:xfrm>
            <a:prstGeom prst="rect">
              <a:avLst/>
            </a:prstGeom>
            <a:solidFill>
              <a:srgbClr val="80BD41">
                <a:alpha val="100000"/>
              </a:srgbClr>
            </a:solidFill>
          </p:spPr>
          <p:txBody>
            <a:bodyPr/>
            <a:lstStyle/>
            <a:p/>
          </p:txBody>
        </p:sp>
        <p:sp>
          <p:nvSpPr>
            <p:cNvPr id="56" name="rc56"/>
            <p:cNvSpPr/>
            <p:nvPr/>
          </p:nvSpPr>
          <p:spPr>
            <a:xfrm>
              <a:off x="5027877" y="3127794"/>
              <a:ext cx="239888" cy="55839"/>
            </a:xfrm>
            <a:prstGeom prst="rect">
              <a:avLst/>
            </a:prstGeom>
            <a:solidFill>
              <a:srgbClr val="1CABE2">
                <a:alpha val="100000"/>
              </a:srgbClr>
            </a:solidFill>
          </p:spPr>
          <p:txBody>
            <a:bodyPr/>
            <a:lstStyle/>
            <a:p/>
          </p:txBody>
        </p:sp>
        <p:sp>
          <p:nvSpPr>
            <p:cNvPr id="57" name="rc57"/>
            <p:cNvSpPr/>
            <p:nvPr/>
          </p:nvSpPr>
          <p:spPr>
            <a:xfrm>
              <a:off x="5294420" y="3286006"/>
              <a:ext cx="239888" cy="926003"/>
            </a:xfrm>
            <a:prstGeom prst="rect">
              <a:avLst/>
            </a:prstGeom>
            <a:solidFill>
              <a:srgbClr val="80BD41">
                <a:alpha val="100000"/>
              </a:srgbClr>
            </a:solidFill>
          </p:spPr>
          <p:txBody>
            <a:bodyPr/>
            <a:lstStyle/>
            <a:p/>
          </p:txBody>
        </p:sp>
        <p:sp>
          <p:nvSpPr>
            <p:cNvPr id="58" name="rc58"/>
            <p:cNvSpPr/>
            <p:nvPr/>
          </p:nvSpPr>
          <p:spPr>
            <a:xfrm>
              <a:off x="5294420" y="3183633"/>
              <a:ext cx="239888" cy="102372"/>
            </a:xfrm>
            <a:prstGeom prst="rect">
              <a:avLst/>
            </a:prstGeom>
            <a:solidFill>
              <a:srgbClr val="1CABE2">
                <a:alpha val="100000"/>
              </a:srgbClr>
            </a:solidFill>
          </p:spPr>
          <p:txBody>
            <a:bodyPr/>
            <a:lstStyle/>
            <a:p/>
          </p:txBody>
        </p:sp>
        <p:sp>
          <p:nvSpPr>
            <p:cNvPr id="59" name="rc59"/>
            <p:cNvSpPr/>
            <p:nvPr/>
          </p:nvSpPr>
          <p:spPr>
            <a:xfrm>
              <a:off x="5560963" y="3192940"/>
              <a:ext cx="239888" cy="1019069"/>
            </a:xfrm>
            <a:prstGeom prst="rect">
              <a:avLst/>
            </a:prstGeom>
            <a:solidFill>
              <a:srgbClr val="80BD41">
                <a:alpha val="100000"/>
              </a:srgbClr>
            </a:solidFill>
          </p:spPr>
          <p:txBody>
            <a:bodyPr/>
            <a:lstStyle/>
            <a:p/>
          </p:txBody>
        </p:sp>
        <p:sp>
          <p:nvSpPr>
            <p:cNvPr id="60" name="rc60"/>
            <p:cNvSpPr/>
            <p:nvPr/>
          </p:nvSpPr>
          <p:spPr>
            <a:xfrm>
              <a:off x="5560963" y="3174327"/>
              <a:ext cx="239888" cy="18613"/>
            </a:xfrm>
            <a:prstGeom prst="rect">
              <a:avLst/>
            </a:prstGeom>
            <a:solidFill>
              <a:srgbClr val="1CABE2">
                <a:alpha val="100000"/>
              </a:srgbClr>
            </a:solidFill>
          </p:spPr>
          <p:txBody>
            <a:bodyPr/>
            <a:lstStyle/>
            <a:p/>
          </p:txBody>
        </p:sp>
        <p:sp>
          <p:nvSpPr>
            <p:cNvPr id="61" name="rc61"/>
            <p:cNvSpPr/>
            <p:nvPr/>
          </p:nvSpPr>
          <p:spPr>
            <a:xfrm>
              <a:off x="5827506" y="3230166"/>
              <a:ext cx="239888" cy="981842"/>
            </a:xfrm>
            <a:prstGeom prst="rect">
              <a:avLst/>
            </a:prstGeom>
            <a:solidFill>
              <a:srgbClr val="80BD41">
                <a:alpha val="100000"/>
              </a:srgbClr>
            </a:solidFill>
          </p:spPr>
          <p:txBody>
            <a:bodyPr/>
            <a:lstStyle/>
            <a:p/>
          </p:txBody>
        </p:sp>
        <p:sp>
          <p:nvSpPr>
            <p:cNvPr id="62" name="rc62"/>
            <p:cNvSpPr/>
            <p:nvPr/>
          </p:nvSpPr>
          <p:spPr>
            <a:xfrm>
              <a:off x="5827506" y="3197593"/>
              <a:ext cx="239888" cy="32572"/>
            </a:xfrm>
            <a:prstGeom prst="rect">
              <a:avLst/>
            </a:prstGeom>
            <a:solidFill>
              <a:srgbClr val="1CABE2">
                <a:alpha val="100000"/>
              </a:srgbClr>
            </a:solidFill>
          </p:spPr>
          <p:txBody>
            <a:bodyPr/>
            <a:lstStyle/>
            <a:p/>
          </p:txBody>
        </p:sp>
        <p:sp>
          <p:nvSpPr>
            <p:cNvPr id="63" name="rc63"/>
            <p:cNvSpPr/>
            <p:nvPr/>
          </p:nvSpPr>
          <p:spPr>
            <a:xfrm>
              <a:off x="6094049" y="3281352"/>
              <a:ext cx="239888" cy="930656"/>
            </a:xfrm>
            <a:prstGeom prst="rect">
              <a:avLst/>
            </a:prstGeom>
            <a:solidFill>
              <a:srgbClr val="80BD41">
                <a:alpha val="100000"/>
              </a:srgbClr>
            </a:solidFill>
          </p:spPr>
          <p:txBody>
            <a:bodyPr/>
            <a:lstStyle/>
            <a:p/>
          </p:txBody>
        </p:sp>
        <p:sp>
          <p:nvSpPr>
            <p:cNvPr id="64" name="rc64"/>
            <p:cNvSpPr/>
            <p:nvPr/>
          </p:nvSpPr>
          <p:spPr>
            <a:xfrm>
              <a:off x="6094049" y="3234819"/>
              <a:ext cx="239888" cy="46532"/>
            </a:xfrm>
            <a:prstGeom prst="rect">
              <a:avLst/>
            </a:prstGeom>
            <a:solidFill>
              <a:srgbClr val="1CABE2">
                <a:alpha val="100000"/>
              </a:srgbClr>
            </a:solidFill>
          </p:spPr>
          <p:txBody>
            <a:bodyPr/>
            <a:lstStyle/>
            <a:p/>
          </p:txBody>
        </p:sp>
        <p:sp>
          <p:nvSpPr>
            <p:cNvPr id="65" name="rc65"/>
            <p:cNvSpPr/>
            <p:nvPr/>
          </p:nvSpPr>
          <p:spPr>
            <a:xfrm>
              <a:off x="6360593" y="3272046"/>
              <a:ext cx="239888" cy="939963"/>
            </a:xfrm>
            <a:prstGeom prst="rect">
              <a:avLst/>
            </a:prstGeom>
            <a:solidFill>
              <a:srgbClr val="80BD41">
                <a:alpha val="100000"/>
              </a:srgbClr>
            </a:solidFill>
          </p:spPr>
          <p:txBody>
            <a:bodyPr/>
            <a:lstStyle/>
            <a:p/>
          </p:txBody>
        </p:sp>
        <p:sp>
          <p:nvSpPr>
            <p:cNvPr id="66" name="rc66"/>
            <p:cNvSpPr/>
            <p:nvPr/>
          </p:nvSpPr>
          <p:spPr>
            <a:xfrm>
              <a:off x="6360593" y="3244126"/>
              <a:ext cx="239888" cy="27919"/>
            </a:xfrm>
            <a:prstGeom prst="rect">
              <a:avLst/>
            </a:prstGeom>
            <a:solidFill>
              <a:srgbClr val="1CABE2">
                <a:alpha val="100000"/>
              </a:srgbClr>
            </a:solidFill>
          </p:spPr>
          <p:txBody>
            <a:bodyPr/>
            <a:lstStyle/>
            <a:p/>
          </p:txBody>
        </p:sp>
        <p:sp>
          <p:nvSpPr>
            <p:cNvPr id="67" name="rc67"/>
            <p:cNvSpPr/>
            <p:nvPr/>
          </p:nvSpPr>
          <p:spPr>
            <a:xfrm>
              <a:off x="6627136" y="3299965"/>
              <a:ext cx="239888" cy="912043"/>
            </a:xfrm>
            <a:prstGeom prst="rect">
              <a:avLst/>
            </a:prstGeom>
            <a:solidFill>
              <a:srgbClr val="80BD41">
                <a:alpha val="100000"/>
              </a:srgbClr>
            </a:solidFill>
          </p:spPr>
          <p:txBody>
            <a:bodyPr/>
            <a:lstStyle/>
            <a:p/>
          </p:txBody>
        </p:sp>
        <p:sp>
          <p:nvSpPr>
            <p:cNvPr id="68" name="rc68"/>
            <p:cNvSpPr/>
            <p:nvPr/>
          </p:nvSpPr>
          <p:spPr>
            <a:xfrm>
              <a:off x="6627136" y="3262739"/>
              <a:ext cx="239888" cy="37226"/>
            </a:xfrm>
            <a:prstGeom prst="rect">
              <a:avLst/>
            </a:prstGeom>
            <a:solidFill>
              <a:srgbClr val="1CABE2">
                <a:alpha val="100000"/>
              </a:srgbClr>
            </a:solidFill>
          </p:spPr>
          <p:txBody>
            <a:bodyPr/>
            <a:lstStyle/>
            <a:p/>
          </p:txBody>
        </p:sp>
        <p:sp>
          <p:nvSpPr>
            <p:cNvPr id="69" name="rc69"/>
            <p:cNvSpPr/>
            <p:nvPr/>
          </p:nvSpPr>
          <p:spPr>
            <a:xfrm>
              <a:off x="6893679" y="3332538"/>
              <a:ext cx="239888" cy="879470"/>
            </a:xfrm>
            <a:prstGeom prst="rect">
              <a:avLst/>
            </a:prstGeom>
            <a:solidFill>
              <a:srgbClr val="80BD41">
                <a:alpha val="100000"/>
              </a:srgbClr>
            </a:solidFill>
          </p:spPr>
          <p:txBody>
            <a:bodyPr/>
            <a:lstStyle/>
            <a:p/>
          </p:txBody>
        </p:sp>
        <p:sp>
          <p:nvSpPr>
            <p:cNvPr id="70" name="rc70"/>
            <p:cNvSpPr/>
            <p:nvPr/>
          </p:nvSpPr>
          <p:spPr>
            <a:xfrm>
              <a:off x="6893679" y="3286006"/>
              <a:ext cx="239888" cy="46532"/>
            </a:xfrm>
            <a:prstGeom prst="rect">
              <a:avLst/>
            </a:prstGeom>
            <a:solidFill>
              <a:srgbClr val="1CABE2">
                <a:alpha val="100000"/>
              </a:srgbClr>
            </a:solidFill>
          </p:spPr>
          <p:txBody>
            <a:bodyPr/>
            <a:lstStyle/>
            <a:p/>
          </p:txBody>
        </p:sp>
        <p:sp>
          <p:nvSpPr>
            <p:cNvPr id="71" name="rc71"/>
            <p:cNvSpPr/>
            <p:nvPr/>
          </p:nvSpPr>
          <p:spPr>
            <a:xfrm>
              <a:off x="7160222" y="3365111"/>
              <a:ext cx="239888" cy="846897"/>
            </a:xfrm>
            <a:prstGeom prst="rect">
              <a:avLst/>
            </a:prstGeom>
            <a:solidFill>
              <a:srgbClr val="80BD41">
                <a:alpha val="100000"/>
              </a:srgbClr>
            </a:solidFill>
          </p:spPr>
          <p:txBody>
            <a:bodyPr/>
            <a:lstStyle/>
            <a:p/>
          </p:txBody>
        </p:sp>
        <p:sp>
          <p:nvSpPr>
            <p:cNvPr id="72" name="rc72"/>
            <p:cNvSpPr/>
            <p:nvPr/>
          </p:nvSpPr>
          <p:spPr>
            <a:xfrm>
              <a:off x="7160222" y="3309272"/>
              <a:ext cx="239888" cy="55839"/>
            </a:xfrm>
            <a:prstGeom prst="rect">
              <a:avLst/>
            </a:prstGeom>
            <a:solidFill>
              <a:srgbClr val="1CABE2">
                <a:alpha val="100000"/>
              </a:srgbClr>
            </a:solidFill>
          </p:spPr>
          <p:txBody>
            <a:bodyPr/>
            <a:lstStyle/>
            <a:p/>
          </p:txBody>
        </p:sp>
        <p:sp>
          <p:nvSpPr>
            <p:cNvPr id="73" name="rc73"/>
            <p:cNvSpPr/>
            <p:nvPr/>
          </p:nvSpPr>
          <p:spPr>
            <a:xfrm>
              <a:off x="7426765" y="3355805"/>
              <a:ext cx="239888" cy="856204"/>
            </a:xfrm>
            <a:prstGeom prst="rect">
              <a:avLst/>
            </a:prstGeom>
            <a:solidFill>
              <a:srgbClr val="80BD41">
                <a:alpha val="100000"/>
              </a:srgbClr>
            </a:solidFill>
          </p:spPr>
          <p:txBody>
            <a:bodyPr/>
            <a:lstStyle/>
            <a:p/>
          </p:txBody>
        </p:sp>
        <p:sp>
          <p:nvSpPr>
            <p:cNvPr id="74" name="rc74"/>
            <p:cNvSpPr/>
            <p:nvPr/>
          </p:nvSpPr>
          <p:spPr>
            <a:xfrm>
              <a:off x="7426765" y="3327885"/>
              <a:ext cx="239888" cy="27919"/>
            </a:xfrm>
            <a:prstGeom prst="rect">
              <a:avLst/>
            </a:prstGeom>
            <a:solidFill>
              <a:srgbClr val="1CABE2">
                <a:alpha val="100000"/>
              </a:srgbClr>
            </a:solidFill>
          </p:spPr>
          <p:txBody>
            <a:bodyPr/>
            <a:lstStyle/>
            <a:p/>
          </p:txBody>
        </p:sp>
        <p:sp>
          <p:nvSpPr>
            <p:cNvPr id="75" name="rc75"/>
            <p:cNvSpPr/>
            <p:nvPr/>
          </p:nvSpPr>
          <p:spPr>
            <a:xfrm>
              <a:off x="7693308" y="3374418"/>
              <a:ext cx="239888" cy="837591"/>
            </a:xfrm>
            <a:prstGeom prst="rect">
              <a:avLst/>
            </a:prstGeom>
            <a:solidFill>
              <a:srgbClr val="80BD41">
                <a:alpha val="100000"/>
              </a:srgbClr>
            </a:solidFill>
          </p:spPr>
          <p:txBody>
            <a:bodyPr/>
            <a:lstStyle/>
            <a:p/>
          </p:txBody>
        </p:sp>
        <p:sp>
          <p:nvSpPr>
            <p:cNvPr id="76" name="rc76"/>
            <p:cNvSpPr/>
            <p:nvPr/>
          </p:nvSpPr>
          <p:spPr>
            <a:xfrm>
              <a:off x="7693308" y="3346498"/>
              <a:ext cx="239888" cy="27919"/>
            </a:xfrm>
            <a:prstGeom prst="rect">
              <a:avLst/>
            </a:prstGeom>
            <a:solidFill>
              <a:srgbClr val="1CABE2">
                <a:alpha val="100000"/>
              </a:srgbClr>
            </a:solidFill>
          </p:spPr>
          <p:txBody>
            <a:bodyPr/>
            <a:lstStyle/>
            <a:p/>
          </p:txBody>
        </p:sp>
        <p:sp>
          <p:nvSpPr>
            <p:cNvPr id="77" name="rc77"/>
            <p:cNvSpPr/>
            <p:nvPr/>
          </p:nvSpPr>
          <p:spPr>
            <a:xfrm>
              <a:off x="7959851" y="3393031"/>
              <a:ext cx="239888" cy="818978"/>
            </a:xfrm>
            <a:prstGeom prst="rect">
              <a:avLst/>
            </a:prstGeom>
            <a:solidFill>
              <a:srgbClr val="80BD41">
                <a:alpha val="100000"/>
              </a:srgbClr>
            </a:solidFill>
          </p:spPr>
          <p:txBody>
            <a:bodyPr/>
            <a:lstStyle/>
            <a:p/>
          </p:txBody>
        </p:sp>
        <p:sp>
          <p:nvSpPr>
            <p:cNvPr id="78" name="rc78"/>
            <p:cNvSpPr/>
            <p:nvPr/>
          </p:nvSpPr>
          <p:spPr>
            <a:xfrm>
              <a:off x="7959851" y="3360458"/>
              <a:ext cx="239888" cy="32572"/>
            </a:xfrm>
            <a:prstGeom prst="rect">
              <a:avLst/>
            </a:prstGeom>
            <a:solidFill>
              <a:srgbClr val="1CABE2">
                <a:alpha val="100000"/>
              </a:srgbClr>
            </a:solidFill>
          </p:spPr>
          <p:txBody>
            <a:bodyPr/>
            <a:lstStyle/>
            <a:p/>
          </p:txBody>
        </p:sp>
        <p:sp>
          <p:nvSpPr>
            <p:cNvPr id="79" name="pl79"/>
            <p:cNvSpPr/>
            <p:nvPr/>
          </p:nvSpPr>
          <p:spPr>
            <a:xfrm>
              <a:off x="1416218" y="2085226"/>
              <a:ext cx="6663577" cy="1074133"/>
            </a:xfrm>
            <a:custGeom>
              <a:avLst/>
              <a:pathLst>
                <a:path w="6663577" h="1074133">
                  <a:moveTo>
                    <a:pt x="0" y="64447"/>
                  </a:moveTo>
                  <a:lnTo>
                    <a:pt x="266543" y="21482"/>
                  </a:lnTo>
                  <a:lnTo>
                    <a:pt x="533086" y="0"/>
                  </a:lnTo>
                  <a:lnTo>
                    <a:pt x="799629" y="0"/>
                  </a:lnTo>
                  <a:lnTo>
                    <a:pt x="1066172" y="21482"/>
                  </a:lnTo>
                  <a:lnTo>
                    <a:pt x="1332715" y="21482"/>
                  </a:lnTo>
                  <a:lnTo>
                    <a:pt x="1599258" y="21482"/>
                  </a:lnTo>
                  <a:lnTo>
                    <a:pt x="1865801" y="107413"/>
                  </a:lnTo>
                  <a:lnTo>
                    <a:pt x="2132344" y="150378"/>
                  </a:lnTo>
                  <a:lnTo>
                    <a:pt x="2398888" y="1074133"/>
                  </a:lnTo>
                  <a:lnTo>
                    <a:pt x="2665431" y="644479"/>
                  </a:lnTo>
                  <a:lnTo>
                    <a:pt x="2931974" y="322239"/>
                  </a:lnTo>
                  <a:lnTo>
                    <a:pt x="3198517" y="214826"/>
                  </a:lnTo>
                  <a:lnTo>
                    <a:pt x="3465060" y="0"/>
                  </a:lnTo>
                  <a:lnTo>
                    <a:pt x="3731603" y="85930"/>
                  </a:lnTo>
                  <a:lnTo>
                    <a:pt x="3998146" y="193343"/>
                  </a:lnTo>
                  <a:lnTo>
                    <a:pt x="4264689" y="21482"/>
                  </a:lnTo>
                  <a:lnTo>
                    <a:pt x="4531233" y="42965"/>
                  </a:lnTo>
                  <a:lnTo>
                    <a:pt x="4797776" y="85930"/>
                  </a:lnTo>
                  <a:lnTo>
                    <a:pt x="5064319" y="42965"/>
                  </a:lnTo>
                  <a:lnTo>
                    <a:pt x="5330862" y="64447"/>
                  </a:lnTo>
                  <a:lnTo>
                    <a:pt x="5597405" y="85930"/>
                  </a:lnTo>
                  <a:lnTo>
                    <a:pt x="5863948" y="107413"/>
                  </a:lnTo>
                  <a:lnTo>
                    <a:pt x="6130491" y="42965"/>
                  </a:lnTo>
                  <a:lnTo>
                    <a:pt x="6397034" y="42965"/>
                  </a:lnTo>
                  <a:lnTo>
                    <a:pt x="6663577" y="6444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10408" y="281504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2643124" y="281039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3975839" y="29267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5308555" y="304770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374727" y="310820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641271" y="312681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6907814" y="315007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174357" y="317334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440900" y="319195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tx100"/>
            <p:cNvSpPr/>
            <p:nvPr/>
          </p:nvSpPr>
          <p:spPr>
            <a:xfrm>
              <a:off x="7707443" y="321057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tx101"/>
            <p:cNvSpPr/>
            <p:nvPr/>
          </p:nvSpPr>
          <p:spPr>
            <a:xfrm>
              <a:off x="7973986" y="322453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2" name="pl102"/>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655386" y="36945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a:off x="655386" y="32292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6" name="tx116"/>
            <p:cNvSpPr/>
            <p:nvPr/>
          </p:nvSpPr>
          <p:spPr>
            <a:xfrm>
              <a:off x="655386" y="276384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7" name="tx117"/>
            <p:cNvSpPr/>
            <p:nvPr/>
          </p:nvSpPr>
          <p:spPr>
            <a:xfrm>
              <a:off x="655386" y="22985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8" name="tx118"/>
            <p:cNvSpPr/>
            <p:nvPr/>
          </p:nvSpPr>
          <p:spPr>
            <a:xfrm>
              <a:off x="655386" y="18332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6" name="tx13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7" name="pl13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33341" y="5080163"/>
              <a:ext cx="201456" cy="201456"/>
            </a:xfrm>
            <a:prstGeom prst="rect">
              <a:avLst/>
            </a:prstGeom>
            <a:solidFill>
              <a:srgbClr val="1CABE2">
                <a:alpha val="100000"/>
              </a:srgbClr>
            </a:solidFill>
          </p:spPr>
          <p:txBody>
            <a:bodyPr/>
            <a:lstStyle/>
            <a:p/>
          </p:txBody>
        </p:sp>
        <p:sp>
          <p:nvSpPr>
            <p:cNvPr id="140" name="rc140"/>
            <p:cNvSpPr/>
            <p:nvPr/>
          </p:nvSpPr>
          <p:spPr>
            <a:xfrm>
              <a:off x="5638429" y="5080163"/>
              <a:ext cx="201456" cy="201456"/>
            </a:xfrm>
            <a:prstGeom prst="rect">
              <a:avLst/>
            </a:prstGeom>
            <a:solidFill>
              <a:srgbClr val="80BD41">
                <a:alpha val="100000"/>
              </a:srgbClr>
            </a:solidFill>
          </p:spPr>
          <p:txBody>
            <a:bodyPr/>
            <a:lstStyle/>
            <a:p/>
          </p:txBody>
        </p:sp>
        <p:sp>
          <p:nvSpPr>
            <p:cNvPr id="141" name="tx14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4" name="tx144"/>
            <p:cNvSpPr/>
            <p:nvPr/>
          </p:nvSpPr>
          <p:spPr>
            <a:xfrm>
              <a:off x="951100"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145" name="pl145"/>
            <p:cNvSpPr/>
            <p:nvPr/>
          </p:nvSpPr>
          <p:spPr>
            <a:xfrm>
              <a:off x="20865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669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2474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8278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4083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8767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4572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0376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6181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40557"/>
              <a:ext cx="6385074" cy="124062"/>
            </a:xfrm>
            <a:prstGeom prst="rect">
              <a:avLst/>
            </a:prstGeom>
            <a:solidFill>
              <a:srgbClr val="80BD41">
                <a:alpha val="100000"/>
              </a:srgbClr>
            </a:solidFill>
          </p:spPr>
          <p:txBody>
            <a:bodyPr/>
            <a:lstStyle/>
            <a:p/>
          </p:txBody>
        </p:sp>
        <p:sp>
          <p:nvSpPr>
            <p:cNvPr id="159" name="rc159"/>
            <p:cNvSpPr/>
            <p:nvPr/>
          </p:nvSpPr>
          <p:spPr>
            <a:xfrm>
              <a:off x="7681348" y="5840557"/>
              <a:ext cx="189655" cy="124062"/>
            </a:xfrm>
            <a:prstGeom prst="rect">
              <a:avLst/>
            </a:prstGeom>
            <a:solidFill>
              <a:srgbClr val="1CABE2">
                <a:alpha val="100000"/>
              </a:srgbClr>
            </a:solidFill>
          </p:spPr>
          <p:txBody>
            <a:bodyPr/>
            <a:lstStyle/>
            <a:p/>
          </p:txBody>
        </p:sp>
        <p:sp>
          <p:nvSpPr>
            <p:cNvPr id="160" name="rc160"/>
            <p:cNvSpPr/>
            <p:nvPr/>
          </p:nvSpPr>
          <p:spPr>
            <a:xfrm>
              <a:off x="1296273" y="5685479"/>
              <a:ext cx="5689670" cy="124062"/>
            </a:xfrm>
            <a:prstGeom prst="rect">
              <a:avLst/>
            </a:prstGeom>
            <a:solidFill>
              <a:srgbClr val="80BD41">
                <a:alpha val="100000"/>
              </a:srgbClr>
            </a:solidFill>
          </p:spPr>
          <p:txBody>
            <a:bodyPr/>
            <a:lstStyle/>
            <a:p/>
          </p:txBody>
        </p:sp>
        <p:sp>
          <p:nvSpPr>
            <p:cNvPr id="161" name="rc161"/>
            <p:cNvSpPr/>
            <p:nvPr/>
          </p:nvSpPr>
          <p:spPr>
            <a:xfrm>
              <a:off x="6985944" y="5685479"/>
              <a:ext cx="189655" cy="124062"/>
            </a:xfrm>
            <a:prstGeom prst="rect">
              <a:avLst/>
            </a:prstGeom>
            <a:solidFill>
              <a:srgbClr val="1CABE2">
                <a:alpha val="100000"/>
              </a:srgbClr>
            </a:solidFill>
          </p:spPr>
          <p:txBody>
            <a:bodyPr/>
            <a:lstStyle/>
            <a:p/>
          </p:txBody>
        </p:sp>
        <p:sp>
          <p:nvSpPr>
            <p:cNvPr id="162" name="rc162"/>
            <p:cNvSpPr/>
            <p:nvPr/>
          </p:nvSpPr>
          <p:spPr>
            <a:xfrm>
              <a:off x="1296273" y="5530401"/>
              <a:ext cx="5563233" cy="124062"/>
            </a:xfrm>
            <a:prstGeom prst="rect">
              <a:avLst/>
            </a:prstGeom>
            <a:solidFill>
              <a:srgbClr val="80BD41">
                <a:alpha val="100000"/>
              </a:srgbClr>
            </a:solidFill>
          </p:spPr>
          <p:txBody>
            <a:bodyPr/>
            <a:lstStyle/>
            <a:p/>
          </p:txBody>
        </p:sp>
        <p:sp>
          <p:nvSpPr>
            <p:cNvPr id="163" name="rc163"/>
            <p:cNvSpPr/>
            <p:nvPr/>
          </p:nvSpPr>
          <p:spPr>
            <a:xfrm>
              <a:off x="6859507" y="5530401"/>
              <a:ext cx="221264" cy="124062"/>
            </a:xfrm>
            <a:prstGeom prst="rect">
              <a:avLst/>
            </a:prstGeom>
            <a:solidFill>
              <a:srgbClr val="1CABE2">
                <a:alpha val="100000"/>
              </a:srgbClr>
            </a:solidFill>
          </p:spPr>
          <p:txBody>
            <a:bodyPr/>
            <a:lstStyle/>
            <a:p/>
          </p:txBody>
        </p:sp>
        <p:sp>
          <p:nvSpPr>
            <p:cNvPr id="164" name="tx164"/>
            <p:cNvSpPr/>
            <p:nvPr/>
          </p:nvSpPr>
          <p:spPr>
            <a:xfrm>
              <a:off x="8069513"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7339339"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6" name="tx166"/>
            <p:cNvSpPr/>
            <p:nvPr/>
          </p:nvSpPr>
          <p:spPr>
            <a:xfrm>
              <a:off x="7239769"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7" name="tx16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79904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2" name="tx172"/>
            <p:cNvSpPr/>
            <p:nvPr/>
          </p:nvSpPr>
          <p:spPr>
            <a:xfrm>
              <a:off x="43406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592112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74" name="tx174"/>
            <p:cNvSpPr/>
            <p:nvPr/>
          </p:nvSpPr>
          <p:spPr>
            <a:xfrm>
              <a:off x="750158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5" name="tx175"/>
            <p:cNvSpPr/>
            <p:nvPr/>
          </p:nvSpPr>
          <p:spPr>
            <a:xfrm>
              <a:off x="4386922"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(97%).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0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2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4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6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21929"/>
              <a:ext cx="239888" cy="390079"/>
            </a:xfrm>
            <a:prstGeom prst="rect">
              <a:avLst/>
            </a:prstGeom>
            <a:solidFill>
              <a:srgbClr val="E2231A">
                <a:alpha val="90196"/>
              </a:srgbClr>
            </a:solidFill>
          </p:spPr>
          <p:txBody>
            <a:bodyPr/>
            <a:lstStyle/>
            <a:p/>
          </p:txBody>
        </p:sp>
        <p:sp>
          <p:nvSpPr>
            <p:cNvPr id="23" name="rc23"/>
            <p:cNvSpPr/>
            <p:nvPr/>
          </p:nvSpPr>
          <p:spPr>
            <a:xfrm>
              <a:off x="1562816" y="4000009"/>
              <a:ext cx="239888" cy="211999"/>
            </a:xfrm>
            <a:prstGeom prst="rect">
              <a:avLst/>
            </a:prstGeom>
            <a:solidFill>
              <a:srgbClr val="E2231A">
                <a:alpha val="90196"/>
              </a:srgbClr>
            </a:solidFill>
          </p:spPr>
          <p:txBody>
            <a:bodyPr/>
            <a:lstStyle/>
            <a:p/>
          </p:txBody>
        </p:sp>
        <p:sp>
          <p:nvSpPr>
            <p:cNvPr id="24" name="rc24"/>
            <p:cNvSpPr/>
            <p:nvPr/>
          </p:nvSpPr>
          <p:spPr>
            <a:xfrm>
              <a:off x="1829360" y="4186569"/>
              <a:ext cx="239888" cy="25439"/>
            </a:xfrm>
            <a:prstGeom prst="rect">
              <a:avLst/>
            </a:prstGeom>
            <a:solidFill>
              <a:srgbClr val="E2231A">
                <a:alpha val="90196"/>
              </a:srgbClr>
            </a:solidFill>
          </p:spPr>
          <p:txBody>
            <a:bodyPr/>
            <a:lstStyle/>
            <a:p/>
          </p:txBody>
        </p:sp>
        <p:sp>
          <p:nvSpPr>
            <p:cNvPr id="25" name="rc25"/>
            <p:cNvSpPr/>
            <p:nvPr/>
          </p:nvSpPr>
          <p:spPr>
            <a:xfrm>
              <a:off x="2095903" y="4186569"/>
              <a:ext cx="239888" cy="25439"/>
            </a:xfrm>
            <a:prstGeom prst="rect">
              <a:avLst/>
            </a:prstGeom>
            <a:solidFill>
              <a:srgbClr val="E2231A">
                <a:alpha val="90196"/>
              </a:srgbClr>
            </a:solidFill>
          </p:spPr>
          <p:txBody>
            <a:bodyPr/>
            <a:lstStyle/>
            <a:p/>
          </p:txBody>
        </p:sp>
        <p:sp>
          <p:nvSpPr>
            <p:cNvPr id="26" name="rc26"/>
            <p:cNvSpPr/>
            <p:nvPr/>
          </p:nvSpPr>
          <p:spPr>
            <a:xfrm>
              <a:off x="2362446" y="4186569"/>
              <a:ext cx="239888" cy="25439"/>
            </a:xfrm>
            <a:prstGeom prst="rect">
              <a:avLst/>
            </a:prstGeom>
            <a:solidFill>
              <a:srgbClr val="E2231A">
                <a:alpha val="90196"/>
              </a:srgbClr>
            </a:solidFill>
          </p:spPr>
          <p:txBody>
            <a:bodyPr/>
            <a:lstStyle/>
            <a:p/>
          </p:txBody>
        </p:sp>
        <p:sp>
          <p:nvSpPr>
            <p:cNvPr id="27" name="rc27"/>
            <p:cNvSpPr/>
            <p:nvPr/>
          </p:nvSpPr>
          <p:spPr>
            <a:xfrm>
              <a:off x="2628989" y="4169609"/>
              <a:ext cx="239888" cy="42399"/>
            </a:xfrm>
            <a:prstGeom prst="rect">
              <a:avLst/>
            </a:prstGeom>
            <a:solidFill>
              <a:srgbClr val="E2231A">
                <a:alpha val="90196"/>
              </a:srgbClr>
            </a:solidFill>
          </p:spPr>
          <p:txBody>
            <a:bodyPr/>
            <a:lstStyle/>
            <a:p/>
          </p:txBody>
        </p:sp>
        <p:sp>
          <p:nvSpPr>
            <p:cNvPr id="28" name="rc28"/>
            <p:cNvSpPr/>
            <p:nvPr/>
          </p:nvSpPr>
          <p:spPr>
            <a:xfrm>
              <a:off x="2895532" y="4169609"/>
              <a:ext cx="239888" cy="42399"/>
            </a:xfrm>
            <a:prstGeom prst="rect">
              <a:avLst/>
            </a:prstGeom>
            <a:solidFill>
              <a:srgbClr val="E2231A">
                <a:alpha val="90196"/>
              </a:srgbClr>
            </a:solidFill>
          </p:spPr>
          <p:txBody>
            <a:bodyPr/>
            <a:lstStyle/>
            <a:p/>
          </p:txBody>
        </p:sp>
        <p:sp>
          <p:nvSpPr>
            <p:cNvPr id="29" name="rc29"/>
            <p:cNvSpPr/>
            <p:nvPr/>
          </p:nvSpPr>
          <p:spPr>
            <a:xfrm>
              <a:off x="3162075" y="4016969"/>
              <a:ext cx="239888" cy="195039"/>
            </a:xfrm>
            <a:prstGeom prst="rect">
              <a:avLst/>
            </a:prstGeom>
            <a:solidFill>
              <a:srgbClr val="E2231A">
                <a:alpha val="90196"/>
              </a:srgbClr>
            </a:solidFill>
          </p:spPr>
          <p:txBody>
            <a:bodyPr/>
            <a:lstStyle/>
            <a:p/>
          </p:txBody>
        </p:sp>
        <p:sp>
          <p:nvSpPr>
            <p:cNvPr id="30" name="rc30"/>
            <p:cNvSpPr/>
            <p:nvPr/>
          </p:nvSpPr>
          <p:spPr>
            <a:xfrm>
              <a:off x="3428618" y="4144169"/>
              <a:ext cx="239888" cy="67839"/>
            </a:xfrm>
            <a:prstGeom prst="rect">
              <a:avLst/>
            </a:prstGeom>
            <a:solidFill>
              <a:srgbClr val="E2231A">
                <a:alpha val="90196"/>
              </a:srgbClr>
            </a:solidFill>
          </p:spPr>
          <p:txBody>
            <a:bodyPr/>
            <a:lstStyle/>
            <a:p/>
          </p:txBody>
        </p:sp>
        <p:sp>
          <p:nvSpPr>
            <p:cNvPr id="31" name="rc31"/>
            <p:cNvSpPr/>
            <p:nvPr/>
          </p:nvSpPr>
          <p:spPr>
            <a:xfrm>
              <a:off x="3695161" y="3677769"/>
              <a:ext cx="239888" cy="534239"/>
            </a:xfrm>
            <a:prstGeom prst="rect">
              <a:avLst/>
            </a:prstGeom>
            <a:solidFill>
              <a:srgbClr val="E2231A">
                <a:alpha val="90196"/>
              </a:srgbClr>
            </a:solidFill>
          </p:spPr>
          <p:txBody>
            <a:bodyPr/>
            <a:lstStyle/>
            <a:p/>
          </p:txBody>
        </p:sp>
        <p:sp>
          <p:nvSpPr>
            <p:cNvPr id="32" name="rc32"/>
            <p:cNvSpPr/>
            <p:nvPr/>
          </p:nvSpPr>
          <p:spPr>
            <a:xfrm>
              <a:off x="3961705" y="2931529"/>
              <a:ext cx="239888" cy="1280479"/>
            </a:xfrm>
            <a:prstGeom prst="rect">
              <a:avLst/>
            </a:prstGeom>
            <a:solidFill>
              <a:srgbClr val="E2231A">
                <a:alpha val="90196"/>
              </a:srgbClr>
            </a:solidFill>
          </p:spPr>
          <p:txBody>
            <a:bodyPr/>
            <a:lstStyle/>
            <a:p/>
          </p:txBody>
        </p:sp>
        <p:sp>
          <p:nvSpPr>
            <p:cNvPr id="33" name="rc33"/>
            <p:cNvSpPr/>
            <p:nvPr/>
          </p:nvSpPr>
          <p:spPr>
            <a:xfrm>
              <a:off x="4228248" y="3898249"/>
              <a:ext cx="239888" cy="313759"/>
            </a:xfrm>
            <a:prstGeom prst="rect">
              <a:avLst/>
            </a:prstGeom>
            <a:solidFill>
              <a:srgbClr val="E2231A">
                <a:alpha val="90196"/>
              </a:srgbClr>
            </a:solidFill>
          </p:spPr>
          <p:txBody>
            <a:bodyPr/>
            <a:lstStyle/>
            <a:p/>
          </p:txBody>
        </p:sp>
        <p:sp>
          <p:nvSpPr>
            <p:cNvPr id="34" name="rc34"/>
            <p:cNvSpPr/>
            <p:nvPr/>
          </p:nvSpPr>
          <p:spPr>
            <a:xfrm>
              <a:off x="4494791" y="4025449"/>
              <a:ext cx="239888" cy="186559"/>
            </a:xfrm>
            <a:prstGeom prst="rect">
              <a:avLst/>
            </a:prstGeom>
            <a:solidFill>
              <a:srgbClr val="E2231A">
                <a:alpha val="90196"/>
              </a:srgbClr>
            </a:solidFill>
          </p:spPr>
          <p:txBody>
            <a:bodyPr/>
            <a:lstStyle/>
            <a:p/>
          </p:txBody>
        </p:sp>
        <p:sp>
          <p:nvSpPr>
            <p:cNvPr id="35" name="rc35"/>
            <p:cNvSpPr/>
            <p:nvPr/>
          </p:nvSpPr>
          <p:spPr>
            <a:xfrm>
              <a:off x="4761334" y="4195049"/>
              <a:ext cx="239888" cy="16959"/>
            </a:xfrm>
            <a:prstGeom prst="rect">
              <a:avLst/>
            </a:prstGeom>
            <a:solidFill>
              <a:srgbClr val="E2231A">
                <a:alpha val="90196"/>
              </a:srgbClr>
            </a:solidFill>
          </p:spPr>
          <p:txBody>
            <a:bodyPr/>
            <a:lstStyle/>
            <a:p/>
          </p:txBody>
        </p:sp>
        <p:sp>
          <p:nvSpPr>
            <p:cNvPr id="36" name="rc36"/>
            <p:cNvSpPr/>
            <p:nvPr/>
          </p:nvSpPr>
          <p:spPr>
            <a:xfrm>
              <a:off x="5027877" y="3872809"/>
              <a:ext cx="239888" cy="339199"/>
            </a:xfrm>
            <a:prstGeom prst="rect">
              <a:avLst/>
            </a:prstGeom>
            <a:solidFill>
              <a:srgbClr val="E2231A">
                <a:alpha val="90196"/>
              </a:srgbClr>
            </a:solidFill>
          </p:spPr>
          <p:txBody>
            <a:bodyPr/>
            <a:lstStyle/>
            <a:p/>
          </p:txBody>
        </p:sp>
        <p:sp>
          <p:nvSpPr>
            <p:cNvPr id="37" name="rc37"/>
            <p:cNvSpPr/>
            <p:nvPr/>
          </p:nvSpPr>
          <p:spPr>
            <a:xfrm>
              <a:off x="5294420" y="4118729"/>
              <a:ext cx="239888" cy="93279"/>
            </a:xfrm>
            <a:prstGeom prst="rect">
              <a:avLst/>
            </a:prstGeom>
            <a:solidFill>
              <a:srgbClr val="E2231A">
                <a:alpha val="90196"/>
              </a:srgbClr>
            </a:solidFill>
          </p:spPr>
          <p:txBody>
            <a:bodyPr/>
            <a:lstStyle/>
            <a:p/>
          </p:txBody>
        </p:sp>
        <p:sp>
          <p:nvSpPr>
            <p:cNvPr id="38" name="rc38"/>
            <p:cNvSpPr/>
            <p:nvPr/>
          </p:nvSpPr>
          <p:spPr>
            <a:xfrm>
              <a:off x="5560963" y="4135689"/>
              <a:ext cx="239888" cy="76319"/>
            </a:xfrm>
            <a:prstGeom prst="rect">
              <a:avLst/>
            </a:prstGeom>
            <a:solidFill>
              <a:srgbClr val="E2231A">
                <a:alpha val="90196"/>
              </a:srgbClr>
            </a:solidFill>
          </p:spPr>
          <p:txBody>
            <a:bodyPr/>
            <a:lstStyle/>
            <a:p/>
          </p:txBody>
        </p:sp>
        <p:sp>
          <p:nvSpPr>
            <p:cNvPr id="39" name="rc39"/>
            <p:cNvSpPr/>
            <p:nvPr/>
          </p:nvSpPr>
          <p:spPr>
            <a:xfrm>
              <a:off x="5827506" y="4084809"/>
              <a:ext cx="239888" cy="127199"/>
            </a:xfrm>
            <a:prstGeom prst="rect">
              <a:avLst/>
            </a:prstGeom>
            <a:solidFill>
              <a:srgbClr val="E2231A">
                <a:alpha val="90196"/>
              </a:srgbClr>
            </a:solidFill>
          </p:spPr>
          <p:txBody>
            <a:bodyPr/>
            <a:lstStyle/>
            <a:p/>
          </p:txBody>
        </p:sp>
        <p:sp>
          <p:nvSpPr>
            <p:cNvPr id="40" name="rc40"/>
            <p:cNvSpPr/>
            <p:nvPr/>
          </p:nvSpPr>
          <p:spPr>
            <a:xfrm>
              <a:off x="6094049" y="4033929"/>
              <a:ext cx="239888" cy="178079"/>
            </a:xfrm>
            <a:prstGeom prst="rect">
              <a:avLst/>
            </a:prstGeom>
            <a:solidFill>
              <a:srgbClr val="E2231A">
                <a:alpha val="90196"/>
              </a:srgbClr>
            </a:solidFill>
          </p:spPr>
          <p:txBody>
            <a:bodyPr/>
            <a:lstStyle/>
            <a:p/>
          </p:txBody>
        </p:sp>
        <p:sp>
          <p:nvSpPr>
            <p:cNvPr id="41" name="rc41"/>
            <p:cNvSpPr/>
            <p:nvPr/>
          </p:nvSpPr>
          <p:spPr>
            <a:xfrm>
              <a:off x="6360593" y="4161129"/>
              <a:ext cx="239888" cy="50879"/>
            </a:xfrm>
            <a:prstGeom prst="rect">
              <a:avLst/>
            </a:prstGeom>
            <a:solidFill>
              <a:srgbClr val="E2231A">
                <a:alpha val="90196"/>
              </a:srgbClr>
            </a:solidFill>
          </p:spPr>
          <p:txBody>
            <a:bodyPr/>
            <a:lstStyle/>
            <a:p/>
          </p:txBody>
        </p:sp>
        <p:sp>
          <p:nvSpPr>
            <p:cNvPr id="42" name="rc42"/>
            <p:cNvSpPr/>
            <p:nvPr/>
          </p:nvSpPr>
          <p:spPr>
            <a:xfrm>
              <a:off x="6627136" y="4093289"/>
              <a:ext cx="239888" cy="118719"/>
            </a:xfrm>
            <a:prstGeom prst="rect">
              <a:avLst/>
            </a:prstGeom>
            <a:solidFill>
              <a:srgbClr val="E2231A">
                <a:alpha val="90196"/>
              </a:srgbClr>
            </a:solidFill>
          </p:spPr>
          <p:txBody>
            <a:bodyPr/>
            <a:lstStyle/>
            <a:p/>
          </p:txBody>
        </p:sp>
        <p:sp>
          <p:nvSpPr>
            <p:cNvPr id="43" name="rc43"/>
            <p:cNvSpPr/>
            <p:nvPr/>
          </p:nvSpPr>
          <p:spPr>
            <a:xfrm>
              <a:off x="6893679" y="4093289"/>
              <a:ext cx="239888" cy="118719"/>
            </a:xfrm>
            <a:prstGeom prst="rect">
              <a:avLst/>
            </a:prstGeom>
            <a:solidFill>
              <a:srgbClr val="E2231A">
                <a:alpha val="90196"/>
              </a:srgbClr>
            </a:solidFill>
          </p:spPr>
          <p:txBody>
            <a:bodyPr/>
            <a:lstStyle/>
            <a:p/>
          </p:txBody>
        </p:sp>
        <p:sp>
          <p:nvSpPr>
            <p:cNvPr id="44" name="rc44"/>
            <p:cNvSpPr/>
            <p:nvPr/>
          </p:nvSpPr>
          <p:spPr>
            <a:xfrm>
              <a:off x="7160222" y="4144169"/>
              <a:ext cx="239888" cy="67839"/>
            </a:xfrm>
            <a:prstGeom prst="rect">
              <a:avLst/>
            </a:prstGeom>
            <a:solidFill>
              <a:srgbClr val="E2231A">
                <a:alpha val="90196"/>
              </a:srgbClr>
            </a:solidFill>
          </p:spPr>
          <p:txBody>
            <a:bodyPr/>
            <a:lstStyle/>
            <a:p/>
          </p:txBody>
        </p:sp>
        <p:sp>
          <p:nvSpPr>
            <p:cNvPr id="45" name="rc45"/>
            <p:cNvSpPr/>
            <p:nvPr/>
          </p:nvSpPr>
          <p:spPr>
            <a:xfrm>
              <a:off x="7426765" y="4144169"/>
              <a:ext cx="239888" cy="67839"/>
            </a:xfrm>
            <a:prstGeom prst="rect">
              <a:avLst/>
            </a:prstGeom>
            <a:solidFill>
              <a:srgbClr val="E2231A">
                <a:alpha val="90196"/>
              </a:srgbClr>
            </a:solidFill>
          </p:spPr>
          <p:txBody>
            <a:bodyPr/>
            <a:lstStyle/>
            <a:p/>
          </p:txBody>
        </p:sp>
        <p:sp>
          <p:nvSpPr>
            <p:cNvPr id="46" name="rc46"/>
            <p:cNvSpPr/>
            <p:nvPr/>
          </p:nvSpPr>
          <p:spPr>
            <a:xfrm>
              <a:off x="7693308" y="4152649"/>
              <a:ext cx="239888" cy="59359"/>
            </a:xfrm>
            <a:prstGeom prst="rect">
              <a:avLst/>
            </a:prstGeom>
            <a:solidFill>
              <a:srgbClr val="E2231A">
                <a:alpha val="90196"/>
              </a:srgbClr>
            </a:solidFill>
          </p:spPr>
          <p:txBody>
            <a:bodyPr/>
            <a:lstStyle/>
            <a:p/>
          </p:txBody>
        </p:sp>
        <p:sp>
          <p:nvSpPr>
            <p:cNvPr id="47" name="rc47"/>
            <p:cNvSpPr/>
            <p:nvPr/>
          </p:nvSpPr>
          <p:spPr>
            <a:xfrm>
              <a:off x="7959851" y="4118729"/>
              <a:ext cx="239888" cy="93279"/>
            </a:xfrm>
            <a:prstGeom prst="rect">
              <a:avLst/>
            </a:prstGeom>
            <a:solidFill>
              <a:srgbClr val="E2231A">
                <a:alpha val="90196"/>
              </a:srgbClr>
            </a:solidFill>
          </p:spPr>
          <p:txBody>
            <a:bodyPr/>
            <a:lstStyle/>
            <a:p/>
          </p:txBody>
        </p:sp>
        <p:sp>
          <p:nvSpPr>
            <p:cNvPr id="48" name="rc48"/>
            <p:cNvSpPr/>
            <p:nvPr/>
          </p:nvSpPr>
          <p:spPr>
            <a:xfrm>
              <a:off x="1296273" y="3652329"/>
              <a:ext cx="239888" cy="169599"/>
            </a:xfrm>
            <a:prstGeom prst="rect">
              <a:avLst/>
            </a:prstGeom>
            <a:solidFill>
              <a:srgbClr val="B3B3B3">
                <a:alpha val="90196"/>
              </a:srgbClr>
            </a:solidFill>
          </p:spPr>
          <p:txBody>
            <a:bodyPr/>
            <a:lstStyle/>
            <a:p/>
          </p:txBody>
        </p:sp>
        <p:sp>
          <p:nvSpPr>
            <p:cNvPr id="49" name="rc49"/>
            <p:cNvSpPr/>
            <p:nvPr/>
          </p:nvSpPr>
          <p:spPr>
            <a:xfrm>
              <a:off x="1562816" y="3864329"/>
              <a:ext cx="239888" cy="135679"/>
            </a:xfrm>
            <a:prstGeom prst="rect">
              <a:avLst/>
            </a:prstGeom>
            <a:solidFill>
              <a:srgbClr val="B3B3B3">
                <a:alpha val="90196"/>
              </a:srgbClr>
            </a:solidFill>
          </p:spPr>
          <p:txBody>
            <a:bodyPr/>
            <a:lstStyle/>
            <a:p/>
          </p:txBody>
        </p:sp>
        <p:sp>
          <p:nvSpPr>
            <p:cNvPr id="50" name="rc50"/>
            <p:cNvSpPr/>
            <p:nvPr/>
          </p:nvSpPr>
          <p:spPr>
            <a:xfrm>
              <a:off x="1829360" y="4000009"/>
              <a:ext cx="239888" cy="186559"/>
            </a:xfrm>
            <a:prstGeom prst="rect">
              <a:avLst/>
            </a:prstGeom>
            <a:solidFill>
              <a:srgbClr val="B3B3B3">
                <a:alpha val="90196"/>
              </a:srgbClr>
            </a:solidFill>
          </p:spPr>
          <p:txBody>
            <a:bodyPr/>
            <a:lstStyle/>
            <a:p/>
          </p:txBody>
        </p:sp>
        <p:sp>
          <p:nvSpPr>
            <p:cNvPr id="51" name="rc51"/>
            <p:cNvSpPr/>
            <p:nvPr/>
          </p:nvSpPr>
          <p:spPr>
            <a:xfrm>
              <a:off x="2095903" y="4076329"/>
              <a:ext cx="239888" cy="110239"/>
            </a:xfrm>
            <a:prstGeom prst="rect">
              <a:avLst/>
            </a:prstGeom>
            <a:solidFill>
              <a:srgbClr val="B3B3B3">
                <a:alpha val="90196"/>
              </a:srgbClr>
            </a:solidFill>
          </p:spPr>
          <p:txBody>
            <a:bodyPr/>
            <a:lstStyle/>
            <a:p/>
          </p:txBody>
        </p:sp>
        <p:sp>
          <p:nvSpPr>
            <p:cNvPr id="52" name="rc52"/>
            <p:cNvSpPr/>
            <p:nvPr/>
          </p:nvSpPr>
          <p:spPr>
            <a:xfrm>
              <a:off x="2362446" y="4169609"/>
              <a:ext cx="239888" cy="16959"/>
            </a:xfrm>
            <a:prstGeom prst="rect">
              <a:avLst/>
            </a:prstGeom>
            <a:solidFill>
              <a:srgbClr val="B3B3B3">
                <a:alpha val="90196"/>
              </a:srgbClr>
            </a:solidFill>
          </p:spPr>
          <p:txBody>
            <a:bodyPr/>
            <a:lstStyle/>
            <a:p/>
          </p:txBody>
        </p:sp>
        <p:sp>
          <p:nvSpPr>
            <p:cNvPr id="53" name="rc53"/>
            <p:cNvSpPr/>
            <p:nvPr/>
          </p:nvSpPr>
          <p:spPr>
            <a:xfrm>
              <a:off x="2628989" y="4093289"/>
              <a:ext cx="239888" cy="76319"/>
            </a:xfrm>
            <a:prstGeom prst="rect">
              <a:avLst/>
            </a:prstGeom>
            <a:solidFill>
              <a:srgbClr val="B3B3B3">
                <a:alpha val="90196"/>
              </a:srgbClr>
            </a:solidFill>
          </p:spPr>
          <p:txBody>
            <a:bodyPr/>
            <a:lstStyle/>
            <a:p/>
          </p:txBody>
        </p:sp>
        <p:sp>
          <p:nvSpPr>
            <p:cNvPr id="54" name="rc54"/>
            <p:cNvSpPr/>
            <p:nvPr/>
          </p:nvSpPr>
          <p:spPr>
            <a:xfrm>
              <a:off x="2895532" y="4169609"/>
              <a:ext cx="239888" cy="0"/>
            </a:xfrm>
            <a:prstGeom prst="rect">
              <a:avLst/>
            </a:prstGeom>
            <a:solidFill>
              <a:srgbClr val="B3B3B3">
                <a:alpha val="90196"/>
              </a:srgbClr>
            </a:solidFill>
          </p:spPr>
          <p:txBody>
            <a:bodyPr/>
            <a:lstStyle/>
            <a:p/>
          </p:txBody>
        </p:sp>
        <p:sp>
          <p:nvSpPr>
            <p:cNvPr id="55" name="rc55"/>
            <p:cNvSpPr/>
            <p:nvPr/>
          </p:nvSpPr>
          <p:spPr>
            <a:xfrm>
              <a:off x="3162075" y="3830409"/>
              <a:ext cx="239888" cy="186559"/>
            </a:xfrm>
            <a:prstGeom prst="rect">
              <a:avLst/>
            </a:prstGeom>
            <a:solidFill>
              <a:srgbClr val="B3B3B3">
                <a:alpha val="90196"/>
              </a:srgbClr>
            </a:solidFill>
          </p:spPr>
          <p:txBody>
            <a:bodyPr/>
            <a:lstStyle/>
            <a:p/>
          </p:txBody>
        </p:sp>
        <p:sp>
          <p:nvSpPr>
            <p:cNvPr id="56" name="rc56"/>
            <p:cNvSpPr/>
            <p:nvPr/>
          </p:nvSpPr>
          <p:spPr>
            <a:xfrm>
              <a:off x="3428618" y="3703209"/>
              <a:ext cx="239888" cy="440959"/>
            </a:xfrm>
            <a:prstGeom prst="rect">
              <a:avLst/>
            </a:prstGeom>
            <a:solidFill>
              <a:srgbClr val="B3B3B3">
                <a:alpha val="90196"/>
              </a:srgbClr>
            </a:solidFill>
          </p:spPr>
          <p:txBody>
            <a:bodyPr/>
            <a:lstStyle/>
            <a:p/>
          </p:txBody>
        </p:sp>
        <p:sp>
          <p:nvSpPr>
            <p:cNvPr id="57" name="rc57"/>
            <p:cNvSpPr/>
            <p:nvPr/>
          </p:nvSpPr>
          <p:spPr>
            <a:xfrm>
              <a:off x="3961705" y="2923049"/>
              <a:ext cx="239888" cy="8479"/>
            </a:xfrm>
            <a:prstGeom prst="rect">
              <a:avLst/>
            </a:prstGeom>
            <a:solidFill>
              <a:srgbClr val="B3B3B3">
                <a:alpha val="90196"/>
              </a:srgbClr>
            </a:solidFill>
          </p:spPr>
          <p:txBody>
            <a:bodyPr/>
            <a:lstStyle/>
            <a:p/>
          </p:txBody>
        </p:sp>
        <p:sp>
          <p:nvSpPr>
            <p:cNvPr id="58" name="rc58"/>
            <p:cNvSpPr/>
            <p:nvPr/>
          </p:nvSpPr>
          <p:spPr>
            <a:xfrm>
              <a:off x="4228248" y="3864329"/>
              <a:ext cx="239888" cy="33919"/>
            </a:xfrm>
            <a:prstGeom prst="rect">
              <a:avLst/>
            </a:prstGeom>
            <a:solidFill>
              <a:srgbClr val="B3B3B3">
                <a:alpha val="90196"/>
              </a:srgbClr>
            </a:solidFill>
          </p:spPr>
          <p:txBody>
            <a:bodyPr/>
            <a:lstStyle/>
            <a:p/>
          </p:txBody>
        </p:sp>
        <p:sp>
          <p:nvSpPr>
            <p:cNvPr id="59" name="rc59"/>
            <p:cNvSpPr/>
            <p:nvPr/>
          </p:nvSpPr>
          <p:spPr>
            <a:xfrm>
              <a:off x="4494791" y="3932169"/>
              <a:ext cx="239888" cy="93279"/>
            </a:xfrm>
            <a:prstGeom prst="rect">
              <a:avLst/>
            </a:prstGeom>
            <a:solidFill>
              <a:srgbClr val="B3B3B3">
                <a:alpha val="90196"/>
              </a:srgbClr>
            </a:solidFill>
          </p:spPr>
          <p:txBody>
            <a:bodyPr/>
            <a:lstStyle/>
            <a:p/>
          </p:txBody>
        </p:sp>
        <p:sp>
          <p:nvSpPr>
            <p:cNvPr id="60" name="rc60"/>
            <p:cNvSpPr/>
            <p:nvPr/>
          </p:nvSpPr>
          <p:spPr>
            <a:xfrm>
              <a:off x="4761334" y="4169609"/>
              <a:ext cx="239888" cy="25439"/>
            </a:xfrm>
            <a:prstGeom prst="rect">
              <a:avLst/>
            </a:prstGeom>
            <a:solidFill>
              <a:srgbClr val="B3B3B3">
                <a:alpha val="90196"/>
              </a:srgbClr>
            </a:solidFill>
          </p:spPr>
          <p:txBody>
            <a:bodyPr/>
            <a:lstStyle/>
            <a:p/>
          </p:txBody>
        </p:sp>
        <p:sp>
          <p:nvSpPr>
            <p:cNvPr id="61" name="rc61"/>
            <p:cNvSpPr/>
            <p:nvPr/>
          </p:nvSpPr>
          <p:spPr>
            <a:xfrm>
              <a:off x="5027877" y="3830409"/>
              <a:ext cx="239888" cy="42399"/>
            </a:xfrm>
            <a:prstGeom prst="rect">
              <a:avLst/>
            </a:prstGeom>
            <a:solidFill>
              <a:srgbClr val="B3B3B3">
                <a:alpha val="90196"/>
              </a:srgbClr>
            </a:solidFill>
          </p:spPr>
          <p:txBody>
            <a:bodyPr/>
            <a:lstStyle/>
            <a:p/>
          </p:txBody>
        </p:sp>
        <p:sp>
          <p:nvSpPr>
            <p:cNvPr id="62" name="rc62"/>
            <p:cNvSpPr/>
            <p:nvPr/>
          </p:nvSpPr>
          <p:spPr>
            <a:xfrm>
              <a:off x="5294420" y="3847369"/>
              <a:ext cx="239888" cy="271359"/>
            </a:xfrm>
            <a:prstGeom prst="rect">
              <a:avLst/>
            </a:prstGeom>
            <a:solidFill>
              <a:srgbClr val="B3B3B3">
                <a:alpha val="90196"/>
              </a:srgbClr>
            </a:solidFill>
          </p:spPr>
          <p:txBody>
            <a:bodyPr/>
            <a:lstStyle/>
            <a:p/>
          </p:txBody>
        </p:sp>
        <p:sp>
          <p:nvSpPr>
            <p:cNvPr id="63" name="rc63"/>
            <p:cNvSpPr/>
            <p:nvPr/>
          </p:nvSpPr>
          <p:spPr>
            <a:xfrm>
              <a:off x="5560963" y="4110249"/>
              <a:ext cx="239888" cy="25439"/>
            </a:xfrm>
            <a:prstGeom prst="rect">
              <a:avLst/>
            </a:prstGeom>
            <a:solidFill>
              <a:srgbClr val="B3B3B3">
                <a:alpha val="90196"/>
              </a:srgbClr>
            </a:solidFill>
          </p:spPr>
          <p:txBody>
            <a:bodyPr/>
            <a:lstStyle/>
            <a:p/>
          </p:txBody>
        </p:sp>
        <p:sp>
          <p:nvSpPr>
            <p:cNvPr id="64" name="rc64"/>
            <p:cNvSpPr/>
            <p:nvPr/>
          </p:nvSpPr>
          <p:spPr>
            <a:xfrm>
              <a:off x="5827506" y="3762569"/>
              <a:ext cx="239888" cy="322239"/>
            </a:xfrm>
            <a:prstGeom prst="rect">
              <a:avLst/>
            </a:prstGeom>
            <a:solidFill>
              <a:srgbClr val="B3B3B3">
                <a:alpha val="90196"/>
              </a:srgbClr>
            </a:solidFill>
          </p:spPr>
          <p:txBody>
            <a:bodyPr/>
            <a:lstStyle/>
            <a:p/>
          </p:txBody>
        </p:sp>
        <p:sp>
          <p:nvSpPr>
            <p:cNvPr id="65" name="rc65"/>
            <p:cNvSpPr/>
            <p:nvPr/>
          </p:nvSpPr>
          <p:spPr>
            <a:xfrm>
              <a:off x="6094049" y="3745609"/>
              <a:ext cx="239888" cy="288319"/>
            </a:xfrm>
            <a:prstGeom prst="rect">
              <a:avLst/>
            </a:prstGeom>
            <a:solidFill>
              <a:srgbClr val="B3B3B3">
                <a:alpha val="90196"/>
              </a:srgbClr>
            </a:solidFill>
          </p:spPr>
          <p:txBody>
            <a:bodyPr/>
            <a:lstStyle/>
            <a:p/>
          </p:txBody>
        </p:sp>
        <p:sp>
          <p:nvSpPr>
            <p:cNvPr id="66" name="rc66"/>
            <p:cNvSpPr/>
            <p:nvPr/>
          </p:nvSpPr>
          <p:spPr>
            <a:xfrm>
              <a:off x="6360593" y="3991529"/>
              <a:ext cx="239888" cy="169599"/>
            </a:xfrm>
            <a:prstGeom prst="rect">
              <a:avLst/>
            </a:prstGeom>
            <a:solidFill>
              <a:srgbClr val="B3B3B3">
                <a:alpha val="90196"/>
              </a:srgbClr>
            </a:solidFill>
          </p:spPr>
          <p:txBody>
            <a:bodyPr/>
            <a:lstStyle/>
            <a:p/>
          </p:txBody>
        </p:sp>
        <p:sp>
          <p:nvSpPr>
            <p:cNvPr id="67" name="rc67"/>
            <p:cNvSpPr/>
            <p:nvPr/>
          </p:nvSpPr>
          <p:spPr>
            <a:xfrm>
              <a:off x="6627136" y="3915209"/>
              <a:ext cx="239888" cy="178079"/>
            </a:xfrm>
            <a:prstGeom prst="rect">
              <a:avLst/>
            </a:prstGeom>
            <a:solidFill>
              <a:srgbClr val="B3B3B3">
                <a:alpha val="90196"/>
              </a:srgbClr>
            </a:solidFill>
          </p:spPr>
          <p:txBody>
            <a:bodyPr/>
            <a:lstStyle/>
            <a:p/>
          </p:txBody>
        </p:sp>
        <p:sp>
          <p:nvSpPr>
            <p:cNvPr id="68" name="rc68"/>
            <p:cNvSpPr/>
            <p:nvPr/>
          </p:nvSpPr>
          <p:spPr>
            <a:xfrm>
              <a:off x="6893679" y="3940649"/>
              <a:ext cx="239888" cy="152639"/>
            </a:xfrm>
            <a:prstGeom prst="rect">
              <a:avLst/>
            </a:prstGeom>
            <a:solidFill>
              <a:srgbClr val="B3B3B3">
                <a:alpha val="90196"/>
              </a:srgbClr>
            </a:solidFill>
          </p:spPr>
          <p:txBody>
            <a:bodyPr/>
            <a:lstStyle/>
            <a:p/>
          </p:txBody>
        </p:sp>
        <p:sp>
          <p:nvSpPr>
            <p:cNvPr id="69" name="rc69"/>
            <p:cNvSpPr/>
            <p:nvPr/>
          </p:nvSpPr>
          <p:spPr>
            <a:xfrm>
              <a:off x="7160222" y="3957609"/>
              <a:ext cx="239888" cy="186559"/>
            </a:xfrm>
            <a:prstGeom prst="rect">
              <a:avLst/>
            </a:prstGeom>
            <a:solidFill>
              <a:srgbClr val="B3B3B3">
                <a:alpha val="90196"/>
              </a:srgbClr>
            </a:solidFill>
          </p:spPr>
          <p:txBody>
            <a:bodyPr/>
            <a:lstStyle/>
            <a:p/>
          </p:txBody>
        </p:sp>
        <p:sp>
          <p:nvSpPr>
            <p:cNvPr id="70" name="rc70"/>
            <p:cNvSpPr/>
            <p:nvPr/>
          </p:nvSpPr>
          <p:spPr>
            <a:xfrm>
              <a:off x="7426765" y="4025449"/>
              <a:ext cx="239888" cy="118719"/>
            </a:xfrm>
            <a:prstGeom prst="rect">
              <a:avLst/>
            </a:prstGeom>
            <a:solidFill>
              <a:srgbClr val="B3B3B3">
                <a:alpha val="90196"/>
              </a:srgbClr>
            </a:solidFill>
          </p:spPr>
          <p:txBody>
            <a:bodyPr/>
            <a:lstStyle/>
            <a:p/>
          </p:txBody>
        </p:sp>
        <p:sp>
          <p:nvSpPr>
            <p:cNvPr id="71" name="rc71"/>
            <p:cNvSpPr/>
            <p:nvPr/>
          </p:nvSpPr>
          <p:spPr>
            <a:xfrm>
              <a:off x="7693308" y="4008489"/>
              <a:ext cx="239888" cy="144159"/>
            </a:xfrm>
            <a:prstGeom prst="rect">
              <a:avLst/>
            </a:prstGeom>
            <a:solidFill>
              <a:srgbClr val="B3B3B3">
                <a:alpha val="90196"/>
              </a:srgbClr>
            </a:solidFill>
          </p:spPr>
          <p:txBody>
            <a:bodyPr/>
            <a:lstStyle/>
            <a:p/>
          </p:txBody>
        </p:sp>
        <p:sp>
          <p:nvSpPr>
            <p:cNvPr id="72" name="rc72"/>
            <p:cNvSpPr/>
            <p:nvPr/>
          </p:nvSpPr>
          <p:spPr>
            <a:xfrm>
              <a:off x="7959851" y="3855849"/>
              <a:ext cx="239888" cy="262879"/>
            </a:xfrm>
            <a:prstGeom prst="rect">
              <a:avLst/>
            </a:prstGeom>
            <a:solidFill>
              <a:srgbClr val="B3B3B3">
                <a:alpha val="90196"/>
              </a:srgbClr>
            </a:solidFill>
          </p:spPr>
          <p:txBody>
            <a:bodyPr/>
            <a:lstStyle/>
            <a:p/>
          </p:txBody>
        </p:sp>
        <p:sp>
          <p:nvSpPr>
            <p:cNvPr id="73" name="pl73"/>
            <p:cNvSpPr/>
            <p:nvPr/>
          </p:nvSpPr>
          <p:spPr>
            <a:xfrm>
              <a:off x="1416218" y="2085226"/>
              <a:ext cx="6663577" cy="1288959"/>
            </a:xfrm>
            <a:custGeom>
              <a:avLst/>
              <a:pathLst>
                <a:path w="6663577" h="1288959">
                  <a:moveTo>
                    <a:pt x="0" y="343722"/>
                  </a:moveTo>
                  <a:lnTo>
                    <a:pt x="266543" y="171861"/>
                  </a:lnTo>
                  <a:lnTo>
                    <a:pt x="533086" y="0"/>
                  </a:lnTo>
                  <a:lnTo>
                    <a:pt x="799629" y="0"/>
                  </a:lnTo>
                  <a:lnTo>
                    <a:pt x="1066172" y="0"/>
                  </a:lnTo>
                  <a:lnTo>
                    <a:pt x="1332715" y="21482"/>
                  </a:lnTo>
                  <a:lnTo>
                    <a:pt x="1599258" y="21482"/>
                  </a:lnTo>
                  <a:lnTo>
                    <a:pt x="1865801" y="171861"/>
                  </a:lnTo>
                  <a:lnTo>
                    <a:pt x="2132344" y="42965"/>
                  </a:lnTo>
                  <a:lnTo>
                    <a:pt x="2398888" y="515583"/>
                  </a:lnTo>
                  <a:lnTo>
                    <a:pt x="2665431" y="1288959"/>
                  </a:lnTo>
                  <a:lnTo>
                    <a:pt x="2931974" y="300757"/>
                  </a:lnTo>
                  <a:lnTo>
                    <a:pt x="3198517" y="171861"/>
                  </a:lnTo>
                  <a:lnTo>
                    <a:pt x="3465060" y="0"/>
                  </a:lnTo>
                  <a:lnTo>
                    <a:pt x="3731603" y="343722"/>
                  </a:lnTo>
                  <a:lnTo>
                    <a:pt x="3998146" y="85930"/>
                  </a:lnTo>
                  <a:lnTo>
                    <a:pt x="4264689" y="64447"/>
                  </a:lnTo>
                  <a:lnTo>
                    <a:pt x="4531233" y="128895"/>
                  </a:lnTo>
                  <a:lnTo>
                    <a:pt x="4797776" y="193343"/>
                  </a:lnTo>
                  <a:lnTo>
                    <a:pt x="5064319" y="42965"/>
                  </a:lnTo>
                  <a:lnTo>
                    <a:pt x="5330862" y="128895"/>
                  </a:lnTo>
                  <a:lnTo>
                    <a:pt x="5597405" y="128895"/>
                  </a:lnTo>
                  <a:lnTo>
                    <a:pt x="5863948" y="64447"/>
                  </a:lnTo>
                  <a:lnTo>
                    <a:pt x="6130491" y="64447"/>
                  </a:lnTo>
                  <a:lnTo>
                    <a:pt x="6397034" y="64447"/>
                  </a:lnTo>
                  <a:lnTo>
                    <a:pt x="6663577" y="107413"/>
                  </a:lnTo>
                </a:path>
              </a:pathLst>
            </a:custGeom>
            <a:ln w="27101" cap="flat">
              <a:solidFill>
                <a:srgbClr val="3283FE">
                  <a:alpha val="100000"/>
                </a:srgbClr>
              </a:solidFill>
              <a:prstDash val="solid"/>
              <a:round/>
            </a:ln>
          </p:spPr>
          <p:txBody>
            <a:bodyPr/>
            <a:lstStyle/>
            <a:p/>
          </p:txBody>
        </p:sp>
        <p:sp>
          <p:nvSpPr>
            <p:cNvPr id="74" name="pl74"/>
            <p:cNvSpPr/>
            <p:nvPr/>
          </p:nvSpPr>
          <p:spPr>
            <a:xfrm>
              <a:off x="1416218" y="2106708"/>
              <a:ext cx="6663577" cy="1267477"/>
            </a:xfrm>
            <a:custGeom>
              <a:avLst/>
              <a:pathLst>
                <a:path w="6663577" h="1267477">
                  <a:moveTo>
                    <a:pt x="0" y="494101"/>
                  </a:moveTo>
                  <a:lnTo>
                    <a:pt x="266543" y="322239"/>
                  </a:lnTo>
                  <a:lnTo>
                    <a:pt x="533086" y="171861"/>
                  </a:lnTo>
                  <a:lnTo>
                    <a:pt x="799629" y="85930"/>
                  </a:lnTo>
                  <a:lnTo>
                    <a:pt x="1066172" y="0"/>
                  </a:lnTo>
                  <a:lnTo>
                    <a:pt x="1332715" y="64447"/>
                  </a:lnTo>
                  <a:lnTo>
                    <a:pt x="1599258" y="0"/>
                  </a:lnTo>
                  <a:lnTo>
                    <a:pt x="1865801" y="322239"/>
                  </a:lnTo>
                  <a:lnTo>
                    <a:pt x="2132344" y="451135"/>
                  </a:lnTo>
                  <a:lnTo>
                    <a:pt x="2398888" y="408170"/>
                  </a:lnTo>
                  <a:lnTo>
                    <a:pt x="2665431" y="1267477"/>
                  </a:lnTo>
                  <a:lnTo>
                    <a:pt x="2931974" y="322239"/>
                  </a:lnTo>
                  <a:lnTo>
                    <a:pt x="3198517" y="257791"/>
                  </a:lnTo>
                  <a:lnTo>
                    <a:pt x="3465060" y="0"/>
                  </a:lnTo>
                  <a:lnTo>
                    <a:pt x="3731603" y="365205"/>
                  </a:lnTo>
                  <a:lnTo>
                    <a:pt x="3998146" y="343722"/>
                  </a:lnTo>
                  <a:lnTo>
                    <a:pt x="4264689" y="64447"/>
                  </a:lnTo>
                  <a:lnTo>
                    <a:pt x="4531233" y="451135"/>
                  </a:lnTo>
                  <a:lnTo>
                    <a:pt x="4797776" y="494101"/>
                  </a:lnTo>
                  <a:lnTo>
                    <a:pt x="5064319" y="214826"/>
                  </a:lnTo>
                  <a:lnTo>
                    <a:pt x="5330862" y="322239"/>
                  </a:lnTo>
                  <a:lnTo>
                    <a:pt x="5597405" y="300757"/>
                  </a:lnTo>
                  <a:lnTo>
                    <a:pt x="5863948" y="279274"/>
                  </a:lnTo>
                  <a:lnTo>
                    <a:pt x="6130491" y="193343"/>
                  </a:lnTo>
                  <a:lnTo>
                    <a:pt x="6397034" y="214826"/>
                  </a:lnTo>
                  <a:lnTo>
                    <a:pt x="6663577" y="429653"/>
                  </a:lnTo>
                </a:path>
              </a:pathLst>
            </a:custGeom>
            <a:ln w="27101" cap="flat">
              <a:solidFill>
                <a:srgbClr val="FFA500">
                  <a:alpha val="100000"/>
                </a:srgbClr>
              </a:solidFill>
              <a:prstDash val="solid"/>
              <a:round/>
            </a:ln>
          </p:spPr>
          <p:txBody>
            <a:bodyPr/>
            <a:lstStyle/>
            <a:p/>
          </p:txBody>
        </p:sp>
        <p:sp>
          <p:nvSpPr>
            <p:cNvPr id="75" name="tx75"/>
            <p:cNvSpPr/>
            <p:nvPr/>
          </p:nvSpPr>
          <p:spPr>
            <a:xfrm>
              <a:off x="1345880"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6" name="tx76"/>
            <p:cNvSpPr/>
            <p:nvPr/>
          </p:nvSpPr>
          <p:spPr>
            <a:xfrm>
              <a:off x="1345880"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7" name="tx77"/>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9" name="tx79"/>
            <p:cNvSpPr/>
            <p:nvPr/>
          </p:nvSpPr>
          <p:spPr>
            <a:xfrm>
              <a:off x="4011311" y="31911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39</a:t>
              </a:r>
            </a:p>
          </p:txBody>
        </p:sp>
        <p:sp>
          <p:nvSpPr>
            <p:cNvPr id="80" name="tx80"/>
            <p:cNvSpPr/>
            <p:nvPr/>
          </p:nvSpPr>
          <p:spPr>
            <a:xfrm>
              <a:off x="4011311" y="3435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39</a:t>
              </a:r>
            </a:p>
          </p:txBody>
        </p:sp>
        <p:sp>
          <p:nvSpPr>
            <p:cNvPr id="81" name="tx81"/>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2" name="tx82"/>
            <p:cNvSpPr/>
            <p:nvPr/>
          </p:nvSpPr>
          <p:spPr>
            <a:xfrm>
              <a:off x="5344027"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3" name="tx83"/>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4" name="tx84"/>
            <p:cNvSpPr/>
            <p:nvPr/>
          </p:nvSpPr>
          <p:spPr>
            <a:xfrm>
              <a:off x="6410199"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5" name="tx85"/>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6" name="tx86"/>
            <p:cNvSpPr/>
            <p:nvPr/>
          </p:nvSpPr>
          <p:spPr>
            <a:xfrm>
              <a:off x="667674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7" name="tx87"/>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8" name="tx88"/>
            <p:cNvSpPr/>
            <p:nvPr/>
          </p:nvSpPr>
          <p:spPr>
            <a:xfrm>
              <a:off x="694328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9" name="tx89"/>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0" name="tx90"/>
            <p:cNvSpPr/>
            <p:nvPr/>
          </p:nvSpPr>
          <p:spPr>
            <a:xfrm>
              <a:off x="720982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1" name="tx91"/>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2" name="tx92"/>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93" name="tx93"/>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4" name="tx94"/>
            <p:cNvSpPr/>
            <p:nvPr/>
          </p:nvSpPr>
          <p:spPr>
            <a:xfrm>
              <a:off x="774291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5" name="tx95"/>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6" name="tx96"/>
            <p:cNvSpPr/>
            <p:nvPr/>
          </p:nvSpPr>
          <p:spPr>
            <a:xfrm>
              <a:off x="800945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7" name="tx97"/>
            <p:cNvSpPr/>
            <p:nvPr/>
          </p:nvSpPr>
          <p:spPr>
            <a:xfrm>
              <a:off x="1294130" y="35342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2626845" y="39752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3959561" y="28050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0" name="tx100"/>
            <p:cNvSpPr/>
            <p:nvPr/>
          </p:nvSpPr>
          <p:spPr>
            <a:xfrm>
              <a:off x="5292277" y="37293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6358449" y="38734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6624992" y="37971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6891535" y="38226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7158078" y="38395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7424622" y="39074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7691165" y="38904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957708" y="37378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655386" y="3311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a:off x="655386" y="2463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678790" y="5080163"/>
              <a:ext cx="201456" cy="201456"/>
            </a:xfrm>
            <a:prstGeom prst="rect">
              <a:avLst/>
            </a:prstGeom>
            <a:solidFill>
              <a:srgbClr val="E2231A">
                <a:alpha val="90196"/>
              </a:srgbClr>
            </a:solidFill>
          </p:spPr>
          <p:txBody>
            <a:bodyPr/>
            <a:lstStyle/>
            <a:p/>
          </p:txBody>
        </p:sp>
        <p:sp>
          <p:nvSpPr>
            <p:cNvPr id="134" name="rc134"/>
            <p:cNvSpPr/>
            <p:nvPr/>
          </p:nvSpPr>
          <p:spPr>
            <a:xfrm>
              <a:off x="5642950" y="5080163"/>
              <a:ext cx="201456" cy="201456"/>
            </a:xfrm>
            <a:prstGeom prst="rect">
              <a:avLst/>
            </a:prstGeom>
            <a:solidFill>
              <a:srgbClr val="B3B3B3">
                <a:alpha val="90196"/>
              </a:srgbClr>
            </a:solidFill>
          </p:spPr>
          <p:txBody>
            <a:bodyPr/>
            <a:lstStyle/>
            <a:p/>
          </p:txBody>
        </p:sp>
        <p:sp>
          <p:nvSpPr>
            <p:cNvPr id="135" name="tx135"/>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951100"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139" name="pl139"/>
            <p:cNvSpPr/>
            <p:nvPr/>
          </p:nvSpPr>
          <p:spPr>
            <a:xfrm>
              <a:off x="21181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7617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4054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049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29399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5836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2273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8710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40557"/>
              <a:ext cx="986209" cy="124062"/>
            </a:xfrm>
            <a:prstGeom prst="rect">
              <a:avLst/>
            </a:prstGeom>
            <a:solidFill>
              <a:srgbClr val="E2231A">
                <a:alpha val="90196"/>
              </a:srgbClr>
            </a:solidFill>
          </p:spPr>
          <p:txBody>
            <a:bodyPr/>
            <a:lstStyle/>
            <a:p/>
          </p:txBody>
        </p:sp>
        <p:sp>
          <p:nvSpPr>
            <p:cNvPr id="152" name="rc152"/>
            <p:cNvSpPr/>
            <p:nvPr/>
          </p:nvSpPr>
          <p:spPr>
            <a:xfrm>
              <a:off x="1296273" y="5685479"/>
              <a:ext cx="1150577" cy="124062"/>
            </a:xfrm>
            <a:prstGeom prst="rect">
              <a:avLst/>
            </a:prstGeom>
            <a:solidFill>
              <a:srgbClr val="E2231A">
                <a:alpha val="90196"/>
              </a:srgbClr>
            </a:solidFill>
          </p:spPr>
          <p:txBody>
            <a:bodyPr/>
            <a:lstStyle/>
            <a:p/>
          </p:txBody>
        </p:sp>
        <p:sp>
          <p:nvSpPr>
            <p:cNvPr id="153" name="rc153"/>
            <p:cNvSpPr/>
            <p:nvPr/>
          </p:nvSpPr>
          <p:spPr>
            <a:xfrm>
              <a:off x="1296273" y="5530401"/>
              <a:ext cx="1808050" cy="124062"/>
            </a:xfrm>
            <a:prstGeom prst="rect">
              <a:avLst/>
            </a:prstGeom>
            <a:solidFill>
              <a:srgbClr val="E2231A">
                <a:alpha val="90196"/>
              </a:srgbClr>
            </a:solidFill>
          </p:spPr>
          <p:txBody>
            <a:bodyPr/>
            <a:lstStyle/>
            <a:p/>
          </p:txBody>
        </p:sp>
        <p:sp>
          <p:nvSpPr>
            <p:cNvPr id="154" name="rc154"/>
            <p:cNvSpPr/>
            <p:nvPr/>
          </p:nvSpPr>
          <p:spPr>
            <a:xfrm>
              <a:off x="2282483" y="5840557"/>
              <a:ext cx="3287365" cy="124062"/>
            </a:xfrm>
            <a:prstGeom prst="rect">
              <a:avLst/>
            </a:prstGeom>
            <a:solidFill>
              <a:srgbClr val="B3B3B3">
                <a:alpha val="90196"/>
              </a:srgbClr>
            </a:solidFill>
          </p:spPr>
          <p:txBody>
            <a:bodyPr/>
            <a:lstStyle/>
            <a:p/>
          </p:txBody>
        </p:sp>
        <p:sp>
          <p:nvSpPr>
            <p:cNvPr id="155" name="rc155"/>
            <p:cNvSpPr/>
            <p:nvPr/>
          </p:nvSpPr>
          <p:spPr>
            <a:xfrm>
              <a:off x="2446851" y="5685479"/>
              <a:ext cx="2794260" cy="124062"/>
            </a:xfrm>
            <a:prstGeom prst="rect">
              <a:avLst/>
            </a:prstGeom>
            <a:solidFill>
              <a:srgbClr val="B3B3B3">
                <a:alpha val="90196"/>
              </a:srgbClr>
            </a:solidFill>
          </p:spPr>
          <p:txBody>
            <a:bodyPr/>
            <a:lstStyle/>
            <a:p/>
          </p:txBody>
        </p:sp>
        <p:sp>
          <p:nvSpPr>
            <p:cNvPr id="156" name="rc156"/>
            <p:cNvSpPr/>
            <p:nvPr/>
          </p:nvSpPr>
          <p:spPr>
            <a:xfrm>
              <a:off x="3104324" y="5530401"/>
              <a:ext cx="5095415" cy="124062"/>
            </a:xfrm>
            <a:prstGeom prst="rect">
              <a:avLst/>
            </a:prstGeom>
            <a:solidFill>
              <a:srgbClr val="B3B3B3">
                <a:alpha val="90196"/>
              </a:srgbClr>
            </a:solidFill>
          </p:spPr>
          <p:txBody>
            <a:bodyPr/>
            <a:lstStyle/>
            <a:p/>
          </p:txBody>
        </p:sp>
        <p:sp>
          <p:nvSpPr>
            <p:cNvPr id="157" name="tx157"/>
            <p:cNvSpPr/>
            <p:nvPr/>
          </p:nvSpPr>
          <p:spPr>
            <a:xfrm>
              <a:off x="5700075"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8" name="tx158"/>
            <p:cNvSpPr/>
            <p:nvPr/>
          </p:nvSpPr>
          <p:spPr>
            <a:xfrm>
              <a:off x="5371339"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9" name="tx159"/>
            <p:cNvSpPr/>
            <p:nvPr/>
          </p:nvSpPr>
          <p:spPr>
            <a:xfrm>
              <a:off x="8329967"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28622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5" name="tx165"/>
            <p:cNvSpPr/>
            <p:nvPr/>
          </p:nvSpPr>
          <p:spPr>
            <a:xfrm>
              <a:off x="450594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6" name="tx166"/>
            <p:cNvSpPr/>
            <p:nvPr/>
          </p:nvSpPr>
          <p:spPr>
            <a:xfrm>
              <a:off x="6149627"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67" name="tx167"/>
            <p:cNvSpPr/>
            <p:nvPr/>
          </p:nvSpPr>
          <p:spPr>
            <a:xfrm>
              <a:off x="779330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68" name="tx168"/>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9" name="tx16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94%. This is lower than in 2019, where coverage was 97%.
&lt;100 children missed their routine first dose of measles vaccine.
MCV2 is typically administered to children between 18 months and five years old. MCV2 coverage declined at 78% in 2025.</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94% in 2025 - below the 95% level needed to prevent outbreaks and, leaving &lt;100 children without any protection against measles. MCV2 coverage declined at from 88% in 2024 to 78% in 2025 - below the IA2030 target of 90%.</a:t>
            </a:r>
          </a:p>
        </p:txBody>
      </p:sp>
      <p:grpSp xmlns:pic="http://schemas.openxmlformats.org/drawingml/2006/picture">
        <p:nvGrpSpPr>
          <p:cNvPr id="173" name=""/>
          <p:cNvGrpSpPr/>
          <p:nvPr/>
        </p:nvGrpSpPr>
        <p:grpSpPr>
          <a:xfrm>
            <a:off x="292608" y="1097280"/>
            <a:ext cx="8595360" cy="28575"/>
            <a:chOff x="292608" y="1097280"/>
            <a:chExt cx="8595360" cy="28575"/>
          </a:xfrm>
        </p:grpSpPr>
        <p:sp>
          <p:nvSpPr>
            <p:cNvPr id="1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0"/>
            </a:xfrm>
            <a:custGeom>
              <a:avLst/>
              <a:pathLst>
                <a:path w="3397293" h="1312280">
                  <a:moveTo>
                    <a:pt x="0" y="349941"/>
                  </a:moveTo>
                  <a:lnTo>
                    <a:pt x="135891" y="174970"/>
                  </a:lnTo>
                  <a:lnTo>
                    <a:pt x="271783" y="0"/>
                  </a:lnTo>
                  <a:lnTo>
                    <a:pt x="407675" y="0"/>
                  </a:lnTo>
                  <a:lnTo>
                    <a:pt x="543566" y="0"/>
                  </a:lnTo>
                  <a:lnTo>
                    <a:pt x="679458" y="21871"/>
                  </a:lnTo>
                  <a:lnTo>
                    <a:pt x="815350" y="21871"/>
                  </a:lnTo>
                  <a:lnTo>
                    <a:pt x="951242" y="174970"/>
                  </a:lnTo>
                  <a:lnTo>
                    <a:pt x="1087133" y="43742"/>
                  </a:lnTo>
                  <a:lnTo>
                    <a:pt x="1223025" y="524912"/>
                  </a:lnTo>
                  <a:lnTo>
                    <a:pt x="1358917" y="1312280"/>
                  </a:lnTo>
                  <a:lnTo>
                    <a:pt x="1494809" y="306198"/>
                  </a:lnTo>
                  <a:lnTo>
                    <a:pt x="1630700" y="174970"/>
                  </a:lnTo>
                  <a:lnTo>
                    <a:pt x="1766592" y="0"/>
                  </a:lnTo>
                  <a:lnTo>
                    <a:pt x="1902484" y="349941"/>
                  </a:lnTo>
                  <a:lnTo>
                    <a:pt x="2038375" y="87485"/>
                  </a:lnTo>
                  <a:lnTo>
                    <a:pt x="2174267" y="65614"/>
                  </a:lnTo>
                  <a:lnTo>
                    <a:pt x="2310159" y="131228"/>
                  </a:lnTo>
                  <a:lnTo>
                    <a:pt x="2446051" y="196842"/>
                  </a:lnTo>
                  <a:lnTo>
                    <a:pt x="2581942" y="43742"/>
                  </a:lnTo>
                  <a:lnTo>
                    <a:pt x="2717834" y="131228"/>
                  </a:lnTo>
                  <a:lnTo>
                    <a:pt x="2853726" y="131228"/>
                  </a:lnTo>
                  <a:lnTo>
                    <a:pt x="2989618" y="65614"/>
                  </a:lnTo>
                  <a:lnTo>
                    <a:pt x="3125509" y="65614"/>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0"/>
            </a:xfrm>
            <a:custGeom>
              <a:avLst/>
              <a:pathLst>
                <a:path w="3397293" h="1312280">
                  <a:moveTo>
                    <a:pt x="0" y="349941"/>
                  </a:moveTo>
                  <a:lnTo>
                    <a:pt x="135891" y="174970"/>
                  </a:lnTo>
                  <a:lnTo>
                    <a:pt x="271783" y="0"/>
                  </a:lnTo>
                  <a:lnTo>
                    <a:pt x="407675" y="0"/>
                  </a:lnTo>
                  <a:lnTo>
                    <a:pt x="543566" y="0"/>
                  </a:lnTo>
                  <a:lnTo>
                    <a:pt x="679458" y="21871"/>
                  </a:lnTo>
                  <a:lnTo>
                    <a:pt x="815350" y="21871"/>
                  </a:lnTo>
                  <a:lnTo>
                    <a:pt x="951242" y="174970"/>
                  </a:lnTo>
                  <a:lnTo>
                    <a:pt x="1087133" y="43742"/>
                  </a:lnTo>
                  <a:lnTo>
                    <a:pt x="1223025" y="524912"/>
                  </a:lnTo>
                  <a:lnTo>
                    <a:pt x="1358917" y="1312280"/>
                  </a:lnTo>
                  <a:lnTo>
                    <a:pt x="1494809" y="306198"/>
                  </a:lnTo>
                  <a:lnTo>
                    <a:pt x="1630700" y="174970"/>
                  </a:lnTo>
                  <a:lnTo>
                    <a:pt x="1766592" y="0"/>
                  </a:lnTo>
                  <a:lnTo>
                    <a:pt x="1902484" y="349941"/>
                  </a:lnTo>
                  <a:lnTo>
                    <a:pt x="2038375" y="87485"/>
                  </a:lnTo>
                  <a:lnTo>
                    <a:pt x="2174267" y="65614"/>
                  </a:lnTo>
                  <a:lnTo>
                    <a:pt x="2310159" y="131228"/>
                  </a:lnTo>
                  <a:lnTo>
                    <a:pt x="2446051" y="196842"/>
                  </a:lnTo>
                  <a:lnTo>
                    <a:pt x="2581942" y="43742"/>
                  </a:lnTo>
                  <a:lnTo>
                    <a:pt x="2717834" y="131228"/>
                  </a:lnTo>
                  <a:lnTo>
                    <a:pt x="2853726" y="131228"/>
                  </a:lnTo>
                  <a:lnTo>
                    <a:pt x="2989618" y="65614"/>
                  </a:lnTo>
                  <a:lnTo>
                    <a:pt x="3125509" y="65614"/>
                  </a:lnTo>
                  <a:lnTo>
                    <a:pt x="3261401" y="6561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77895"/>
            </a:xfrm>
            <a:custGeom>
              <a:avLst/>
              <a:pathLst>
                <a:path w="0" h="1377895">
                  <a:moveTo>
                    <a:pt x="0" y="0"/>
                  </a:moveTo>
                  <a:lnTo>
                    <a:pt x="0" y="137789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0"/>
            </a:xfrm>
            <a:custGeom>
              <a:avLst/>
              <a:pathLst>
                <a:path w="3397293" h="1312280">
                  <a:moveTo>
                    <a:pt x="0" y="349941"/>
                  </a:moveTo>
                  <a:lnTo>
                    <a:pt x="135891" y="174970"/>
                  </a:lnTo>
                  <a:lnTo>
                    <a:pt x="271783" y="0"/>
                  </a:lnTo>
                  <a:lnTo>
                    <a:pt x="407675" y="0"/>
                  </a:lnTo>
                  <a:lnTo>
                    <a:pt x="543566" y="0"/>
                  </a:lnTo>
                  <a:lnTo>
                    <a:pt x="679458" y="21871"/>
                  </a:lnTo>
                  <a:lnTo>
                    <a:pt x="815350" y="21871"/>
                  </a:lnTo>
                  <a:lnTo>
                    <a:pt x="951242" y="174970"/>
                  </a:lnTo>
                  <a:lnTo>
                    <a:pt x="1087133" y="43742"/>
                  </a:lnTo>
                  <a:lnTo>
                    <a:pt x="1223025" y="524912"/>
                  </a:lnTo>
                  <a:lnTo>
                    <a:pt x="1358917" y="1312280"/>
                  </a:lnTo>
                  <a:lnTo>
                    <a:pt x="1494809" y="306198"/>
                  </a:lnTo>
                  <a:lnTo>
                    <a:pt x="1630700" y="174970"/>
                  </a:lnTo>
                  <a:lnTo>
                    <a:pt x="1766592" y="0"/>
                  </a:lnTo>
                  <a:lnTo>
                    <a:pt x="1902484" y="349941"/>
                  </a:lnTo>
                  <a:lnTo>
                    <a:pt x="2038375" y="87485"/>
                  </a:lnTo>
                  <a:lnTo>
                    <a:pt x="2174267" y="65614"/>
                  </a:lnTo>
                  <a:lnTo>
                    <a:pt x="2310159" y="131228"/>
                  </a:lnTo>
                  <a:lnTo>
                    <a:pt x="2446051" y="196842"/>
                  </a:lnTo>
                  <a:lnTo>
                    <a:pt x="2581942" y="43742"/>
                  </a:lnTo>
                  <a:lnTo>
                    <a:pt x="2717834" y="131228"/>
                  </a:lnTo>
                  <a:lnTo>
                    <a:pt x="2853726" y="131228"/>
                  </a:lnTo>
                  <a:lnTo>
                    <a:pt x="2989618" y="65614"/>
                  </a:lnTo>
                  <a:lnTo>
                    <a:pt x="3125509" y="65614"/>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28"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506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284" y="1403693"/>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Palau, 2000-2025</a:t>
              </a:r>
            </a:p>
          </p:txBody>
        </p:sp>
        <p:sp>
          <p:nvSpPr>
            <p:cNvPr id="63" name="pl63"/>
            <p:cNvSpPr/>
            <p:nvPr/>
          </p:nvSpPr>
          <p:spPr>
            <a:xfrm>
              <a:off x="5267799" y="3797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4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253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691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13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56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091273"/>
              <a:ext cx="3397293" cy="1968421"/>
            </a:xfrm>
            <a:custGeom>
              <a:avLst/>
              <a:pathLst>
                <a:path w="3397293" h="1968421">
                  <a:moveTo>
                    <a:pt x="0" y="524912"/>
                  </a:moveTo>
                  <a:lnTo>
                    <a:pt x="135891" y="262456"/>
                  </a:lnTo>
                  <a:lnTo>
                    <a:pt x="271783" y="0"/>
                  </a:lnTo>
                  <a:lnTo>
                    <a:pt x="407675" y="0"/>
                  </a:lnTo>
                  <a:lnTo>
                    <a:pt x="543566" y="0"/>
                  </a:lnTo>
                  <a:lnTo>
                    <a:pt x="679458" y="32807"/>
                  </a:lnTo>
                  <a:lnTo>
                    <a:pt x="815350" y="32807"/>
                  </a:lnTo>
                  <a:lnTo>
                    <a:pt x="951242" y="262456"/>
                  </a:lnTo>
                  <a:lnTo>
                    <a:pt x="1087133" y="65614"/>
                  </a:lnTo>
                  <a:lnTo>
                    <a:pt x="1223025" y="787368"/>
                  </a:lnTo>
                  <a:lnTo>
                    <a:pt x="1358917" y="1968421"/>
                  </a:lnTo>
                  <a:lnTo>
                    <a:pt x="1494809" y="459298"/>
                  </a:lnTo>
                  <a:lnTo>
                    <a:pt x="1630700" y="262456"/>
                  </a:lnTo>
                  <a:lnTo>
                    <a:pt x="1766592" y="0"/>
                  </a:lnTo>
                  <a:lnTo>
                    <a:pt x="1902484" y="524912"/>
                  </a:lnTo>
                  <a:lnTo>
                    <a:pt x="2038375" y="131228"/>
                  </a:lnTo>
                  <a:lnTo>
                    <a:pt x="2174267" y="98421"/>
                  </a:lnTo>
                  <a:lnTo>
                    <a:pt x="2310159" y="196842"/>
                  </a:lnTo>
                  <a:lnTo>
                    <a:pt x="2446051" y="295263"/>
                  </a:lnTo>
                  <a:lnTo>
                    <a:pt x="2581942" y="65614"/>
                  </a:lnTo>
                  <a:lnTo>
                    <a:pt x="2717834" y="196842"/>
                  </a:lnTo>
                  <a:lnTo>
                    <a:pt x="2853726" y="196842"/>
                  </a:lnTo>
                  <a:lnTo>
                    <a:pt x="2989618" y="98421"/>
                  </a:lnTo>
                  <a:lnTo>
                    <a:pt x="3125509" y="98421"/>
                  </a:lnTo>
                  <a:lnTo>
                    <a:pt x="3261401" y="98421"/>
                  </a:lnTo>
                  <a:lnTo>
                    <a:pt x="3397293" y="16403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56887"/>
              <a:ext cx="3397293" cy="492105"/>
            </a:xfrm>
            <a:custGeom>
              <a:avLst/>
              <a:pathLst>
                <a:path w="3397293" h="492105">
                  <a:moveTo>
                    <a:pt x="0" y="492105"/>
                  </a:moveTo>
                  <a:lnTo>
                    <a:pt x="135891" y="459298"/>
                  </a:lnTo>
                  <a:lnTo>
                    <a:pt x="271783" y="459298"/>
                  </a:lnTo>
                  <a:lnTo>
                    <a:pt x="407675" y="426491"/>
                  </a:lnTo>
                  <a:lnTo>
                    <a:pt x="543566" y="360877"/>
                  </a:lnTo>
                  <a:lnTo>
                    <a:pt x="679458" y="295263"/>
                  </a:lnTo>
                  <a:lnTo>
                    <a:pt x="815350" y="229649"/>
                  </a:lnTo>
                  <a:lnTo>
                    <a:pt x="951242" y="229649"/>
                  </a:lnTo>
                  <a:lnTo>
                    <a:pt x="1087133" y="164035"/>
                  </a:lnTo>
                  <a:lnTo>
                    <a:pt x="1223025" y="98421"/>
                  </a:lnTo>
                  <a:lnTo>
                    <a:pt x="1358917" y="65614"/>
                  </a:lnTo>
                  <a:lnTo>
                    <a:pt x="1494809" y="65614"/>
                  </a:lnTo>
                  <a:lnTo>
                    <a:pt x="1630700" y="65614"/>
                  </a:lnTo>
                  <a:lnTo>
                    <a:pt x="1766592" y="65614"/>
                  </a:lnTo>
                  <a:lnTo>
                    <a:pt x="1902484" y="65614"/>
                  </a:lnTo>
                  <a:lnTo>
                    <a:pt x="2038375" y="65614"/>
                  </a:lnTo>
                  <a:lnTo>
                    <a:pt x="2174267" y="32807"/>
                  </a:lnTo>
                  <a:lnTo>
                    <a:pt x="2310159" y="32807"/>
                  </a:lnTo>
                  <a:lnTo>
                    <a:pt x="2446051" y="0"/>
                  </a:lnTo>
                  <a:lnTo>
                    <a:pt x="2581942" y="0"/>
                  </a:lnTo>
                  <a:lnTo>
                    <a:pt x="2717834" y="98421"/>
                  </a:lnTo>
                  <a:lnTo>
                    <a:pt x="2853726" y="164035"/>
                  </a:lnTo>
                  <a:lnTo>
                    <a:pt x="2989618" y="98421"/>
                  </a:lnTo>
                  <a:lnTo>
                    <a:pt x="3125509" y="98421"/>
                  </a:lnTo>
                  <a:lnTo>
                    <a:pt x="3261401" y="65614"/>
                  </a:lnTo>
                  <a:lnTo>
                    <a:pt x="3397293" y="6561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24080"/>
              <a:ext cx="3397293" cy="393684"/>
            </a:xfrm>
            <a:custGeom>
              <a:avLst/>
              <a:pathLst>
                <a:path w="3397293" h="393684">
                  <a:moveTo>
                    <a:pt x="0" y="393684"/>
                  </a:moveTo>
                  <a:lnTo>
                    <a:pt x="135891" y="393684"/>
                  </a:lnTo>
                  <a:lnTo>
                    <a:pt x="271783" y="393684"/>
                  </a:lnTo>
                  <a:lnTo>
                    <a:pt x="407675" y="360877"/>
                  </a:lnTo>
                  <a:lnTo>
                    <a:pt x="543566" y="295263"/>
                  </a:lnTo>
                  <a:lnTo>
                    <a:pt x="679458" y="295263"/>
                  </a:lnTo>
                  <a:lnTo>
                    <a:pt x="815350" y="164035"/>
                  </a:lnTo>
                  <a:lnTo>
                    <a:pt x="951242" y="196842"/>
                  </a:lnTo>
                  <a:lnTo>
                    <a:pt x="1087133" y="98421"/>
                  </a:lnTo>
                  <a:lnTo>
                    <a:pt x="1223025" y="65614"/>
                  </a:lnTo>
                  <a:lnTo>
                    <a:pt x="1358917" y="65614"/>
                  </a:lnTo>
                  <a:lnTo>
                    <a:pt x="1494809" y="32807"/>
                  </a:lnTo>
                  <a:lnTo>
                    <a:pt x="1630700" y="32807"/>
                  </a:lnTo>
                  <a:lnTo>
                    <a:pt x="1766592" y="0"/>
                  </a:lnTo>
                  <a:lnTo>
                    <a:pt x="1902484" y="32807"/>
                  </a:lnTo>
                  <a:lnTo>
                    <a:pt x="2038375" y="32807"/>
                  </a:lnTo>
                  <a:lnTo>
                    <a:pt x="2174267" y="0"/>
                  </a:lnTo>
                  <a:lnTo>
                    <a:pt x="2310159" y="0"/>
                  </a:lnTo>
                  <a:lnTo>
                    <a:pt x="2446051" y="0"/>
                  </a:lnTo>
                  <a:lnTo>
                    <a:pt x="2581942" y="32807"/>
                  </a:lnTo>
                  <a:lnTo>
                    <a:pt x="2717834" y="131228"/>
                  </a:lnTo>
                  <a:lnTo>
                    <a:pt x="2853726" y="295263"/>
                  </a:lnTo>
                  <a:lnTo>
                    <a:pt x="2989618" y="98421"/>
                  </a:lnTo>
                  <a:lnTo>
                    <a:pt x="3125509" y="229649"/>
                  </a:lnTo>
                  <a:lnTo>
                    <a:pt x="3261401" y="196842"/>
                  </a:lnTo>
                  <a:lnTo>
                    <a:pt x="3397293" y="19684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568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091273"/>
              <a:ext cx="3397293" cy="1968421"/>
            </a:xfrm>
            <a:custGeom>
              <a:avLst/>
              <a:pathLst>
                <a:path w="3397293" h="1968421">
                  <a:moveTo>
                    <a:pt x="0" y="524912"/>
                  </a:moveTo>
                  <a:lnTo>
                    <a:pt x="135891" y="262456"/>
                  </a:lnTo>
                  <a:lnTo>
                    <a:pt x="271783" y="0"/>
                  </a:lnTo>
                  <a:lnTo>
                    <a:pt x="407675" y="0"/>
                  </a:lnTo>
                  <a:lnTo>
                    <a:pt x="543566" y="0"/>
                  </a:lnTo>
                  <a:lnTo>
                    <a:pt x="679458" y="32807"/>
                  </a:lnTo>
                  <a:lnTo>
                    <a:pt x="815350" y="32807"/>
                  </a:lnTo>
                  <a:lnTo>
                    <a:pt x="951242" y="262456"/>
                  </a:lnTo>
                  <a:lnTo>
                    <a:pt x="1087133" y="65614"/>
                  </a:lnTo>
                  <a:lnTo>
                    <a:pt x="1223025" y="787368"/>
                  </a:lnTo>
                  <a:lnTo>
                    <a:pt x="1358917" y="1968421"/>
                  </a:lnTo>
                  <a:lnTo>
                    <a:pt x="1494809" y="459298"/>
                  </a:lnTo>
                  <a:lnTo>
                    <a:pt x="1630700" y="262456"/>
                  </a:lnTo>
                  <a:lnTo>
                    <a:pt x="1766592" y="0"/>
                  </a:lnTo>
                  <a:lnTo>
                    <a:pt x="1902484" y="524912"/>
                  </a:lnTo>
                  <a:lnTo>
                    <a:pt x="2038375" y="131228"/>
                  </a:lnTo>
                  <a:lnTo>
                    <a:pt x="2174267" y="98421"/>
                  </a:lnTo>
                  <a:lnTo>
                    <a:pt x="2310159" y="196842"/>
                  </a:lnTo>
                  <a:lnTo>
                    <a:pt x="2446051" y="295263"/>
                  </a:lnTo>
                  <a:lnTo>
                    <a:pt x="2581942" y="65614"/>
                  </a:lnTo>
                  <a:lnTo>
                    <a:pt x="2717834" y="196842"/>
                  </a:lnTo>
                  <a:lnTo>
                    <a:pt x="2853726" y="196842"/>
                  </a:lnTo>
                  <a:lnTo>
                    <a:pt x="2989618" y="98421"/>
                  </a:lnTo>
                  <a:lnTo>
                    <a:pt x="3125509" y="98421"/>
                  </a:lnTo>
                  <a:lnTo>
                    <a:pt x="3261401" y="98421"/>
                  </a:lnTo>
                  <a:lnTo>
                    <a:pt x="3397293" y="16403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38782"/>
              <a:ext cx="0" cy="577403"/>
            </a:xfrm>
            <a:custGeom>
              <a:avLst/>
              <a:pathLst>
                <a:path w="0" h="577403">
                  <a:moveTo>
                    <a:pt x="0" y="5774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038782"/>
              <a:ext cx="0" cy="85298"/>
            </a:xfrm>
            <a:custGeom>
              <a:avLst/>
              <a:pathLst>
                <a:path w="0" h="85298">
                  <a:moveTo>
                    <a:pt x="0" y="852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038782"/>
              <a:ext cx="0" cy="2020912"/>
            </a:xfrm>
            <a:custGeom>
              <a:avLst/>
              <a:pathLst>
                <a:path w="0" h="2020912">
                  <a:moveTo>
                    <a:pt x="0" y="20209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038782"/>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038782"/>
              <a:ext cx="0" cy="118105"/>
            </a:xfrm>
            <a:custGeom>
              <a:avLst/>
              <a:pathLst>
                <a:path w="0" h="118105">
                  <a:moveTo>
                    <a:pt x="0" y="1181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038782"/>
              <a:ext cx="0" cy="150912"/>
            </a:xfrm>
            <a:custGeom>
              <a:avLst/>
              <a:pathLst>
                <a:path w="0" h="150912">
                  <a:moveTo>
                    <a:pt x="0" y="1509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38782"/>
              <a:ext cx="0" cy="216526"/>
            </a:xfrm>
            <a:custGeom>
              <a:avLst/>
              <a:pathLst>
                <a:path w="0" h="216526">
                  <a:moveTo>
                    <a:pt x="0" y="2165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091273"/>
              <a:ext cx="3397293" cy="1968421"/>
            </a:xfrm>
            <a:custGeom>
              <a:avLst/>
              <a:pathLst>
                <a:path w="3397293" h="1968421">
                  <a:moveTo>
                    <a:pt x="0" y="524912"/>
                  </a:moveTo>
                  <a:lnTo>
                    <a:pt x="135891" y="262456"/>
                  </a:lnTo>
                  <a:lnTo>
                    <a:pt x="271783" y="0"/>
                  </a:lnTo>
                  <a:lnTo>
                    <a:pt x="407675" y="0"/>
                  </a:lnTo>
                  <a:lnTo>
                    <a:pt x="543566" y="0"/>
                  </a:lnTo>
                  <a:lnTo>
                    <a:pt x="679458" y="32807"/>
                  </a:lnTo>
                  <a:lnTo>
                    <a:pt x="815350" y="32807"/>
                  </a:lnTo>
                  <a:lnTo>
                    <a:pt x="951242" y="262456"/>
                  </a:lnTo>
                  <a:lnTo>
                    <a:pt x="1087133" y="65614"/>
                  </a:lnTo>
                  <a:lnTo>
                    <a:pt x="1223025" y="787368"/>
                  </a:lnTo>
                  <a:lnTo>
                    <a:pt x="1358917" y="1968421"/>
                  </a:lnTo>
                  <a:lnTo>
                    <a:pt x="1494809" y="459298"/>
                  </a:lnTo>
                  <a:lnTo>
                    <a:pt x="1630700" y="262456"/>
                  </a:lnTo>
                  <a:lnTo>
                    <a:pt x="1766592" y="0"/>
                  </a:lnTo>
                  <a:lnTo>
                    <a:pt x="1902484" y="524912"/>
                  </a:lnTo>
                  <a:lnTo>
                    <a:pt x="2038375" y="131228"/>
                  </a:lnTo>
                  <a:lnTo>
                    <a:pt x="2174267" y="98421"/>
                  </a:lnTo>
                  <a:lnTo>
                    <a:pt x="2310159" y="196842"/>
                  </a:lnTo>
                  <a:lnTo>
                    <a:pt x="2446051" y="295263"/>
                  </a:lnTo>
                  <a:lnTo>
                    <a:pt x="2581942" y="65614"/>
                  </a:lnTo>
                  <a:lnTo>
                    <a:pt x="2717834" y="196842"/>
                  </a:lnTo>
                  <a:lnTo>
                    <a:pt x="2853726" y="196842"/>
                  </a:lnTo>
                  <a:lnTo>
                    <a:pt x="2989618" y="98421"/>
                  </a:lnTo>
                  <a:lnTo>
                    <a:pt x="3125509" y="98421"/>
                  </a:lnTo>
                  <a:lnTo>
                    <a:pt x="3261401" y="98421"/>
                  </a:lnTo>
                  <a:lnTo>
                    <a:pt x="3397293" y="164035"/>
                  </a:lnTo>
                </a:path>
              </a:pathLst>
            </a:custGeom>
            <a:ln w="27101" cap="flat">
              <a:solidFill>
                <a:srgbClr val="0058AB">
                  <a:alpha val="100000"/>
                </a:srgbClr>
              </a:solidFill>
              <a:prstDash val="solid"/>
              <a:round/>
            </a:ln>
          </p:spPr>
          <p:txBody>
            <a:bodyPr/>
            <a:lstStyle/>
            <a:p/>
          </p:txBody>
        </p:sp>
        <p:sp>
          <p:nvSpPr>
            <p:cNvPr id="91" name="tx91"/>
            <p:cNvSpPr/>
            <p:nvPr/>
          </p:nvSpPr>
          <p:spPr>
            <a:xfrm>
              <a:off x="5359324" y="198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86977" y="198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18241" y="19852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94" name="tx94"/>
            <p:cNvSpPr/>
            <p:nvPr/>
          </p:nvSpPr>
          <p:spPr>
            <a:xfrm>
              <a:off x="7427845" y="198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198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98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98516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2818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40731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1" name="tx101"/>
            <p:cNvSpPr/>
            <p:nvPr/>
          </p:nvSpPr>
          <p:spPr>
            <a:xfrm>
              <a:off x="5003259" y="34170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a:off x="5003259" y="2760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127474" y="21047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843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026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271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51427"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17" name="tx117"/>
            <p:cNvSpPr/>
            <p:nvPr/>
          </p:nvSpPr>
          <p:spPr>
            <a:xfrm>
              <a:off x="706736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981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993580" cy="114824"/>
            </a:xfrm>
            <a:prstGeom prst="rect">
              <a:avLst/>
            </a:prstGeom>
            <a:solidFill>
              <a:srgbClr val="E2231A">
                <a:alpha val="80000"/>
              </a:srgbClr>
            </a:solidFill>
          </p:spPr>
          <p:txBody>
            <a:bodyPr/>
            <a:lstStyle/>
            <a:p/>
          </p:txBody>
        </p:sp>
        <p:sp>
          <p:nvSpPr>
            <p:cNvPr id="132" name="rc132"/>
            <p:cNvSpPr/>
            <p:nvPr/>
          </p:nvSpPr>
          <p:spPr>
            <a:xfrm>
              <a:off x="1317178" y="5743865"/>
              <a:ext cx="4659177"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0" name="tx140"/>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Palau (94%) was 10 percentage points higher than the global average (84%) and 5 percentage points higher than the average across all EAPR countries (89%).
National MCV1 coverage was 3 percentage points lower than in 2019 (97%).
The number of unvaccinated children remained approximately the same (&lt;100)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MCV1 coverage was 94% - this is 3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Palau ranked number 17 out of 27 countries for lowest MCV1 coverage (based on tied ranks).
Palau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1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7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3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9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38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96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5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1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70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18590"/>
              <a:ext cx="239888" cy="1089431"/>
            </a:xfrm>
            <a:prstGeom prst="rect">
              <a:avLst/>
            </a:prstGeom>
            <a:solidFill>
              <a:srgbClr val="80BD41">
                <a:alpha val="100000"/>
              </a:srgbClr>
            </a:solidFill>
          </p:spPr>
          <p:txBody>
            <a:bodyPr/>
            <a:lstStyle/>
            <a:p/>
          </p:txBody>
        </p:sp>
        <p:sp>
          <p:nvSpPr>
            <p:cNvPr id="28" name="rc28"/>
            <p:cNvSpPr/>
            <p:nvPr/>
          </p:nvSpPr>
          <p:spPr>
            <a:xfrm>
              <a:off x="1296273" y="2995862"/>
              <a:ext cx="239888" cy="222728"/>
            </a:xfrm>
            <a:prstGeom prst="rect">
              <a:avLst/>
            </a:prstGeom>
            <a:solidFill>
              <a:srgbClr val="E2231A">
                <a:alpha val="100000"/>
              </a:srgbClr>
            </a:solidFill>
          </p:spPr>
          <p:txBody>
            <a:bodyPr/>
            <a:lstStyle/>
            <a:p/>
          </p:txBody>
        </p:sp>
        <p:sp>
          <p:nvSpPr>
            <p:cNvPr id="29" name="rc29"/>
            <p:cNvSpPr/>
            <p:nvPr/>
          </p:nvSpPr>
          <p:spPr>
            <a:xfrm>
              <a:off x="1562816" y="3097542"/>
              <a:ext cx="239888" cy="1210479"/>
            </a:xfrm>
            <a:prstGeom prst="rect">
              <a:avLst/>
            </a:prstGeom>
            <a:solidFill>
              <a:srgbClr val="80BD41">
                <a:alpha val="100000"/>
              </a:srgbClr>
            </a:solidFill>
          </p:spPr>
          <p:txBody>
            <a:bodyPr/>
            <a:lstStyle/>
            <a:p/>
          </p:txBody>
        </p:sp>
        <p:sp>
          <p:nvSpPr>
            <p:cNvPr id="30" name="rc30"/>
            <p:cNvSpPr/>
            <p:nvPr/>
          </p:nvSpPr>
          <p:spPr>
            <a:xfrm>
              <a:off x="1562816" y="2976494"/>
              <a:ext cx="239888" cy="121047"/>
            </a:xfrm>
            <a:prstGeom prst="rect">
              <a:avLst/>
            </a:prstGeom>
            <a:solidFill>
              <a:srgbClr val="E2231A">
                <a:alpha val="100000"/>
              </a:srgbClr>
            </a:solidFill>
          </p:spPr>
          <p:txBody>
            <a:bodyPr/>
            <a:lstStyle/>
            <a:p/>
          </p:txBody>
        </p:sp>
        <p:sp>
          <p:nvSpPr>
            <p:cNvPr id="31" name="rc31"/>
            <p:cNvSpPr/>
            <p:nvPr/>
          </p:nvSpPr>
          <p:spPr>
            <a:xfrm>
              <a:off x="1829360" y="2981336"/>
              <a:ext cx="239888" cy="1326685"/>
            </a:xfrm>
            <a:prstGeom prst="rect">
              <a:avLst/>
            </a:prstGeom>
            <a:solidFill>
              <a:srgbClr val="80BD41">
                <a:alpha val="100000"/>
              </a:srgbClr>
            </a:solidFill>
          </p:spPr>
          <p:txBody>
            <a:bodyPr/>
            <a:lstStyle/>
            <a:p/>
          </p:txBody>
        </p:sp>
        <p:sp>
          <p:nvSpPr>
            <p:cNvPr id="32" name="rc32"/>
            <p:cNvSpPr/>
            <p:nvPr/>
          </p:nvSpPr>
          <p:spPr>
            <a:xfrm>
              <a:off x="1829360" y="2966810"/>
              <a:ext cx="239888" cy="14525"/>
            </a:xfrm>
            <a:prstGeom prst="rect">
              <a:avLst/>
            </a:prstGeom>
            <a:solidFill>
              <a:srgbClr val="E2231A">
                <a:alpha val="100000"/>
              </a:srgbClr>
            </a:solidFill>
          </p:spPr>
          <p:txBody>
            <a:bodyPr/>
            <a:lstStyle/>
            <a:p/>
          </p:txBody>
        </p:sp>
        <p:sp>
          <p:nvSpPr>
            <p:cNvPr id="33" name="rc33"/>
            <p:cNvSpPr/>
            <p:nvPr/>
          </p:nvSpPr>
          <p:spPr>
            <a:xfrm>
              <a:off x="2095903" y="2986178"/>
              <a:ext cx="239888" cy="1321843"/>
            </a:xfrm>
            <a:prstGeom prst="rect">
              <a:avLst/>
            </a:prstGeom>
            <a:solidFill>
              <a:srgbClr val="80BD41">
                <a:alpha val="100000"/>
              </a:srgbClr>
            </a:solidFill>
          </p:spPr>
          <p:txBody>
            <a:bodyPr/>
            <a:lstStyle/>
            <a:p/>
          </p:txBody>
        </p:sp>
        <p:sp>
          <p:nvSpPr>
            <p:cNvPr id="34" name="rc34"/>
            <p:cNvSpPr/>
            <p:nvPr/>
          </p:nvSpPr>
          <p:spPr>
            <a:xfrm>
              <a:off x="2095903" y="2971652"/>
              <a:ext cx="239888" cy="14525"/>
            </a:xfrm>
            <a:prstGeom prst="rect">
              <a:avLst/>
            </a:prstGeom>
            <a:solidFill>
              <a:srgbClr val="E2231A">
                <a:alpha val="100000"/>
              </a:srgbClr>
            </a:solidFill>
          </p:spPr>
          <p:txBody>
            <a:bodyPr/>
            <a:lstStyle/>
            <a:p/>
          </p:txBody>
        </p:sp>
        <p:sp>
          <p:nvSpPr>
            <p:cNvPr id="35" name="rc35"/>
            <p:cNvSpPr/>
            <p:nvPr/>
          </p:nvSpPr>
          <p:spPr>
            <a:xfrm>
              <a:off x="2362446" y="3000703"/>
              <a:ext cx="239888" cy="1307317"/>
            </a:xfrm>
            <a:prstGeom prst="rect">
              <a:avLst/>
            </a:prstGeom>
            <a:solidFill>
              <a:srgbClr val="80BD41">
                <a:alpha val="100000"/>
              </a:srgbClr>
            </a:solidFill>
          </p:spPr>
          <p:txBody>
            <a:bodyPr/>
            <a:lstStyle/>
            <a:p/>
          </p:txBody>
        </p:sp>
        <p:sp>
          <p:nvSpPr>
            <p:cNvPr id="36" name="rc36"/>
            <p:cNvSpPr/>
            <p:nvPr/>
          </p:nvSpPr>
          <p:spPr>
            <a:xfrm>
              <a:off x="2362446" y="2986178"/>
              <a:ext cx="239888" cy="14525"/>
            </a:xfrm>
            <a:prstGeom prst="rect">
              <a:avLst/>
            </a:prstGeom>
            <a:solidFill>
              <a:srgbClr val="E2231A">
                <a:alpha val="100000"/>
              </a:srgbClr>
            </a:solidFill>
          </p:spPr>
          <p:txBody>
            <a:bodyPr/>
            <a:lstStyle/>
            <a:p/>
          </p:txBody>
        </p:sp>
        <p:sp>
          <p:nvSpPr>
            <p:cNvPr id="37" name="rc37"/>
            <p:cNvSpPr/>
            <p:nvPr/>
          </p:nvSpPr>
          <p:spPr>
            <a:xfrm>
              <a:off x="2628989" y="3015229"/>
              <a:ext cx="239888" cy="1292791"/>
            </a:xfrm>
            <a:prstGeom prst="rect">
              <a:avLst/>
            </a:prstGeom>
            <a:solidFill>
              <a:srgbClr val="80BD41">
                <a:alpha val="100000"/>
              </a:srgbClr>
            </a:solidFill>
          </p:spPr>
          <p:txBody>
            <a:bodyPr/>
            <a:lstStyle/>
            <a:p/>
          </p:txBody>
        </p:sp>
        <p:sp>
          <p:nvSpPr>
            <p:cNvPr id="38" name="rc38"/>
            <p:cNvSpPr/>
            <p:nvPr/>
          </p:nvSpPr>
          <p:spPr>
            <a:xfrm>
              <a:off x="2628989" y="2991020"/>
              <a:ext cx="239888" cy="24209"/>
            </a:xfrm>
            <a:prstGeom prst="rect">
              <a:avLst/>
            </a:prstGeom>
            <a:solidFill>
              <a:srgbClr val="E2231A">
                <a:alpha val="100000"/>
              </a:srgbClr>
            </a:solidFill>
          </p:spPr>
          <p:txBody>
            <a:bodyPr/>
            <a:lstStyle/>
            <a:p/>
          </p:txBody>
        </p:sp>
        <p:sp>
          <p:nvSpPr>
            <p:cNvPr id="39" name="rc39"/>
            <p:cNvSpPr/>
            <p:nvPr/>
          </p:nvSpPr>
          <p:spPr>
            <a:xfrm>
              <a:off x="2895532" y="3039439"/>
              <a:ext cx="239888" cy="1268582"/>
            </a:xfrm>
            <a:prstGeom prst="rect">
              <a:avLst/>
            </a:prstGeom>
            <a:solidFill>
              <a:srgbClr val="80BD41">
                <a:alpha val="100000"/>
              </a:srgbClr>
            </a:solidFill>
          </p:spPr>
          <p:txBody>
            <a:bodyPr/>
            <a:lstStyle/>
            <a:p/>
          </p:txBody>
        </p:sp>
        <p:sp>
          <p:nvSpPr>
            <p:cNvPr id="40" name="rc40"/>
            <p:cNvSpPr/>
            <p:nvPr/>
          </p:nvSpPr>
          <p:spPr>
            <a:xfrm>
              <a:off x="2895532" y="3015229"/>
              <a:ext cx="239888" cy="24209"/>
            </a:xfrm>
            <a:prstGeom prst="rect">
              <a:avLst/>
            </a:prstGeom>
            <a:solidFill>
              <a:srgbClr val="E2231A">
                <a:alpha val="100000"/>
              </a:srgbClr>
            </a:solidFill>
          </p:spPr>
          <p:txBody>
            <a:bodyPr/>
            <a:lstStyle/>
            <a:p/>
          </p:txBody>
        </p:sp>
        <p:sp>
          <p:nvSpPr>
            <p:cNvPr id="41" name="rc41"/>
            <p:cNvSpPr/>
            <p:nvPr/>
          </p:nvSpPr>
          <p:spPr>
            <a:xfrm>
              <a:off x="3162075" y="3155645"/>
              <a:ext cx="239888" cy="1152376"/>
            </a:xfrm>
            <a:prstGeom prst="rect">
              <a:avLst/>
            </a:prstGeom>
            <a:solidFill>
              <a:srgbClr val="80BD41">
                <a:alpha val="100000"/>
              </a:srgbClr>
            </a:solidFill>
          </p:spPr>
          <p:txBody>
            <a:bodyPr/>
            <a:lstStyle/>
            <a:p/>
          </p:txBody>
        </p:sp>
        <p:sp>
          <p:nvSpPr>
            <p:cNvPr id="42" name="rc42"/>
            <p:cNvSpPr/>
            <p:nvPr/>
          </p:nvSpPr>
          <p:spPr>
            <a:xfrm>
              <a:off x="3162075" y="3044281"/>
              <a:ext cx="239888" cy="111364"/>
            </a:xfrm>
            <a:prstGeom prst="rect">
              <a:avLst/>
            </a:prstGeom>
            <a:solidFill>
              <a:srgbClr val="E2231A">
                <a:alpha val="100000"/>
              </a:srgbClr>
            </a:solidFill>
          </p:spPr>
          <p:txBody>
            <a:bodyPr/>
            <a:lstStyle/>
            <a:p/>
          </p:txBody>
        </p:sp>
        <p:sp>
          <p:nvSpPr>
            <p:cNvPr id="43" name="rc43"/>
            <p:cNvSpPr/>
            <p:nvPr/>
          </p:nvSpPr>
          <p:spPr>
            <a:xfrm>
              <a:off x="3428618" y="3107226"/>
              <a:ext cx="239888" cy="1200795"/>
            </a:xfrm>
            <a:prstGeom prst="rect">
              <a:avLst/>
            </a:prstGeom>
            <a:solidFill>
              <a:srgbClr val="80BD41">
                <a:alpha val="100000"/>
              </a:srgbClr>
            </a:solidFill>
          </p:spPr>
          <p:txBody>
            <a:bodyPr/>
            <a:lstStyle/>
            <a:p/>
          </p:txBody>
        </p:sp>
        <p:sp>
          <p:nvSpPr>
            <p:cNvPr id="44" name="rc44"/>
            <p:cNvSpPr/>
            <p:nvPr/>
          </p:nvSpPr>
          <p:spPr>
            <a:xfrm>
              <a:off x="3428618" y="3068490"/>
              <a:ext cx="239888" cy="38735"/>
            </a:xfrm>
            <a:prstGeom prst="rect">
              <a:avLst/>
            </a:prstGeom>
            <a:solidFill>
              <a:srgbClr val="E2231A">
                <a:alpha val="100000"/>
              </a:srgbClr>
            </a:solidFill>
          </p:spPr>
          <p:txBody>
            <a:bodyPr/>
            <a:lstStyle/>
            <a:p/>
          </p:txBody>
        </p:sp>
        <p:sp>
          <p:nvSpPr>
            <p:cNvPr id="45" name="rc45"/>
            <p:cNvSpPr/>
            <p:nvPr/>
          </p:nvSpPr>
          <p:spPr>
            <a:xfrm>
              <a:off x="3695161" y="3397741"/>
              <a:ext cx="239888" cy="910280"/>
            </a:xfrm>
            <a:prstGeom prst="rect">
              <a:avLst/>
            </a:prstGeom>
            <a:solidFill>
              <a:srgbClr val="80BD41">
                <a:alpha val="100000"/>
              </a:srgbClr>
            </a:solidFill>
          </p:spPr>
          <p:txBody>
            <a:bodyPr/>
            <a:lstStyle/>
            <a:p/>
          </p:txBody>
        </p:sp>
        <p:sp>
          <p:nvSpPr>
            <p:cNvPr id="46" name="rc46"/>
            <p:cNvSpPr/>
            <p:nvPr/>
          </p:nvSpPr>
          <p:spPr>
            <a:xfrm>
              <a:off x="3695161" y="3092700"/>
              <a:ext cx="239888" cy="305040"/>
            </a:xfrm>
            <a:prstGeom prst="rect">
              <a:avLst/>
            </a:prstGeom>
            <a:solidFill>
              <a:srgbClr val="E2231A">
                <a:alpha val="100000"/>
              </a:srgbClr>
            </a:solidFill>
          </p:spPr>
          <p:txBody>
            <a:bodyPr/>
            <a:lstStyle/>
            <a:p/>
          </p:txBody>
        </p:sp>
        <p:sp>
          <p:nvSpPr>
            <p:cNvPr id="47" name="rc47"/>
            <p:cNvSpPr/>
            <p:nvPr/>
          </p:nvSpPr>
          <p:spPr>
            <a:xfrm>
              <a:off x="3961705" y="3843197"/>
              <a:ext cx="239888" cy="464824"/>
            </a:xfrm>
            <a:prstGeom prst="rect">
              <a:avLst/>
            </a:prstGeom>
            <a:solidFill>
              <a:srgbClr val="80BD41">
                <a:alpha val="100000"/>
              </a:srgbClr>
            </a:solidFill>
          </p:spPr>
          <p:txBody>
            <a:bodyPr/>
            <a:lstStyle/>
            <a:p/>
          </p:txBody>
        </p:sp>
        <p:sp>
          <p:nvSpPr>
            <p:cNvPr id="48" name="rc48"/>
            <p:cNvSpPr/>
            <p:nvPr/>
          </p:nvSpPr>
          <p:spPr>
            <a:xfrm>
              <a:off x="3961705" y="3112068"/>
              <a:ext cx="239888" cy="731129"/>
            </a:xfrm>
            <a:prstGeom prst="rect">
              <a:avLst/>
            </a:prstGeom>
            <a:solidFill>
              <a:srgbClr val="E2231A">
                <a:alpha val="100000"/>
              </a:srgbClr>
            </a:solidFill>
          </p:spPr>
          <p:txBody>
            <a:bodyPr/>
            <a:lstStyle/>
            <a:p/>
          </p:txBody>
        </p:sp>
        <p:sp>
          <p:nvSpPr>
            <p:cNvPr id="49" name="rc49"/>
            <p:cNvSpPr/>
            <p:nvPr/>
          </p:nvSpPr>
          <p:spPr>
            <a:xfrm>
              <a:off x="4228248" y="3300902"/>
              <a:ext cx="239888" cy="1007118"/>
            </a:xfrm>
            <a:prstGeom prst="rect">
              <a:avLst/>
            </a:prstGeom>
            <a:solidFill>
              <a:srgbClr val="80BD41">
                <a:alpha val="100000"/>
              </a:srgbClr>
            </a:solidFill>
          </p:spPr>
          <p:txBody>
            <a:bodyPr/>
            <a:lstStyle/>
            <a:p/>
          </p:txBody>
        </p:sp>
        <p:sp>
          <p:nvSpPr>
            <p:cNvPr id="50" name="rc50"/>
            <p:cNvSpPr/>
            <p:nvPr/>
          </p:nvSpPr>
          <p:spPr>
            <a:xfrm>
              <a:off x="4228248" y="3121751"/>
              <a:ext cx="239888" cy="179150"/>
            </a:xfrm>
            <a:prstGeom prst="rect">
              <a:avLst/>
            </a:prstGeom>
            <a:solidFill>
              <a:srgbClr val="E2231A">
                <a:alpha val="100000"/>
              </a:srgbClr>
            </a:solidFill>
          </p:spPr>
          <p:txBody>
            <a:bodyPr/>
            <a:lstStyle/>
            <a:p/>
          </p:txBody>
        </p:sp>
        <p:sp>
          <p:nvSpPr>
            <p:cNvPr id="51" name="rc51"/>
            <p:cNvSpPr/>
            <p:nvPr/>
          </p:nvSpPr>
          <p:spPr>
            <a:xfrm>
              <a:off x="4494791" y="3228274"/>
              <a:ext cx="239888" cy="1079747"/>
            </a:xfrm>
            <a:prstGeom prst="rect">
              <a:avLst/>
            </a:prstGeom>
            <a:solidFill>
              <a:srgbClr val="80BD41">
                <a:alpha val="100000"/>
              </a:srgbClr>
            </a:solidFill>
          </p:spPr>
          <p:txBody>
            <a:bodyPr/>
            <a:lstStyle/>
            <a:p/>
          </p:txBody>
        </p:sp>
        <p:sp>
          <p:nvSpPr>
            <p:cNvPr id="52" name="rc52"/>
            <p:cNvSpPr/>
            <p:nvPr/>
          </p:nvSpPr>
          <p:spPr>
            <a:xfrm>
              <a:off x="4494791" y="3121751"/>
              <a:ext cx="239888" cy="106522"/>
            </a:xfrm>
            <a:prstGeom prst="rect">
              <a:avLst/>
            </a:prstGeom>
            <a:solidFill>
              <a:srgbClr val="E2231A">
                <a:alpha val="100000"/>
              </a:srgbClr>
            </a:solidFill>
          </p:spPr>
          <p:txBody>
            <a:bodyPr/>
            <a:lstStyle/>
            <a:p/>
          </p:txBody>
        </p:sp>
        <p:sp>
          <p:nvSpPr>
            <p:cNvPr id="53" name="rc53"/>
            <p:cNvSpPr/>
            <p:nvPr/>
          </p:nvSpPr>
          <p:spPr>
            <a:xfrm>
              <a:off x="4761334" y="3141119"/>
              <a:ext cx="239888" cy="1166902"/>
            </a:xfrm>
            <a:prstGeom prst="rect">
              <a:avLst/>
            </a:prstGeom>
            <a:solidFill>
              <a:srgbClr val="80BD41">
                <a:alpha val="100000"/>
              </a:srgbClr>
            </a:solidFill>
          </p:spPr>
          <p:txBody>
            <a:bodyPr/>
            <a:lstStyle/>
            <a:p/>
          </p:txBody>
        </p:sp>
        <p:sp>
          <p:nvSpPr>
            <p:cNvPr id="54" name="rc54"/>
            <p:cNvSpPr/>
            <p:nvPr/>
          </p:nvSpPr>
          <p:spPr>
            <a:xfrm>
              <a:off x="4761334" y="3131435"/>
              <a:ext cx="239888" cy="9683"/>
            </a:xfrm>
            <a:prstGeom prst="rect">
              <a:avLst/>
            </a:prstGeom>
            <a:solidFill>
              <a:srgbClr val="E2231A">
                <a:alpha val="100000"/>
              </a:srgbClr>
            </a:solidFill>
          </p:spPr>
          <p:txBody>
            <a:bodyPr/>
            <a:lstStyle/>
            <a:p/>
          </p:txBody>
        </p:sp>
        <p:sp>
          <p:nvSpPr>
            <p:cNvPr id="55" name="rc55"/>
            <p:cNvSpPr/>
            <p:nvPr/>
          </p:nvSpPr>
          <p:spPr>
            <a:xfrm>
              <a:off x="5027877" y="3373531"/>
              <a:ext cx="239888" cy="934490"/>
            </a:xfrm>
            <a:prstGeom prst="rect">
              <a:avLst/>
            </a:prstGeom>
            <a:solidFill>
              <a:srgbClr val="80BD41">
                <a:alpha val="100000"/>
              </a:srgbClr>
            </a:solidFill>
          </p:spPr>
          <p:txBody>
            <a:bodyPr/>
            <a:lstStyle/>
            <a:p/>
          </p:txBody>
        </p:sp>
        <p:sp>
          <p:nvSpPr>
            <p:cNvPr id="56" name="rc56"/>
            <p:cNvSpPr/>
            <p:nvPr/>
          </p:nvSpPr>
          <p:spPr>
            <a:xfrm>
              <a:off x="5027877" y="3179854"/>
              <a:ext cx="239888" cy="193676"/>
            </a:xfrm>
            <a:prstGeom prst="rect">
              <a:avLst/>
            </a:prstGeom>
            <a:solidFill>
              <a:srgbClr val="E2231A">
                <a:alpha val="100000"/>
              </a:srgbClr>
            </a:solidFill>
          </p:spPr>
          <p:txBody>
            <a:bodyPr/>
            <a:lstStyle/>
            <a:p/>
          </p:txBody>
        </p:sp>
        <p:sp>
          <p:nvSpPr>
            <p:cNvPr id="57" name="rc57"/>
            <p:cNvSpPr/>
            <p:nvPr/>
          </p:nvSpPr>
          <p:spPr>
            <a:xfrm>
              <a:off x="5294420" y="3291218"/>
              <a:ext cx="239888" cy="1016802"/>
            </a:xfrm>
            <a:prstGeom prst="rect">
              <a:avLst/>
            </a:prstGeom>
            <a:solidFill>
              <a:srgbClr val="80BD41">
                <a:alpha val="100000"/>
              </a:srgbClr>
            </a:solidFill>
          </p:spPr>
          <p:txBody>
            <a:bodyPr/>
            <a:lstStyle/>
            <a:p/>
          </p:txBody>
        </p:sp>
        <p:sp>
          <p:nvSpPr>
            <p:cNvPr id="58" name="rc58"/>
            <p:cNvSpPr/>
            <p:nvPr/>
          </p:nvSpPr>
          <p:spPr>
            <a:xfrm>
              <a:off x="5294420" y="3237957"/>
              <a:ext cx="239888" cy="53261"/>
            </a:xfrm>
            <a:prstGeom prst="rect">
              <a:avLst/>
            </a:prstGeom>
            <a:solidFill>
              <a:srgbClr val="E2231A">
                <a:alpha val="100000"/>
              </a:srgbClr>
            </a:solidFill>
          </p:spPr>
          <p:txBody>
            <a:bodyPr/>
            <a:lstStyle/>
            <a:p/>
          </p:txBody>
        </p:sp>
        <p:sp>
          <p:nvSpPr>
            <p:cNvPr id="59" name="rc59"/>
            <p:cNvSpPr/>
            <p:nvPr/>
          </p:nvSpPr>
          <p:spPr>
            <a:xfrm>
              <a:off x="5560963" y="3271851"/>
              <a:ext cx="239888" cy="1036170"/>
            </a:xfrm>
            <a:prstGeom prst="rect">
              <a:avLst/>
            </a:prstGeom>
            <a:solidFill>
              <a:srgbClr val="80BD41">
                <a:alpha val="100000"/>
              </a:srgbClr>
            </a:solidFill>
          </p:spPr>
          <p:txBody>
            <a:bodyPr/>
            <a:lstStyle/>
            <a:p/>
          </p:txBody>
        </p:sp>
        <p:sp>
          <p:nvSpPr>
            <p:cNvPr id="60" name="rc60"/>
            <p:cNvSpPr/>
            <p:nvPr/>
          </p:nvSpPr>
          <p:spPr>
            <a:xfrm>
              <a:off x="5560963" y="3228274"/>
              <a:ext cx="239888" cy="43577"/>
            </a:xfrm>
            <a:prstGeom prst="rect">
              <a:avLst/>
            </a:prstGeom>
            <a:solidFill>
              <a:srgbClr val="E2231A">
                <a:alpha val="100000"/>
              </a:srgbClr>
            </a:solidFill>
          </p:spPr>
          <p:txBody>
            <a:bodyPr/>
            <a:lstStyle/>
            <a:p/>
          </p:txBody>
        </p:sp>
        <p:sp>
          <p:nvSpPr>
            <p:cNvPr id="61" name="rc61"/>
            <p:cNvSpPr/>
            <p:nvPr/>
          </p:nvSpPr>
          <p:spPr>
            <a:xfrm>
              <a:off x="5827506" y="3325112"/>
              <a:ext cx="239888" cy="982909"/>
            </a:xfrm>
            <a:prstGeom prst="rect">
              <a:avLst/>
            </a:prstGeom>
            <a:solidFill>
              <a:srgbClr val="80BD41">
                <a:alpha val="100000"/>
              </a:srgbClr>
            </a:solidFill>
          </p:spPr>
          <p:txBody>
            <a:bodyPr/>
            <a:lstStyle/>
            <a:p/>
          </p:txBody>
        </p:sp>
        <p:sp>
          <p:nvSpPr>
            <p:cNvPr id="62" name="rc62"/>
            <p:cNvSpPr/>
            <p:nvPr/>
          </p:nvSpPr>
          <p:spPr>
            <a:xfrm>
              <a:off x="5827506" y="3252483"/>
              <a:ext cx="239888" cy="72628"/>
            </a:xfrm>
            <a:prstGeom prst="rect">
              <a:avLst/>
            </a:prstGeom>
            <a:solidFill>
              <a:srgbClr val="E2231A">
                <a:alpha val="100000"/>
              </a:srgbClr>
            </a:solidFill>
          </p:spPr>
          <p:txBody>
            <a:bodyPr/>
            <a:lstStyle/>
            <a:p/>
          </p:txBody>
        </p:sp>
        <p:sp>
          <p:nvSpPr>
            <p:cNvPr id="63" name="rc63"/>
            <p:cNvSpPr/>
            <p:nvPr/>
          </p:nvSpPr>
          <p:spPr>
            <a:xfrm>
              <a:off x="6094049" y="3392899"/>
              <a:ext cx="239888" cy="915122"/>
            </a:xfrm>
            <a:prstGeom prst="rect">
              <a:avLst/>
            </a:prstGeom>
            <a:solidFill>
              <a:srgbClr val="80BD41">
                <a:alpha val="100000"/>
              </a:srgbClr>
            </a:solidFill>
          </p:spPr>
          <p:txBody>
            <a:bodyPr/>
            <a:lstStyle/>
            <a:p/>
          </p:txBody>
        </p:sp>
        <p:sp>
          <p:nvSpPr>
            <p:cNvPr id="64" name="rc64"/>
            <p:cNvSpPr/>
            <p:nvPr/>
          </p:nvSpPr>
          <p:spPr>
            <a:xfrm>
              <a:off x="6094049" y="3291218"/>
              <a:ext cx="239888" cy="101680"/>
            </a:xfrm>
            <a:prstGeom prst="rect">
              <a:avLst/>
            </a:prstGeom>
            <a:solidFill>
              <a:srgbClr val="E2231A">
                <a:alpha val="100000"/>
              </a:srgbClr>
            </a:solidFill>
          </p:spPr>
          <p:txBody>
            <a:bodyPr/>
            <a:lstStyle/>
            <a:p/>
          </p:txBody>
        </p:sp>
        <p:sp>
          <p:nvSpPr>
            <p:cNvPr id="65" name="rc65"/>
            <p:cNvSpPr/>
            <p:nvPr/>
          </p:nvSpPr>
          <p:spPr>
            <a:xfrm>
              <a:off x="6360593" y="3329954"/>
              <a:ext cx="239888" cy="978067"/>
            </a:xfrm>
            <a:prstGeom prst="rect">
              <a:avLst/>
            </a:prstGeom>
            <a:solidFill>
              <a:srgbClr val="80BD41">
                <a:alpha val="100000"/>
              </a:srgbClr>
            </a:solidFill>
          </p:spPr>
          <p:txBody>
            <a:bodyPr/>
            <a:lstStyle/>
            <a:p/>
          </p:txBody>
        </p:sp>
        <p:sp>
          <p:nvSpPr>
            <p:cNvPr id="66" name="rc66"/>
            <p:cNvSpPr/>
            <p:nvPr/>
          </p:nvSpPr>
          <p:spPr>
            <a:xfrm>
              <a:off x="6360593" y="3300902"/>
              <a:ext cx="239888" cy="29051"/>
            </a:xfrm>
            <a:prstGeom prst="rect">
              <a:avLst/>
            </a:prstGeom>
            <a:solidFill>
              <a:srgbClr val="E2231A">
                <a:alpha val="100000"/>
              </a:srgbClr>
            </a:solidFill>
          </p:spPr>
          <p:txBody>
            <a:bodyPr/>
            <a:lstStyle/>
            <a:p/>
          </p:txBody>
        </p:sp>
        <p:sp>
          <p:nvSpPr>
            <p:cNvPr id="67" name="rc67"/>
            <p:cNvSpPr/>
            <p:nvPr/>
          </p:nvSpPr>
          <p:spPr>
            <a:xfrm>
              <a:off x="6627136" y="3388057"/>
              <a:ext cx="239888" cy="919964"/>
            </a:xfrm>
            <a:prstGeom prst="rect">
              <a:avLst/>
            </a:prstGeom>
            <a:solidFill>
              <a:srgbClr val="80BD41">
                <a:alpha val="100000"/>
              </a:srgbClr>
            </a:solidFill>
          </p:spPr>
          <p:txBody>
            <a:bodyPr/>
            <a:lstStyle/>
            <a:p/>
          </p:txBody>
        </p:sp>
        <p:sp>
          <p:nvSpPr>
            <p:cNvPr id="68" name="rc68"/>
            <p:cNvSpPr/>
            <p:nvPr/>
          </p:nvSpPr>
          <p:spPr>
            <a:xfrm>
              <a:off x="6627136" y="3320270"/>
              <a:ext cx="239888" cy="67786"/>
            </a:xfrm>
            <a:prstGeom prst="rect">
              <a:avLst/>
            </a:prstGeom>
            <a:solidFill>
              <a:srgbClr val="E2231A">
                <a:alpha val="100000"/>
              </a:srgbClr>
            </a:solidFill>
          </p:spPr>
          <p:txBody>
            <a:bodyPr/>
            <a:lstStyle/>
            <a:p/>
          </p:txBody>
        </p:sp>
        <p:sp>
          <p:nvSpPr>
            <p:cNvPr id="69" name="rc69"/>
            <p:cNvSpPr/>
            <p:nvPr/>
          </p:nvSpPr>
          <p:spPr>
            <a:xfrm>
              <a:off x="6893679" y="3412266"/>
              <a:ext cx="239888" cy="895754"/>
            </a:xfrm>
            <a:prstGeom prst="rect">
              <a:avLst/>
            </a:prstGeom>
            <a:solidFill>
              <a:srgbClr val="80BD41">
                <a:alpha val="100000"/>
              </a:srgbClr>
            </a:solidFill>
          </p:spPr>
          <p:txBody>
            <a:bodyPr/>
            <a:lstStyle/>
            <a:p/>
          </p:txBody>
        </p:sp>
        <p:sp>
          <p:nvSpPr>
            <p:cNvPr id="70" name="rc70"/>
            <p:cNvSpPr/>
            <p:nvPr/>
          </p:nvSpPr>
          <p:spPr>
            <a:xfrm>
              <a:off x="6893679" y="3344480"/>
              <a:ext cx="239888" cy="67786"/>
            </a:xfrm>
            <a:prstGeom prst="rect">
              <a:avLst/>
            </a:prstGeom>
            <a:solidFill>
              <a:srgbClr val="E2231A">
                <a:alpha val="100000"/>
              </a:srgbClr>
            </a:solidFill>
          </p:spPr>
          <p:txBody>
            <a:bodyPr/>
            <a:lstStyle/>
            <a:p/>
          </p:txBody>
        </p:sp>
        <p:sp>
          <p:nvSpPr>
            <p:cNvPr id="71" name="rc71"/>
            <p:cNvSpPr/>
            <p:nvPr/>
          </p:nvSpPr>
          <p:spPr>
            <a:xfrm>
              <a:off x="7160222" y="3407424"/>
              <a:ext cx="239888" cy="900596"/>
            </a:xfrm>
            <a:prstGeom prst="rect">
              <a:avLst/>
            </a:prstGeom>
            <a:solidFill>
              <a:srgbClr val="80BD41">
                <a:alpha val="100000"/>
              </a:srgbClr>
            </a:solidFill>
          </p:spPr>
          <p:txBody>
            <a:bodyPr/>
            <a:lstStyle/>
            <a:p/>
          </p:txBody>
        </p:sp>
        <p:sp>
          <p:nvSpPr>
            <p:cNvPr id="72" name="rc72"/>
            <p:cNvSpPr/>
            <p:nvPr/>
          </p:nvSpPr>
          <p:spPr>
            <a:xfrm>
              <a:off x="7160222" y="3368689"/>
              <a:ext cx="239888" cy="38735"/>
            </a:xfrm>
            <a:prstGeom prst="rect">
              <a:avLst/>
            </a:prstGeom>
            <a:solidFill>
              <a:srgbClr val="E2231A">
                <a:alpha val="100000"/>
              </a:srgbClr>
            </a:solidFill>
          </p:spPr>
          <p:txBody>
            <a:bodyPr/>
            <a:lstStyle/>
            <a:p/>
          </p:txBody>
        </p:sp>
        <p:sp>
          <p:nvSpPr>
            <p:cNvPr id="73" name="rc73"/>
            <p:cNvSpPr/>
            <p:nvPr/>
          </p:nvSpPr>
          <p:spPr>
            <a:xfrm>
              <a:off x="7426765" y="3426792"/>
              <a:ext cx="239888" cy="881228"/>
            </a:xfrm>
            <a:prstGeom prst="rect">
              <a:avLst/>
            </a:prstGeom>
            <a:solidFill>
              <a:srgbClr val="80BD41">
                <a:alpha val="100000"/>
              </a:srgbClr>
            </a:solidFill>
          </p:spPr>
          <p:txBody>
            <a:bodyPr/>
            <a:lstStyle/>
            <a:p/>
          </p:txBody>
        </p:sp>
        <p:sp>
          <p:nvSpPr>
            <p:cNvPr id="74" name="rc74"/>
            <p:cNvSpPr/>
            <p:nvPr/>
          </p:nvSpPr>
          <p:spPr>
            <a:xfrm>
              <a:off x="7426765" y="3388057"/>
              <a:ext cx="239888" cy="38735"/>
            </a:xfrm>
            <a:prstGeom prst="rect">
              <a:avLst/>
            </a:prstGeom>
            <a:solidFill>
              <a:srgbClr val="E2231A">
                <a:alpha val="100000"/>
              </a:srgbClr>
            </a:solidFill>
          </p:spPr>
          <p:txBody>
            <a:bodyPr/>
            <a:lstStyle/>
            <a:p/>
          </p:txBody>
        </p:sp>
        <p:sp>
          <p:nvSpPr>
            <p:cNvPr id="75" name="rc75"/>
            <p:cNvSpPr/>
            <p:nvPr/>
          </p:nvSpPr>
          <p:spPr>
            <a:xfrm>
              <a:off x="7693308" y="3441318"/>
              <a:ext cx="239888" cy="866703"/>
            </a:xfrm>
            <a:prstGeom prst="rect">
              <a:avLst/>
            </a:prstGeom>
            <a:solidFill>
              <a:srgbClr val="80BD41">
                <a:alpha val="100000"/>
              </a:srgbClr>
            </a:solidFill>
          </p:spPr>
          <p:txBody>
            <a:bodyPr/>
            <a:lstStyle/>
            <a:p/>
          </p:txBody>
        </p:sp>
        <p:sp>
          <p:nvSpPr>
            <p:cNvPr id="76" name="rc76"/>
            <p:cNvSpPr/>
            <p:nvPr/>
          </p:nvSpPr>
          <p:spPr>
            <a:xfrm>
              <a:off x="7693308" y="3407424"/>
              <a:ext cx="239888" cy="33893"/>
            </a:xfrm>
            <a:prstGeom prst="rect">
              <a:avLst/>
            </a:prstGeom>
            <a:solidFill>
              <a:srgbClr val="E2231A">
                <a:alpha val="100000"/>
              </a:srgbClr>
            </a:solidFill>
          </p:spPr>
          <p:txBody>
            <a:bodyPr/>
            <a:lstStyle/>
            <a:p/>
          </p:txBody>
        </p:sp>
        <p:sp>
          <p:nvSpPr>
            <p:cNvPr id="77" name="rc77"/>
            <p:cNvSpPr/>
            <p:nvPr/>
          </p:nvSpPr>
          <p:spPr>
            <a:xfrm>
              <a:off x="7959851" y="3475211"/>
              <a:ext cx="239888" cy="832809"/>
            </a:xfrm>
            <a:prstGeom prst="rect">
              <a:avLst/>
            </a:prstGeom>
            <a:solidFill>
              <a:srgbClr val="80BD41">
                <a:alpha val="100000"/>
              </a:srgbClr>
            </a:solidFill>
          </p:spPr>
          <p:txBody>
            <a:bodyPr/>
            <a:lstStyle/>
            <a:p/>
          </p:txBody>
        </p:sp>
        <p:sp>
          <p:nvSpPr>
            <p:cNvPr id="78" name="rc78"/>
            <p:cNvSpPr/>
            <p:nvPr/>
          </p:nvSpPr>
          <p:spPr>
            <a:xfrm>
              <a:off x="7959851" y="3421950"/>
              <a:ext cx="239888" cy="53261"/>
            </a:xfrm>
            <a:prstGeom prst="rect">
              <a:avLst/>
            </a:prstGeom>
            <a:solidFill>
              <a:srgbClr val="E2231A">
                <a:alpha val="100000"/>
              </a:srgbClr>
            </a:solidFill>
          </p:spPr>
          <p:txBody>
            <a:bodyPr/>
            <a:lstStyle/>
            <a:p/>
          </p:txBody>
        </p:sp>
        <p:sp>
          <p:nvSpPr>
            <p:cNvPr id="79" name="pl79"/>
            <p:cNvSpPr/>
            <p:nvPr/>
          </p:nvSpPr>
          <p:spPr>
            <a:xfrm>
              <a:off x="1416218" y="2095023"/>
              <a:ext cx="6663577" cy="1341211"/>
            </a:xfrm>
            <a:custGeom>
              <a:avLst/>
              <a:pathLst>
                <a:path w="6663577" h="1341211">
                  <a:moveTo>
                    <a:pt x="0" y="357656"/>
                  </a:moveTo>
                  <a:lnTo>
                    <a:pt x="266543" y="178828"/>
                  </a:lnTo>
                  <a:lnTo>
                    <a:pt x="533086" y="0"/>
                  </a:lnTo>
                  <a:lnTo>
                    <a:pt x="799629" y="0"/>
                  </a:lnTo>
                  <a:lnTo>
                    <a:pt x="1066172" y="0"/>
                  </a:lnTo>
                  <a:lnTo>
                    <a:pt x="1332715" y="22353"/>
                  </a:lnTo>
                  <a:lnTo>
                    <a:pt x="1599258" y="22353"/>
                  </a:lnTo>
                  <a:lnTo>
                    <a:pt x="1865801" y="178828"/>
                  </a:lnTo>
                  <a:lnTo>
                    <a:pt x="2132344" y="44707"/>
                  </a:lnTo>
                  <a:lnTo>
                    <a:pt x="2398888" y="536484"/>
                  </a:lnTo>
                  <a:lnTo>
                    <a:pt x="2665431" y="1341211"/>
                  </a:lnTo>
                  <a:lnTo>
                    <a:pt x="2931974" y="312949"/>
                  </a:lnTo>
                  <a:lnTo>
                    <a:pt x="3198517" y="178828"/>
                  </a:lnTo>
                  <a:lnTo>
                    <a:pt x="3465060" y="0"/>
                  </a:lnTo>
                  <a:lnTo>
                    <a:pt x="3731603" y="357656"/>
                  </a:lnTo>
                  <a:lnTo>
                    <a:pt x="3998146" y="89414"/>
                  </a:lnTo>
                  <a:lnTo>
                    <a:pt x="4264689" y="67060"/>
                  </a:lnTo>
                  <a:lnTo>
                    <a:pt x="4531233" y="134121"/>
                  </a:lnTo>
                  <a:lnTo>
                    <a:pt x="4797776" y="201181"/>
                  </a:lnTo>
                  <a:lnTo>
                    <a:pt x="5064319" y="44707"/>
                  </a:lnTo>
                  <a:lnTo>
                    <a:pt x="5330862" y="134121"/>
                  </a:lnTo>
                  <a:lnTo>
                    <a:pt x="5597405" y="134121"/>
                  </a:lnTo>
                  <a:lnTo>
                    <a:pt x="5863948" y="67060"/>
                  </a:lnTo>
                  <a:lnTo>
                    <a:pt x="6130491" y="67060"/>
                  </a:lnTo>
                  <a:lnTo>
                    <a:pt x="6397034" y="67060"/>
                  </a:lnTo>
                  <a:lnTo>
                    <a:pt x="6663577" y="11176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1310408" y="285993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2643124" y="28550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3975839" y="297614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5308555" y="31020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374727" y="31649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641271" y="3184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6907814" y="320855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tx98"/>
            <p:cNvSpPr/>
            <p:nvPr/>
          </p:nvSpPr>
          <p:spPr>
            <a:xfrm>
              <a:off x="7174357" y="323276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9" name="tx99"/>
            <p:cNvSpPr/>
            <p:nvPr/>
          </p:nvSpPr>
          <p:spPr>
            <a:xfrm>
              <a:off x="7440900" y="32521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0" name="tx100"/>
            <p:cNvSpPr/>
            <p:nvPr/>
          </p:nvSpPr>
          <p:spPr>
            <a:xfrm>
              <a:off x="7707443" y="327149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tx101"/>
            <p:cNvSpPr/>
            <p:nvPr/>
          </p:nvSpPr>
          <p:spPr>
            <a:xfrm>
              <a:off x="7973986" y="32860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2" name="pl102"/>
            <p:cNvSpPr/>
            <p:nvPr/>
          </p:nvSpPr>
          <p:spPr>
            <a:xfrm>
              <a:off x="1416218"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363564"/>
            </a:xfrm>
            <a:custGeom>
              <a:avLst/>
              <a:pathLst>
                <a:path w="0" h="1363564">
                  <a:moveTo>
                    <a:pt x="0" y="136356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655386" y="3771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a:off x="655386" y="32875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6" name="tx116"/>
            <p:cNvSpPr/>
            <p:nvPr/>
          </p:nvSpPr>
          <p:spPr>
            <a:xfrm>
              <a:off x="655386" y="28032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7" name="tx117"/>
            <p:cNvSpPr/>
            <p:nvPr/>
          </p:nvSpPr>
          <p:spPr>
            <a:xfrm>
              <a:off x="655386" y="23191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8" name="tx118"/>
            <p:cNvSpPr/>
            <p:nvPr/>
          </p:nvSpPr>
          <p:spPr>
            <a:xfrm>
              <a:off x="655386" y="1834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9" name="tx11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6" name="tx13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7" name="pl13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48859" y="5180747"/>
              <a:ext cx="201456" cy="201456"/>
            </a:xfrm>
            <a:prstGeom prst="rect">
              <a:avLst/>
            </a:prstGeom>
            <a:solidFill>
              <a:srgbClr val="E2231A">
                <a:alpha val="100000"/>
              </a:srgbClr>
            </a:solidFill>
          </p:spPr>
          <p:txBody>
            <a:bodyPr/>
            <a:lstStyle/>
            <a:p/>
          </p:txBody>
        </p:sp>
        <p:sp>
          <p:nvSpPr>
            <p:cNvPr id="140" name="rc140"/>
            <p:cNvSpPr/>
            <p:nvPr/>
          </p:nvSpPr>
          <p:spPr>
            <a:xfrm>
              <a:off x="5653947" y="5180747"/>
              <a:ext cx="201456" cy="201456"/>
            </a:xfrm>
            <a:prstGeom prst="rect">
              <a:avLst/>
            </a:prstGeom>
            <a:solidFill>
              <a:srgbClr val="80BD41">
                <a:alpha val="100000"/>
              </a:srgbClr>
            </a:solidFill>
          </p:spPr>
          <p:txBody>
            <a:bodyPr/>
            <a:lstStyle/>
            <a:p/>
          </p:txBody>
        </p:sp>
        <p:sp>
          <p:nvSpPr>
            <p:cNvPr id="141" name="tx14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4" name="tx144"/>
            <p:cNvSpPr/>
            <p:nvPr/>
          </p:nvSpPr>
          <p:spPr>
            <a:xfrm>
              <a:off x="951100"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145" name="pl145"/>
            <p:cNvSpPr/>
            <p:nvPr/>
          </p:nvSpPr>
          <p:spPr>
            <a:xfrm>
              <a:off x="208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66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2474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827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408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8767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457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037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618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954972"/>
              <a:ext cx="6385074" cy="129091"/>
            </a:xfrm>
            <a:prstGeom prst="rect">
              <a:avLst/>
            </a:prstGeom>
            <a:solidFill>
              <a:srgbClr val="80BD41">
                <a:alpha val="100000"/>
              </a:srgbClr>
            </a:solidFill>
          </p:spPr>
          <p:txBody>
            <a:bodyPr/>
            <a:lstStyle/>
            <a:p/>
          </p:txBody>
        </p:sp>
        <p:sp>
          <p:nvSpPr>
            <p:cNvPr id="159" name="rc159"/>
            <p:cNvSpPr/>
            <p:nvPr/>
          </p:nvSpPr>
          <p:spPr>
            <a:xfrm>
              <a:off x="7681348" y="5954972"/>
              <a:ext cx="189655" cy="129091"/>
            </a:xfrm>
            <a:prstGeom prst="rect">
              <a:avLst/>
            </a:prstGeom>
            <a:solidFill>
              <a:srgbClr val="E2231A">
                <a:alpha val="100000"/>
              </a:srgbClr>
            </a:solidFill>
          </p:spPr>
          <p:txBody>
            <a:bodyPr/>
            <a:lstStyle/>
            <a:p/>
          </p:txBody>
        </p:sp>
        <p:sp>
          <p:nvSpPr>
            <p:cNvPr id="160" name="rc160"/>
            <p:cNvSpPr/>
            <p:nvPr/>
          </p:nvSpPr>
          <p:spPr>
            <a:xfrm>
              <a:off x="1296273" y="5793607"/>
              <a:ext cx="5658061" cy="129091"/>
            </a:xfrm>
            <a:prstGeom prst="rect">
              <a:avLst/>
            </a:prstGeom>
            <a:solidFill>
              <a:srgbClr val="80BD41">
                <a:alpha val="100000"/>
              </a:srgbClr>
            </a:solidFill>
          </p:spPr>
          <p:txBody>
            <a:bodyPr/>
            <a:lstStyle/>
            <a:p/>
          </p:txBody>
        </p:sp>
        <p:sp>
          <p:nvSpPr>
            <p:cNvPr id="161" name="rc161"/>
            <p:cNvSpPr/>
            <p:nvPr/>
          </p:nvSpPr>
          <p:spPr>
            <a:xfrm>
              <a:off x="6954334" y="5793607"/>
              <a:ext cx="221264" cy="129091"/>
            </a:xfrm>
            <a:prstGeom prst="rect">
              <a:avLst/>
            </a:prstGeom>
            <a:solidFill>
              <a:srgbClr val="E2231A">
                <a:alpha val="100000"/>
              </a:srgbClr>
            </a:solidFill>
          </p:spPr>
          <p:txBody>
            <a:bodyPr/>
            <a:lstStyle/>
            <a:p/>
          </p:txBody>
        </p:sp>
        <p:sp>
          <p:nvSpPr>
            <p:cNvPr id="162" name="rc162"/>
            <p:cNvSpPr/>
            <p:nvPr/>
          </p:nvSpPr>
          <p:spPr>
            <a:xfrm>
              <a:off x="1296273" y="5632243"/>
              <a:ext cx="5436796" cy="129091"/>
            </a:xfrm>
            <a:prstGeom prst="rect">
              <a:avLst/>
            </a:prstGeom>
            <a:solidFill>
              <a:srgbClr val="80BD41">
                <a:alpha val="100000"/>
              </a:srgbClr>
            </a:solidFill>
          </p:spPr>
          <p:txBody>
            <a:bodyPr/>
            <a:lstStyle/>
            <a:p/>
          </p:txBody>
        </p:sp>
        <p:sp>
          <p:nvSpPr>
            <p:cNvPr id="163" name="rc163"/>
            <p:cNvSpPr/>
            <p:nvPr/>
          </p:nvSpPr>
          <p:spPr>
            <a:xfrm>
              <a:off x="6733070" y="5632243"/>
              <a:ext cx="347702" cy="129091"/>
            </a:xfrm>
            <a:prstGeom prst="rect">
              <a:avLst/>
            </a:prstGeom>
            <a:solidFill>
              <a:srgbClr val="E2231A">
                <a:alpha val="100000"/>
              </a:srgbClr>
            </a:solidFill>
          </p:spPr>
          <p:txBody>
            <a:bodyPr/>
            <a:lstStyle/>
            <a:p/>
          </p:txBody>
        </p:sp>
        <p:sp>
          <p:nvSpPr>
            <p:cNvPr id="164" name="tx164"/>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7339339"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6" name="tx166"/>
            <p:cNvSpPr/>
            <p:nvPr/>
          </p:nvSpPr>
          <p:spPr>
            <a:xfrm>
              <a:off x="7239769"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7" name="tx16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79904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2" name="tx172"/>
            <p:cNvSpPr/>
            <p:nvPr/>
          </p:nvSpPr>
          <p:spPr>
            <a:xfrm>
              <a:off x="4340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592112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74" name="tx174"/>
            <p:cNvSpPr/>
            <p:nvPr/>
          </p:nvSpPr>
          <p:spPr>
            <a:xfrm>
              <a:off x="750158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5" name="tx175"/>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6" name="tx17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lower than in 2019 (97%).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856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371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885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211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628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3143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788588"/>
              <a:ext cx="3520101" cy="2371348"/>
            </a:xfrm>
            <a:custGeom>
              <a:avLst/>
              <a:pathLst>
                <a:path w="3520101" h="2371348">
                  <a:moveTo>
                    <a:pt x="0" y="2276494"/>
                  </a:moveTo>
                  <a:lnTo>
                    <a:pt x="140804" y="2323921"/>
                  </a:lnTo>
                  <a:lnTo>
                    <a:pt x="281608" y="2371348"/>
                  </a:lnTo>
                  <a:lnTo>
                    <a:pt x="422412" y="2371348"/>
                  </a:lnTo>
                  <a:lnTo>
                    <a:pt x="563216" y="2323921"/>
                  </a:lnTo>
                  <a:lnTo>
                    <a:pt x="704020" y="2323921"/>
                  </a:lnTo>
                  <a:lnTo>
                    <a:pt x="844824" y="2323921"/>
                  </a:lnTo>
                  <a:lnTo>
                    <a:pt x="985628" y="2134213"/>
                  </a:lnTo>
                  <a:lnTo>
                    <a:pt x="1126432" y="2039359"/>
                  </a:lnTo>
                  <a:lnTo>
                    <a:pt x="1267236" y="0"/>
                  </a:lnTo>
                  <a:lnTo>
                    <a:pt x="1408040" y="901112"/>
                  </a:lnTo>
                  <a:lnTo>
                    <a:pt x="1548844" y="1659943"/>
                  </a:lnTo>
                  <a:lnTo>
                    <a:pt x="1689648" y="1897078"/>
                  </a:lnTo>
                  <a:lnTo>
                    <a:pt x="1830452" y="2371348"/>
                  </a:lnTo>
                  <a:lnTo>
                    <a:pt x="1971256" y="2181640"/>
                  </a:lnTo>
                  <a:lnTo>
                    <a:pt x="2112061" y="1944505"/>
                  </a:lnTo>
                  <a:lnTo>
                    <a:pt x="2252865" y="2323921"/>
                  </a:lnTo>
                  <a:lnTo>
                    <a:pt x="2393669" y="2276494"/>
                  </a:lnTo>
                  <a:lnTo>
                    <a:pt x="2534473" y="2181640"/>
                  </a:lnTo>
                  <a:lnTo>
                    <a:pt x="2675277" y="2276494"/>
                  </a:lnTo>
                  <a:lnTo>
                    <a:pt x="2816081" y="2229067"/>
                  </a:lnTo>
                  <a:lnTo>
                    <a:pt x="2956885" y="2181640"/>
                  </a:lnTo>
                  <a:lnTo>
                    <a:pt x="3097689" y="2134213"/>
                  </a:lnTo>
                  <a:lnTo>
                    <a:pt x="3238493" y="2276494"/>
                  </a:lnTo>
                  <a:lnTo>
                    <a:pt x="3379297" y="2276494"/>
                  </a:lnTo>
                  <a:lnTo>
                    <a:pt x="3520101" y="2229067"/>
                  </a:lnTo>
                </a:path>
              </a:pathLst>
            </a:custGeom>
            <a:ln w="27101" cap="flat">
              <a:solidFill>
                <a:srgbClr val="0058AB">
                  <a:alpha val="80000"/>
                </a:srgbClr>
              </a:solidFill>
              <a:prstDash val="solid"/>
              <a:round/>
            </a:ln>
          </p:spPr>
          <p:txBody>
            <a:bodyPr/>
            <a:lstStyle/>
            <a:p/>
          </p:txBody>
        </p:sp>
        <p:sp>
          <p:nvSpPr>
            <p:cNvPr id="20" name="pl20"/>
            <p:cNvSpPr/>
            <p:nvPr/>
          </p:nvSpPr>
          <p:spPr>
            <a:xfrm>
              <a:off x="943464" y="4543385"/>
              <a:ext cx="3520101" cy="426842"/>
            </a:xfrm>
            <a:custGeom>
              <a:avLst/>
              <a:pathLst>
                <a:path w="3520101" h="426842">
                  <a:moveTo>
                    <a:pt x="0" y="0"/>
                  </a:moveTo>
                  <a:lnTo>
                    <a:pt x="140804" y="47426"/>
                  </a:lnTo>
                  <a:lnTo>
                    <a:pt x="281608" y="0"/>
                  </a:lnTo>
                  <a:lnTo>
                    <a:pt x="422412" y="94853"/>
                  </a:lnTo>
                  <a:lnTo>
                    <a:pt x="563216" y="142280"/>
                  </a:lnTo>
                  <a:lnTo>
                    <a:pt x="704020" y="94853"/>
                  </a:lnTo>
                  <a:lnTo>
                    <a:pt x="844824" y="142280"/>
                  </a:lnTo>
                  <a:lnTo>
                    <a:pt x="985628" y="142280"/>
                  </a:lnTo>
                  <a:lnTo>
                    <a:pt x="1126432" y="237134"/>
                  </a:lnTo>
                  <a:lnTo>
                    <a:pt x="1267236" y="284561"/>
                  </a:lnTo>
                  <a:lnTo>
                    <a:pt x="1408040" y="331988"/>
                  </a:lnTo>
                  <a:lnTo>
                    <a:pt x="1548844" y="331988"/>
                  </a:lnTo>
                  <a:lnTo>
                    <a:pt x="1689648" y="331988"/>
                  </a:lnTo>
                  <a:lnTo>
                    <a:pt x="1830452" y="331988"/>
                  </a:lnTo>
                  <a:lnTo>
                    <a:pt x="1971256" y="379415"/>
                  </a:lnTo>
                  <a:lnTo>
                    <a:pt x="2112061" y="379415"/>
                  </a:lnTo>
                  <a:lnTo>
                    <a:pt x="2252865" y="379415"/>
                  </a:lnTo>
                  <a:lnTo>
                    <a:pt x="2393669" y="379415"/>
                  </a:lnTo>
                  <a:lnTo>
                    <a:pt x="2534473" y="426842"/>
                  </a:lnTo>
                  <a:lnTo>
                    <a:pt x="2675277" y="426842"/>
                  </a:lnTo>
                  <a:lnTo>
                    <a:pt x="2816081" y="379415"/>
                  </a:lnTo>
                  <a:lnTo>
                    <a:pt x="2956885" y="331988"/>
                  </a:lnTo>
                  <a:lnTo>
                    <a:pt x="3097689" y="331988"/>
                  </a:lnTo>
                  <a:lnTo>
                    <a:pt x="3238493" y="331988"/>
                  </a:lnTo>
                  <a:lnTo>
                    <a:pt x="3379297" y="379415"/>
                  </a:lnTo>
                  <a:lnTo>
                    <a:pt x="3520101" y="379415"/>
                  </a:lnTo>
                </a:path>
              </a:pathLst>
            </a:custGeom>
            <a:ln w="27101" cap="flat">
              <a:solidFill>
                <a:srgbClr val="1CABE2">
                  <a:alpha val="80000"/>
                </a:srgbClr>
              </a:solidFill>
              <a:prstDash val="solid"/>
              <a:round/>
            </a:ln>
          </p:spPr>
          <p:txBody>
            <a:bodyPr/>
            <a:lstStyle/>
            <a:p/>
          </p:txBody>
        </p:sp>
        <p:sp>
          <p:nvSpPr>
            <p:cNvPr id="21" name="pl21"/>
            <p:cNvSpPr/>
            <p:nvPr/>
          </p:nvSpPr>
          <p:spPr>
            <a:xfrm>
              <a:off x="943464" y="4685666"/>
              <a:ext cx="3520101" cy="426842"/>
            </a:xfrm>
            <a:custGeom>
              <a:avLst/>
              <a:pathLst>
                <a:path w="3520101" h="426842">
                  <a:moveTo>
                    <a:pt x="0" y="0"/>
                  </a:moveTo>
                  <a:lnTo>
                    <a:pt x="140804" y="47426"/>
                  </a:lnTo>
                  <a:lnTo>
                    <a:pt x="281608" y="0"/>
                  </a:lnTo>
                  <a:lnTo>
                    <a:pt x="422412" y="47426"/>
                  </a:lnTo>
                  <a:lnTo>
                    <a:pt x="563216" y="94853"/>
                  </a:lnTo>
                  <a:lnTo>
                    <a:pt x="704020" y="94853"/>
                  </a:lnTo>
                  <a:lnTo>
                    <a:pt x="844824" y="142280"/>
                  </a:lnTo>
                  <a:lnTo>
                    <a:pt x="985628" y="189707"/>
                  </a:lnTo>
                  <a:lnTo>
                    <a:pt x="1126432" y="284561"/>
                  </a:lnTo>
                  <a:lnTo>
                    <a:pt x="1267236" y="379415"/>
                  </a:lnTo>
                  <a:lnTo>
                    <a:pt x="1408040" y="379415"/>
                  </a:lnTo>
                  <a:lnTo>
                    <a:pt x="1548844" y="379415"/>
                  </a:lnTo>
                  <a:lnTo>
                    <a:pt x="1689648" y="426842"/>
                  </a:lnTo>
                  <a:lnTo>
                    <a:pt x="1830452" y="331988"/>
                  </a:lnTo>
                  <a:lnTo>
                    <a:pt x="1971256" y="379415"/>
                  </a:lnTo>
                  <a:lnTo>
                    <a:pt x="2112061" y="379415"/>
                  </a:lnTo>
                  <a:lnTo>
                    <a:pt x="2252865" y="379415"/>
                  </a:lnTo>
                  <a:lnTo>
                    <a:pt x="2393669" y="379415"/>
                  </a:lnTo>
                  <a:lnTo>
                    <a:pt x="2534473" y="379415"/>
                  </a:lnTo>
                  <a:lnTo>
                    <a:pt x="2675277" y="379415"/>
                  </a:lnTo>
                  <a:lnTo>
                    <a:pt x="2816081" y="379415"/>
                  </a:lnTo>
                  <a:lnTo>
                    <a:pt x="2956885" y="331988"/>
                  </a:lnTo>
                  <a:lnTo>
                    <a:pt x="3097689" y="379415"/>
                  </a:lnTo>
                  <a:lnTo>
                    <a:pt x="3238493" y="331988"/>
                  </a:lnTo>
                  <a:lnTo>
                    <a:pt x="3379297" y="331988"/>
                  </a:lnTo>
                  <a:lnTo>
                    <a:pt x="3520101" y="379415"/>
                  </a:lnTo>
                </a:path>
              </a:pathLst>
            </a:custGeom>
            <a:ln w="27101" cap="flat">
              <a:solidFill>
                <a:srgbClr val="00833D">
                  <a:alpha val="80000"/>
                </a:srgbClr>
              </a:solidFill>
              <a:prstDash val="solid"/>
              <a:round/>
            </a:ln>
          </p:spPr>
          <p:txBody>
            <a:bodyPr/>
            <a:lstStyle/>
            <a:p/>
          </p:txBody>
        </p:sp>
        <p:sp>
          <p:nvSpPr>
            <p:cNvPr id="22" name="pl22"/>
            <p:cNvSpPr/>
            <p:nvPr/>
          </p:nvSpPr>
          <p:spPr>
            <a:xfrm>
              <a:off x="943464" y="2788588"/>
              <a:ext cx="3520101" cy="2371348"/>
            </a:xfrm>
            <a:custGeom>
              <a:avLst/>
              <a:pathLst>
                <a:path w="3520101" h="2371348">
                  <a:moveTo>
                    <a:pt x="0" y="2276494"/>
                  </a:moveTo>
                  <a:lnTo>
                    <a:pt x="140804" y="2323921"/>
                  </a:lnTo>
                  <a:lnTo>
                    <a:pt x="281608" y="2371348"/>
                  </a:lnTo>
                  <a:lnTo>
                    <a:pt x="422412" y="2371348"/>
                  </a:lnTo>
                  <a:lnTo>
                    <a:pt x="563216" y="2323921"/>
                  </a:lnTo>
                  <a:lnTo>
                    <a:pt x="704020" y="2323921"/>
                  </a:lnTo>
                  <a:lnTo>
                    <a:pt x="844824" y="2323921"/>
                  </a:lnTo>
                  <a:lnTo>
                    <a:pt x="985628" y="2134213"/>
                  </a:lnTo>
                  <a:lnTo>
                    <a:pt x="1126432" y="2039359"/>
                  </a:lnTo>
                  <a:lnTo>
                    <a:pt x="1267236" y="0"/>
                  </a:lnTo>
                  <a:lnTo>
                    <a:pt x="1408040" y="901112"/>
                  </a:lnTo>
                  <a:lnTo>
                    <a:pt x="1548844" y="1659943"/>
                  </a:lnTo>
                  <a:lnTo>
                    <a:pt x="1689648" y="1897078"/>
                  </a:lnTo>
                  <a:lnTo>
                    <a:pt x="1830452" y="2371348"/>
                  </a:lnTo>
                  <a:lnTo>
                    <a:pt x="1971256" y="2181640"/>
                  </a:lnTo>
                  <a:lnTo>
                    <a:pt x="2112061" y="1944505"/>
                  </a:lnTo>
                  <a:lnTo>
                    <a:pt x="2252865" y="2323921"/>
                  </a:lnTo>
                  <a:lnTo>
                    <a:pt x="2393669" y="2276494"/>
                  </a:lnTo>
                  <a:lnTo>
                    <a:pt x="2534473" y="2181640"/>
                  </a:lnTo>
                  <a:lnTo>
                    <a:pt x="2675277" y="2276494"/>
                  </a:lnTo>
                  <a:lnTo>
                    <a:pt x="2816081" y="2229067"/>
                  </a:lnTo>
                  <a:lnTo>
                    <a:pt x="2956885" y="2181640"/>
                  </a:lnTo>
                  <a:lnTo>
                    <a:pt x="3097689" y="2134213"/>
                  </a:lnTo>
                  <a:lnTo>
                    <a:pt x="3238493" y="2276494"/>
                  </a:lnTo>
                  <a:lnTo>
                    <a:pt x="3379297" y="2276494"/>
                  </a:lnTo>
                  <a:lnTo>
                    <a:pt x="3520101" y="2229067"/>
                  </a:lnTo>
                </a:path>
              </a:pathLst>
            </a:custGeom>
            <a:ln w="43362" cap="flat">
              <a:solidFill>
                <a:srgbClr val="000000">
                  <a:alpha val="100000"/>
                </a:srgbClr>
              </a:solidFill>
              <a:prstDash val="solid"/>
              <a:round/>
            </a:ln>
          </p:spPr>
          <p:txBody>
            <a:bodyPr/>
            <a:lstStyle/>
            <a:p/>
          </p:txBody>
        </p:sp>
        <p:sp>
          <p:nvSpPr>
            <p:cNvPr id="23" name="pl23"/>
            <p:cNvSpPr/>
            <p:nvPr/>
          </p:nvSpPr>
          <p:spPr>
            <a:xfrm>
              <a:off x="943464" y="2788588"/>
              <a:ext cx="3520101" cy="2371348"/>
            </a:xfrm>
            <a:custGeom>
              <a:avLst/>
              <a:pathLst>
                <a:path w="3520101" h="2371348">
                  <a:moveTo>
                    <a:pt x="0" y="2276494"/>
                  </a:moveTo>
                  <a:lnTo>
                    <a:pt x="140804" y="2323921"/>
                  </a:lnTo>
                  <a:lnTo>
                    <a:pt x="281608" y="2371348"/>
                  </a:lnTo>
                  <a:lnTo>
                    <a:pt x="422412" y="2371348"/>
                  </a:lnTo>
                  <a:lnTo>
                    <a:pt x="563216" y="2323921"/>
                  </a:lnTo>
                  <a:lnTo>
                    <a:pt x="704020" y="2323921"/>
                  </a:lnTo>
                  <a:lnTo>
                    <a:pt x="844824" y="2323921"/>
                  </a:lnTo>
                  <a:lnTo>
                    <a:pt x="985628" y="2134213"/>
                  </a:lnTo>
                  <a:lnTo>
                    <a:pt x="1126432" y="2039359"/>
                  </a:lnTo>
                  <a:lnTo>
                    <a:pt x="1267236" y="0"/>
                  </a:lnTo>
                  <a:lnTo>
                    <a:pt x="1408040" y="901112"/>
                  </a:lnTo>
                  <a:lnTo>
                    <a:pt x="1548844" y="1659943"/>
                  </a:lnTo>
                  <a:lnTo>
                    <a:pt x="1689648" y="1897078"/>
                  </a:lnTo>
                  <a:lnTo>
                    <a:pt x="1830452" y="2371348"/>
                  </a:lnTo>
                  <a:lnTo>
                    <a:pt x="1971256" y="2181640"/>
                  </a:lnTo>
                  <a:lnTo>
                    <a:pt x="2112061" y="1944505"/>
                  </a:lnTo>
                  <a:lnTo>
                    <a:pt x="2252865" y="2323921"/>
                  </a:lnTo>
                  <a:lnTo>
                    <a:pt x="2393669" y="2276494"/>
                  </a:lnTo>
                  <a:lnTo>
                    <a:pt x="2534473" y="2181640"/>
                  </a:lnTo>
                  <a:lnTo>
                    <a:pt x="2675277" y="2276494"/>
                  </a:lnTo>
                  <a:lnTo>
                    <a:pt x="2816081" y="2229067"/>
                  </a:lnTo>
                  <a:lnTo>
                    <a:pt x="2956885" y="2181640"/>
                  </a:lnTo>
                  <a:lnTo>
                    <a:pt x="3097689" y="2134213"/>
                  </a:lnTo>
                  <a:lnTo>
                    <a:pt x="3238493" y="2276494"/>
                  </a:lnTo>
                  <a:lnTo>
                    <a:pt x="3379297" y="2276494"/>
                  </a:lnTo>
                  <a:lnTo>
                    <a:pt x="3520101" y="2229067"/>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92280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970228"/>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547419"/>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590812"/>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92280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92280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875374"/>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8562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8862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4" name="pg34"/>
            <p:cNvSpPr/>
            <p:nvPr/>
          </p:nvSpPr>
          <p:spPr>
            <a:xfrm>
              <a:off x="1588995" y="49036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9337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2264881" y="3480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350962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38" name="pg38"/>
            <p:cNvSpPr/>
            <p:nvPr/>
          </p:nvSpPr>
          <p:spPr>
            <a:xfrm>
              <a:off x="2997036" y="4524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5530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0" name="pg40"/>
            <p:cNvSpPr/>
            <p:nvPr/>
          </p:nvSpPr>
          <p:spPr>
            <a:xfrm>
              <a:off x="3560252" y="48562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8862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4264273" y="48562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8862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808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83758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tx46"/>
            <p:cNvSpPr/>
            <p:nvPr/>
          </p:nvSpPr>
          <p:spPr>
            <a:xfrm>
              <a:off x="4523855" y="4883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50259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1687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32202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1" name="tx51"/>
            <p:cNvSpPr/>
            <p:nvPr/>
          </p:nvSpPr>
          <p:spPr>
            <a:xfrm>
              <a:off x="577692" y="2271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5153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5153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674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2992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8632" y="6120905"/>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5" name="tx65"/>
            <p:cNvSpPr/>
            <p:nvPr/>
          </p:nvSpPr>
          <p:spPr>
            <a:xfrm>
              <a:off x="263456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97019"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856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7371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7885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211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2628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3143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266891"/>
              <a:ext cx="3520101" cy="2893045"/>
            </a:xfrm>
            <a:custGeom>
              <a:avLst/>
              <a:pathLst>
                <a:path w="3520101" h="2893045">
                  <a:moveTo>
                    <a:pt x="0" y="2181640"/>
                  </a:moveTo>
                  <a:lnTo>
                    <a:pt x="140804" y="2513629"/>
                  </a:lnTo>
                  <a:lnTo>
                    <a:pt x="281608" y="2893045"/>
                  </a:lnTo>
                  <a:lnTo>
                    <a:pt x="422412" y="2893045"/>
                  </a:lnTo>
                  <a:lnTo>
                    <a:pt x="563216" y="2893045"/>
                  </a:lnTo>
                  <a:lnTo>
                    <a:pt x="704020" y="2845618"/>
                  </a:lnTo>
                  <a:lnTo>
                    <a:pt x="844824" y="2845618"/>
                  </a:lnTo>
                  <a:lnTo>
                    <a:pt x="985628" y="2513629"/>
                  </a:lnTo>
                  <a:lnTo>
                    <a:pt x="1126432" y="2798191"/>
                  </a:lnTo>
                  <a:lnTo>
                    <a:pt x="1267236" y="1754797"/>
                  </a:lnTo>
                  <a:lnTo>
                    <a:pt x="1408040" y="0"/>
                  </a:lnTo>
                  <a:lnTo>
                    <a:pt x="1548844" y="2229067"/>
                  </a:lnTo>
                  <a:lnTo>
                    <a:pt x="1689648" y="2513629"/>
                  </a:lnTo>
                  <a:lnTo>
                    <a:pt x="1830452" y="2893045"/>
                  </a:lnTo>
                  <a:lnTo>
                    <a:pt x="1971256" y="2134213"/>
                  </a:lnTo>
                  <a:lnTo>
                    <a:pt x="2112061" y="2703337"/>
                  </a:lnTo>
                  <a:lnTo>
                    <a:pt x="2252865" y="2750764"/>
                  </a:lnTo>
                  <a:lnTo>
                    <a:pt x="2393669" y="2608483"/>
                  </a:lnTo>
                  <a:lnTo>
                    <a:pt x="2534473" y="2466202"/>
                  </a:lnTo>
                  <a:lnTo>
                    <a:pt x="2675277" y="2798191"/>
                  </a:lnTo>
                  <a:lnTo>
                    <a:pt x="2816081" y="2608483"/>
                  </a:lnTo>
                  <a:lnTo>
                    <a:pt x="2956885" y="2608483"/>
                  </a:lnTo>
                  <a:lnTo>
                    <a:pt x="3097689" y="2750764"/>
                  </a:lnTo>
                  <a:lnTo>
                    <a:pt x="3238493" y="2750764"/>
                  </a:lnTo>
                  <a:lnTo>
                    <a:pt x="3379297" y="2750764"/>
                  </a:lnTo>
                  <a:lnTo>
                    <a:pt x="3520101" y="2655910"/>
                  </a:lnTo>
                </a:path>
              </a:pathLst>
            </a:custGeom>
            <a:ln w="27101" cap="flat">
              <a:solidFill>
                <a:srgbClr val="0058AB">
                  <a:alpha val="80000"/>
                </a:srgbClr>
              </a:solidFill>
              <a:prstDash val="solid"/>
              <a:round/>
            </a:ln>
          </p:spPr>
          <p:txBody>
            <a:bodyPr/>
            <a:lstStyle/>
            <a:p/>
          </p:txBody>
        </p:sp>
        <p:sp>
          <p:nvSpPr>
            <p:cNvPr id="83" name="pl83"/>
            <p:cNvSpPr/>
            <p:nvPr/>
          </p:nvSpPr>
          <p:spPr>
            <a:xfrm>
              <a:off x="5308715" y="4495958"/>
              <a:ext cx="3520101" cy="426842"/>
            </a:xfrm>
            <a:custGeom>
              <a:avLst/>
              <a:pathLst>
                <a:path w="3520101" h="426842">
                  <a:moveTo>
                    <a:pt x="0" y="0"/>
                  </a:moveTo>
                  <a:lnTo>
                    <a:pt x="140804" y="47426"/>
                  </a:lnTo>
                  <a:lnTo>
                    <a:pt x="281608" y="47426"/>
                  </a:lnTo>
                  <a:lnTo>
                    <a:pt x="422412" y="94853"/>
                  </a:lnTo>
                  <a:lnTo>
                    <a:pt x="563216" y="142280"/>
                  </a:lnTo>
                  <a:lnTo>
                    <a:pt x="704020" y="142280"/>
                  </a:lnTo>
                  <a:lnTo>
                    <a:pt x="844824" y="189707"/>
                  </a:lnTo>
                  <a:lnTo>
                    <a:pt x="985628" y="237134"/>
                  </a:lnTo>
                  <a:lnTo>
                    <a:pt x="1126432" y="284561"/>
                  </a:lnTo>
                  <a:lnTo>
                    <a:pt x="1267236" y="331988"/>
                  </a:lnTo>
                  <a:lnTo>
                    <a:pt x="1408040" y="379415"/>
                  </a:lnTo>
                  <a:lnTo>
                    <a:pt x="1548844" y="379415"/>
                  </a:lnTo>
                  <a:lnTo>
                    <a:pt x="1689648" y="379415"/>
                  </a:lnTo>
                  <a:lnTo>
                    <a:pt x="1830452" y="379415"/>
                  </a:lnTo>
                  <a:lnTo>
                    <a:pt x="1971256" y="379415"/>
                  </a:lnTo>
                  <a:lnTo>
                    <a:pt x="2112061" y="426842"/>
                  </a:lnTo>
                  <a:lnTo>
                    <a:pt x="2252865" y="379415"/>
                  </a:lnTo>
                  <a:lnTo>
                    <a:pt x="2393669" y="379415"/>
                  </a:lnTo>
                  <a:lnTo>
                    <a:pt x="2534473" y="426842"/>
                  </a:lnTo>
                  <a:lnTo>
                    <a:pt x="2675277" y="426842"/>
                  </a:lnTo>
                  <a:lnTo>
                    <a:pt x="2816081" y="426842"/>
                  </a:lnTo>
                  <a:lnTo>
                    <a:pt x="2956885" y="379415"/>
                  </a:lnTo>
                  <a:lnTo>
                    <a:pt x="3097689" y="331988"/>
                  </a:lnTo>
                  <a:lnTo>
                    <a:pt x="3238493" y="331988"/>
                  </a:lnTo>
                  <a:lnTo>
                    <a:pt x="3379297" y="379415"/>
                  </a:lnTo>
                  <a:lnTo>
                    <a:pt x="3520101" y="379415"/>
                  </a:lnTo>
                </a:path>
              </a:pathLst>
            </a:custGeom>
            <a:ln w="27101" cap="flat">
              <a:solidFill>
                <a:srgbClr val="1CABE2">
                  <a:alpha val="80000"/>
                </a:srgbClr>
              </a:solidFill>
              <a:prstDash val="solid"/>
              <a:round/>
            </a:ln>
          </p:spPr>
          <p:txBody>
            <a:bodyPr/>
            <a:lstStyle/>
            <a:p/>
          </p:txBody>
        </p:sp>
        <p:sp>
          <p:nvSpPr>
            <p:cNvPr id="84" name="pl84"/>
            <p:cNvSpPr/>
            <p:nvPr/>
          </p:nvSpPr>
          <p:spPr>
            <a:xfrm>
              <a:off x="5308715" y="4685666"/>
              <a:ext cx="3520101" cy="474269"/>
            </a:xfrm>
            <a:custGeom>
              <a:avLst/>
              <a:pathLst>
                <a:path w="3520101" h="474269">
                  <a:moveTo>
                    <a:pt x="0" y="0"/>
                  </a:moveTo>
                  <a:lnTo>
                    <a:pt x="140804" y="47426"/>
                  </a:lnTo>
                  <a:lnTo>
                    <a:pt x="281608" y="94853"/>
                  </a:lnTo>
                  <a:lnTo>
                    <a:pt x="422412" y="47426"/>
                  </a:lnTo>
                  <a:lnTo>
                    <a:pt x="563216" y="142280"/>
                  </a:lnTo>
                  <a:lnTo>
                    <a:pt x="704020" y="142280"/>
                  </a:lnTo>
                  <a:lnTo>
                    <a:pt x="844824" y="237134"/>
                  </a:lnTo>
                  <a:lnTo>
                    <a:pt x="985628" y="189707"/>
                  </a:lnTo>
                  <a:lnTo>
                    <a:pt x="1126432" y="284561"/>
                  </a:lnTo>
                  <a:lnTo>
                    <a:pt x="1267236" y="331988"/>
                  </a:lnTo>
                  <a:lnTo>
                    <a:pt x="1408040" y="379415"/>
                  </a:lnTo>
                  <a:lnTo>
                    <a:pt x="1548844" y="379415"/>
                  </a:lnTo>
                  <a:lnTo>
                    <a:pt x="1689648" y="331988"/>
                  </a:lnTo>
                  <a:lnTo>
                    <a:pt x="1830452" y="379415"/>
                  </a:lnTo>
                  <a:lnTo>
                    <a:pt x="1971256" y="379415"/>
                  </a:lnTo>
                  <a:lnTo>
                    <a:pt x="2112061" y="426842"/>
                  </a:lnTo>
                  <a:lnTo>
                    <a:pt x="2252865" y="426842"/>
                  </a:lnTo>
                  <a:lnTo>
                    <a:pt x="2393669" y="426842"/>
                  </a:lnTo>
                  <a:lnTo>
                    <a:pt x="2534473" y="474269"/>
                  </a:lnTo>
                  <a:lnTo>
                    <a:pt x="2675277" y="426842"/>
                  </a:lnTo>
                  <a:lnTo>
                    <a:pt x="2816081" y="379415"/>
                  </a:lnTo>
                  <a:lnTo>
                    <a:pt x="2956885" y="426842"/>
                  </a:lnTo>
                  <a:lnTo>
                    <a:pt x="3097689" y="379415"/>
                  </a:lnTo>
                  <a:lnTo>
                    <a:pt x="3238493" y="331988"/>
                  </a:lnTo>
                  <a:lnTo>
                    <a:pt x="3379297" y="426842"/>
                  </a:lnTo>
                  <a:lnTo>
                    <a:pt x="3520101" y="379415"/>
                  </a:lnTo>
                </a:path>
              </a:pathLst>
            </a:custGeom>
            <a:ln w="27101" cap="flat">
              <a:solidFill>
                <a:srgbClr val="00833D">
                  <a:alpha val="80000"/>
                </a:srgbClr>
              </a:solidFill>
              <a:prstDash val="solid"/>
              <a:round/>
            </a:ln>
          </p:spPr>
          <p:txBody>
            <a:bodyPr/>
            <a:lstStyle/>
            <a:p/>
          </p:txBody>
        </p:sp>
        <p:sp>
          <p:nvSpPr>
            <p:cNvPr id="85" name="pl85"/>
            <p:cNvSpPr/>
            <p:nvPr/>
          </p:nvSpPr>
          <p:spPr>
            <a:xfrm>
              <a:off x="5308715" y="2266891"/>
              <a:ext cx="3520101" cy="2893045"/>
            </a:xfrm>
            <a:custGeom>
              <a:avLst/>
              <a:pathLst>
                <a:path w="3520101" h="2893045">
                  <a:moveTo>
                    <a:pt x="0" y="2181640"/>
                  </a:moveTo>
                  <a:lnTo>
                    <a:pt x="140804" y="2513629"/>
                  </a:lnTo>
                  <a:lnTo>
                    <a:pt x="281608" y="2893045"/>
                  </a:lnTo>
                  <a:lnTo>
                    <a:pt x="422412" y="2893045"/>
                  </a:lnTo>
                  <a:lnTo>
                    <a:pt x="563216" y="2893045"/>
                  </a:lnTo>
                  <a:lnTo>
                    <a:pt x="704020" y="2845618"/>
                  </a:lnTo>
                  <a:lnTo>
                    <a:pt x="844824" y="2845618"/>
                  </a:lnTo>
                  <a:lnTo>
                    <a:pt x="985628" y="2513629"/>
                  </a:lnTo>
                  <a:lnTo>
                    <a:pt x="1126432" y="2798191"/>
                  </a:lnTo>
                  <a:lnTo>
                    <a:pt x="1267236" y="1754797"/>
                  </a:lnTo>
                  <a:lnTo>
                    <a:pt x="1408040" y="0"/>
                  </a:lnTo>
                  <a:lnTo>
                    <a:pt x="1548844" y="2229067"/>
                  </a:lnTo>
                  <a:lnTo>
                    <a:pt x="1689648" y="2513629"/>
                  </a:lnTo>
                  <a:lnTo>
                    <a:pt x="1830452" y="2893045"/>
                  </a:lnTo>
                  <a:lnTo>
                    <a:pt x="1971256" y="2134213"/>
                  </a:lnTo>
                  <a:lnTo>
                    <a:pt x="2112061" y="2703337"/>
                  </a:lnTo>
                  <a:lnTo>
                    <a:pt x="2252865" y="2750764"/>
                  </a:lnTo>
                  <a:lnTo>
                    <a:pt x="2393669" y="2608483"/>
                  </a:lnTo>
                  <a:lnTo>
                    <a:pt x="2534473" y="2466202"/>
                  </a:lnTo>
                  <a:lnTo>
                    <a:pt x="2675277" y="2798191"/>
                  </a:lnTo>
                  <a:lnTo>
                    <a:pt x="2816081" y="2608483"/>
                  </a:lnTo>
                  <a:lnTo>
                    <a:pt x="2956885" y="2608483"/>
                  </a:lnTo>
                  <a:lnTo>
                    <a:pt x="3097689" y="2750764"/>
                  </a:lnTo>
                  <a:lnTo>
                    <a:pt x="3238493" y="2750764"/>
                  </a:lnTo>
                  <a:lnTo>
                    <a:pt x="3379297" y="2750764"/>
                  </a:lnTo>
                  <a:lnTo>
                    <a:pt x="3520101" y="2655910"/>
                  </a:lnTo>
                </a:path>
              </a:pathLst>
            </a:custGeom>
            <a:ln w="43362" cap="flat">
              <a:solidFill>
                <a:srgbClr val="000000">
                  <a:alpha val="100000"/>
                </a:srgbClr>
              </a:solidFill>
              <a:prstDash val="solid"/>
              <a:round/>
            </a:ln>
          </p:spPr>
          <p:txBody>
            <a:bodyPr/>
            <a:lstStyle/>
            <a:p/>
          </p:txBody>
        </p:sp>
        <p:sp>
          <p:nvSpPr>
            <p:cNvPr id="86" name="pl86"/>
            <p:cNvSpPr/>
            <p:nvPr/>
          </p:nvSpPr>
          <p:spPr>
            <a:xfrm>
              <a:off x="5308715" y="2266891"/>
              <a:ext cx="3520101" cy="2893045"/>
            </a:xfrm>
            <a:custGeom>
              <a:avLst/>
              <a:pathLst>
                <a:path w="3520101" h="2893045">
                  <a:moveTo>
                    <a:pt x="0" y="2181640"/>
                  </a:moveTo>
                  <a:lnTo>
                    <a:pt x="140804" y="2513629"/>
                  </a:lnTo>
                  <a:lnTo>
                    <a:pt x="281608" y="2893045"/>
                  </a:lnTo>
                  <a:lnTo>
                    <a:pt x="422412" y="2893045"/>
                  </a:lnTo>
                  <a:lnTo>
                    <a:pt x="563216" y="2893045"/>
                  </a:lnTo>
                  <a:lnTo>
                    <a:pt x="704020" y="2845618"/>
                  </a:lnTo>
                  <a:lnTo>
                    <a:pt x="844824" y="2845618"/>
                  </a:lnTo>
                  <a:lnTo>
                    <a:pt x="985628" y="2513629"/>
                  </a:lnTo>
                  <a:lnTo>
                    <a:pt x="1126432" y="2798191"/>
                  </a:lnTo>
                  <a:lnTo>
                    <a:pt x="1267236" y="1754797"/>
                  </a:lnTo>
                  <a:lnTo>
                    <a:pt x="1408040" y="0"/>
                  </a:lnTo>
                  <a:lnTo>
                    <a:pt x="1548844" y="2229067"/>
                  </a:lnTo>
                  <a:lnTo>
                    <a:pt x="1689648" y="2513629"/>
                  </a:lnTo>
                  <a:lnTo>
                    <a:pt x="1830452" y="2893045"/>
                  </a:lnTo>
                  <a:lnTo>
                    <a:pt x="1971256" y="2134213"/>
                  </a:lnTo>
                  <a:lnTo>
                    <a:pt x="2112061" y="2703337"/>
                  </a:lnTo>
                  <a:lnTo>
                    <a:pt x="2252865" y="2750764"/>
                  </a:lnTo>
                  <a:lnTo>
                    <a:pt x="2393669" y="2608483"/>
                  </a:lnTo>
                  <a:lnTo>
                    <a:pt x="2534473" y="2466202"/>
                  </a:lnTo>
                  <a:lnTo>
                    <a:pt x="2675277" y="2798191"/>
                  </a:lnTo>
                  <a:lnTo>
                    <a:pt x="2816081" y="2608483"/>
                  </a:lnTo>
                  <a:lnTo>
                    <a:pt x="2956885" y="2608483"/>
                  </a:lnTo>
                  <a:lnTo>
                    <a:pt x="3097689" y="2750764"/>
                  </a:lnTo>
                  <a:lnTo>
                    <a:pt x="3238493" y="2750764"/>
                  </a:lnTo>
                  <a:lnTo>
                    <a:pt x="3379297" y="2750764"/>
                  </a:lnTo>
                  <a:lnTo>
                    <a:pt x="3520101" y="2655910"/>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30625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970228"/>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2124610"/>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827947"/>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922801"/>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875374"/>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80520"/>
              <a:ext cx="0" cy="142280"/>
            </a:xfrm>
            <a:custGeom>
              <a:avLst/>
              <a:pathLst>
                <a:path w="0" h="142280">
                  <a:moveTo>
                    <a:pt x="0" y="14228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42685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7" name="pg97"/>
            <p:cNvSpPr/>
            <p:nvPr/>
          </p:nvSpPr>
          <p:spPr>
            <a:xfrm>
              <a:off x="5954246" y="49036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9337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630131" y="20580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20868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101" name="pg101"/>
            <p:cNvSpPr/>
            <p:nvPr/>
          </p:nvSpPr>
          <p:spPr>
            <a:xfrm>
              <a:off x="7362287" y="4761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79173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925503" y="48562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8862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9524" y="4808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83758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70328" y="47139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74406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tx109"/>
            <p:cNvSpPr/>
            <p:nvPr/>
          </p:nvSpPr>
          <p:spPr>
            <a:xfrm>
              <a:off x="8889106" y="4834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50259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1687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32202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4" name="tx114"/>
            <p:cNvSpPr/>
            <p:nvPr/>
          </p:nvSpPr>
          <p:spPr>
            <a:xfrm>
              <a:off x="4942943" y="2271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1678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678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3271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9517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3883" y="6120905"/>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28" name="tx128"/>
            <p:cNvSpPr/>
            <p:nvPr/>
          </p:nvSpPr>
          <p:spPr>
            <a:xfrm>
              <a:off x="699981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62270"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5%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Palau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moderate (5%) in Palau, indicating good ability to deliver the primary series early on, but moderate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3902"/>
            </a:xfrm>
            <a:custGeom>
              <a:avLst/>
              <a:pathLst>
                <a:path w="2135265" h="13902">
                  <a:moveTo>
                    <a:pt x="0" y="13902"/>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834160"/>
            </a:xfrm>
            <a:custGeom>
              <a:avLst/>
              <a:pathLst>
                <a:path w="2135265" h="834160">
                  <a:moveTo>
                    <a:pt x="0" y="222442"/>
                  </a:moveTo>
                  <a:lnTo>
                    <a:pt x="85410" y="111221"/>
                  </a:lnTo>
                  <a:lnTo>
                    <a:pt x="170821" y="0"/>
                  </a:lnTo>
                  <a:lnTo>
                    <a:pt x="256231" y="0"/>
                  </a:lnTo>
                  <a:lnTo>
                    <a:pt x="341642" y="0"/>
                  </a:lnTo>
                  <a:lnTo>
                    <a:pt x="427053" y="13902"/>
                  </a:lnTo>
                  <a:lnTo>
                    <a:pt x="512463" y="13902"/>
                  </a:lnTo>
                  <a:lnTo>
                    <a:pt x="597874" y="111221"/>
                  </a:lnTo>
                  <a:lnTo>
                    <a:pt x="683284" y="27805"/>
                  </a:lnTo>
                  <a:lnTo>
                    <a:pt x="768695" y="333664"/>
                  </a:lnTo>
                  <a:lnTo>
                    <a:pt x="854106" y="834160"/>
                  </a:lnTo>
                  <a:lnTo>
                    <a:pt x="939516" y="194637"/>
                  </a:lnTo>
                  <a:lnTo>
                    <a:pt x="1024927" y="111221"/>
                  </a:lnTo>
                  <a:lnTo>
                    <a:pt x="1110337" y="0"/>
                  </a:lnTo>
                  <a:lnTo>
                    <a:pt x="1195748" y="222442"/>
                  </a:lnTo>
                  <a:lnTo>
                    <a:pt x="1281159" y="55610"/>
                  </a:lnTo>
                  <a:lnTo>
                    <a:pt x="1366569" y="41708"/>
                  </a:lnTo>
                  <a:lnTo>
                    <a:pt x="1451980" y="83416"/>
                  </a:lnTo>
                  <a:lnTo>
                    <a:pt x="1537390" y="125124"/>
                  </a:lnTo>
                  <a:lnTo>
                    <a:pt x="1622801" y="27805"/>
                  </a:lnTo>
                  <a:lnTo>
                    <a:pt x="1708212" y="83416"/>
                  </a:lnTo>
                  <a:lnTo>
                    <a:pt x="1793622" y="83416"/>
                  </a:lnTo>
                  <a:lnTo>
                    <a:pt x="1879033" y="41708"/>
                  </a:lnTo>
                  <a:lnTo>
                    <a:pt x="1964443" y="41708"/>
                  </a:lnTo>
                  <a:lnTo>
                    <a:pt x="2049854" y="41708"/>
                  </a:lnTo>
                  <a:lnTo>
                    <a:pt x="2135265" y="69513"/>
                  </a:lnTo>
                </a:path>
              </a:pathLst>
            </a:custGeom>
            <a:ln w="27101" cap="flat">
              <a:solidFill>
                <a:srgbClr val="1CABE2">
                  <a:alpha val="100000"/>
                </a:srgbClr>
              </a:solidFill>
              <a:prstDash val="solid"/>
              <a:round/>
            </a:ln>
          </p:spPr>
          <p:txBody>
            <a:bodyPr/>
            <a:lstStyle/>
            <a:p/>
          </p:txBody>
        </p:sp>
        <p:sp>
          <p:nvSpPr>
            <p:cNvPr id="74" name="pt74"/>
            <p:cNvSpPr/>
            <p:nvPr/>
          </p:nvSpPr>
          <p:spPr>
            <a:xfrm>
              <a:off x="103805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1" name="tx101"/>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2" name="tx102"/>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695133"/>
            </a:xfrm>
            <a:custGeom>
              <a:avLst/>
              <a:pathLst>
                <a:path w="2135265" h="695133">
                  <a:moveTo>
                    <a:pt x="0" y="41708"/>
                  </a:moveTo>
                  <a:lnTo>
                    <a:pt x="85410" y="13902"/>
                  </a:lnTo>
                  <a:lnTo>
                    <a:pt x="170821" y="0"/>
                  </a:lnTo>
                  <a:lnTo>
                    <a:pt x="256231" y="0"/>
                  </a:lnTo>
                  <a:lnTo>
                    <a:pt x="341642" y="13902"/>
                  </a:lnTo>
                  <a:lnTo>
                    <a:pt x="427053" y="13902"/>
                  </a:lnTo>
                  <a:lnTo>
                    <a:pt x="512463" y="13902"/>
                  </a:lnTo>
                  <a:lnTo>
                    <a:pt x="597874" y="69513"/>
                  </a:lnTo>
                  <a:lnTo>
                    <a:pt x="683284" y="97318"/>
                  </a:lnTo>
                  <a:lnTo>
                    <a:pt x="768695" y="695133"/>
                  </a:lnTo>
                  <a:lnTo>
                    <a:pt x="854106" y="417080"/>
                  </a:lnTo>
                  <a:lnTo>
                    <a:pt x="939516" y="208540"/>
                  </a:lnTo>
                  <a:lnTo>
                    <a:pt x="1024927" y="139026"/>
                  </a:lnTo>
                  <a:lnTo>
                    <a:pt x="1110337" y="0"/>
                  </a:lnTo>
                  <a:lnTo>
                    <a:pt x="1195748" y="55610"/>
                  </a:lnTo>
                  <a:lnTo>
                    <a:pt x="1281159" y="125124"/>
                  </a:lnTo>
                  <a:lnTo>
                    <a:pt x="1366569" y="13902"/>
                  </a:lnTo>
                  <a:lnTo>
                    <a:pt x="1451980" y="27805"/>
                  </a:lnTo>
                  <a:lnTo>
                    <a:pt x="1537390" y="55610"/>
                  </a:lnTo>
                  <a:lnTo>
                    <a:pt x="1622801" y="27805"/>
                  </a:lnTo>
                  <a:lnTo>
                    <a:pt x="1708212" y="41708"/>
                  </a:lnTo>
                  <a:lnTo>
                    <a:pt x="1793622" y="55610"/>
                  </a:lnTo>
                  <a:lnTo>
                    <a:pt x="1879033" y="69513"/>
                  </a:lnTo>
                  <a:lnTo>
                    <a:pt x="1964443" y="27805"/>
                  </a:lnTo>
                  <a:lnTo>
                    <a:pt x="2049854" y="27805"/>
                  </a:lnTo>
                  <a:lnTo>
                    <a:pt x="2135265" y="4170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1" name="tx151"/>
            <p:cNvSpPr/>
            <p:nvPr/>
          </p:nvSpPr>
          <p:spPr>
            <a:xfrm>
              <a:off x="6018113"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2" name="tx152"/>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3" name="tx153"/>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017739"/>
              <a:ext cx="2135265" cy="820257"/>
            </a:xfrm>
            <a:custGeom>
              <a:avLst/>
              <a:pathLst>
                <a:path w="2135265" h="820257">
                  <a:moveTo>
                    <a:pt x="0" y="319761"/>
                  </a:moveTo>
                  <a:lnTo>
                    <a:pt x="85410" y="208540"/>
                  </a:lnTo>
                  <a:lnTo>
                    <a:pt x="170821" y="111221"/>
                  </a:lnTo>
                  <a:lnTo>
                    <a:pt x="256231" y="55610"/>
                  </a:lnTo>
                  <a:lnTo>
                    <a:pt x="341642" y="0"/>
                  </a:lnTo>
                  <a:lnTo>
                    <a:pt x="427053" y="41708"/>
                  </a:lnTo>
                  <a:lnTo>
                    <a:pt x="512463" y="0"/>
                  </a:lnTo>
                  <a:lnTo>
                    <a:pt x="597874" y="208540"/>
                  </a:lnTo>
                  <a:lnTo>
                    <a:pt x="683284" y="291956"/>
                  </a:lnTo>
                  <a:lnTo>
                    <a:pt x="768695" y="264150"/>
                  </a:lnTo>
                  <a:lnTo>
                    <a:pt x="854106" y="820257"/>
                  </a:lnTo>
                  <a:lnTo>
                    <a:pt x="939516" y="208540"/>
                  </a:lnTo>
                  <a:lnTo>
                    <a:pt x="1024927" y="166832"/>
                  </a:lnTo>
                  <a:lnTo>
                    <a:pt x="1110337" y="0"/>
                  </a:lnTo>
                  <a:lnTo>
                    <a:pt x="1195748" y="236345"/>
                  </a:lnTo>
                  <a:lnTo>
                    <a:pt x="1281159" y="222442"/>
                  </a:lnTo>
                  <a:lnTo>
                    <a:pt x="1366569" y="41708"/>
                  </a:lnTo>
                  <a:lnTo>
                    <a:pt x="1451980" y="291956"/>
                  </a:lnTo>
                  <a:lnTo>
                    <a:pt x="1537390" y="319761"/>
                  </a:lnTo>
                  <a:lnTo>
                    <a:pt x="1622801" y="139026"/>
                  </a:lnTo>
                  <a:lnTo>
                    <a:pt x="1708212" y="208540"/>
                  </a:lnTo>
                  <a:lnTo>
                    <a:pt x="1793622" y="194637"/>
                  </a:lnTo>
                  <a:lnTo>
                    <a:pt x="1879033" y="180734"/>
                  </a:lnTo>
                  <a:lnTo>
                    <a:pt x="1964443" y="125124"/>
                  </a:lnTo>
                  <a:lnTo>
                    <a:pt x="2049854" y="139026"/>
                  </a:lnTo>
                  <a:lnTo>
                    <a:pt x="2135265" y="278053"/>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515526"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1127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9668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01" name="tx201"/>
            <p:cNvSpPr/>
            <p:nvPr/>
          </p:nvSpPr>
          <p:spPr>
            <a:xfrm>
              <a:off x="6018113"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02" name="tx202"/>
            <p:cNvSpPr/>
            <p:nvPr/>
          </p:nvSpPr>
          <p:spPr>
            <a:xfrm>
              <a:off x="5418832"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03" name="tx203"/>
            <p:cNvSpPr/>
            <p:nvPr/>
          </p:nvSpPr>
          <p:spPr>
            <a:xfrm>
              <a:off x="5845885"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37162"/>
              <a:ext cx="854106" cy="55610"/>
            </a:xfrm>
            <a:custGeom>
              <a:avLst/>
              <a:pathLst>
                <a:path w="854106" h="55610">
                  <a:moveTo>
                    <a:pt x="0" y="0"/>
                  </a:moveTo>
                  <a:lnTo>
                    <a:pt x="85410" y="5561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413174" y="4003836"/>
              <a:ext cx="1366569" cy="1167824"/>
            </a:xfrm>
            <a:custGeom>
              <a:avLst/>
              <a:pathLst>
                <a:path w="1366569" h="1167824">
                  <a:moveTo>
                    <a:pt x="0" y="1167824"/>
                  </a:moveTo>
                  <a:lnTo>
                    <a:pt x="85410" y="319761"/>
                  </a:lnTo>
                  <a:lnTo>
                    <a:pt x="170821" y="139026"/>
                  </a:lnTo>
                  <a:lnTo>
                    <a:pt x="256231" y="139026"/>
                  </a:lnTo>
                  <a:lnTo>
                    <a:pt x="341642" y="0"/>
                  </a:lnTo>
                  <a:lnTo>
                    <a:pt x="427053" y="0"/>
                  </a:lnTo>
                  <a:lnTo>
                    <a:pt x="512463" y="27805"/>
                  </a:lnTo>
                  <a:lnTo>
                    <a:pt x="597874" y="361469"/>
                  </a:lnTo>
                  <a:lnTo>
                    <a:pt x="683284" y="55610"/>
                  </a:lnTo>
                  <a:lnTo>
                    <a:pt x="768695" y="83416"/>
                  </a:lnTo>
                  <a:lnTo>
                    <a:pt x="854106" y="97318"/>
                  </a:lnTo>
                  <a:lnTo>
                    <a:pt x="939516" y="570009"/>
                  </a:lnTo>
                  <a:lnTo>
                    <a:pt x="1024927" y="236345"/>
                  </a:lnTo>
                  <a:lnTo>
                    <a:pt x="1110337" y="222442"/>
                  </a:lnTo>
                  <a:lnTo>
                    <a:pt x="1195748" y="945381"/>
                  </a:lnTo>
                  <a:lnTo>
                    <a:pt x="1281159" y="542204"/>
                  </a:lnTo>
                  <a:lnTo>
                    <a:pt x="1366569" y="194637"/>
                  </a:lnTo>
                </a:path>
              </a:pathLst>
            </a:custGeom>
            <a:ln w="27101" cap="flat">
              <a:solidFill>
                <a:srgbClr val="1CABE2">
                  <a:alpha val="100000"/>
                </a:srgbClr>
              </a:solidFill>
              <a:prstDash val="solid"/>
              <a:round/>
            </a:ln>
          </p:spPr>
          <p:txBody>
            <a:bodyPr/>
            <a:lstStyle/>
            <a:p/>
          </p:txBody>
        </p:sp>
        <p:sp>
          <p:nvSpPr>
            <p:cNvPr id="259" name="pt259"/>
            <p:cNvSpPr/>
            <p:nvPr/>
          </p:nvSpPr>
          <p:spPr>
            <a:xfrm>
              <a:off x="7395124" y="51536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078408"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42005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49311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7261244" y="50793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277" name="tx277"/>
            <p:cNvSpPr/>
            <p:nvPr/>
          </p:nvSpPr>
          <p:spPr>
            <a:xfrm>
              <a:off x="8812300"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8" name="tx278"/>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9" name="tx279"/>
            <p:cNvSpPr/>
            <p:nvPr/>
          </p:nvSpPr>
          <p:spPr>
            <a:xfrm>
              <a:off x="8640073" y="4404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80" name="tx280"/>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1" name="tx281"/>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2" name="tx282"/>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3" name="tx283"/>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4" name="tx284"/>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5" name="tx285"/>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7" name="tx28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8" name="tx28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9" name="tx28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0" name="tx29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1" name="tx29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2" name="tx29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3" name="tx29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1" name="tx301"/>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2" name="tx302"/>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3" name="tx303"/>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4" name="tx304"/>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5" name="tx305"/>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6" name="tx306"/>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7" name="tx307"/>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8" name="tx308"/>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9" name="tx309"/>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0" name="tx310"/>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1" name="tx311"/>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2" name="tx312"/>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3" name="tx313"/>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4" name="tx314"/>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5" name="tx315"/>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6" name="tx316"/>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7" name="tx317"/>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8" name="tx318"/>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9" name="tx31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2" name="tx32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3" name="tx32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4" name="tx324"/>
            <p:cNvSpPr/>
            <p:nvPr/>
          </p:nvSpPr>
          <p:spPr>
            <a:xfrm>
              <a:off x="2462301" y="1330710"/>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Palau, 2000-2025</a:t>
              </a:r>
            </a:p>
          </p:txBody>
        </p:sp>
        <p:sp>
          <p:nvSpPr>
            <p:cNvPr id="325" name="tx32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6" name="tx32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ROTAC (85%).
Compared to 2019, coverage of 2 vaccines remained constant (DTP1 and IPV1) and 4 vaccines decreased (DTP3, MCV1, MCV2 and ROTAC).
Compared to 2024, coverage of 2 vaccines remained constant (DTP1 and IPV1), 3 vaccines decreased (DTP3, MCV1 and MCV2), and one vaccine increased (ROTAC).</a:t>
            </a:r>
          </a:p>
        </p:txBody>
      </p:sp>
      <p:sp>
        <p:nvSpPr>
          <p:cNvPr id="3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had its lowest coverage in MCV2 (78%), while most other routine vaccines clustered around 85-99%; 4 antigens decreased since 2019, and 3 antigens decreased since 2024.</a:t>
            </a:r>
          </a:p>
        </p:txBody>
      </p:sp>
      <p:grpSp xmlns:pic="http://schemas.openxmlformats.org/drawingml/2006/picture">
        <p:nvGrpSpPr>
          <p:cNvPr id="329" name=""/>
          <p:cNvGrpSpPr/>
          <p:nvPr/>
        </p:nvGrpSpPr>
        <p:grpSpPr>
          <a:xfrm>
            <a:off x="292608" y="1097280"/>
            <a:ext cx="8595360" cy="28575"/>
            <a:chOff x="292608" y="1097280"/>
            <a:chExt cx="8595360" cy="28575"/>
          </a:xfrm>
        </p:grpSpPr>
        <p:sp>
          <p:nvSpPr>
            <p:cNvPr id="3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0"/>
            </a:xfrm>
            <a:custGeom>
              <a:avLst/>
              <a:pathLst>
                <a:path w="6518190" h="2372480">
                  <a:moveTo>
                    <a:pt x="0" y="142348"/>
                  </a:moveTo>
                  <a:lnTo>
                    <a:pt x="260727" y="47449"/>
                  </a:lnTo>
                  <a:lnTo>
                    <a:pt x="521455" y="0"/>
                  </a:lnTo>
                  <a:lnTo>
                    <a:pt x="782182" y="0"/>
                  </a:lnTo>
                  <a:lnTo>
                    <a:pt x="1042910" y="47449"/>
                  </a:lnTo>
                  <a:lnTo>
                    <a:pt x="1303638" y="47449"/>
                  </a:lnTo>
                  <a:lnTo>
                    <a:pt x="1564365" y="47449"/>
                  </a:lnTo>
                  <a:lnTo>
                    <a:pt x="1825093" y="237248"/>
                  </a:lnTo>
                  <a:lnTo>
                    <a:pt x="2085820" y="332147"/>
                  </a:lnTo>
                  <a:lnTo>
                    <a:pt x="2346548" y="2372480"/>
                  </a:lnTo>
                  <a:lnTo>
                    <a:pt x="2607276" y="1423488"/>
                  </a:lnTo>
                  <a:lnTo>
                    <a:pt x="2868003" y="711744"/>
                  </a:lnTo>
                  <a:lnTo>
                    <a:pt x="3128731" y="474496"/>
                  </a:lnTo>
                  <a:lnTo>
                    <a:pt x="3389458" y="0"/>
                  </a:lnTo>
                  <a:lnTo>
                    <a:pt x="3650186" y="189798"/>
                  </a:lnTo>
                  <a:lnTo>
                    <a:pt x="3910914" y="427046"/>
                  </a:lnTo>
                  <a:lnTo>
                    <a:pt x="4171641" y="47449"/>
                  </a:lnTo>
                  <a:lnTo>
                    <a:pt x="4432369" y="94899"/>
                  </a:lnTo>
                  <a:lnTo>
                    <a:pt x="4693096" y="189798"/>
                  </a:lnTo>
                  <a:lnTo>
                    <a:pt x="4953824" y="94899"/>
                  </a:lnTo>
                  <a:lnTo>
                    <a:pt x="5214552" y="142348"/>
                  </a:lnTo>
                  <a:lnTo>
                    <a:pt x="5475279" y="189798"/>
                  </a:lnTo>
                  <a:lnTo>
                    <a:pt x="5736007" y="237248"/>
                  </a:lnTo>
                  <a:lnTo>
                    <a:pt x="5996734" y="94899"/>
                  </a:lnTo>
                  <a:lnTo>
                    <a:pt x="6257462" y="94899"/>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23488"/>
            </a:xfrm>
            <a:custGeom>
              <a:avLst/>
              <a:pathLst>
                <a:path w="6518190" h="1423488">
                  <a:moveTo>
                    <a:pt x="0" y="142348"/>
                  </a:moveTo>
                  <a:lnTo>
                    <a:pt x="260727" y="47449"/>
                  </a:lnTo>
                  <a:lnTo>
                    <a:pt x="521455" y="0"/>
                  </a:lnTo>
                  <a:lnTo>
                    <a:pt x="782182" y="0"/>
                  </a:lnTo>
                  <a:lnTo>
                    <a:pt x="1042910" y="47449"/>
                  </a:lnTo>
                  <a:lnTo>
                    <a:pt x="1303638" y="47449"/>
                  </a:lnTo>
                  <a:lnTo>
                    <a:pt x="1564365" y="47449"/>
                  </a:lnTo>
                  <a:lnTo>
                    <a:pt x="1825093" y="379596"/>
                  </a:lnTo>
                  <a:lnTo>
                    <a:pt x="2085820" y="332147"/>
                  </a:lnTo>
                  <a:lnTo>
                    <a:pt x="2346548" y="1423488"/>
                  </a:lnTo>
                  <a:lnTo>
                    <a:pt x="2607276" y="901542"/>
                  </a:lnTo>
                  <a:lnTo>
                    <a:pt x="2868003" y="379596"/>
                  </a:lnTo>
                  <a:lnTo>
                    <a:pt x="3128731" y="474496"/>
                  </a:lnTo>
                  <a:lnTo>
                    <a:pt x="3389458" y="0"/>
                  </a:lnTo>
                  <a:lnTo>
                    <a:pt x="3650186" y="0"/>
                  </a:lnTo>
                  <a:lnTo>
                    <a:pt x="3910914" y="427046"/>
                  </a:lnTo>
                  <a:lnTo>
                    <a:pt x="4171641" y="47449"/>
                  </a:lnTo>
                  <a:lnTo>
                    <a:pt x="4432369" y="47449"/>
                  </a:lnTo>
                  <a:lnTo>
                    <a:pt x="4693096" y="47449"/>
                  </a:lnTo>
                  <a:lnTo>
                    <a:pt x="4953824" y="47449"/>
                  </a:lnTo>
                  <a:lnTo>
                    <a:pt x="5214552" y="284697"/>
                  </a:lnTo>
                  <a:lnTo>
                    <a:pt x="5475279" y="142348"/>
                  </a:lnTo>
                  <a:lnTo>
                    <a:pt x="5736007" y="189798"/>
                  </a:lnTo>
                  <a:lnTo>
                    <a:pt x="5996734" y="47449"/>
                  </a:lnTo>
                  <a:lnTo>
                    <a:pt x="6257462" y="0"/>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419930"/>
            </a:xfrm>
            <a:custGeom>
              <a:avLst/>
              <a:pathLst>
                <a:path w="6518190" h="2419930">
                  <a:moveTo>
                    <a:pt x="0" y="142348"/>
                  </a:moveTo>
                  <a:lnTo>
                    <a:pt x="260727" y="284697"/>
                  </a:lnTo>
                  <a:lnTo>
                    <a:pt x="521455" y="427046"/>
                  </a:lnTo>
                  <a:lnTo>
                    <a:pt x="782182" y="237248"/>
                  </a:lnTo>
                  <a:lnTo>
                    <a:pt x="1042910" y="47449"/>
                  </a:lnTo>
                  <a:lnTo>
                    <a:pt x="1303638" y="47449"/>
                  </a:lnTo>
                  <a:lnTo>
                    <a:pt x="1564365" y="47449"/>
                  </a:lnTo>
                  <a:lnTo>
                    <a:pt x="1825093" y="189798"/>
                  </a:lnTo>
                  <a:lnTo>
                    <a:pt x="2085820" y="332147"/>
                  </a:lnTo>
                  <a:lnTo>
                    <a:pt x="2346548" y="2419930"/>
                  </a:lnTo>
                  <a:lnTo>
                    <a:pt x="2607276" y="1565837"/>
                  </a:lnTo>
                  <a:lnTo>
                    <a:pt x="2868003" y="664294"/>
                  </a:lnTo>
                  <a:lnTo>
                    <a:pt x="3128731" y="474496"/>
                  </a:lnTo>
                  <a:lnTo>
                    <a:pt x="3389458" y="0"/>
                  </a:lnTo>
                  <a:lnTo>
                    <a:pt x="3650186" y="0"/>
                  </a:lnTo>
                  <a:lnTo>
                    <a:pt x="3910914" y="474496"/>
                  </a:lnTo>
                  <a:lnTo>
                    <a:pt x="4171641" y="47449"/>
                  </a:lnTo>
                  <a:lnTo>
                    <a:pt x="4432369" y="189798"/>
                  </a:lnTo>
                  <a:lnTo>
                    <a:pt x="4693096" y="332147"/>
                  </a:lnTo>
                  <a:lnTo>
                    <a:pt x="4953824" y="284697"/>
                  </a:lnTo>
                  <a:lnTo>
                    <a:pt x="5214552" y="474496"/>
                  </a:lnTo>
                  <a:lnTo>
                    <a:pt x="5475279" y="474496"/>
                  </a:lnTo>
                  <a:lnTo>
                    <a:pt x="5736007" y="616844"/>
                  </a:lnTo>
                  <a:lnTo>
                    <a:pt x="5996734" y="332147"/>
                  </a:lnTo>
                  <a:lnTo>
                    <a:pt x="6257462" y="0"/>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3742531" y="2828783"/>
              <a:ext cx="3910914" cy="2609728"/>
            </a:xfrm>
            <a:custGeom>
              <a:avLst/>
              <a:pathLst>
                <a:path w="3910914" h="2609728">
                  <a:moveTo>
                    <a:pt x="0" y="2372480"/>
                  </a:moveTo>
                  <a:lnTo>
                    <a:pt x="260727" y="2609728"/>
                  </a:lnTo>
                  <a:lnTo>
                    <a:pt x="521455" y="2277581"/>
                  </a:lnTo>
                  <a:lnTo>
                    <a:pt x="782182" y="2419930"/>
                  </a:lnTo>
                  <a:lnTo>
                    <a:pt x="1042910" y="2230131"/>
                  </a:lnTo>
                  <a:lnTo>
                    <a:pt x="1303638" y="1850534"/>
                  </a:lnTo>
                  <a:lnTo>
                    <a:pt x="1564365" y="1470937"/>
                  </a:lnTo>
                  <a:lnTo>
                    <a:pt x="1825093" y="1138790"/>
                  </a:lnTo>
                  <a:lnTo>
                    <a:pt x="2085820" y="616844"/>
                  </a:lnTo>
                  <a:lnTo>
                    <a:pt x="2346548" y="189798"/>
                  </a:lnTo>
                  <a:lnTo>
                    <a:pt x="2607276" y="0"/>
                  </a:lnTo>
                  <a:lnTo>
                    <a:pt x="2868003" y="94899"/>
                  </a:lnTo>
                  <a:lnTo>
                    <a:pt x="3128731" y="332147"/>
                  </a:lnTo>
                  <a:lnTo>
                    <a:pt x="3389458" y="759193"/>
                  </a:lnTo>
                  <a:lnTo>
                    <a:pt x="3650186" y="1708186"/>
                  </a:lnTo>
                  <a:lnTo>
                    <a:pt x="3910914" y="170818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89798"/>
            </a:xfrm>
            <a:custGeom>
              <a:avLst/>
              <a:pathLst>
                <a:path w="2607276" h="189798">
                  <a:moveTo>
                    <a:pt x="0" y="0"/>
                  </a:moveTo>
                  <a:lnTo>
                    <a:pt x="260727" y="189798"/>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142348"/>
            </a:xfrm>
            <a:custGeom>
              <a:avLst/>
              <a:pathLst>
                <a:path w="1042910" h="142348">
                  <a:moveTo>
                    <a:pt x="0" y="94899"/>
                  </a:moveTo>
                  <a:lnTo>
                    <a:pt x="260727" y="142348"/>
                  </a:lnTo>
                  <a:lnTo>
                    <a:pt x="521455" y="0"/>
                  </a:lnTo>
                  <a:lnTo>
                    <a:pt x="782182" y="0"/>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846976"/>
            </a:xfrm>
            <a:custGeom>
              <a:avLst/>
              <a:pathLst>
                <a:path w="6518190" h="2846976">
                  <a:moveTo>
                    <a:pt x="0" y="759193"/>
                  </a:moveTo>
                  <a:lnTo>
                    <a:pt x="260727" y="379596"/>
                  </a:lnTo>
                  <a:lnTo>
                    <a:pt x="521455" y="0"/>
                  </a:lnTo>
                  <a:lnTo>
                    <a:pt x="782182" y="0"/>
                  </a:lnTo>
                  <a:lnTo>
                    <a:pt x="1042910" y="0"/>
                  </a:lnTo>
                  <a:lnTo>
                    <a:pt x="1303638" y="47449"/>
                  </a:lnTo>
                  <a:lnTo>
                    <a:pt x="1564365" y="47449"/>
                  </a:lnTo>
                  <a:lnTo>
                    <a:pt x="1825093" y="379596"/>
                  </a:lnTo>
                  <a:lnTo>
                    <a:pt x="2085820" y="94899"/>
                  </a:lnTo>
                  <a:lnTo>
                    <a:pt x="2346548" y="1138790"/>
                  </a:lnTo>
                  <a:lnTo>
                    <a:pt x="2607276" y="2846976"/>
                  </a:lnTo>
                  <a:lnTo>
                    <a:pt x="2868003" y="664294"/>
                  </a:lnTo>
                  <a:lnTo>
                    <a:pt x="3128731" y="379596"/>
                  </a:lnTo>
                  <a:lnTo>
                    <a:pt x="3389458" y="0"/>
                  </a:lnTo>
                  <a:lnTo>
                    <a:pt x="3650186" y="759193"/>
                  </a:lnTo>
                  <a:lnTo>
                    <a:pt x="3910914" y="189798"/>
                  </a:lnTo>
                  <a:lnTo>
                    <a:pt x="4171641" y="142348"/>
                  </a:lnTo>
                  <a:lnTo>
                    <a:pt x="4432369" y="284697"/>
                  </a:lnTo>
                  <a:lnTo>
                    <a:pt x="4693096" y="427046"/>
                  </a:lnTo>
                  <a:lnTo>
                    <a:pt x="4953824" y="94899"/>
                  </a:lnTo>
                  <a:lnTo>
                    <a:pt x="5214552" y="284697"/>
                  </a:lnTo>
                  <a:lnTo>
                    <a:pt x="5475279" y="284697"/>
                  </a:lnTo>
                  <a:lnTo>
                    <a:pt x="5736007" y="142348"/>
                  </a:lnTo>
                  <a:lnTo>
                    <a:pt x="5996734" y="142348"/>
                  </a:lnTo>
                  <a:lnTo>
                    <a:pt x="6257462" y="14234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2799527"/>
            </a:xfrm>
            <a:custGeom>
              <a:avLst/>
              <a:pathLst>
                <a:path w="6518190" h="2799527">
                  <a:moveTo>
                    <a:pt x="0" y="1091341"/>
                  </a:moveTo>
                  <a:lnTo>
                    <a:pt x="260727" y="711744"/>
                  </a:lnTo>
                  <a:lnTo>
                    <a:pt x="521455" y="379596"/>
                  </a:lnTo>
                  <a:lnTo>
                    <a:pt x="782182" y="189798"/>
                  </a:lnTo>
                  <a:lnTo>
                    <a:pt x="1042910" y="0"/>
                  </a:lnTo>
                  <a:lnTo>
                    <a:pt x="1303638" y="142348"/>
                  </a:lnTo>
                  <a:lnTo>
                    <a:pt x="1564365" y="0"/>
                  </a:lnTo>
                  <a:lnTo>
                    <a:pt x="1825093" y="711744"/>
                  </a:lnTo>
                  <a:lnTo>
                    <a:pt x="2085820" y="996441"/>
                  </a:lnTo>
                  <a:lnTo>
                    <a:pt x="2346548" y="901542"/>
                  </a:lnTo>
                  <a:lnTo>
                    <a:pt x="2607276" y="2799527"/>
                  </a:lnTo>
                  <a:lnTo>
                    <a:pt x="2868003" y="711744"/>
                  </a:lnTo>
                  <a:lnTo>
                    <a:pt x="3128731" y="569395"/>
                  </a:lnTo>
                  <a:lnTo>
                    <a:pt x="3389458" y="0"/>
                  </a:lnTo>
                  <a:lnTo>
                    <a:pt x="3650186" y="806643"/>
                  </a:lnTo>
                  <a:lnTo>
                    <a:pt x="3910914" y="759193"/>
                  </a:lnTo>
                  <a:lnTo>
                    <a:pt x="4171641" y="142348"/>
                  </a:lnTo>
                  <a:lnTo>
                    <a:pt x="4432369" y="996441"/>
                  </a:lnTo>
                  <a:lnTo>
                    <a:pt x="4693096" y="1091341"/>
                  </a:lnTo>
                  <a:lnTo>
                    <a:pt x="4953824" y="474496"/>
                  </a:lnTo>
                  <a:lnTo>
                    <a:pt x="5214552" y="711744"/>
                  </a:lnTo>
                  <a:lnTo>
                    <a:pt x="5475279" y="664294"/>
                  </a:lnTo>
                  <a:lnTo>
                    <a:pt x="5736007" y="616844"/>
                  </a:lnTo>
                  <a:lnTo>
                    <a:pt x="5996734" y="427046"/>
                  </a:lnTo>
                  <a:lnTo>
                    <a:pt x="6257462" y="474496"/>
                  </a:lnTo>
                  <a:lnTo>
                    <a:pt x="6518190" y="948992"/>
                  </a:lnTo>
                </a:path>
              </a:pathLst>
            </a:custGeom>
            <a:ln w="27101" cap="flat">
              <a:solidFill>
                <a:srgbClr val="008B00">
                  <a:alpha val="100000"/>
                </a:srgbClr>
              </a:solidFill>
              <a:prstDash val="solid"/>
              <a:round/>
            </a:ln>
          </p:spPr>
          <p:txBody>
            <a:bodyPr/>
            <a:lstStyle/>
            <a:p/>
          </p:txBody>
        </p:sp>
        <p:sp>
          <p:nvSpPr>
            <p:cNvPr id="46" name="pl46"/>
            <p:cNvSpPr/>
            <p:nvPr/>
          </p:nvSpPr>
          <p:spPr>
            <a:xfrm>
              <a:off x="3221076" y="978248"/>
              <a:ext cx="4432369" cy="4317914"/>
            </a:xfrm>
            <a:custGeom>
              <a:avLst/>
              <a:pathLst>
                <a:path w="4432369" h="4317914">
                  <a:moveTo>
                    <a:pt x="0" y="4317914"/>
                  </a:moveTo>
                  <a:lnTo>
                    <a:pt x="260727" y="3795968"/>
                  </a:lnTo>
                  <a:lnTo>
                    <a:pt x="521455" y="2514829"/>
                  </a:lnTo>
                  <a:lnTo>
                    <a:pt x="782182" y="1755635"/>
                  </a:lnTo>
                  <a:lnTo>
                    <a:pt x="1042910" y="759193"/>
                  </a:lnTo>
                  <a:lnTo>
                    <a:pt x="1303638" y="237248"/>
                  </a:lnTo>
                  <a:lnTo>
                    <a:pt x="1564365" y="237248"/>
                  </a:lnTo>
                  <a:lnTo>
                    <a:pt x="1825093" y="142348"/>
                  </a:lnTo>
                  <a:lnTo>
                    <a:pt x="2085820" y="0"/>
                  </a:lnTo>
                  <a:lnTo>
                    <a:pt x="2346548" y="427046"/>
                  </a:lnTo>
                  <a:lnTo>
                    <a:pt x="2607276" y="759193"/>
                  </a:lnTo>
                  <a:lnTo>
                    <a:pt x="2868003" y="1138790"/>
                  </a:lnTo>
                  <a:lnTo>
                    <a:pt x="3128731" y="1091341"/>
                  </a:lnTo>
                  <a:lnTo>
                    <a:pt x="3389458" y="996441"/>
                  </a:lnTo>
                  <a:lnTo>
                    <a:pt x="3650186" y="759193"/>
                  </a:lnTo>
                  <a:lnTo>
                    <a:pt x="3910914" y="237248"/>
                  </a:lnTo>
                  <a:lnTo>
                    <a:pt x="4171641" y="189798"/>
                  </a:lnTo>
                  <a:lnTo>
                    <a:pt x="4432369" y="142348"/>
                  </a:lnTo>
                </a:path>
              </a:pathLst>
            </a:custGeom>
            <a:ln w="27101" cap="flat">
              <a:solidFill>
                <a:srgbClr val="9A32CD">
                  <a:alpha val="100000"/>
                </a:srgbClr>
              </a:solidFill>
              <a:prstDash val="solid"/>
              <a:round/>
            </a:ln>
          </p:spPr>
          <p:txBody>
            <a:bodyPr/>
            <a:lstStyle/>
            <a:p/>
          </p:txBody>
        </p:sp>
        <p:sp>
          <p:nvSpPr>
            <p:cNvPr id="47" name="pl47"/>
            <p:cNvSpPr/>
            <p:nvPr/>
          </p:nvSpPr>
          <p:spPr>
            <a:xfrm>
              <a:off x="3481803" y="930799"/>
              <a:ext cx="4171641" cy="3985767"/>
            </a:xfrm>
            <a:custGeom>
              <a:avLst/>
              <a:pathLst>
                <a:path w="4171641" h="3985767">
                  <a:moveTo>
                    <a:pt x="0" y="3985767"/>
                  </a:moveTo>
                  <a:lnTo>
                    <a:pt x="260727" y="1091341"/>
                  </a:lnTo>
                  <a:lnTo>
                    <a:pt x="521455" y="474496"/>
                  </a:lnTo>
                  <a:lnTo>
                    <a:pt x="782182" y="474496"/>
                  </a:lnTo>
                  <a:lnTo>
                    <a:pt x="1042910" y="0"/>
                  </a:lnTo>
                  <a:lnTo>
                    <a:pt x="1303638" y="0"/>
                  </a:lnTo>
                  <a:lnTo>
                    <a:pt x="1564365" y="94899"/>
                  </a:lnTo>
                  <a:lnTo>
                    <a:pt x="1825093" y="1233689"/>
                  </a:lnTo>
                  <a:lnTo>
                    <a:pt x="2085820" y="189798"/>
                  </a:lnTo>
                  <a:lnTo>
                    <a:pt x="2346548" y="284697"/>
                  </a:lnTo>
                  <a:lnTo>
                    <a:pt x="2607276" y="332147"/>
                  </a:lnTo>
                  <a:lnTo>
                    <a:pt x="2868003" y="1945434"/>
                  </a:lnTo>
                  <a:lnTo>
                    <a:pt x="3128731" y="806643"/>
                  </a:lnTo>
                  <a:lnTo>
                    <a:pt x="3389458" y="759193"/>
                  </a:lnTo>
                  <a:lnTo>
                    <a:pt x="3650186" y="3226573"/>
                  </a:lnTo>
                  <a:lnTo>
                    <a:pt x="3910914" y="1850534"/>
                  </a:lnTo>
                  <a:lnTo>
                    <a:pt x="4171641" y="664294"/>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2846976"/>
            </a:xfrm>
            <a:custGeom>
              <a:avLst/>
              <a:pathLst>
                <a:path w="6518190" h="2846976">
                  <a:moveTo>
                    <a:pt x="0" y="759193"/>
                  </a:moveTo>
                  <a:lnTo>
                    <a:pt x="260727" y="379596"/>
                  </a:lnTo>
                  <a:lnTo>
                    <a:pt x="521455" y="0"/>
                  </a:lnTo>
                  <a:lnTo>
                    <a:pt x="782182" y="0"/>
                  </a:lnTo>
                  <a:lnTo>
                    <a:pt x="1042910" y="0"/>
                  </a:lnTo>
                  <a:lnTo>
                    <a:pt x="1303638" y="47449"/>
                  </a:lnTo>
                  <a:lnTo>
                    <a:pt x="1564365" y="47449"/>
                  </a:lnTo>
                  <a:lnTo>
                    <a:pt x="1825093" y="379596"/>
                  </a:lnTo>
                  <a:lnTo>
                    <a:pt x="2085820" y="94899"/>
                  </a:lnTo>
                  <a:lnTo>
                    <a:pt x="2346548" y="1138790"/>
                  </a:lnTo>
                  <a:lnTo>
                    <a:pt x="2607276" y="2846976"/>
                  </a:lnTo>
                  <a:lnTo>
                    <a:pt x="2868003" y="664294"/>
                  </a:lnTo>
                  <a:lnTo>
                    <a:pt x="3128731" y="379596"/>
                  </a:lnTo>
                  <a:lnTo>
                    <a:pt x="3389458" y="0"/>
                  </a:lnTo>
                  <a:lnTo>
                    <a:pt x="3650186" y="759193"/>
                  </a:lnTo>
                  <a:lnTo>
                    <a:pt x="3910914" y="189798"/>
                  </a:lnTo>
                  <a:lnTo>
                    <a:pt x="4171641" y="142348"/>
                  </a:lnTo>
                  <a:lnTo>
                    <a:pt x="4432369" y="284697"/>
                  </a:lnTo>
                  <a:lnTo>
                    <a:pt x="4693096" y="427046"/>
                  </a:lnTo>
                  <a:lnTo>
                    <a:pt x="4953824" y="94899"/>
                  </a:lnTo>
                  <a:lnTo>
                    <a:pt x="5214552" y="284697"/>
                  </a:lnTo>
                  <a:lnTo>
                    <a:pt x="5475279" y="284697"/>
                  </a:lnTo>
                  <a:lnTo>
                    <a:pt x="5736007" y="142348"/>
                  </a:lnTo>
                  <a:lnTo>
                    <a:pt x="5996734" y="142348"/>
                  </a:lnTo>
                  <a:lnTo>
                    <a:pt x="6257462" y="14234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70780" y="781482"/>
              <a:ext cx="754246" cy="145961"/>
            </a:xfrm>
            <a:custGeom>
              <a:avLst/>
              <a:pathLst>
                <a:path w="754246" h="145961">
                  <a:moveTo>
                    <a:pt x="754246" y="0"/>
                  </a:moveTo>
                  <a:lnTo>
                    <a:pt x="0" y="145961"/>
                  </a:lnTo>
                </a:path>
              </a:pathLst>
            </a:custGeom>
          </p:spPr>
          <p:txBody>
            <a:bodyPr/>
            <a:lstStyle/>
            <a:p/>
          </p:txBody>
        </p:sp>
        <p:sp>
          <p:nvSpPr>
            <p:cNvPr id="50" name="pl50"/>
            <p:cNvSpPr/>
            <p:nvPr/>
          </p:nvSpPr>
          <p:spPr>
            <a:xfrm>
              <a:off x="7671540" y="1040592"/>
              <a:ext cx="711405" cy="31747"/>
            </a:xfrm>
            <a:custGeom>
              <a:avLst/>
              <a:pathLst>
                <a:path w="711405" h="31747">
                  <a:moveTo>
                    <a:pt x="711405" y="0"/>
                  </a:moveTo>
                  <a:lnTo>
                    <a:pt x="0" y="31747"/>
                  </a:lnTo>
                </a:path>
              </a:pathLst>
            </a:custGeom>
          </p:spPr>
          <p:txBody>
            <a:bodyPr/>
            <a:lstStyle/>
            <a:p/>
          </p:txBody>
        </p:sp>
        <p:sp>
          <p:nvSpPr>
            <p:cNvPr id="51" name="pl51"/>
            <p:cNvSpPr/>
            <p:nvPr/>
          </p:nvSpPr>
          <p:spPr>
            <a:xfrm>
              <a:off x="7669526" y="1078416"/>
              <a:ext cx="659057" cy="215915"/>
            </a:xfrm>
            <a:custGeom>
              <a:avLst/>
              <a:pathLst>
                <a:path w="659057" h="215915">
                  <a:moveTo>
                    <a:pt x="659057" y="215915"/>
                  </a:moveTo>
                  <a:lnTo>
                    <a:pt x="0" y="0"/>
                  </a:lnTo>
                </a:path>
              </a:pathLst>
            </a:custGeom>
          </p:spPr>
          <p:txBody>
            <a:bodyPr/>
            <a:lstStyle/>
            <a:p/>
          </p:txBody>
        </p:sp>
        <p:sp>
          <p:nvSpPr>
            <p:cNvPr id="52" name="pl52"/>
            <p:cNvSpPr/>
            <p:nvPr/>
          </p:nvSpPr>
          <p:spPr>
            <a:xfrm>
              <a:off x="7666181" y="1081254"/>
              <a:ext cx="740848" cy="471581"/>
            </a:xfrm>
            <a:custGeom>
              <a:avLst/>
              <a:pathLst>
                <a:path w="740848" h="471581">
                  <a:moveTo>
                    <a:pt x="740848" y="471581"/>
                  </a:moveTo>
                  <a:lnTo>
                    <a:pt x="0" y="0"/>
                  </a:lnTo>
                </a:path>
              </a:pathLst>
            </a:custGeom>
          </p:spPr>
          <p:txBody>
            <a:bodyPr/>
            <a:lstStyle/>
            <a:p/>
          </p:txBody>
        </p:sp>
        <p:sp>
          <p:nvSpPr>
            <p:cNvPr id="53" name="pl53"/>
            <p:cNvSpPr/>
            <p:nvPr/>
          </p:nvSpPr>
          <p:spPr>
            <a:xfrm>
              <a:off x="7661723" y="1130727"/>
              <a:ext cx="775371" cy="948815"/>
            </a:xfrm>
            <a:custGeom>
              <a:avLst/>
              <a:pathLst>
                <a:path w="775371" h="948815">
                  <a:moveTo>
                    <a:pt x="775371" y="948815"/>
                  </a:moveTo>
                  <a:lnTo>
                    <a:pt x="0" y="0"/>
                  </a:lnTo>
                </a:path>
              </a:pathLst>
            </a:custGeom>
          </p:spPr>
          <p:txBody>
            <a:bodyPr/>
            <a:lstStyle/>
            <a:p/>
          </p:txBody>
        </p:sp>
        <p:sp>
          <p:nvSpPr>
            <p:cNvPr id="54" name="pl54"/>
            <p:cNvSpPr/>
            <p:nvPr/>
          </p:nvSpPr>
          <p:spPr>
            <a:xfrm>
              <a:off x="7663437" y="1130099"/>
              <a:ext cx="719508" cy="684218"/>
            </a:xfrm>
            <a:custGeom>
              <a:avLst/>
              <a:pathLst>
                <a:path w="719508" h="684218">
                  <a:moveTo>
                    <a:pt x="719508" y="684218"/>
                  </a:moveTo>
                  <a:lnTo>
                    <a:pt x="0" y="0"/>
                  </a:lnTo>
                </a:path>
              </a:pathLst>
            </a:custGeom>
          </p:spPr>
          <p:txBody>
            <a:bodyPr/>
            <a:lstStyle/>
            <a:p/>
          </p:txBody>
        </p:sp>
        <p:sp>
          <p:nvSpPr>
            <p:cNvPr id="55" name="pl55"/>
            <p:cNvSpPr/>
            <p:nvPr/>
          </p:nvSpPr>
          <p:spPr>
            <a:xfrm>
              <a:off x="7661184" y="1178343"/>
              <a:ext cx="1015219" cy="1350724"/>
            </a:xfrm>
            <a:custGeom>
              <a:avLst/>
              <a:pathLst>
                <a:path w="1015219" h="1350724">
                  <a:moveTo>
                    <a:pt x="1015219" y="1350724"/>
                  </a:moveTo>
                  <a:lnTo>
                    <a:pt x="0" y="0"/>
                  </a:lnTo>
                </a:path>
              </a:pathLst>
            </a:custGeom>
          </p:spPr>
          <p:txBody>
            <a:bodyPr/>
            <a:lstStyle/>
            <a:p/>
          </p:txBody>
        </p:sp>
        <p:sp>
          <p:nvSpPr>
            <p:cNvPr id="56" name="pl56"/>
            <p:cNvSpPr/>
            <p:nvPr/>
          </p:nvSpPr>
          <p:spPr>
            <a:xfrm>
              <a:off x="7659320" y="1178817"/>
              <a:ext cx="633111" cy="1160755"/>
            </a:xfrm>
            <a:custGeom>
              <a:avLst/>
              <a:pathLst>
                <a:path w="633111" h="1160755">
                  <a:moveTo>
                    <a:pt x="633111" y="1160755"/>
                  </a:moveTo>
                  <a:lnTo>
                    <a:pt x="0" y="0"/>
                  </a:lnTo>
                </a:path>
              </a:pathLst>
            </a:custGeom>
          </p:spPr>
          <p:txBody>
            <a:bodyPr/>
            <a:lstStyle/>
            <a:p/>
          </p:txBody>
        </p:sp>
        <p:sp>
          <p:nvSpPr>
            <p:cNvPr id="57" name="pl57"/>
            <p:cNvSpPr/>
            <p:nvPr/>
          </p:nvSpPr>
          <p:spPr>
            <a:xfrm>
              <a:off x="7659334" y="1605861"/>
              <a:ext cx="693439" cy="1267794"/>
            </a:xfrm>
            <a:custGeom>
              <a:avLst/>
              <a:pathLst>
                <a:path w="693439" h="1267794">
                  <a:moveTo>
                    <a:pt x="693439" y="1267794"/>
                  </a:moveTo>
                  <a:lnTo>
                    <a:pt x="0" y="0"/>
                  </a:lnTo>
                </a:path>
              </a:pathLst>
            </a:custGeom>
          </p:spPr>
          <p:txBody>
            <a:bodyPr/>
            <a:lstStyle/>
            <a:p/>
          </p:txBody>
        </p:sp>
        <p:sp>
          <p:nvSpPr>
            <p:cNvPr id="58" name="pl58"/>
            <p:cNvSpPr/>
            <p:nvPr/>
          </p:nvSpPr>
          <p:spPr>
            <a:xfrm>
              <a:off x="7659680" y="1937931"/>
              <a:ext cx="699181" cy="1198800"/>
            </a:xfrm>
            <a:custGeom>
              <a:avLst/>
              <a:pathLst>
                <a:path w="699181" h="1198800">
                  <a:moveTo>
                    <a:pt x="699181" y="1198800"/>
                  </a:moveTo>
                  <a:lnTo>
                    <a:pt x="0" y="0"/>
                  </a:lnTo>
                </a:path>
              </a:pathLst>
            </a:custGeom>
          </p:spPr>
          <p:txBody>
            <a:bodyPr/>
            <a:lstStyle/>
            <a:p/>
          </p:txBody>
        </p:sp>
        <p:sp>
          <p:nvSpPr>
            <p:cNvPr id="59" name="pl59"/>
            <p:cNvSpPr/>
            <p:nvPr/>
          </p:nvSpPr>
          <p:spPr>
            <a:xfrm>
              <a:off x="7671585" y="4536969"/>
              <a:ext cx="711359" cy="8"/>
            </a:xfrm>
            <a:custGeom>
              <a:avLst/>
              <a:pathLst>
                <a:path w="711359" h="8">
                  <a:moveTo>
                    <a:pt x="711359" y="8"/>
                  </a:moveTo>
                  <a:lnTo>
                    <a:pt x="0" y="0"/>
                  </a:lnTo>
                </a:path>
              </a:pathLst>
            </a:custGeom>
          </p:spPr>
          <p:txBody>
            <a:bodyPr/>
            <a:lstStyle/>
            <a:p/>
          </p:txBody>
        </p:sp>
        <p:sp>
          <p:nvSpPr>
            <p:cNvPr id="60" name="pg60"/>
            <p:cNvSpPr/>
            <p:nvPr/>
          </p:nvSpPr>
          <p:spPr>
            <a:xfrm>
              <a:off x="8356446" y="69385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39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59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75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4" name="pg64"/>
            <p:cNvSpPr/>
            <p:nvPr/>
          </p:nvSpPr>
          <p:spPr>
            <a:xfrm>
              <a:off x="8260004" y="121573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858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6" name="pg66"/>
            <p:cNvSpPr/>
            <p:nvPr/>
          </p:nvSpPr>
          <p:spPr>
            <a:xfrm>
              <a:off x="8338449" y="147551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1705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68" name="pg68"/>
            <p:cNvSpPr/>
            <p:nvPr/>
          </p:nvSpPr>
          <p:spPr>
            <a:xfrm>
              <a:off x="8368515" y="20008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423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0" name="pg70"/>
            <p:cNvSpPr/>
            <p:nvPr/>
          </p:nvSpPr>
          <p:spPr>
            <a:xfrm>
              <a:off x="8314365" y="17368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77834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95%</a:t>
              </a:r>
            </a:p>
          </p:txBody>
        </p:sp>
        <p:sp>
          <p:nvSpPr>
            <p:cNvPr id="72" name="pg72"/>
            <p:cNvSpPr/>
            <p:nvPr/>
          </p:nvSpPr>
          <p:spPr>
            <a:xfrm>
              <a:off x="8290281" y="25290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706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74" name="pg74"/>
            <p:cNvSpPr/>
            <p:nvPr/>
          </p:nvSpPr>
          <p:spPr>
            <a:xfrm>
              <a:off x="8223851" y="226047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020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94%</a:t>
              </a:r>
            </a:p>
          </p:txBody>
        </p:sp>
        <p:sp>
          <p:nvSpPr>
            <p:cNvPr id="76" name="pg76"/>
            <p:cNvSpPr/>
            <p:nvPr/>
          </p:nvSpPr>
          <p:spPr>
            <a:xfrm>
              <a:off x="8284194" y="279410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3563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8" name="pg78"/>
            <p:cNvSpPr/>
            <p:nvPr/>
          </p:nvSpPr>
          <p:spPr>
            <a:xfrm>
              <a:off x="8290281" y="30573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891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0" name="pg80"/>
            <p:cNvSpPr/>
            <p:nvPr/>
          </p:nvSpPr>
          <p:spPr>
            <a:xfrm>
              <a:off x="8314365" y="44524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4939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Palau,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(23%), followed by MCV2 (78%).
Coverage of 7 vaccines decreased (DTP3, HEPB3, HPVC, MCV1, MCV2, ROTAC and RUBELLA), 1 vaccine increased (HIB3), and 1 vaccine was the same (IPV1) compared to respective coverage in 2019.
Coverage of 7 vaccines decreased (DTP3, HEPB3, HIB3, IPVC, MCV1, MCV2 and RUBELLA), 2 vaccines were the same (HPVC and IPV1), and 1 vaccine increased (ROTAC)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320786"/>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433298" cy="0"/>
            </a:xfrm>
            <a:custGeom>
              <a:avLst/>
              <a:pathLst>
                <a:path w="433298" h="0">
                  <a:moveTo>
                    <a:pt x="0" y="0"/>
                  </a:moveTo>
                  <a:lnTo>
                    <a:pt x="144432" y="0"/>
                  </a:lnTo>
                  <a:lnTo>
                    <a:pt x="216649"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146496"/>
              <a:ext cx="505514" cy="0"/>
            </a:xfrm>
            <a:custGeom>
              <a:avLst/>
              <a:pathLst>
                <a:path w="505514" h="0">
                  <a:moveTo>
                    <a:pt x="0" y="0"/>
                  </a:moveTo>
                  <a:lnTo>
                    <a:pt x="433298" y="0"/>
                  </a:lnTo>
                  <a:lnTo>
                    <a:pt x="433298"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351"/>
              <a:ext cx="938813" cy="0"/>
            </a:xfrm>
            <a:custGeom>
              <a:avLst/>
              <a:pathLst>
                <a:path w="938813" h="0">
                  <a:moveTo>
                    <a:pt x="0" y="0"/>
                  </a:moveTo>
                  <a:lnTo>
                    <a:pt x="216649" y="0"/>
                  </a:lnTo>
                  <a:lnTo>
                    <a:pt x="216649" y="0"/>
                  </a:lnTo>
                  <a:lnTo>
                    <a:pt x="433298" y="0"/>
                  </a:lnTo>
                  <a:lnTo>
                    <a:pt x="505514" y="0"/>
                  </a:lnTo>
                  <a:lnTo>
                    <a:pt x="649947"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288865" cy="0"/>
            </a:xfrm>
            <a:custGeom>
              <a:avLst/>
              <a:pathLst>
                <a:path w="288865" h="0">
                  <a:moveTo>
                    <a:pt x="0" y="0"/>
                  </a:moveTo>
                  <a:lnTo>
                    <a:pt x="0" y="0"/>
                  </a:ln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124568" y="3797917"/>
              <a:ext cx="794380" cy="0"/>
            </a:xfrm>
            <a:custGeom>
              <a:avLst/>
              <a:pathLst>
                <a:path w="794380" h="0">
                  <a:moveTo>
                    <a:pt x="0" y="0"/>
                  </a:moveTo>
                  <a:lnTo>
                    <a:pt x="361082" y="0"/>
                  </a:lnTo>
                  <a:lnTo>
                    <a:pt x="433298" y="0"/>
                  </a:lnTo>
                  <a:lnTo>
                    <a:pt x="50551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4210772"/>
              <a:ext cx="1516544" cy="0"/>
            </a:xfrm>
            <a:custGeom>
              <a:avLst/>
              <a:pathLst>
                <a:path w="1516544" h="0">
                  <a:moveTo>
                    <a:pt x="0" y="0"/>
                  </a:moveTo>
                  <a:lnTo>
                    <a:pt x="72216" y="0"/>
                  </a:lnTo>
                  <a:lnTo>
                    <a:pt x="216649" y="0"/>
                  </a:lnTo>
                  <a:lnTo>
                    <a:pt x="577731" y="0"/>
                  </a:lnTo>
                  <a:lnTo>
                    <a:pt x="1372111" y="0"/>
                  </a:lnTo>
                  <a:lnTo>
                    <a:pt x="1444328"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8207814" y="4623627"/>
              <a:ext cx="288865" cy="0"/>
            </a:xfrm>
            <a:custGeom>
              <a:avLst/>
              <a:pathLst>
                <a:path w="288865" h="0">
                  <a:moveTo>
                    <a:pt x="0" y="0"/>
                  </a:moveTo>
                  <a:lnTo>
                    <a:pt x="0" y="0"/>
                  </a:ln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3730396" y="5036482"/>
              <a:ext cx="4405200" cy="0"/>
            </a:xfrm>
            <a:custGeom>
              <a:avLst/>
              <a:pathLst>
                <a:path w="4405200" h="0">
                  <a:moveTo>
                    <a:pt x="0" y="0"/>
                  </a:moveTo>
                  <a:lnTo>
                    <a:pt x="1949842" y="0"/>
                  </a:lnTo>
                  <a:lnTo>
                    <a:pt x="2094275" y="0"/>
                  </a:lnTo>
                  <a:lnTo>
                    <a:pt x="3683036" y="0"/>
                  </a:lnTo>
                  <a:lnTo>
                    <a:pt x="3755253" y="0"/>
                  </a:lnTo>
                  <a:lnTo>
                    <a:pt x="3899685" y="0"/>
                  </a:lnTo>
                  <a:lnTo>
                    <a:pt x="4405200"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7258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82017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8396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77293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76190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Palau,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4 vaccines had lower coverage than in 2019.
In 2025, 7 vaccines had lower coverage than in 2019.
In 2025, 7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580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2479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695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3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591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0387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864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934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81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829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0277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2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9172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3620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80681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251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580025" y="3036612"/>
              <a:ext cx="6671559" cy="1695085"/>
            </a:xfrm>
            <a:custGeom>
              <a:avLst/>
              <a:pathLst>
                <a:path w="6671559" h="1695085">
                  <a:moveTo>
                    <a:pt x="0" y="1367004"/>
                  </a:moveTo>
                  <a:lnTo>
                    <a:pt x="444770" y="1038923"/>
                  </a:lnTo>
                  <a:lnTo>
                    <a:pt x="889541" y="874882"/>
                  </a:lnTo>
                  <a:lnTo>
                    <a:pt x="1334311" y="1695085"/>
                  </a:lnTo>
                  <a:lnTo>
                    <a:pt x="1779082" y="1449024"/>
                  </a:lnTo>
                  <a:lnTo>
                    <a:pt x="2223853" y="1148283"/>
                  </a:lnTo>
                  <a:lnTo>
                    <a:pt x="2668623" y="820202"/>
                  </a:lnTo>
                  <a:lnTo>
                    <a:pt x="3113394" y="492121"/>
                  </a:lnTo>
                  <a:lnTo>
                    <a:pt x="3558164" y="246060"/>
                  </a:lnTo>
                  <a:lnTo>
                    <a:pt x="4002935" y="54680"/>
                  </a:lnTo>
                  <a:lnTo>
                    <a:pt x="4447706" y="0"/>
                  </a:lnTo>
                  <a:lnTo>
                    <a:pt x="4892476" y="82020"/>
                  </a:lnTo>
                  <a:lnTo>
                    <a:pt x="5337247" y="218720"/>
                  </a:lnTo>
                  <a:lnTo>
                    <a:pt x="5782018" y="382761"/>
                  </a:lnTo>
                  <a:lnTo>
                    <a:pt x="6226788" y="628822"/>
                  </a:lnTo>
                  <a:lnTo>
                    <a:pt x="6671559" y="628822"/>
                  </a:lnTo>
                </a:path>
              </a:pathLst>
            </a:custGeom>
            <a:ln w="29811" cap="flat">
              <a:solidFill>
                <a:srgbClr val="FF0000">
                  <a:alpha val="100000"/>
                </a:srgbClr>
              </a:solidFill>
              <a:prstDash val="solid"/>
              <a:round/>
            </a:ln>
          </p:spPr>
          <p:txBody>
            <a:bodyPr/>
            <a:lstStyle/>
            <a:p/>
          </p:txBody>
        </p:sp>
        <p:sp>
          <p:nvSpPr>
            <p:cNvPr id="34" name="pl34"/>
            <p:cNvSpPr/>
            <p:nvPr/>
          </p:nvSpPr>
          <p:spPr>
            <a:xfrm>
              <a:off x="1580025" y="3392033"/>
              <a:ext cx="6671559" cy="1503704"/>
            </a:xfrm>
            <a:custGeom>
              <a:avLst/>
              <a:pathLst>
                <a:path w="6671559" h="1503704">
                  <a:moveTo>
                    <a:pt x="0" y="1367004"/>
                  </a:moveTo>
                  <a:lnTo>
                    <a:pt x="444770" y="1503704"/>
                  </a:lnTo>
                  <a:lnTo>
                    <a:pt x="889541" y="1312324"/>
                  </a:lnTo>
                  <a:lnTo>
                    <a:pt x="1334311" y="1394344"/>
                  </a:lnTo>
                  <a:lnTo>
                    <a:pt x="1779082" y="1284984"/>
                  </a:lnTo>
                  <a:lnTo>
                    <a:pt x="2223853" y="1066263"/>
                  </a:lnTo>
                  <a:lnTo>
                    <a:pt x="2668623" y="847542"/>
                  </a:lnTo>
                  <a:lnTo>
                    <a:pt x="3113394" y="656162"/>
                  </a:lnTo>
                  <a:lnTo>
                    <a:pt x="3558164" y="355421"/>
                  </a:lnTo>
                  <a:lnTo>
                    <a:pt x="4002935" y="109360"/>
                  </a:lnTo>
                  <a:lnTo>
                    <a:pt x="4447706" y="0"/>
                  </a:lnTo>
                  <a:lnTo>
                    <a:pt x="4892476" y="54680"/>
                  </a:lnTo>
                  <a:lnTo>
                    <a:pt x="5337247" y="191380"/>
                  </a:lnTo>
                  <a:lnTo>
                    <a:pt x="5782018" y="437441"/>
                  </a:lnTo>
                  <a:lnTo>
                    <a:pt x="6226788" y="984243"/>
                  </a:lnTo>
                  <a:lnTo>
                    <a:pt x="6671559" y="984243"/>
                  </a:lnTo>
                </a:path>
              </a:pathLst>
            </a:custGeom>
            <a:ln w="29811" cap="flat">
              <a:solidFill>
                <a:srgbClr val="0058AB">
                  <a:alpha val="100000"/>
                </a:srgbClr>
              </a:solidFill>
              <a:prstDash val="solid"/>
              <a:round/>
            </a:ln>
          </p:spPr>
          <p:txBody>
            <a:bodyPr/>
            <a:lstStyle/>
            <a:p/>
          </p:txBody>
        </p:sp>
        <p:sp>
          <p:nvSpPr>
            <p:cNvPr id="35" name="pt35"/>
            <p:cNvSpPr/>
            <p:nvPr/>
          </p:nvSpPr>
          <p:spPr>
            <a:xfrm>
              <a:off x="1555200"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99970"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444741"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889511"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334282"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779053"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223823"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668594"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511336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555813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002906"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6447676"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689244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7337218"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7781988"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226759"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555200"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999970"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444741"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889511"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334282"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779053"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223823"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4668594"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5113365"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5558135"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6002906"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644767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6892447"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7337218"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7781988"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8226759"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58002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8" name="tx68"/>
            <p:cNvSpPr/>
            <p:nvPr/>
          </p:nvSpPr>
          <p:spPr>
            <a:xfrm>
              <a:off x="2024796"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9" name="tx69"/>
            <p:cNvSpPr/>
            <p:nvPr/>
          </p:nvSpPr>
          <p:spPr>
            <a:xfrm>
              <a:off x="2469567"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0" name="tx70"/>
            <p:cNvSpPr/>
            <p:nvPr/>
          </p:nvSpPr>
          <p:spPr>
            <a:xfrm>
              <a:off x="2914337"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71" name="tx71"/>
            <p:cNvSpPr/>
            <p:nvPr/>
          </p:nvSpPr>
          <p:spPr>
            <a:xfrm>
              <a:off x="3359108"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2" name="tx72"/>
            <p:cNvSpPr/>
            <p:nvPr/>
          </p:nvSpPr>
          <p:spPr>
            <a:xfrm>
              <a:off x="3803879"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73" name="tx73"/>
            <p:cNvSpPr/>
            <p:nvPr/>
          </p:nvSpPr>
          <p:spPr>
            <a:xfrm>
              <a:off x="4248649"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74" name="tx74"/>
            <p:cNvSpPr/>
            <p:nvPr/>
          </p:nvSpPr>
          <p:spPr>
            <a:xfrm>
              <a:off x="4693420"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5" name="tx75"/>
            <p:cNvSpPr/>
            <p:nvPr/>
          </p:nvSpPr>
          <p:spPr>
            <a:xfrm>
              <a:off x="5138190"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6" name="tx76"/>
            <p:cNvSpPr/>
            <p:nvPr/>
          </p:nvSpPr>
          <p:spPr>
            <a:xfrm>
              <a:off x="5582961"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7" name="tx77"/>
            <p:cNvSpPr/>
            <p:nvPr/>
          </p:nvSpPr>
          <p:spPr>
            <a:xfrm>
              <a:off x="6027732"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8" name="tx78"/>
            <p:cNvSpPr/>
            <p:nvPr/>
          </p:nvSpPr>
          <p:spPr>
            <a:xfrm>
              <a:off x="647250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9" name="tx79"/>
            <p:cNvSpPr/>
            <p:nvPr/>
          </p:nvSpPr>
          <p:spPr>
            <a:xfrm>
              <a:off x="6917273"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80" name="tx80"/>
            <p:cNvSpPr/>
            <p:nvPr/>
          </p:nvSpPr>
          <p:spPr>
            <a:xfrm>
              <a:off x="7362044"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81" name="tx81"/>
            <p:cNvSpPr/>
            <p:nvPr/>
          </p:nvSpPr>
          <p:spPr>
            <a:xfrm>
              <a:off x="7806814"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82" name="tx82"/>
            <p:cNvSpPr/>
            <p:nvPr/>
          </p:nvSpPr>
          <p:spPr>
            <a:xfrm>
              <a:off x="8251585"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83" name="tx83"/>
            <p:cNvSpPr/>
            <p:nvPr/>
          </p:nvSpPr>
          <p:spPr>
            <a:xfrm>
              <a:off x="1580025"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84" name="tx84"/>
            <p:cNvSpPr/>
            <p:nvPr/>
          </p:nvSpPr>
          <p:spPr>
            <a:xfrm>
              <a:off x="2024796"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85" name="tx85"/>
            <p:cNvSpPr/>
            <p:nvPr/>
          </p:nvSpPr>
          <p:spPr>
            <a:xfrm>
              <a:off x="2469567"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6" name="tx86"/>
            <p:cNvSpPr/>
            <p:nvPr/>
          </p:nvSpPr>
          <p:spPr>
            <a:xfrm>
              <a:off x="2914337"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87" name="tx87"/>
            <p:cNvSpPr/>
            <p:nvPr/>
          </p:nvSpPr>
          <p:spPr>
            <a:xfrm>
              <a:off x="3359108"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8" name="tx88"/>
            <p:cNvSpPr/>
            <p:nvPr/>
          </p:nvSpPr>
          <p:spPr>
            <a:xfrm>
              <a:off x="3803879"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9" name="tx89"/>
            <p:cNvSpPr/>
            <p:nvPr/>
          </p:nvSpPr>
          <p:spPr>
            <a:xfrm>
              <a:off x="4248649"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90" name="tx90"/>
            <p:cNvSpPr/>
            <p:nvPr/>
          </p:nvSpPr>
          <p:spPr>
            <a:xfrm>
              <a:off x="4693420"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91" name="tx91"/>
            <p:cNvSpPr/>
            <p:nvPr/>
          </p:nvSpPr>
          <p:spPr>
            <a:xfrm>
              <a:off x="5138190"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2" name="tx92"/>
            <p:cNvSpPr/>
            <p:nvPr/>
          </p:nvSpPr>
          <p:spPr>
            <a:xfrm>
              <a:off x="558296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3" name="tx93"/>
            <p:cNvSpPr/>
            <p:nvPr/>
          </p:nvSpPr>
          <p:spPr>
            <a:xfrm>
              <a:off x="6027732"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94" name="tx94"/>
            <p:cNvSpPr/>
            <p:nvPr/>
          </p:nvSpPr>
          <p:spPr>
            <a:xfrm>
              <a:off x="6472502"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95" name="tx95"/>
            <p:cNvSpPr/>
            <p:nvPr/>
          </p:nvSpPr>
          <p:spPr>
            <a:xfrm>
              <a:off x="691727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6" name="tx96"/>
            <p:cNvSpPr/>
            <p:nvPr/>
          </p:nvSpPr>
          <p:spPr>
            <a:xfrm>
              <a:off x="7362044"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7" name="tx97"/>
            <p:cNvSpPr/>
            <p:nvPr/>
          </p:nvSpPr>
          <p:spPr>
            <a:xfrm>
              <a:off x="7806814"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98" name="tx98"/>
            <p:cNvSpPr/>
            <p:nvPr/>
          </p:nvSpPr>
          <p:spPr>
            <a:xfrm>
              <a:off x="8251585"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99" name="pl9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101" name="tx10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2" name="tx102"/>
            <p:cNvSpPr/>
            <p:nvPr/>
          </p:nvSpPr>
          <p:spPr>
            <a:xfrm rot="-5400000">
              <a:off x="14520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03" name="tx103"/>
            <p:cNvSpPr/>
            <p:nvPr/>
          </p:nvSpPr>
          <p:spPr>
            <a:xfrm rot="-5400000">
              <a:off x="18967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04" name="tx104"/>
            <p:cNvSpPr/>
            <p:nvPr/>
          </p:nvSpPr>
          <p:spPr>
            <a:xfrm rot="-5400000">
              <a:off x="23415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05" name="tx105"/>
            <p:cNvSpPr/>
            <p:nvPr/>
          </p:nvSpPr>
          <p:spPr>
            <a:xfrm rot="-5400000">
              <a:off x="27863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6" name="tx106"/>
            <p:cNvSpPr/>
            <p:nvPr/>
          </p:nvSpPr>
          <p:spPr>
            <a:xfrm rot="-5400000">
              <a:off x="32311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7" name="tx107"/>
            <p:cNvSpPr/>
            <p:nvPr/>
          </p:nvSpPr>
          <p:spPr>
            <a:xfrm rot="-5400000">
              <a:off x="36758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8" name="tx108"/>
            <p:cNvSpPr/>
            <p:nvPr/>
          </p:nvSpPr>
          <p:spPr>
            <a:xfrm rot="-5400000">
              <a:off x="41206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9" name="tx109"/>
            <p:cNvSpPr/>
            <p:nvPr/>
          </p:nvSpPr>
          <p:spPr>
            <a:xfrm rot="-5400000">
              <a:off x="45654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0" name="tx110"/>
            <p:cNvSpPr/>
            <p:nvPr/>
          </p:nvSpPr>
          <p:spPr>
            <a:xfrm rot="-5400000">
              <a:off x="50101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1" name="tx111"/>
            <p:cNvSpPr/>
            <p:nvPr/>
          </p:nvSpPr>
          <p:spPr>
            <a:xfrm rot="-5400000">
              <a:off x="54549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2" name="tx112"/>
            <p:cNvSpPr/>
            <p:nvPr/>
          </p:nvSpPr>
          <p:spPr>
            <a:xfrm rot="-5400000">
              <a:off x="58997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3" name="tx113"/>
            <p:cNvSpPr/>
            <p:nvPr/>
          </p:nvSpPr>
          <p:spPr>
            <a:xfrm rot="-5400000">
              <a:off x="63445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4" name="tx114"/>
            <p:cNvSpPr/>
            <p:nvPr/>
          </p:nvSpPr>
          <p:spPr>
            <a:xfrm rot="-5400000">
              <a:off x="67892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5" name="tx115"/>
            <p:cNvSpPr/>
            <p:nvPr/>
          </p:nvSpPr>
          <p:spPr>
            <a:xfrm rot="-5400000">
              <a:off x="723401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6" name="tx116"/>
            <p:cNvSpPr/>
            <p:nvPr/>
          </p:nvSpPr>
          <p:spPr>
            <a:xfrm rot="-5400000">
              <a:off x="76788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7" name="tx117"/>
            <p:cNvSpPr/>
            <p:nvPr/>
          </p:nvSpPr>
          <p:spPr>
            <a:xfrm rot="-5400000">
              <a:off x="81235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8" name="tx11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0" name="tx12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1" name="tx12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2" name="tx12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3" name="tx12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4" name="tx12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6" name="pl12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7" name="tx12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8" name="tx12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9" name="tx129"/>
            <p:cNvSpPr/>
            <p:nvPr/>
          </p:nvSpPr>
          <p:spPr>
            <a:xfrm>
              <a:off x="757200" y="1330710"/>
              <a:ext cx="523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Palau, 2010-2025</a:t>
              </a:r>
            </a:p>
          </p:txBody>
        </p:sp>
        <p:sp>
          <p:nvSpPr>
            <p:cNvPr id="130" name="tx13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Palau was 2010.
In 2025, first dose (HPV1) programme coverage among girls was 49%. In 2025, last dose (HPVc) programme coverage among girls was 23%.</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23%.</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504693"/>
            </a:xfrm>
            <a:custGeom>
              <a:avLst/>
              <a:pathLst>
                <a:path w="6481656" h="1504693">
                  <a:moveTo>
                    <a:pt x="0" y="90281"/>
                  </a:moveTo>
                  <a:lnTo>
                    <a:pt x="259266" y="30093"/>
                  </a:lnTo>
                  <a:lnTo>
                    <a:pt x="518532" y="0"/>
                  </a:lnTo>
                  <a:lnTo>
                    <a:pt x="777798" y="0"/>
                  </a:lnTo>
                  <a:lnTo>
                    <a:pt x="1037065" y="30093"/>
                  </a:lnTo>
                  <a:lnTo>
                    <a:pt x="1296331" y="30093"/>
                  </a:lnTo>
                  <a:lnTo>
                    <a:pt x="1555597" y="30093"/>
                  </a:lnTo>
                  <a:lnTo>
                    <a:pt x="1814863" y="150469"/>
                  </a:lnTo>
                  <a:lnTo>
                    <a:pt x="2074130" y="210657"/>
                  </a:lnTo>
                  <a:lnTo>
                    <a:pt x="2333396" y="1504693"/>
                  </a:lnTo>
                  <a:lnTo>
                    <a:pt x="2592662" y="902816"/>
                  </a:lnTo>
                  <a:lnTo>
                    <a:pt x="2851928" y="451408"/>
                  </a:lnTo>
                  <a:lnTo>
                    <a:pt x="3111195" y="300938"/>
                  </a:lnTo>
                  <a:lnTo>
                    <a:pt x="3370461" y="0"/>
                  </a:lnTo>
                  <a:lnTo>
                    <a:pt x="3629727" y="120375"/>
                  </a:lnTo>
                  <a:lnTo>
                    <a:pt x="3888994" y="270844"/>
                  </a:lnTo>
                  <a:lnTo>
                    <a:pt x="4148260" y="30093"/>
                  </a:lnTo>
                  <a:lnTo>
                    <a:pt x="4407526" y="60187"/>
                  </a:lnTo>
                  <a:lnTo>
                    <a:pt x="4666792" y="120375"/>
                  </a:lnTo>
                  <a:lnTo>
                    <a:pt x="4926059" y="60187"/>
                  </a:lnTo>
                  <a:lnTo>
                    <a:pt x="5185325" y="90281"/>
                  </a:lnTo>
                  <a:lnTo>
                    <a:pt x="5444591" y="120375"/>
                  </a:lnTo>
                  <a:lnTo>
                    <a:pt x="5703857" y="150469"/>
                  </a:lnTo>
                  <a:lnTo>
                    <a:pt x="5963124" y="60187"/>
                  </a:lnTo>
                  <a:lnTo>
                    <a:pt x="6222390" y="60187"/>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1775538"/>
            </a:xfrm>
            <a:custGeom>
              <a:avLst/>
              <a:pathLst>
                <a:path w="6481656" h="1775538">
                  <a:moveTo>
                    <a:pt x="0" y="692158"/>
                  </a:moveTo>
                  <a:lnTo>
                    <a:pt x="259266" y="451408"/>
                  </a:lnTo>
                  <a:lnTo>
                    <a:pt x="518532" y="240750"/>
                  </a:lnTo>
                  <a:lnTo>
                    <a:pt x="777798" y="120375"/>
                  </a:lnTo>
                  <a:lnTo>
                    <a:pt x="1037065" y="0"/>
                  </a:lnTo>
                  <a:lnTo>
                    <a:pt x="1296331" y="90281"/>
                  </a:lnTo>
                  <a:lnTo>
                    <a:pt x="1555597" y="0"/>
                  </a:lnTo>
                  <a:lnTo>
                    <a:pt x="1814863" y="451408"/>
                  </a:lnTo>
                  <a:lnTo>
                    <a:pt x="2074130" y="631971"/>
                  </a:lnTo>
                  <a:lnTo>
                    <a:pt x="2333396" y="571783"/>
                  </a:lnTo>
                  <a:lnTo>
                    <a:pt x="2592662" y="1775538"/>
                  </a:lnTo>
                  <a:lnTo>
                    <a:pt x="2851928" y="451408"/>
                  </a:lnTo>
                  <a:lnTo>
                    <a:pt x="3111195" y="361126"/>
                  </a:lnTo>
                  <a:lnTo>
                    <a:pt x="3370461" y="0"/>
                  </a:lnTo>
                  <a:lnTo>
                    <a:pt x="3629727" y="511595"/>
                  </a:lnTo>
                  <a:lnTo>
                    <a:pt x="3888994" y="481501"/>
                  </a:lnTo>
                  <a:lnTo>
                    <a:pt x="4148260" y="90281"/>
                  </a:lnTo>
                  <a:lnTo>
                    <a:pt x="4407526" y="631971"/>
                  </a:lnTo>
                  <a:lnTo>
                    <a:pt x="4666792" y="692158"/>
                  </a:lnTo>
                  <a:lnTo>
                    <a:pt x="4926059" y="300938"/>
                  </a:lnTo>
                  <a:lnTo>
                    <a:pt x="5185325" y="451408"/>
                  </a:lnTo>
                  <a:lnTo>
                    <a:pt x="5444591" y="421314"/>
                  </a:lnTo>
                  <a:lnTo>
                    <a:pt x="5703857" y="391220"/>
                  </a:lnTo>
                  <a:lnTo>
                    <a:pt x="5963124" y="270844"/>
                  </a:lnTo>
                  <a:lnTo>
                    <a:pt x="6222390" y="300938"/>
                  </a:lnTo>
                  <a:lnTo>
                    <a:pt x="6481656" y="601877"/>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65665"/>
              <a:ext cx="4407526" cy="2738542"/>
            </a:xfrm>
            <a:custGeom>
              <a:avLst/>
              <a:pathLst>
                <a:path w="4407526" h="2738542">
                  <a:moveTo>
                    <a:pt x="0" y="2738542"/>
                  </a:moveTo>
                  <a:lnTo>
                    <a:pt x="259266" y="2407509"/>
                  </a:lnTo>
                  <a:lnTo>
                    <a:pt x="518532" y="1594975"/>
                  </a:lnTo>
                  <a:lnTo>
                    <a:pt x="777798" y="1113473"/>
                  </a:lnTo>
                  <a:lnTo>
                    <a:pt x="1037065" y="481501"/>
                  </a:lnTo>
                  <a:lnTo>
                    <a:pt x="1296331" y="150469"/>
                  </a:lnTo>
                  <a:lnTo>
                    <a:pt x="1555597" y="150469"/>
                  </a:lnTo>
                  <a:lnTo>
                    <a:pt x="1814863" y="90281"/>
                  </a:lnTo>
                  <a:lnTo>
                    <a:pt x="2074130" y="0"/>
                  </a:lnTo>
                  <a:lnTo>
                    <a:pt x="2333396" y="270844"/>
                  </a:lnTo>
                  <a:lnTo>
                    <a:pt x="2592662" y="481501"/>
                  </a:lnTo>
                  <a:lnTo>
                    <a:pt x="2851928" y="722252"/>
                  </a:lnTo>
                  <a:lnTo>
                    <a:pt x="3111195" y="692158"/>
                  </a:lnTo>
                  <a:lnTo>
                    <a:pt x="3370461" y="631971"/>
                  </a:lnTo>
                  <a:lnTo>
                    <a:pt x="3629727" y="481501"/>
                  </a:lnTo>
                  <a:lnTo>
                    <a:pt x="3888994" y="150469"/>
                  </a:lnTo>
                  <a:lnTo>
                    <a:pt x="4148260" y="120375"/>
                  </a:lnTo>
                  <a:lnTo>
                    <a:pt x="4407526" y="90281"/>
                  </a:lnTo>
                </a:path>
              </a:pathLst>
            </a:custGeom>
            <a:ln w="27101" cap="flat">
              <a:solidFill>
                <a:srgbClr val="00BFC4">
                  <a:alpha val="100000"/>
                </a:srgbClr>
              </a:solidFill>
              <a:prstDash val="solid"/>
              <a:round/>
            </a:ln>
          </p:spPr>
          <p:txBody>
            <a:bodyPr/>
            <a:lstStyle/>
            <a:p/>
          </p:txBody>
        </p:sp>
        <p:sp>
          <p:nvSpPr>
            <p:cNvPr id="30" name="pl30"/>
            <p:cNvSpPr/>
            <p:nvPr/>
          </p:nvSpPr>
          <p:spPr>
            <a:xfrm>
              <a:off x="4031682" y="3339326"/>
              <a:ext cx="3888994" cy="1655162"/>
            </a:xfrm>
            <a:custGeom>
              <a:avLst/>
              <a:pathLst>
                <a:path w="3888994" h="1655162">
                  <a:moveTo>
                    <a:pt x="0" y="1504693"/>
                  </a:moveTo>
                  <a:lnTo>
                    <a:pt x="259266" y="1655162"/>
                  </a:lnTo>
                  <a:lnTo>
                    <a:pt x="518532" y="1444505"/>
                  </a:lnTo>
                  <a:lnTo>
                    <a:pt x="777798" y="1534787"/>
                  </a:lnTo>
                  <a:lnTo>
                    <a:pt x="1037065" y="1414411"/>
                  </a:lnTo>
                  <a:lnTo>
                    <a:pt x="1296331" y="1173660"/>
                  </a:lnTo>
                  <a:lnTo>
                    <a:pt x="1555597" y="932909"/>
                  </a:lnTo>
                  <a:lnTo>
                    <a:pt x="1814863" y="722252"/>
                  </a:lnTo>
                  <a:lnTo>
                    <a:pt x="2074130" y="391220"/>
                  </a:lnTo>
                  <a:lnTo>
                    <a:pt x="2333396" y="120375"/>
                  </a:lnTo>
                  <a:lnTo>
                    <a:pt x="2592662" y="0"/>
                  </a:lnTo>
                  <a:lnTo>
                    <a:pt x="2851928" y="60187"/>
                  </a:lnTo>
                  <a:lnTo>
                    <a:pt x="3111195" y="210657"/>
                  </a:lnTo>
                  <a:lnTo>
                    <a:pt x="3370461" y="481501"/>
                  </a:lnTo>
                  <a:lnTo>
                    <a:pt x="3629727" y="1083379"/>
                  </a:lnTo>
                  <a:lnTo>
                    <a:pt x="3888994" y="108337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17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3843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8194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48658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8056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58" y="2148081"/>
              <a:ext cx="243783" cy="73127"/>
            </a:xfrm>
            <a:custGeom>
              <a:avLst/>
              <a:pathLst>
                <a:path w="243783" h="73127">
                  <a:moveTo>
                    <a:pt x="243783" y="0"/>
                  </a:moveTo>
                  <a:lnTo>
                    <a:pt x="0" y="73127"/>
                  </a:lnTo>
                </a:path>
              </a:pathLst>
            </a:custGeom>
          </p:spPr>
          <p:txBody>
            <a:bodyPr/>
            <a:lstStyle/>
            <a:p/>
          </p:txBody>
        </p:sp>
        <p:sp>
          <p:nvSpPr>
            <p:cNvPr id="41" name="pl41"/>
            <p:cNvSpPr/>
            <p:nvPr/>
          </p:nvSpPr>
          <p:spPr>
            <a:xfrm>
              <a:off x="7934123" y="2261514"/>
              <a:ext cx="245818" cy="101776"/>
            </a:xfrm>
            <a:custGeom>
              <a:avLst/>
              <a:pathLst>
                <a:path w="245818" h="101776">
                  <a:moveTo>
                    <a:pt x="245818" y="101776"/>
                  </a:moveTo>
                  <a:lnTo>
                    <a:pt x="0" y="0"/>
                  </a:lnTo>
                </a:path>
              </a:pathLst>
            </a:custGeom>
          </p:spPr>
          <p:txBody>
            <a:bodyPr/>
            <a:lstStyle/>
            <a:p/>
          </p:txBody>
        </p:sp>
        <p:sp>
          <p:nvSpPr>
            <p:cNvPr id="42" name="pl42"/>
            <p:cNvSpPr/>
            <p:nvPr/>
          </p:nvSpPr>
          <p:spPr>
            <a:xfrm>
              <a:off x="7940023" y="2767537"/>
              <a:ext cx="239918" cy="5"/>
            </a:xfrm>
            <a:custGeom>
              <a:avLst/>
              <a:pathLst>
                <a:path w="239918" h="5">
                  <a:moveTo>
                    <a:pt x="239918" y="0"/>
                  </a:moveTo>
                  <a:lnTo>
                    <a:pt x="0" y="5"/>
                  </a:lnTo>
                </a:path>
              </a:pathLst>
            </a:custGeom>
          </p:spPr>
          <p:txBody>
            <a:bodyPr/>
            <a:lstStyle/>
            <a:p/>
          </p:txBody>
        </p:sp>
        <p:sp>
          <p:nvSpPr>
            <p:cNvPr id="43" name="pl43"/>
            <p:cNvSpPr/>
            <p:nvPr/>
          </p:nvSpPr>
          <p:spPr>
            <a:xfrm>
              <a:off x="7940023" y="4422705"/>
              <a:ext cx="239918" cy="2"/>
            </a:xfrm>
            <a:custGeom>
              <a:avLst/>
              <a:pathLst>
                <a:path w="239918" h="2">
                  <a:moveTo>
                    <a:pt x="239918" y="2"/>
                  </a:moveTo>
                  <a:lnTo>
                    <a:pt x="0" y="0"/>
                  </a:lnTo>
                </a:path>
              </a:pathLst>
            </a:custGeom>
          </p:spPr>
          <p:txBody>
            <a:bodyPr/>
            <a:lstStyle/>
            <a:p/>
          </p:txBody>
        </p:sp>
        <p:sp>
          <p:nvSpPr>
            <p:cNvPr id="44" name="pg44"/>
            <p:cNvSpPr/>
            <p:nvPr/>
          </p:nvSpPr>
          <p:spPr>
            <a:xfrm>
              <a:off x="8111362" y="20308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17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032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41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95%</a:t>
              </a:r>
            </a:p>
          </p:txBody>
        </p:sp>
        <p:sp>
          <p:nvSpPr>
            <p:cNvPr id="48" name="pg48"/>
            <p:cNvSpPr/>
            <p:nvPr/>
          </p:nvSpPr>
          <p:spPr>
            <a:xfrm>
              <a:off x="8111362" y="26765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173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43317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3725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23%</a:t>
              </a:r>
            </a:p>
          </p:txBody>
        </p:sp>
        <p:sp>
          <p:nvSpPr>
            <p:cNvPr id="52" name="pg52"/>
            <p:cNvSpPr/>
            <p:nvPr/>
          </p:nvSpPr>
          <p:spPr>
            <a:xfrm>
              <a:off x="1505446" y="20620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1166" y="21058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4" name="pg54"/>
            <p:cNvSpPr/>
            <p:nvPr/>
          </p:nvSpPr>
          <p:spPr>
            <a:xfrm>
              <a:off x="1143073" y="28387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8793" y="288414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75</a:t>
              </a:r>
            </a:p>
          </p:txBody>
        </p:sp>
        <p:sp>
          <p:nvSpPr>
            <p:cNvPr id="56" name="pg56"/>
            <p:cNvSpPr/>
            <p:nvPr/>
          </p:nvSpPr>
          <p:spPr>
            <a:xfrm>
              <a:off x="3548217" y="4670094"/>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93937" y="4716987"/>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a:t>
              </a:r>
            </a:p>
          </p:txBody>
        </p:sp>
        <p:sp>
          <p:nvSpPr>
            <p:cNvPr id="58" name="pg58"/>
            <p:cNvSpPr/>
            <p:nvPr/>
          </p:nvSpPr>
          <p:spPr>
            <a:xfrm>
              <a:off x="3805754" y="483983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851474" y="488364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77312" y="170591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Palau has all 4 of the  SDG vaccines.
In 2025, Palau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Palau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declined 1 percentage point from 97% in 2024 to 96% in 2025.
• There were there were approximately the same number of zero-dose children in 2025. This leaves &lt;100 children without vaccination, vulnerable to vaccine-preventable diseases and a further &lt;100 with incomplete protection.
• Palau accounted for &lt;0.1% of zero-dose children in East Asia and the Pacific (EAPR) and &lt;0.1% of zero-dose children globally.
• MCV1 coverage declined 2 percentage points from 96% in 2024 to 94% in 2025. There were &lt;100 children who missed out on the first measles vaccination.
• MCV2 coverage declined 10 percentage points from 88% in 2024 to 78% in 2025.
• Last dose coverage of HPV vaccination (HPVc) among girls remained constant at 23%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Palau,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Palau.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74535"/>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1951330"/>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79373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955945"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1" name="rc151"/>
            <p:cNvSpPr/>
            <p:nvPr/>
          </p:nvSpPr>
          <p:spPr>
            <a:xfrm>
              <a:off x="1266997"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157805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251120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282225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313331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344436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3755416"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0" name="rc160"/>
            <p:cNvSpPr/>
            <p:nvPr/>
          </p:nvSpPr>
          <p:spPr>
            <a:xfrm>
              <a:off x="4066468" y="4478542"/>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1" name="rc161"/>
            <p:cNvSpPr/>
            <p:nvPr/>
          </p:nvSpPr>
          <p:spPr>
            <a:xfrm>
              <a:off x="4377521"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4688573"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504014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504014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2" name="rc202"/>
            <p:cNvSpPr/>
            <p:nvPr/>
          </p:nvSpPr>
          <p:spPr>
            <a:xfrm>
              <a:off x="3444364" y="3355336"/>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3" name="rc203"/>
            <p:cNvSpPr/>
            <p:nvPr/>
          </p:nvSpPr>
          <p:spPr>
            <a:xfrm>
              <a:off x="3755416" y="3355336"/>
              <a:ext cx="311052" cy="280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04" name="rc204"/>
            <p:cNvSpPr/>
            <p:nvPr/>
          </p:nvSpPr>
          <p:spPr>
            <a:xfrm>
              <a:off x="4066468" y="3355336"/>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5" name="rc205"/>
            <p:cNvSpPr/>
            <p:nvPr/>
          </p:nvSpPr>
          <p:spPr>
            <a:xfrm>
              <a:off x="4377521" y="3355336"/>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6" name="rc206"/>
            <p:cNvSpPr/>
            <p:nvPr/>
          </p:nvSpPr>
          <p:spPr>
            <a:xfrm>
              <a:off x="4688573"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4999625"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531067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5621730"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355336"/>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0" name="rc220"/>
            <p:cNvSpPr/>
            <p:nvPr/>
          </p:nvSpPr>
          <p:spPr>
            <a:xfrm>
              <a:off x="955945"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1" name="rc221"/>
            <p:cNvSpPr/>
            <p:nvPr/>
          </p:nvSpPr>
          <p:spPr>
            <a:xfrm>
              <a:off x="1266997"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2" name="rc222"/>
            <p:cNvSpPr/>
            <p:nvPr/>
          </p:nvSpPr>
          <p:spPr>
            <a:xfrm>
              <a:off x="157805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251120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2822259"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313331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344436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3755416"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4066468" y="4759343"/>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1" name="rc231"/>
            <p:cNvSpPr/>
            <p:nvPr/>
          </p:nvSpPr>
          <p:spPr>
            <a:xfrm>
              <a:off x="4377521"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3755416" y="3636138"/>
              <a:ext cx="311052" cy="280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47" name="rc247"/>
            <p:cNvSpPr/>
            <p:nvPr/>
          </p:nvSpPr>
          <p:spPr>
            <a:xfrm>
              <a:off x="4066468"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8" name="rc248"/>
            <p:cNvSpPr/>
            <p:nvPr/>
          </p:nvSpPr>
          <p:spPr>
            <a:xfrm>
              <a:off x="4377521"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73"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4999625"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310677"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730"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32782" y="3636138"/>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4" name="rc254"/>
            <p:cNvSpPr/>
            <p:nvPr/>
          </p:nvSpPr>
          <p:spPr>
            <a:xfrm>
              <a:off x="6243834"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6554887"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6" name="rc256"/>
            <p:cNvSpPr/>
            <p:nvPr/>
          </p:nvSpPr>
          <p:spPr>
            <a:xfrm>
              <a:off x="6865939"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7" name="rc257"/>
            <p:cNvSpPr/>
            <p:nvPr/>
          </p:nvSpPr>
          <p:spPr>
            <a:xfrm>
              <a:off x="7176991" y="3636138"/>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4"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9" name="rc259"/>
            <p:cNvSpPr/>
            <p:nvPr/>
          </p:nvSpPr>
          <p:spPr>
            <a:xfrm>
              <a:off x="7799096" y="3636138"/>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48" y="3636138"/>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61" name="rc261"/>
            <p:cNvSpPr/>
            <p:nvPr/>
          </p:nvSpPr>
          <p:spPr>
            <a:xfrm>
              <a:off x="8421201" y="3636138"/>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2" name="rc262"/>
            <p:cNvSpPr/>
            <p:nvPr/>
          </p:nvSpPr>
          <p:spPr>
            <a:xfrm>
              <a:off x="8732253"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4066468" y="5320945"/>
              <a:ext cx="311052"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64" name="rc264"/>
            <p:cNvSpPr/>
            <p:nvPr/>
          </p:nvSpPr>
          <p:spPr>
            <a:xfrm>
              <a:off x="4377521" y="5320945"/>
              <a:ext cx="311052" cy="28080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65" name="rc265"/>
            <p:cNvSpPr/>
            <p:nvPr/>
          </p:nvSpPr>
          <p:spPr>
            <a:xfrm>
              <a:off x="4688573" y="5320945"/>
              <a:ext cx="311052" cy="2808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66" name="rc266"/>
            <p:cNvSpPr/>
            <p:nvPr/>
          </p:nvSpPr>
          <p:spPr>
            <a:xfrm>
              <a:off x="4999625" y="5320945"/>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7" name="rc267"/>
            <p:cNvSpPr/>
            <p:nvPr/>
          </p:nvSpPr>
          <p:spPr>
            <a:xfrm>
              <a:off x="5310677" y="5320945"/>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8" name="rc268"/>
            <p:cNvSpPr/>
            <p:nvPr/>
          </p:nvSpPr>
          <p:spPr>
            <a:xfrm>
              <a:off x="5621730" y="532094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69" name="rc269"/>
            <p:cNvSpPr/>
            <p:nvPr/>
          </p:nvSpPr>
          <p:spPr>
            <a:xfrm>
              <a:off x="5932782" y="5320945"/>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0" name="rc270"/>
            <p:cNvSpPr/>
            <p:nvPr/>
          </p:nvSpPr>
          <p:spPr>
            <a:xfrm>
              <a:off x="6243834" y="5320945"/>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71" name="rc271"/>
            <p:cNvSpPr/>
            <p:nvPr/>
          </p:nvSpPr>
          <p:spPr>
            <a:xfrm>
              <a:off x="6554887" y="5320945"/>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2" name="rc272"/>
            <p:cNvSpPr/>
            <p:nvPr/>
          </p:nvSpPr>
          <p:spPr>
            <a:xfrm>
              <a:off x="6865939"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3" name="rc273"/>
            <p:cNvSpPr/>
            <p:nvPr/>
          </p:nvSpPr>
          <p:spPr>
            <a:xfrm>
              <a:off x="7176991" y="532094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4" name="rc274"/>
            <p:cNvSpPr/>
            <p:nvPr/>
          </p:nvSpPr>
          <p:spPr>
            <a:xfrm>
              <a:off x="7488044" y="5320945"/>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096"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6" name="rc276"/>
            <p:cNvSpPr/>
            <p:nvPr/>
          </p:nvSpPr>
          <p:spPr>
            <a:xfrm>
              <a:off x="8110148" y="5320945"/>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1" y="532094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8" name="rc278"/>
            <p:cNvSpPr/>
            <p:nvPr/>
          </p:nvSpPr>
          <p:spPr>
            <a:xfrm>
              <a:off x="8732253" y="532094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9" name="tx279"/>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4" name="tx314"/>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5" name="tx31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7" name="tx31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0" name="tx340"/>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3" name="tx34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7272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5" name="tx36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2" name="tx392"/>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3" name="tx393"/>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631797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696117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4" name="tx424"/>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3850652"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4" name="tx434"/>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540591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7" name="tx437"/>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272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75832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105118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9" name="tx449"/>
            <p:cNvSpPr/>
            <p:nvPr/>
          </p:nvSpPr>
          <p:spPr>
            <a:xfrm>
              <a:off x="1362234"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322854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6" name="tx456"/>
            <p:cNvSpPr/>
            <p:nvPr/>
          </p:nvSpPr>
          <p:spPr>
            <a:xfrm>
              <a:off x="3539600"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7" name="tx457"/>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8" name="tx458"/>
            <p:cNvSpPr/>
            <p:nvPr/>
          </p:nvSpPr>
          <p:spPr>
            <a:xfrm>
              <a:off x="447275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0" name="tx46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2" name="tx46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3" name="tx46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6339071"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5" name="tx465"/>
            <p:cNvSpPr/>
            <p:nvPr/>
          </p:nvSpPr>
          <p:spPr>
            <a:xfrm>
              <a:off x="6650123"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7" name="tx467"/>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8" name="tx468"/>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9" name="tx469"/>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1" name="tx47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3" name="tx473"/>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74" name="tx47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5" name="tx475"/>
            <p:cNvSpPr/>
            <p:nvPr/>
          </p:nvSpPr>
          <p:spPr>
            <a:xfrm>
              <a:off x="509486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0" name="tx48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1" name="tx481"/>
            <p:cNvSpPr/>
            <p:nvPr/>
          </p:nvSpPr>
          <p:spPr>
            <a:xfrm>
              <a:off x="6961175"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2" name="tx482"/>
            <p:cNvSpPr/>
            <p:nvPr/>
          </p:nvSpPr>
          <p:spPr>
            <a:xfrm>
              <a:off x="7272228"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3" name="tx483"/>
            <p:cNvSpPr/>
            <p:nvPr/>
          </p:nvSpPr>
          <p:spPr>
            <a:xfrm>
              <a:off x="7583280"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4" name="tx484"/>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5" name="tx485"/>
            <p:cNvSpPr/>
            <p:nvPr/>
          </p:nvSpPr>
          <p:spPr>
            <a:xfrm>
              <a:off x="820538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6" name="tx48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8" name="tx488"/>
            <p:cNvSpPr/>
            <p:nvPr/>
          </p:nvSpPr>
          <p:spPr>
            <a:xfrm>
              <a:off x="105118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0" name="tx49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4" name="tx49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6" name="tx49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3850652"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8" name="tx498"/>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9" name="tx499"/>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0" name="tx500"/>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5405914"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2" name="tx502"/>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633907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5" name="tx505"/>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6" name="tx506"/>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72722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8" name="tx508"/>
            <p:cNvSpPr/>
            <p:nvPr/>
          </p:nvSpPr>
          <p:spPr>
            <a:xfrm>
              <a:off x="75832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9" name="tx509"/>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0" name="tx510"/>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1" name="tx511"/>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2" name="tx512"/>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3" name="tx513"/>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4" name="tx514"/>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5" name="tx515"/>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6" name="tx516"/>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0" name="tx520"/>
            <p:cNvSpPr/>
            <p:nvPr/>
          </p:nvSpPr>
          <p:spPr>
            <a:xfrm>
              <a:off x="631797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1" name="tx521"/>
            <p:cNvSpPr/>
            <p:nvPr/>
          </p:nvSpPr>
          <p:spPr>
            <a:xfrm>
              <a:off x="665012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2" name="tx522"/>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24" name="tx524"/>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5" name="tx525"/>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6" name="tx526"/>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7" name="tx527"/>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28" name="tx528"/>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29" name="tx529"/>
            <p:cNvSpPr/>
            <p:nvPr/>
          </p:nvSpPr>
          <p:spPr>
            <a:xfrm>
              <a:off x="416170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30" name="tx530"/>
            <p:cNvSpPr/>
            <p:nvPr/>
          </p:nvSpPr>
          <p:spPr>
            <a:xfrm>
              <a:off x="41617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31" name="tx531"/>
            <p:cNvSpPr/>
            <p:nvPr/>
          </p:nvSpPr>
          <p:spPr>
            <a:xfrm>
              <a:off x="3569745" y="345794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32" name="tx532"/>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33" name="tx533"/>
            <p:cNvSpPr/>
            <p:nvPr/>
          </p:nvSpPr>
          <p:spPr>
            <a:xfrm>
              <a:off x="4161705" y="34556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34" name="tx534"/>
            <p:cNvSpPr/>
            <p:nvPr/>
          </p:nvSpPr>
          <p:spPr>
            <a:xfrm>
              <a:off x="416170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35" name="tx535"/>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36" name="tx536"/>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7" name="tx537"/>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38" name="tx538"/>
            <p:cNvSpPr/>
            <p:nvPr/>
          </p:nvSpPr>
          <p:spPr>
            <a:xfrm>
              <a:off x="4191849"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39" name="tx539"/>
            <p:cNvSpPr/>
            <p:nvPr/>
          </p:nvSpPr>
          <p:spPr>
            <a:xfrm>
              <a:off x="4502902" y="54225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40" name="tx540"/>
            <p:cNvSpPr/>
            <p:nvPr/>
          </p:nvSpPr>
          <p:spPr>
            <a:xfrm>
              <a:off x="478380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41" name="tx541"/>
            <p:cNvSpPr/>
            <p:nvPr/>
          </p:nvSpPr>
          <p:spPr>
            <a:xfrm>
              <a:off x="5125006"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42" name="tx542"/>
            <p:cNvSpPr/>
            <p:nvPr/>
          </p:nvSpPr>
          <p:spPr>
            <a:xfrm>
              <a:off x="5405914"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43" name="tx543"/>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44" name="tx544"/>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45" name="tx545"/>
            <p:cNvSpPr/>
            <p:nvPr/>
          </p:nvSpPr>
          <p:spPr>
            <a:xfrm>
              <a:off x="6339071"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46" name="tx546"/>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47" name="tx547"/>
            <p:cNvSpPr/>
            <p:nvPr/>
          </p:nvSpPr>
          <p:spPr>
            <a:xfrm>
              <a:off x="6961175"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48" name="tx548"/>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49" name="tx549"/>
            <p:cNvSpPr/>
            <p:nvPr/>
          </p:nvSpPr>
          <p:spPr>
            <a:xfrm>
              <a:off x="758328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50" name="tx55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1" name="tx551"/>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52" name="tx552"/>
            <p:cNvSpPr/>
            <p:nvPr/>
          </p:nvSpPr>
          <p:spPr>
            <a:xfrm>
              <a:off x="851643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53" name="tx553"/>
            <p:cNvSpPr/>
            <p:nvPr/>
          </p:nvSpPr>
          <p:spPr>
            <a:xfrm>
              <a:off x="882748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54" name="tx5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5" name="tx5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6" name="tx5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7" name="tx5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8" name="tx5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9" name="tx5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60" name="tx5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61" name="tx5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2" name="tx5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3" name="tx5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4" name="tx5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5" name="tx5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6" name="tx5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7" name="tx5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8" name="tx5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9" name="tx5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70" name="tx5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71" name="tx5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2" name="tx5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3" name="tx5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4" name="tx5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5" name="tx5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6" name="tx5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7" name="tx5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8" name="tx5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9" name="tx5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80" name="tx58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81" name="tx58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2" name="tx58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3" name="tx58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4" name="tx58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85" name="tx58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6" name="tx586"/>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7" name="tx587"/>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8" name="tx588"/>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9" name="tx589"/>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90" name="tx590"/>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1" name="tx591"/>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2" name="tx592"/>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3" name="tx59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4" name="pic594"/>
            <p:cNvPicPr/>
            <p:nvPr/>
          </p:nvPicPr>
          <p:blipFill>
            <a:blip r:embed="rId2" cstate="print"/>
            <a:stretch>
              <a:fillRect/>
            </a:stretch>
          </p:blipFill>
          <p:spPr>
            <a:xfrm>
              <a:off x="4653227" y="5838594"/>
              <a:ext cx="2160000" cy="219455"/>
            </a:xfrm>
            <a:prstGeom prst="rect">
              <a:avLst/>
            </a:prstGeom>
          </p:spPr>
        </p:pic>
        <p:sp>
          <p:nvSpPr>
            <p:cNvPr id="595" name="pl59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7" name="pl59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8" name="pl59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9" name="pl59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pl60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3" name="pl60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4" name="pl60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5" name="pl60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pl60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tx60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8" name="tx60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9" name="tx60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0" name="tx61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1" name="tx61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2" name="tx61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3" name="tx613"/>
            <p:cNvSpPr/>
            <p:nvPr/>
          </p:nvSpPr>
          <p:spPr>
            <a:xfrm>
              <a:off x="924840" y="1332266"/>
              <a:ext cx="27493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Palau, 2000-2025</a:t>
              </a:r>
            </a:p>
          </p:txBody>
        </p:sp>
        <p:sp>
          <p:nvSpPr>
            <p:cNvPr id="614" name="tx61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5" name="tx61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16" name="tx61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78% to 99%.
Since 2008, estimates have been made for 5 new vaccines. IPVC is the newest vaccine reported (2021), which achieved 96% coverage in 2025.
In 2025, Palau did not report any stockouts of vaccines or supplies.</a:t>
            </a:r>
          </a:p>
        </p:txBody>
      </p:sp>
      <p:sp>
        <p:nvSpPr>
          <p:cNvPr id="6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three, and declined for eight, indicating limited improvement in routine immunization performance; 10 achieved at least 90% coverage.</a:t>
            </a:r>
          </a:p>
        </p:txBody>
      </p:sp>
      <p:grpSp xmlns:pic="http://schemas.openxmlformats.org/drawingml/2006/picture">
        <p:nvGrpSpPr>
          <p:cNvPr id="619" name=""/>
          <p:cNvGrpSpPr/>
          <p:nvPr/>
        </p:nvGrpSpPr>
        <p:grpSpPr>
          <a:xfrm>
            <a:off x="292608" y="1005840"/>
            <a:ext cx="8595360" cy="28575"/>
            <a:chOff x="292608" y="1005840"/>
            <a:chExt cx="8595360" cy="28575"/>
          </a:xfrm>
        </p:grpSpPr>
        <p:sp>
          <p:nvSpPr>
            <p:cNvPr id="6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P7TF5XRZ5TZD-1674051314-8143</_dlc_DocId>
    <_dlc_DocIdUrl xmlns="5ce71423-0d49-4a04-8822-86064e799dcd">
      <Url>https://unicef.sharepoint.com/teams/DAPM-DataComm/_layouts/15/DocIdRedir.aspx?ID=P7TF5XRZ5TZD-1674051314-8143</Url>
      <Description>P7TF5XRZ5TZD-1674051314-8143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44CE1BD-6F98-4A68-B1C0-DAED6CE8CDE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48e69eb0-b841-477c-bc52-1ffedf56b63e</vt:lpwstr>
  </property>
</Properties>
</file>