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 id="298" r:id="rId5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 Id="rId53" Type="http://schemas.openxmlformats.org/officeDocument/2006/relationships/slide" Target="slides/slide43.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fd388f10674415c1d2c4b92531e6f1c0ef248204.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296440de611f4a8242fa8aaa15db8bbfbff742fa.png"/>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86cf46f6d77d19988a06289fd6549ba42ff8be35.png"/>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3.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4935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4935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49352"/>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49352"/>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49352"/>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49352"/>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49352"/>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49352"/>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49352"/>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4935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4935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4935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4935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4935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49352"/>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49352"/>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49352"/>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49352"/>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49352"/>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49352"/>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49352"/>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49352"/>
              <a:ext cx="311052"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49352"/>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49352"/>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49352"/>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49352"/>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471406"/>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471406"/>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471406"/>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471406"/>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471406"/>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471406"/>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471406"/>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471406"/>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471406"/>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471406"/>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471406"/>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471406"/>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471406"/>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471406"/>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471406"/>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471406"/>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471406"/>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471406"/>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471406"/>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471406"/>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471406"/>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471406"/>
              <a:ext cx="311052" cy="26102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471406"/>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471406"/>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471406"/>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471406"/>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732432"/>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732432"/>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732432"/>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732432"/>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732432"/>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732432"/>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732432"/>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732432"/>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732432"/>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732432"/>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732432"/>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732432"/>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732432"/>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732432"/>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732432"/>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732432"/>
              <a:ext cx="311052"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732432"/>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732432"/>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732432"/>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732432"/>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732432"/>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732432"/>
              <a:ext cx="311052" cy="26102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732432"/>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732432"/>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732432"/>
              <a:ext cx="311052"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732432"/>
              <a:ext cx="311052"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82" name="rc82"/>
            <p:cNvSpPr/>
            <p:nvPr/>
          </p:nvSpPr>
          <p:spPr>
            <a:xfrm>
              <a:off x="955945" y="3254485"/>
              <a:ext cx="311052" cy="261026"/>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83" name="rc83"/>
            <p:cNvSpPr/>
            <p:nvPr/>
          </p:nvSpPr>
          <p:spPr>
            <a:xfrm>
              <a:off x="1266997" y="3254485"/>
              <a:ext cx="311052" cy="261026"/>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84" name="rc84"/>
            <p:cNvSpPr/>
            <p:nvPr/>
          </p:nvSpPr>
          <p:spPr>
            <a:xfrm>
              <a:off x="1578050" y="3254485"/>
              <a:ext cx="311052" cy="261026"/>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85" name="rc85"/>
            <p:cNvSpPr/>
            <p:nvPr/>
          </p:nvSpPr>
          <p:spPr>
            <a:xfrm>
              <a:off x="1889102" y="3254485"/>
              <a:ext cx="311052" cy="261026"/>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86" name="rc86"/>
            <p:cNvSpPr/>
            <p:nvPr/>
          </p:nvSpPr>
          <p:spPr>
            <a:xfrm>
              <a:off x="2200154" y="3254485"/>
              <a:ext cx="311052" cy="261026"/>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87" name="rc87"/>
            <p:cNvSpPr/>
            <p:nvPr/>
          </p:nvSpPr>
          <p:spPr>
            <a:xfrm>
              <a:off x="2511207" y="3254485"/>
              <a:ext cx="311052" cy="261026"/>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88" name="rc88"/>
            <p:cNvSpPr/>
            <p:nvPr/>
          </p:nvSpPr>
          <p:spPr>
            <a:xfrm>
              <a:off x="2822259" y="3254485"/>
              <a:ext cx="311052" cy="2610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89" name="rc89"/>
            <p:cNvSpPr/>
            <p:nvPr/>
          </p:nvSpPr>
          <p:spPr>
            <a:xfrm>
              <a:off x="3133311" y="3254485"/>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90" name="rc90"/>
            <p:cNvSpPr/>
            <p:nvPr/>
          </p:nvSpPr>
          <p:spPr>
            <a:xfrm>
              <a:off x="3444364" y="3254485"/>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91" name="rc91"/>
            <p:cNvSpPr/>
            <p:nvPr/>
          </p:nvSpPr>
          <p:spPr>
            <a:xfrm>
              <a:off x="3755416" y="3254485"/>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92" name="rc92"/>
            <p:cNvSpPr/>
            <p:nvPr/>
          </p:nvSpPr>
          <p:spPr>
            <a:xfrm>
              <a:off x="4066468" y="3254485"/>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93" name="rc93"/>
            <p:cNvSpPr/>
            <p:nvPr/>
          </p:nvSpPr>
          <p:spPr>
            <a:xfrm>
              <a:off x="4377521" y="3254485"/>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94" name="rc94"/>
            <p:cNvSpPr/>
            <p:nvPr/>
          </p:nvSpPr>
          <p:spPr>
            <a:xfrm>
              <a:off x="4688573" y="3254485"/>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95" name="rc95"/>
            <p:cNvSpPr/>
            <p:nvPr/>
          </p:nvSpPr>
          <p:spPr>
            <a:xfrm>
              <a:off x="4999625" y="3254485"/>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96" name="rc96"/>
            <p:cNvSpPr/>
            <p:nvPr/>
          </p:nvSpPr>
          <p:spPr>
            <a:xfrm>
              <a:off x="5310677" y="3254485"/>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97" name="rc97"/>
            <p:cNvSpPr/>
            <p:nvPr/>
          </p:nvSpPr>
          <p:spPr>
            <a:xfrm>
              <a:off x="5621730" y="3254485"/>
              <a:ext cx="311052" cy="26102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98" name="rc98"/>
            <p:cNvSpPr/>
            <p:nvPr/>
          </p:nvSpPr>
          <p:spPr>
            <a:xfrm>
              <a:off x="5932782" y="3254485"/>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99" name="rc99"/>
            <p:cNvSpPr/>
            <p:nvPr/>
          </p:nvSpPr>
          <p:spPr>
            <a:xfrm>
              <a:off x="6243834" y="3254485"/>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00" name="rc100"/>
            <p:cNvSpPr/>
            <p:nvPr/>
          </p:nvSpPr>
          <p:spPr>
            <a:xfrm>
              <a:off x="6554887" y="3254485"/>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01" name="rc101"/>
            <p:cNvSpPr/>
            <p:nvPr/>
          </p:nvSpPr>
          <p:spPr>
            <a:xfrm>
              <a:off x="6865939" y="3254485"/>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02" name="rc102"/>
            <p:cNvSpPr/>
            <p:nvPr/>
          </p:nvSpPr>
          <p:spPr>
            <a:xfrm>
              <a:off x="7176991" y="3254485"/>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03" name="rc103"/>
            <p:cNvSpPr/>
            <p:nvPr/>
          </p:nvSpPr>
          <p:spPr>
            <a:xfrm>
              <a:off x="7488044" y="3254485"/>
              <a:ext cx="311052" cy="2610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04" name="rc104"/>
            <p:cNvSpPr/>
            <p:nvPr/>
          </p:nvSpPr>
          <p:spPr>
            <a:xfrm>
              <a:off x="7799096" y="3254485"/>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05" name="rc105"/>
            <p:cNvSpPr/>
            <p:nvPr/>
          </p:nvSpPr>
          <p:spPr>
            <a:xfrm>
              <a:off x="8110148" y="3254485"/>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06" name="rc106"/>
            <p:cNvSpPr/>
            <p:nvPr/>
          </p:nvSpPr>
          <p:spPr>
            <a:xfrm>
              <a:off x="8421201" y="3254485"/>
              <a:ext cx="311052"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07" name="rc107"/>
            <p:cNvSpPr/>
            <p:nvPr/>
          </p:nvSpPr>
          <p:spPr>
            <a:xfrm>
              <a:off x="8732253" y="3254485"/>
              <a:ext cx="311052"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08" name="rc108"/>
            <p:cNvSpPr/>
            <p:nvPr/>
          </p:nvSpPr>
          <p:spPr>
            <a:xfrm>
              <a:off x="3133311" y="2210379"/>
              <a:ext cx="311052" cy="261026"/>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109" name="rc109"/>
            <p:cNvSpPr/>
            <p:nvPr/>
          </p:nvSpPr>
          <p:spPr>
            <a:xfrm>
              <a:off x="3444364" y="2210379"/>
              <a:ext cx="311052" cy="261026"/>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110" name="rc110"/>
            <p:cNvSpPr/>
            <p:nvPr/>
          </p:nvSpPr>
          <p:spPr>
            <a:xfrm>
              <a:off x="3755416" y="2210379"/>
              <a:ext cx="311052" cy="261026"/>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11" name="rc111"/>
            <p:cNvSpPr/>
            <p:nvPr/>
          </p:nvSpPr>
          <p:spPr>
            <a:xfrm>
              <a:off x="4066468" y="2210379"/>
              <a:ext cx="311052" cy="261026"/>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12" name="rc112"/>
            <p:cNvSpPr/>
            <p:nvPr/>
          </p:nvSpPr>
          <p:spPr>
            <a:xfrm>
              <a:off x="4377521" y="2210379"/>
              <a:ext cx="311052" cy="261026"/>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13" name="rc113"/>
            <p:cNvSpPr/>
            <p:nvPr/>
          </p:nvSpPr>
          <p:spPr>
            <a:xfrm>
              <a:off x="4688573" y="2210379"/>
              <a:ext cx="311052" cy="261026"/>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114" name="rc114"/>
            <p:cNvSpPr/>
            <p:nvPr/>
          </p:nvSpPr>
          <p:spPr>
            <a:xfrm>
              <a:off x="4999625" y="2210379"/>
              <a:ext cx="311052" cy="261026"/>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15" name="rc115"/>
            <p:cNvSpPr/>
            <p:nvPr/>
          </p:nvSpPr>
          <p:spPr>
            <a:xfrm>
              <a:off x="5310677" y="2210379"/>
              <a:ext cx="311052" cy="261026"/>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16" name="rc116"/>
            <p:cNvSpPr/>
            <p:nvPr/>
          </p:nvSpPr>
          <p:spPr>
            <a:xfrm>
              <a:off x="5621730" y="2210379"/>
              <a:ext cx="311052" cy="261026"/>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17" name="rc117"/>
            <p:cNvSpPr/>
            <p:nvPr/>
          </p:nvSpPr>
          <p:spPr>
            <a:xfrm>
              <a:off x="5932782" y="2210379"/>
              <a:ext cx="311052" cy="261026"/>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18" name="rc118"/>
            <p:cNvSpPr/>
            <p:nvPr/>
          </p:nvSpPr>
          <p:spPr>
            <a:xfrm>
              <a:off x="6243834" y="2210379"/>
              <a:ext cx="311052" cy="261026"/>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19" name="rc119"/>
            <p:cNvSpPr/>
            <p:nvPr/>
          </p:nvSpPr>
          <p:spPr>
            <a:xfrm>
              <a:off x="6554887" y="2210379"/>
              <a:ext cx="311052" cy="26102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20" name="rc120"/>
            <p:cNvSpPr/>
            <p:nvPr/>
          </p:nvSpPr>
          <p:spPr>
            <a:xfrm>
              <a:off x="6865939" y="2210379"/>
              <a:ext cx="311052" cy="261026"/>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21" name="rc121"/>
            <p:cNvSpPr/>
            <p:nvPr/>
          </p:nvSpPr>
          <p:spPr>
            <a:xfrm>
              <a:off x="7176991" y="2210379"/>
              <a:ext cx="311052" cy="26102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22" name="rc122"/>
            <p:cNvSpPr/>
            <p:nvPr/>
          </p:nvSpPr>
          <p:spPr>
            <a:xfrm>
              <a:off x="7488044" y="2210379"/>
              <a:ext cx="311052" cy="261026"/>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123" name="rc123"/>
            <p:cNvSpPr/>
            <p:nvPr/>
          </p:nvSpPr>
          <p:spPr>
            <a:xfrm>
              <a:off x="7799096" y="2210379"/>
              <a:ext cx="311052" cy="26102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24" name="rc124"/>
            <p:cNvSpPr/>
            <p:nvPr/>
          </p:nvSpPr>
          <p:spPr>
            <a:xfrm>
              <a:off x="8110148" y="2210379"/>
              <a:ext cx="311052" cy="261026"/>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25" name="rc125"/>
            <p:cNvSpPr/>
            <p:nvPr/>
          </p:nvSpPr>
          <p:spPr>
            <a:xfrm>
              <a:off x="8421201" y="2210379"/>
              <a:ext cx="311052" cy="26102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26" name="rc126"/>
            <p:cNvSpPr/>
            <p:nvPr/>
          </p:nvSpPr>
          <p:spPr>
            <a:xfrm>
              <a:off x="8732253" y="2210379"/>
              <a:ext cx="311052" cy="261026"/>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27" name="rc127"/>
            <p:cNvSpPr/>
            <p:nvPr/>
          </p:nvSpPr>
          <p:spPr>
            <a:xfrm>
              <a:off x="4066468" y="2993459"/>
              <a:ext cx="311052" cy="261026"/>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128" name="rc128"/>
            <p:cNvSpPr/>
            <p:nvPr/>
          </p:nvSpPr>
          <p:spPr>
            <a:xfrm>
              <a:off x="4377521" y="2993459"/>
              <a:ext cx="311052" cy="261026"/>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129" name="rc129"/>
            <p:cNvSpPr/>
            <p:nvPr/>
          </p:nvSpPr>
          <p:spPr>
            <a:xfrm>
              <a:off x="4688573" y="2993459"/>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30" name="rc130"/>
            <p:cNvSpPr/>
            <p:nvPr/>
          </p:nvSpPr>
          <p:spPr>
            <a:xfrm>
              <a:off x="4999625" y="2993459"/>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31" name="rc131"/>
            <p:cNvSpPr/>
            <p:nvPr/>
          </p:nvSpPr>
          <p:spPr>
            <a:xfrm>
              <a:off x="5310677" y="2993459"/>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32" name="rc132"/>
            <p:cNvSpPr/>
            <p:nvPr/>
          </p:nvSpPr>
          <p:spPr>
            <a:xfrm>
              <a:off x="5621730" y="2993459"/>
              <a:ext cx="311052"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33" name="rc133"/>
            <p:cNvSpPr/>
            <p:nvPr/>
          </p:nvSpPr>
          <p:spPr>
            <a:xfrm>
              <a:off x="5932782" y="2993459"/>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34" name="rc134"/>
            <p:cNvSpPr/>
            <p:nvPr/>
          </p:nvSpPr>
          <p:spPr>
            <a:xfrm>
              <a:off x="6243834" y="2993459"/>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35" name="rc135"/>
            <p:cNvSpPr/>
            <p:nvPr/>
          </p:nvSpPr>
          <p:spPr>
            <a:xfrm>
              <a:off x="6554887" y="2993459"/>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36" name="rc136"/>
            <p:cNvSpPr/>
            <p:nvPr/>
          </p:nvSpPr>
          <p:spPr>
            <a:xfrm>
              <a:off x="6865939" y="2993459"/>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37" name="rc137"/>
            <p:cNvSpPr/>
            <p:nvPr/>
          </p:nvSpPr>
          <p:spPr>
            <a:xfrm>
              <a:off x="7176991" y="2993459"/>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38" name="rc138"/>
            <p:cNvSpPr/>
            <p:nvPr/>
          </p:nvSpPr>
          <p:spPr>
            <a:xfrm>
              <a:off x="7488044" y="2993459"/>
              <a:ext cx="311052" cy="26102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39" name="rc139"/>
            <p:cNvSpPr/>
            <p:nvPr/>
          </p:nvSpPr>
          <p:spPr>
            <a:xfrm>
              <a:off x="7799096" y="2993459"/>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40" name="rc140"/>
            <p:cNvSpPr/>
            <p:nvPr/>
          </p:nvSpPr>
          <p:spPr>
            <a:xfrm>
              <a:off x="8110148" y="2993459"/>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41" name="rc141"/>
            <p:cNvSpPr/>
            <p:nvPr/>
          </p:nvSpPr>
          <p:spPr>
            <a:xfrm>
              <a:off x="8421201" y="2993459"/>
              <a:ext cx="311052"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42" name="rc142"/>
            <p:cNvSpPr/>
            <p:nvPr/>
          </p:nvSpPr>
          <p:spPr>
            <a:xfrm>
              <a:off x="8732253" y="2993459"/>
              <a:ext cx="311052"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43" name="rc143"/>
            <p:cNvSpPr/>
            <p:nvPr/>
          </p:nvSpPr>
          <p:spPr>
            <a:xfrm>
              <a:off x="5932782" y="4037565"/>
              <a:ext cx="311052" cy="261026"/>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144" name="rc144"/>
            <p:cNvSpPr/>
            <p:nvPr/>
          </p:nvSpPr>
          <p:spPr>
            <a:xfrm>
              <a:off x="6243834" y="4037565"/>
              <a:ext cx="311052" cy="26102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45" name="rc145"/>
            <p:cNvSpPr/>
            <p:nvPr/>
          </p:nvSpPr>
          <p:spPr>
            <a:xfrm>
              <a:off x="6554887" y="4037565"/>
              <a:ext cx="311052" cy="2610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46" name="rc146"/>
            <p:cNvSpPr/>
            <p:nvPr/>
          </p:nvSpPr>
          <p:spPr>
            <a:xfrm>
              <a:off x="6865939" y="4037565"/>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47" name="rc147"/>
            <p:cNvSpPr/>
            <p:nvPr/>
          </p:nvSpPr>
          <p:spPr>
            <a:xfrm>
              <a:off x="7176991" y="4037565"/>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48" name="rc148"/>
            <p:cNvSpPr/>
            <p:nvPr/>
          </p:nvSpPr>
          <p:spPr>
            <a:xfrm>
              <a:off x="7488044" y="4037565"/>
              <a:ext cx="311052" cy="26102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49" name="rc149"/>
            <p:cNvSpPr/>
            <p:nvPr/>
          </p:nvSpPr>
          <p:spPr>
            <a:xfrm>
              <a:off x="7799096" y="4037565"/>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50" name="rc150"/>
            <p:cNvSpPr/>
            <p:nvPr/>
          </p:nvSpPr>
          <p:spPr>
            <a:xfrm>
              <a:off x="8110148" y="4037565"/>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51" name="rc151"/>
            <p:cNvSpPr/>
            <p:nvPr/>
          </p:nvSpPr>
          <p:spPr>
            <a:xfrm>
              <a:off x="8421201" y="4037565"/>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52" name="rc152"/>
            <p:cNvSpPr/>
            <p:nvPr/>
          </p:nvSpPr>
          <p:spPr>
            <a:xfrm>
              <a:off x="8732253" y="4037565"/>
              <a:ext cx="311052" cy="2610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53" name="rc153"/>
            <p:cNvSpPr/>
            <p:nvPr/>
          </p:nvSpPr>
          <p:spPr>
            <a:xfrm>
              <a:off x="7488044" y="4298591"/>
              <a:ext cx="311052" cy="261026"/>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154" name="rc154"/>
            <p:cNvSpPr/>
            <p:nvPr/>
          </p:nvSpPr>
          <p:spPr>
            <a:xfrm>
              <a:off x="7799096" y="4298591"/>
              <a:ext cx="311052" cy="261026"/>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155" name="rc155"/>
            <p:cNvSpPr/>
            <p:nvPr/>
          </p:nvSpPr>
          <p:spPr>
            <a:xfrm>
              <a:off x="8110148" y="4298591"/>
              <a:ext cx="311052" cy="261026"/>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56" name="rc156"/>
            <p:cNvSpPr/>
            <p:nvPr/>
          </p:nvSpPr>
          <p:spPr>
            <a:xfrm>
              <a:off x="8421201" y="4298591"/>
              <a:ext cx="311052" cy="26102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57" name="rc157"/>
            <p:cNvSpPr/>
            <p:nvPr/>
          </p:nvSpPr>
          <p:spPr>
            <a:xfrm>
              <a:off x="8732253" y="4298591"/>
              <a:ext cx="311052" cy="261026"/>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58" name="rc158"/>
            <p:cNvSpPr/>
            <p:nvPr/>
          </p:nvSpPr>
          <p:spPr>
            <a:xfrm>
              <a:off x="955945" y="4559618"/>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59" name="rc159"/>
            <p:cNvSpPr/>
            <p:nvPr/>
          </p:nvSpPr>
          <p:spPr>
            <a:xfrm>
              <a:off x="1266997" y="4559618"/>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60" name="rc160"/>
            <p:cNvSpPr/>
            <p:nvPr/>
          </p:nvSpPr>
          <p:spPr>
            <a:xfrm>
              <a:off x="1578050" y="4559618"/>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61" name="rc161"/>
            <p:cNvSpPr/>
            <p:nvPr/>
          </p:nvSpPr>
          <p:spPr>
            <a:xfrm>
              <a:off x="1889102" y="4559618"/>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62" name="rc162"/>
            <p:cNvSpPr/>
            <p:nvPr/>
          </p:nvSpPr>
          <p:spPr>
            <a:xfrm>
              <a:off x="2200154" y="4559618"/>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63" name="rc163"/>
            <p:cNvSpPr/>
            <p:nvPr/>
          </p:nvSpPr>
          <p:spPr>
            <a:xfrm>
              <a:off x="2511207" y="4559618"/>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64" name="rc164"/>
            <p:cNvSpPr/>
            <p:nvPr/>
          </p:nvSpPr>
          <p:spPr>
            <a:xfrm>
              <a:off x="2822259" y="4559618"/>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65" name="rc165"/>
            <p:cNvSpPr/>
            <p:nvPr/>
          </p:nvSpPr>
          <p:spPr>
            <a:xfrm>
              <a:off x="3133311" y="4559618"/>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66" name="rc166"/>
            <p:cNvSpPr/>
            <p:nvPr/>
          </p:nvSpPr>
          <p:spPr>
            <a:xfrm>
              <a:off x="3444364" y="4559618"/>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67" name="rc167"/>
            <p:cNvSpPr/>
            <p:nvPr/>
          </p:nvSpPr>
          <p:spPr>
            <a:xfrm>
              <a:off x="3755416" y="4559618"/>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68" name="rc168"/>
            <p:cNvSpPr/>
            <p:nvPr/>
          </p:nvSpPr>
          <p:spPr>
            <a:xfrm>
              <a:off x="4066468" y="4559618"/>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69" name="rc169"/>
            <p:cNvSpPr/>
            <p:nvPr/>
          </p:nvSpPr>
          <p:spPr>
            <a:xfrm>
              <a:off x="4377521" y="4559618"/>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70" name="rc170"/>
            <p:cNvSpPr/>
            <p:nvPr/>
          </p:nvSpPr>
          <p:spPr>
            <a:xfrm>
              <a:off x="4688573" y="4559618"/>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71" name="rc171"/>
            <p:cNvSpPr/>
            <p:nvPr/>
          </p:nvSpPr>
          <p:spPr>
            <a:xfrm>
              <a:off x="4999625" y="4559618"/>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72" name="rc172"/>
            <p:cNvSpPr/>
            <p:nvPr/>
          </p:nvSpPr>
          <p:spPr>
            <a:xfrm>
              <a:off x="5310677" y="4559618"/>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73" name="rc173"/>
            <p:cNvSpPr/>
            <p:nvPr/>
          </p:nvSpPr>
          <p:spPr>
            <a:xfrm>
              <a:off x="5621730" y="4559618"/>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74" name="rc174"/>
            <p:cNvSpPr/>
            <p:nvPr/>
          </p:nvSpPr>
          <p:spPr>
            <a:xfrm>
              <a:off x="5932782" y="4559618"/>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75" name="rc175"/>
            <p:cNvSpPr/>
            <p:nvPr/>
          </p:nvSpPr>
          <p:spPr>
            <a:xfrm>
              <a:off x="6243834" y="4559618"/>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76" name="rc176"/>
            <p:cNvSpPr/>
            <p:nvPr/>
          </p:nvSpPr>
          <p:spPr>
            <a:xfrm>
              <a:off x="6554887" y="4559618"/>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77" name="rc177"/>
            <p:cNvSpPr/>
            <p:nvPr/>
          </p:nvSpPr>
          <p:spPr>
            <a:xfrm>
              <a:off x="6865939" y="4559618"/>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78" name="rc178"/>
            <p:cNvSpPr/>
            <p:nvPr/>
          </p:nvSpPr>
          <p:spPr>
            <a:xfrm>
              <a:off x="7176991" y="4559618"/>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79" name="rc179"/>
            <p:cNvSpPr/>
            <p:nvPr/>
          </p:nvSpPr>
          <p:spPr>
            <a:xfrm>
              <a:off x="7488044" y="4559618"/>
              <a:ext cx="311052" cy="26102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80" name="rc180"/>
            <p:cNvSpPr/>
            <p:nvPr/>
          </p:nvSpPr>
          <p:spPr>
            <a:xfrm>
              <a:off x="7799096" y="4559618"/>
              <a:ext cx="311052"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81" name="rc181"/>
            <p:cNvSpPr/>
            <p:nvPr/>
          </p:nvSpPr>
          <p:spPr>
            <a:xfrm>
              <a:off x="8110148" y="4559618"/>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82" name="rc182"/>
            <p:cNvSpPr/>
            <p:nvPr/>
          </p:nvSpPr>
          <p:spPr>
            <a:xfrm>
              <a:off x="8421201" y="4559618"/>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83" name="rc183"/>
            <p:cNvSpPr/>
            <p:nvPr/>
          </p:nvSpPr>
          <p:spPr>
            <a:xfrm>
              <a:off x="8732253" y="4559618"/>
              <a:ext cx="311052" cy="2610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84" name="rc184"/>
            <p:cNvSpPr/>
            <p:nvPr/>
          </p:nvSpPr>
          <p:spPr>
            <a:xfrm>
              <a:off x="3755416" y="5081671"/>
              <a:ext cx="311052" cy="261026"/>
            </a:xfrm>
            <a:prstGeom prst="rect">
              <a:avLst/>
            </a:prstGeom>
            <a:solidFill>
              <a:srgbClr val="C11106">
                <a:alpha val="100000"/>
              </a:srgbClr>
            </a:solidFill>
            <a:ln w="2710" cap="flat">
              <a:solidFill>
                <a:srgbClr val="FFFFFF">
                  <a:alpha val="100000"/>
                </a:srgbClr>
              </a:solidFill>
              <a:prstDash val="solid"/>
              <a:miter/>
            </a:ln>
          </p:spPr>
          <p:txBody>
            <a:bodyPr/>
            <a:lstStyle/>
            <a:p/>
          </p:txBody>
        </p:sp>
        <p:sp>
          <p:nvSpPr>
            <p:cNvPr id="185" name="rc185"/>
            <p:cNvSpPr/>
            <p:nvPr/>
          </p:nvSpPr>
          <p:spPr>
            <a:xfrm>
              <a:off x="4066468" y="5081671"/>
              <a:ext cx="311052" cy="261026"/>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186" name="rc186"/>
            <p:cNvSpPr/>
            <p:nvPr/>
          </p:nvSpPr>
          <p:spPr>
            <a:xfrm>
              <a:off x="4377521" y="5081671"/>
              <a:ext cx="311052" cy="261026"/>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187" name="rc187"/>
            <p:cNvSpPr/>
            <p:nvPr/>
          </p:nvSpPr>
          <p:spPr>
            <a:xfrm>
              <a:off x="4688573" y="5081671"/>
              <a:ext cx="311052" cy="261026"/>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88" name="rc188"/>
            <p:cNvSpPr/>
            <p:nvPr/>
          </p:nvSpPr>
          <p:spPr>
            <a:xfrm>
              <a:off x="4999625" y="5081671"/>
              <a:ext cx="311052" cy="26102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89" name="rc189"/>
            <p:cNvSpPr/>
            <p:nvPr/>
          </p:nvSpPr>
          <p:spPr>
            <a:xfrm>
              <a:off x="5310677" y="5081671"/>
              <a:ext cx="311052" cy="26102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90" name="rc190"/>
            <p:cNvSpPr/>
            <p:nvPr/>
          </p:nvSpPr>
          <p:spPr>
            <a:xfrm>
              <a:off x="5621730" y="5081671"/>
              <a:ext cx="311052" cy="261026"/>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91" name="rc191"/>
            <p:cNvSpPr/>
            <p:nvPr/>
          </p:nvSpPr>
          <p:spPr>
            <a:xfrm>
              <a:off x="5932782" y="5081671"/>
              <a:ext cx="311052" cy="26102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92" name="rc192"/>
            <p:cNvSpPr/>
            <p:nvPr/>
          </p:nvSpPr>
          <p:spPr>
            <a:xfrm>
              <a:off x="6243834" y="5081671"/>
              <a:ext cx="311052" cy="26102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93" name="rc193"/>
            <p:cNvSpPr/>
            <p:nvPr/>
          </p:nvSpPr>
          <p:spPr>
            <a:xfrm>
              <a:off x="6554887" y="5081671"/>
              <a:ext cx="311052" cy="26102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94" name="rc194"/>
            <p:cNvSpPr/>
            <p:nvPr/>
          </p:nvSpPr>
          <p:spPr>
            <a:xfrm>
              <a:off x="6865939" y="5081671"/>
              <a:ext cx="311052" cy="2610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95" name="rc195"/>
            <p:cNvSpPr/>
            <p:nvPr/>
          </p:nvSpPr>
          <p:spPr>
            <a:xfrm>
              <a:off x="7176991" y="5081671"/>
              <a:ext cx="311052" cy="26102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96" name="rc196"/>
            <p:cNvSpPr/>
            <p:nvPr/>
          </p:nvSpPr>
          <p:spPr>
            <a:xfrm>
              <a:off x="7488044" y="5081671"/>
              <a:ext cx="311052" cy="261026"/>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97" name="rc197"/>
            <p:cNvSpPr/>
            <p:nvPr/>
          </p:nvSpPr>
          <p:spPr>
            <a:xfrm>
              <a:off x="7799096" y="5081671"/>
              <a:ext cx="311052" cy="26102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98" name="rc198"/>
            <p:cNvSpPr/>
            <p:nvPr/>
          </p:nvSpPr>
          <p:spPr>
            <a:xfrm>
              <a:off x="8110148" y="5081671"/>
              <a:ext cx="311052" cy="26102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99" name="rc199"/>
            <p:cNvSpPr/>
            <p:nvPr/>
          </p:nvSpPr>
          <p:spPr>
            <a:xfrm>
              <a:off x="8421201" y="5081671"/>
              <a:ext cx="311052"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00" name="rc200"/>
            <p:cNvSpPr/>
            <p:nvPr/>
          </p:nvSpPr>
          <p:spPr>
            <a:xfrm>
              <a:off x="8732253" y="5081671"/>
              <a:ext cx="311052" cy="2610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01" name="rc201"/>
            <p:cNvSpPr/>
            <p:nvPr/>
          </p:nvSpPr>
          <p:spPr>
            <a:xfrm>
              <a:off x="5310677" y="3515512"/>
              <a:ext cx="311052" cy="261026"/>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202" name="rc202"/>
            <p:cNvSpPr/>
            <p:nvPr/>
          </p:nvSpPr>
          <p:spPr>
            <a:xfrm>
              <a:off x="5621730" y="3515512"/>
              <a:ext cx="311052" cy="261026"/>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203" name="rc203"/>
            <p:cNvSpPr/>
            <p:nvPr/>
          </p:nvSpPr>
          <p:spPr>
            <a:xfrm>
              <a:off x="5932782" y="3515512"/>
              <a:ext cx="311052" cy="261026"/>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204" name="rc204"/>
            <p:cNvSpPr/>
            <p:nvPr/>
          </p:nvSpPr>
          <p:spPr>
            <a:xfrm>
              <a:off x="6243834" y="3515512"/>
              <a:ext cx="311052" cy="261026"/>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205" name="rc205"/>
            <p:cNvSpPr/>
            <p:nvPr/>
          </p:nvSpPr>
          <p:spPr>
            <a:xfrm>
              <a:off x="6554887" y="3515512"/>
              <a:ext cx="311052" cy="261026"/>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206" name="rc206"/>
            <p:cNvSpPr/>
            <p:nvPr/>
          </p:nvSpPr>
          <p:spPr>
            <a:xfrm>
              <a:off x="6865939" y="3515512"/>
              <a:ext cx="311052" cy="261026"/>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07" name="rc207"/>
            <p:cNvSpPr/>
            <p:nvPr/>
          </p:nvSpPr>
          <p:spPr>
            <a:xfrm>
              <a:off x="7176991" y="3515512"/>
              <a:ext cx="311052"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08" name="rc208"/>
            <p:cNvSpPr/>
            <p:nvPr/>
          </p:nvSpPr>
          <p:spPr>
            <a:xfrm>
              <a:off x="7488044" y="3515512"/>
              <a:ext cx="311052" cy="261026"/>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09" name="rc209"/>
            <p:cNvSpPr/>
            <p:nvPr/>
          </p:nvSpPr>
          <p:spPr>
            <a:xfrm>
              <a:off x="7799096" y="3515512"/>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10" name="rc210"/>
            <p:cNvSpPr/>
            <p:nvPr/>
          </p:nvSpPr>
          <p:spPr>
            <a:xfrm>
              <a:off x="8110148" y="3515512"/>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11" name="rc211"/>
            <p:cNvSpPr/>
            <p:nvPr/>
          </p:nvSpPr>
          <p:spPr>
            <a:xfrm>
              <a:off x="8421201" y="3515512"/>
              <a:ext cx="311052" cy="261026"/>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12" name="rc212"/>
            <p:cNvSpPr/>
            <p:nvPr/>
          </p:nvSpPr>
          <p:spPr>
            <a:xfrm>
              <a:off x="8732253" y="3515512"/>
              <a:ext cx="311052" cy="261026"/>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13" name="rc213"/>
            <p:cNvSpPr/>
            <p:nvPr/>
          </p:nvSpPr>
          <p:spPr>
            <a:xfrm>
              <a:off x="4066468" y="4820645"/>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14" name="rc214"/>
            <p:cNvSpPr/>
            <p:nvPr/>
          </p:nvSpPr>
          <p:spPr>
            <a:xfrm>
              <a:off x="4377521" y="4820645"/>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15" name="rc215"/>
            <p:cNvSpPr/>
            <p:nvPr/>
          </p:nvSpPr>
          <p:spPr>
            <a:xfrm>
              <a:off x="4688573" y="4820645"/>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16" name="rc216"/>
            <p:cNvSpPr/>
            <p:nvPr/>
          </p:nvSpPr>
          <p:spPr>
            <a:xfrm>
              <a:off x="4999625" y="4820645"/>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17" name="rc217"/>
            <p:cNvSpPr/>
            <p:nvPr/>
          </p:nvSpPr>
          <p:spPr>
            <a:xfrm>
              <a:off x="5310677" y="4820645"/>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18" name="rc218"/>
            <p:cNvSpPr/>
            <p:nvPr/>
          </p:nvSpPr>
          <p:spPr>
            <a:xfrm>
              <a:off x="5621730" y="4820645"/>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19" name="rc219"/>
            <p:cNvSpPr/>
            <p:nvPr/>
          </p:nvSpPr>
          <p:spPr>
            <a:xfrm>
              <a:off x="5932782" y="4820645"/>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20" name="rc220"/>
            <p:cNvSpPr/>
            <p:nvPr/>
          </p:nvSpPr>
          <p:spPr>
            <a:xfrm>
              <a:off x="6243834" y="4820645"/>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21" name="rc221"/>
            <p:cNvSpPr/>
            <p:nvPr/>
          </p:nvSpPr>
          <p:spPr>
            <a:xfrm>
              <a:off x="6554887" y="4820645"/>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22" name="rc222"/>
            <p:cNvSpPr/>
            <p:nvPr/>
          </p:nvSpPr>
          <p:spPr>
            <a:xfrm>
              <a:off x="6865939" y="4820645"/>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23" name="rc223"/>
            <p:cNvSpPr/>
            <p:nvPr/>
          </p:nvSpPr>
          <p:spPr>
            <a:xfrm>
              <a:off x="7176991" y="4820645"/>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24" name="rc224"/>
            <p:cNvSpPr/>
            <p:nvPr/>
          </p:nvSpPr>
          <p:spPr>
            <a:xfrm>
              <a:off x="7488044" y="4820645"/>
              <a:ext cx="311052" cy="26102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25" name="rc225"/>
            <p:cNvSpPr/>
            <p:nvPr/>
          </p:nvSpPr>
          <p:spPr>
            <a:xfrm>
              <a:off x="7799096" y="4820645"/>
              <a:ext cx="311052"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26" name="rc226"/>
            <p:cNvSpPr/>
            <p:nvPr/>
          </p:nvSpPr>
          <p:spPr>
            <a:xfrm>
              <a:off x="8110148" y="4820645"/>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27" name="rc227"/>
            <p:cNvSpPr/>
            <p:nvPr/>
          </p:nvSpPr>
          <p:spPr>
            <a:xfrm>
              <a:off x="8421201" y="4820645"/>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28" name="rc228"/>
            <p:cNvSpPr/>
            <p:nvPr/>
          </p:nvSpPr>
          <p:spPr>
            <a:xfrm>
              <a:off x="8732253" y="4820645"/>
              <a:ext cx="311052" cy="2610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29" name="rc229"/>
            <p:cNvSpPr/>
            <p:nvPr/>
          </p:nvSpPr>
          <p:spPr>
            <a:xfrm>
              <a:off x="4688573" y="3776538"/>
              <a:ext cx="311052" cy="261026"/>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230" name="rc230"/>
            <p:cNvSpPr/>
            <p:nvPr/>
          </p:nvSpPr>
          <p:spPr>
            <a:xfrm>
              <a:off x="4999625" y="3776538"/>
              <a:ext cx="311052" cy="261026"/>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231" name="rc231"/>
            <p:cNvSpPr/>
            <p:nvPr/>
          </p:nvSpPr>
          <p:spPr>
            <a:xfrm>
              <a:off x="5310677" y="3776538"/>
              <a:ext cx="311052" cy="261026"/>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232" name="rc232"/>
            <p:cNvSpPr/>
            <p:nvPr/>
          </p:nvSpPr>
          <p:spPr>
            <a:xfrm>
              <a:off x="5621730" y="3776538"/>
              <a:ext cx="311052" cy="261026"/>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233" name="rc233"/>
            <p:cNvSpPr/>
            <p:nvPr/>
          </p:nvSpPr>
          <p:spPr>
            <a:xfrm>
              <a:off x="5621730" y="5342698"/>
              <a:ext cx="311052" cy="261026"/>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234" name="rc234"/>
            <p:cNvSpPr/>
            <p:nvPr/>
          </p:nvSpPr>
          <p:spPr>
            <a:xfrm>
              <a:off x="5932782" y="5342698"/>
              <a:ext cx="311052" cy="261026"/>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235" name="rc235"/>
            <p:cNvSpPr/>
            <p:nvPr/>
          </p:nvSpPr>
          <p:spPr>
            <a:xfrm>
              <a:off x="6243834" y="5342698"/>
              <a:ext cx="311052" cy="261026"/>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236" name="rc236"/>
            <p:cNvSpPr/>
            <p:nvPr/>
          </p:nvSpPr>
          <p:spPr>
            <a:xfrm>
              <a:off x="6554887" y="5342698"/>
              <a:ext cx="311052" cy="261026"/>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237" name="rc237"/>
            <p:cNvSpPr/>
            <p:nvPr/>
          </p:nvSpPr>
          <p:spPr>
            <a:xfrm>
              <a:off x="6865939" y="5342698"/>
              <a:ext cx="311052" cy="261026"/>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238" name="rc238"/>
            <p:cNvSpPr/>
            <p:nvPr/>
          </p:nvSpPr>
          <p:spPr>
            <a:xfrm>
              <a:off x="7176991" y="5342698"/>
              <a:ext cx="311052" cy="261026"/>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239" name="rc239"/>
            <p:cNvSpPr/>
            <p:nvPr/>
          </p:nvSpPr>
          <p:spPr>
            <a:xfrm>
              <a:off x="7488044" y="5342698"/>
              <a:ext cx="311052" cy="26102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40" name="rc240"/>
            <p:cNvSpPr/>
            <p:nvPr/>
          </p:nvSpPr>
          <p:spPr>
            <a:xfrm>
              <a:off x="8110148" y="5342698"/>
              <a:ext cx="311052" cy="261026"/>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241" name="rc241"/>
            <p:cNvSpPr/>
            <p:nvPr/>
          </p:nvSpPr>
          <p:spPr>
            <a:xfrm>
              <a:off x="8421201" y="5342698"/>
              <a:ext cx="311052" cy="261026"/>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242" name="rc242"/>
            <p:cNvSpPr/>
            <p:nvPr/>
          </p:nvSpPr>
          <p:spPr>
            <a:xfrm>
              <a:off x="8732253" y="5342698"/>
              <a:ext cx="311052" cy="261026"/>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243" name="tx243"/>
            <p:cNvSpPr/>
            <p:nvPr/>
          </p:nvSpPr>
          <p:spPr>
            <a:xfrm>
              <a:off x="105118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44" name="tx244"/>
            <p:cNvSpPr/>
            <p:nvPr/>
          </p:nvSpPr>
          <p:spPr>
            <a:xfrm>
              <a:off x="1362234"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45" name="tx245"/>
            <p:cNvSpPr/>
            <p:nvPr/>
          </p:nvSpPr>
          <p:spPr>
            <a:xfrm>
              <a:off x="1673286"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46" name="tx246"/>
            <p:cNvSpPr/>
            <p:nvPr/>
          </p:nvSpPr>
          <p:spPr>
            <a:xfrm>
              <a:off x="1984338"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47" name="tx247"/>
            <p:cNvSpPr/>
            <p:nvPr/>
          </p:nvSpPr>
          <p:spPr>
            <a:xfrm>
              <a:off x="2295391"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48" name="tx248"/>
            <p:cNvSpPr/>
            <p:nvPr/>
          </p:nvSpPr>
          <p:spPr>
            <a:xfrm>
              <a:off x="2606443"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49" name="tx249"/>
            <p:cNvSpPr/>
            <p:nvPr/>
          </p:nvSpPr>
          <p:spPr>
            <a:xfrm>
              <a:off x="291749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50" name="tx250"/>
            <p:cNvSpPr/>
            <p:nvPr/>
          </p:nvSpPr>
          <p:spPr>
            <a:xfrm>
              <a:off x="3228548"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51" name="tx251"/>
            <p:cNvSpPr/>
            <p:nvPr/>
          </p:nvSpPr>
          <p:spPr>
            <a:xfrm>
              <a:off x="3518507"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52" name="tx252"/>
            <p:cNvSpPr/>
            <p:nvPr/>
          </p:nvSpPr>
          <p:spPr>
            <a:xfrm>
              <a:off x="3829559"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53" name="tx253"/>
            <p:cNvSpPr/>
            <p:nvPr/>
          </p:nvSpPr>
          <p:spPr>
            <a:xfrm>
              <a:off x="4140611" y="2038367"/>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54" name="tx254"/>
            <p:cNvSpPr/>
            <p:nvPr/>
          </p:nvSpPr>
          <p:spPr>
            <a:xfrm>
              <a:off x="4451664"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55" name="tx255"/>
            <p:cNvSpPr/>
            <p:nvPr/>
          </p:nvSpPr>
          <p:spPr>
            <a:xfrm>
              <a:off x="478380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56" name="tx256"/>
            <p:cNvSpPr/>
            <p:nvPr/>
          </p:nvSpPr>
          <p:spPr>
            <a:xfrm>
              <a:off x="5073768"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57" name="tx257"/>
            <p:cNvSpPr/>
            <p:nvPr/>
          </p:nvSpPr>
          <p:spPr>
            <a:xfrm>
              <a:off x="5384820"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58" name="tx258"/>
            <p:cNvSpPr/>
            <p:nvPr/>
          </p:nvSpPr>
          <p:spPr>
            <a:xfrm>
              <a:off x="5716966"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59" name="tx259"/>
            <p:cNvSpPr/>
            <p:nvPr/>
          </p:nvSpPr>
          <p:spPr>
            <a:xfrm>
              <a:off x="602801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60" name="tx260"/>
            <p:cNvSpPr/>
            <p:nvPr/>
          </p:nvSpPr>
          <p:spPr>
            <a:xfrm>
              <a:off x="6317977"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61" name="tx261"/>
            <p:cNvSpPr/>
            <p:nvPr/>
          </p:nvSpPr>
          <p:spPr>
            <a:xfrm>
              <a:off x="6629030"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62" name="tx262"/>
            <p:cNvSpPr/>
            <p:nvPr/>
          </p:nvSpPr>
          <p:spPr>
            <a:xfrm>
              <a:off x="6940082"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63" name="tx263"/>
            <p:cNvSpPr/>
            <p:nvPr/>
          </p:nvSpPr>
          <p:spPr>
            <a:xfrm>
              <a:off x="7272228"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64" name="tx264"/>
            <p:cNvSpPr/>
            <p:nvPr/>
          </p:nvSpPr>
          <p:spPr>
            <a:xfrm>
              <a:off x="7583280" y="204074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265" name="tx265"/>
            <p:cNvSpPr/>
            <p:nvPr/>
          </p:nvSpPr>
          <p:spPr>
            <a:xfrm>
              <a:off x="789433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66" name="tx266"/>
            <p:cNvSpPr/>
            <p:nvPr/>
          </p:nvSpPr>
          <p:spPr>
            <a:xfrm>
              <a:off x="8184291"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67" name="tx267"/>
            <p:cNvSpPr/>
            <p:nvPr/>
          </p:nvSpPr>
          <p:spPr>
            <a:xfrm>
              <a:off x="8495344"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68" name="tx268"/>
            <p:cNvSpPr/>
            <p:nvPr/>
          </p:nvSpPr>
          <p:spPr>
            <a:xfrm>
              <a:off x="8806396"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69" name="tx269"/>
            <p:cNvSpPr/>
            <p:nvPr/>
          </p:nvSpPr>
          <p:spPr>
            <a:xfrm>
              <a:off x="105118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70" name="tx270"/>
            <p:cNvSpPr/>
            <p:nvPr/>
          </p:nvSpPr>
          <p:spPr>
            <a:xfrm>
              <a:off x="1362234"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71" name="tx271"/>
            <p:cNvSpPr/>
            <p:nvPr/>
          </p:nvSpPr>
          <p:spPr>
            <a:xfrm>
              <a:off x="1673286"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72" name="tx272"/>
            <p:cNvSpPr/>
            <p:nvPr/>
          </p:nvSpPr>
          <p:spPr>
            <a:xfrm>
              <a:off x="1984338"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73" name="tx273"/>
            <p:cNvSpPr/>
            <p:nvPr/>
          </p:nvSpPr>
          <p:spPr>
            <a:xfrm>
              <a:off x="2295391"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74" name="tx274"/>
            <p:cNvSpPr/>
            <p:nvPr/>
          </p:nvSpPr>
          <p:spPr>
            <a:xfrm>
              <a:off x="2585350"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75" name="tx275"/>
            <p:cNvSpPr/>
            <p:nvPr/>
          </p:nvSpPr>
          <p:spPr>
            <a:xfrm>
              <a:off x="291749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76" name="tx276"/>
            <p:cNvSpPr/>
            <p:nvPr/>
          </p:nvSpPr>
          <p:spPr>
            <a:xfrm>
              <a:off x="3228548"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77" name="tx277"/>
            <p:cNvSpPr/>
            <p:nvPr/>
          </p:nvSpPr>
          <p:spPr>
            <a:xfrm>
              <a:off x="3539600"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78" name="tx278"/>
            <p:cNvSpPr/>
            <p:nvPr/>
          </p:nvSpPr>
          <p:spPr>
            <a:xfrm>
              <a:off x="385065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79" name="tx279"/>
            <p:cNvSpPr/>
            <p:nvPr/>
          </p:nvSpPr>
          <p:spPr>
            <a:xfrm>
              <a:off x="416170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80" name="tx280"/>
            <p:cNvSpPr/>
            <p:nvPr/>
          </p:nvSpPr>
          <p:spPr>
            <a:xfrm>
              <a:off x="4472757" y="25614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81" name="tx281"/>
            <p:cNvSpPr/>
            <p:nvPr/>
          </p:nvSpPr>
          <p:spPr>
            <a:xfrm>
              <a:off x="4783809"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82" name="tx282"/>
            <p:cNvSpPr/>
            <p:nvPr/>
          </p:nvSpPr>
          <p:spPr>
            <a:xfrm>
              <a:off x="5073768"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83" name="tx283"/>
            <p:cNvSpPr/>
            <p:nvPr/>
          </p:nvSpPr>
          <p:spPr>
            <a:xfrm>
              <a:off x="5384820"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84" name="tx284"/>
            <p:cNvSpPr/>
            <p:nvPr/>
          </p:nvSpPr>
          <p:spPr>
            <a:xfrm>
              <a:off x="5695873" y="2560420"/>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85" name="tx285"/>
            <p:cNvSpPr/>
            <p:nvPr/>
          </p:nvSpPr>
          <p:spPr>
            <a:xfrm>
              <a:off x="6028019"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86" name="tx286"/>
            <p:cNvSpPr/>
            <p:nvPr/>
          </p:nvSpPr>
          <p:spPr>
            <a:xfrm>
              <a:off x="6317977"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87" name="tx287"/>
            <p:cNvSpPr/>
            <p:nvPr/>
          </p:nvSpPr>
          <p:spPr>
            <a:xfrm>
              <a:off x="6650123"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88" name="tx288"/>
            <p:cNvSpPr/>
            <p:nvPr/>
          </p:nvSpPr>
          <p:spPr>
            <a:xfrm>
              <a:off x="696117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89" name="tx289"/>
            <p:cNvSpPr/>
            <p:nvPr/>
          </p:nvSpPr>
          <p:spPr>
            <a:xfrm>
              <a:off x="7272228"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90" name="tx290"/>
            <p:cNvSpPr/>
            <p:nvPr/>
          </p:nvSpPr>
          <p:spPr>
            <a:xfrm>
              <a:off x="7583280"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91" name="tx291"/>
            <p:cNvSpPr/>
            <p:nvPr/>
          </p:nvSpPr>
          <p:spPr>
            <a:xfrm>
              <a:off x="789433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92" name="tx292"/>
            <p:cNvSpPr/>
            <p:nvPr/>
          </p:nvSpPr>
          <p:spPr>
            <a:xfrm>
              <a:off x="820538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93" name="tx293"/>
            <p:cNvSpPr/>
            <p:nvPr/>
          </p:nvSpPr>
          <p:spPr>
            <a:xfrm>
              <a:off x="8495344"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94" name="tx294"/>
            <p:cNvSpPr/>
            <p:nvPr/>
          </p:nvSpPr>
          <p:spPr>
            <a:xfrm>
              <a:off x="8806396"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95" name="tx295"/>
            <p:cNvSpPr/>
            <p:nvPr/>
          </p:nvSpPr>
          <p:spPr>
            <a:xfrm>
              <a:off x="105118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96" name="tx296"/>
            <p:cNvSpPr/>
            <p:nvPr/>
          </p:nvSpPr>
          <p:spPr>
            <a:xfrm>
              <a:off x="1362234"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97" name="tx297"/>
            <p:cNvSpPr/>
            <p:nvPr/>
          </p:nvSpPr>
          <p:spPr>
            <a:xfrm>
              <a:off x="1673286"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98" name="tx298"/>
            <p:cNvSpPr/>
            <p:nvPr/>
          </p:nvSpPr>
          <p:spPr>
            <a:xfrm>
              <a:off x="1984338"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99" name="tx299"/>
            <p:cNvSpPr/>
            <p:nvPr/>
          </p:nvSpPr>
          <p:spPr>
            <a:xfrm>
              <a:off x="2295391"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00" name="tx300"/>
            <p:cNvSpPr/>
            <p:nvPr/>
          </p:nvSpPr>
          <p:spPr>
            <a:xfrm>
              <a:off x="2585350"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01" name="tx301"/>
            <p:cNvSpPr/>
            <p:nvPr/>
          </p:nvSpPr>
          <p:spPr>
            <a:xfrm>
              <a:off x="291749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02" name="tx302"/>
            <p:cNvSpPr/>
            <p:nvPr/>
          </p:nvSpPr>
          <p:spPr>
            <a:xfrm>
              <a:off x="3228548"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03" name="tx303"/>
            <p:cNvSpPr/>
            <p:nvPr/>
          </p:nvSpPr>
          <p:spPr>
            <a:xfrm>
              <a:off x="3539600"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04" name="tx304"/>
            <p:cNvSpPr/>
            <p:nvPr/>
          </p:nvSpPr>
          <p:spPr>
            <a:xfrm>
              <a:off x="385065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05" name="tx305"/>
            <p:cNvSpPr/>
            <p:nvPr/>
          </p:nvSpPr>
          <p:spPr>
            <a:xfrm>
              <a:off x="416170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06" name="tx306"/>
            <p:cNvSpPr/>
            <p:nvPr/>
          </p:nvSpPr>
          <p:spPr>
            <a:xfrm>
              <a:off x="4472757"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07" name="tx307"/>
            <p:cNvSpPr/>
            <p:nvPr/>
          </p:nvSpPr>
          <p:spPr>
            <a:xfrm>
              <a:off x="4783809"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08" name="tx308"/>
            <p:cNvSpPr/>
            <p:nvPr/>
          </p:nvSpPr>
          <p:spPr>
            <a:xfrm>
              <a:off x="5073768"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09" name="tx309"/>
            <p:cNvSpPr/>
            <p:nvPr/>
          </p:nvSpPr>
          <p:spPr>
            <a:xfrm>
              <a:off x="5384820"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10" name="tx310"/>
            <p:cNvSpPr/>
            <p:nvPr/>
          </p:nvSpPr>
          <p:spPr>
            <a:xfrm>
              <a:off x="5695873"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11" name="tx311"/>
            <p:cNvSpPr/>
            <p:nvPr/>
          </p:nvSpPr>
          <p:spPr>
            <a:xfrm>
              <a:off x="6028019"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12" name="tx312"/>
            <p:cNvSpPr/>
            <p:nvPr/>
          </p:nvSpPr>
          <p:spPr>
            <a:xfrm>
              <a:off x="6317977"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13" name="tx313"/>
            <p:cNvSpPr/>
            <p:nvPr/>
          </p:nvSpPr>
          <p:spPr>
            <a:xfrm>
              <a:off x="6650123"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14" name="tx314"/>
            <p:cNvSpPr/>
            <p:nvPr/>
          </p:nvSpPr>
          <p:spPr>
            <a:xfrm>
              <a:off x="696117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15" name="tx315"/>
            <p:cNvSpPr/>
            <p:nvPr/>
          </p:nvSpPr>
          <p:spPr>
            <a:xfrm>
              <a:off x="7272228" y="28224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16" name="tx316"/>
            <p:cNvSpPr/>
            <p:nvPr/>
          </p:nvSpPr>
          <p:spPr>
            <a:xfrm>
              <a:off x="7583280"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17" name="tx317"/>
            <p:cNvSpPr/>
            <p:nvPr/>
          </p:nvSpPr>
          <p:spPr>
            <a:xfrm>
              <a:off x="789433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18" name="tx318"/>
            <p:cNvSpPr/>
            <p:nvPr/>
          </p:nvSpPr>
          <p:spPr>
            <a:xfrm>
              <a:off x="820538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19" name="tx319"/>
            <p:cNvSpPr/>
            <p:nvPr/>
          </p:nvSpPr>
          <p:spPr>
            <a:xfrm>
              <a:off x="8495344" y="2822823"/>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20" name="tx320"/>
            <p:cNvSpPr/>
            <p:nvPr/>
          </p:nvSpPr>
          <p:spPr>
            <a:xfrm>
              <a:off x="8806396" y="2822823"/>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21" name="tx321"/>
            <p:cNvSpPr/>
            <p:nvPr/>
          </p:nvSpPr>
          <p:spPr>
            <a:xfrm>
              <a:off x="2917495" y="334720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22" name="tx322"/>
            <p:cNvSpPr/>
            <p:nvPr/>
          </p:nvSpPr>
          <p:spPr>
            <a:xfrm>
              <a:off x="3228548"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23" name="tx323"/>
            <p:cNvSpPr/>
            <p:nvPr/>
          </p:nvSpPr>
          <p:spPr>
            <a:xfrm>
              <a:off x="3539600"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24" name="tx324"/>
            <p:cNvSpPr/>
            <p:nvPr/>
          </p:nvSpPr>
          <p:spPr>
            <a:xfrm>
              <a:off x="3850652"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25" name="tx325"/>
            <p:cNvSpPr/>
            <p:nvPr/>
          </p:nvSpPr>
          <p:spPr>
            <a:xfrm>
              <a:off x="416170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26" name="tx326"/>
            <p:cNvSpPr/>
            <p:nvPr/>
          </p:nvSpPr>
          <p:spPr>
            <a:xfrm>
              <a:off x="4472757"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27" name="tx327"/>
            <p:cNvSpPr/>
            <p:nvPr/>
          </p:nvSpPr>
          <p:spPr>
            <a:xfrm>
              <a:off x="4762716"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28" name="tx328"/>
            <p:cNvSpPr/>
            <p:nvPr/>
          </p:nvSpPr>
          <p:spPr>
            <a:xfrm>
              <a:off x="5073768"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29" name="tx329"/>
            <p:cNvSpPr/>
            <p:nvPr/>
          </p:nvSpPr>
          <p:spPr>
            <a:xfrm>
              <a:off x="5384820"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30" name="tx330"/>
            <p:cNvSpPr/>
            <p:nvPr/>
          </p:nvSpPr>
          <p:spPr>
            <a:xfrm>
              <a:off x="5695873" y="3344876"/>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31" name="tx331"/>
            <p:cNvSpPr/>
            <p:nvPr/>
          </p:nvSpPr>
          <p:spPr>
            <a:xfrm>
              <a:off x="6028019"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32" name="tx332"/>
            <p:cNvSpPr/>
            <p:nvPr/>
          </p:nvSpPr>
          <p:spPr>
            <a:xfrm>
              <a:off x="6317977" y="3343500"/>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33" name="tx333"/>
            <p:cNvSpPr/>
            <p:nvPr/>
          </p:nvSpPr>
          <p:spPr>
            <a:xfrm>
              <a:off x="6629030" y="3343500"/>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34" name="tx334"/>
            <p:cNvSpPr/>
            <p:nvPr/>
          </p:nvSpPr>
          <p:spPr>
            <a:xfrm>
              <a:off x="696117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35" name="tx335"/>
            <p:cNvSpPr/>
            <p:nvPr/>
          </p:nvSpPr>
          <p:spPr>
            <a:xfrm>
              <a:off x="7272228"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36" name="tx336"/>
            <p:cNvSpPr/>
            <p:nvPr/>
          </p:nvSpPr>
          <p:spPr>
            <a:xfrm>
              <a:off x="7583280"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37" name="tx337"/>
            <p:cNvSpPr/>
            <p:nvPr/>
          </p:nvSpPr>
          <p:spPr>
            <a:xfrm>
              <a:off x="7894332"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38" name="tx338"/>
            <p:cNvSpPr/>
            <p:nvPr/>
          </p:nvSpPr>
          <p:spPr>
            <a:xfrm>
              <a:off x="820538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39" name="tx339"/>
            <p:cNvSpPr/>
            <p:nvPr/>
          </p:nvSpPr>
          <p:spPr>
            <a:xfrm>
              <a:off x="8495344" y="3344876"/>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40" name="tx340"/>
            <p:cNvSpPr/>
            <p:nvPr/>
          </p:nvSpPr>
          <p:spPr>
            <a:xfrm>
              <a:off x="8806396" y="3344876"/>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41" name="tx341"/>
            <p:cNvSpPr/>
            <p:nvPr/>
          </p:nvSpPr>
          <p:spPr>
            <a:xfrm>
              <a:off x="696117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42" name="tx342"/>
            <p:cNvSpPr/>
            <p:nvPr/>
          </p:nvSpPr>
          <p:spPr>
            <a:xfrm>
              <a:off x="4783809"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43" name="tx343"/>
            <p:cNvSpPr/>
            <p:nvPr/>
          </p:nvSpPr>
          <p:spPr>
            <a:xfrm>
              <a:off x="5073768"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44" name="tx344"/>
            <p:cNvSpPr/>
            <p:nvPr/>
          </p:nvSpPr>
          <p:spPr>
            <a:xfrm>
              <a:off x="5384820"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45" name="tx345"/>
            <p:cNvSpPr/>
            <p:nvPr/>
          </p:nvSpPr>
          <p:spPr>
            <a:xfrm>
              <a:off x="5695873"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46" name="tx346"/>
            <p:cNvSpPr/>
            <p:nvPr/>
          </p:nvSpPr>
          <p:spPr>
            <a:xfrm>
              <a:off x="6028019"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47" name="tx347"/>
            <p:cNvSpPr/>
            <p:nvPr/>
          </p:nvSpPr>
          <p:spPr>
            <a:xfrm>
              <a:off x="6317977"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48" name="tx348"/>
            <p:cNvSpPr/>
            <p:nvPr/>
          </p:nvSpPr>
          <p:spPr>
            <a:xfrm>
              <a:off x="6650123"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49" name="tx349"/>
            <p:cNvSpPr/>
            <p:nvPr/>
          </p:nvSpPr>
          <p:spPr>
            <a:xfrm>
              <a:off x="696117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50" name="tx350"/>
            <p:cNvSpPr/>
            <p:nvPr/>
          </p:nvSpPr>
          <p:spPr>
            <a:xfrm>
              <a:off x="7272228" y="30834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51" name="tx351"/>
            <p:cNvSpPr/>
            <p:nvPr/>
          </p:nvSpPr>
          <p:spPr>
            <a:xfrm>
              <a:off x="7583280"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52" name="tx352"/>
            <p:cNvSpPr/>
            <p:nvPr/>
          </p:nvSpPr>
          <p:spPr>
            <a:xfrm>
              <a:off x="7894332"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53" name="tx353"/>
            <p:cNvSpPr/>
            <p:nvPr/>
          </p:nvSpPr>
          <p:spPr>
            <a:xfrm>
              <a:off x="820538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54" name="tx354"/>
            <p:cNvSpPr/>
            <p:nvPr/>
          </p:nvSpPr>
          <p:spPr>
            <a:xfrm>
              <a:off x="8495344" y="3083849"/>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55" name="tx355"/>
            <p:cNvSpPr/>
            <p:nvPr/>
          </p:nvSpPr>
          <p:spPr>
            <a:xfrm>
              <a:off x="8806396" y="3083849"/>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56" name="tx356"/>
            <p:cNvSpPr/>
            <p:nvPr/>
          </p:nvSpPr>
          <p:spPr>
            <a:xfrm>
              <a:off x="6629030" y="412663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57" name="tx357"/>
            <p:cNvSpPr/>
            <p:nvPr/>
          </p:nvSpPr>
          <p:spPr>
            <a:xfrm>
              <a:off x="6961175"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58" name="tx358"/>
            <p:cNvSpPr/>
            <p:nvPr/>
          </p:nvSpPr>
          <p:spPr>
            <a:xfrm>
              <a:off x="7272228"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59" name="tx359"/>
            <p:cNvSpPr/>
            <p:nvPr/>
          </p:nvSpPr>
          <p:spPr>
            <a:xfrm>
              <a:off x="7583280"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60" name="tx360"/>
            <p:cNvSpPr/>
            <p:nvPr/>
          </p:nvSpPr>
          <p:spPr>
            <a:xfrm>
              <a:off x="7894332"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61" name="tx361"/>
            <p:cNvSpPr/>
            <p:nvPr/>
          </p:nvSpPr>
          <p:spPr>
            <a:xfrm>
              <a:off x="8184291" y="412663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62" name="tx362"/>
            <p:cNvSpPr/>
            <p:nvPr/>
          </p:nvSpPr>
          <p:spPr>
            <a:xfrm>
              <a:off x="8495344" y="412663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63" name="tx363"/>
            <p:cNvSpPr/>
            <p:nvPr/>
          </p:nvSpPr>
          <p:spPr>
            <a:xfrm>
              <a:off x="8806396" y="4127956"/>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64" name="tx364"/>
            <p:cNvSpPr/>
            <p:nvPr/>
          </p:nvSpPr>
          <p:spPr>
            <a:xfrm>
              <a:off x="8516437"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65" name="tx365"/>
            <p:cNvSpPr/>
            <p:nvPr/>
          </p:nvSpPr>
          <p:spPr>
            <a:xfrm>
              <a:off x="105118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66" name="tx366"/>
            <p:cNvSpPr/>
            <p:nvPr/>
          </p:nvSpPr>
          <p:spPr>
            <a:xfrm>
              <a:off x="1362234"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67" name="tx367"/>
            <p:cNvSpPr/>
            <p:nvPr/>
          </p:nvSpPr>
          <p:spPr>
            <a:xfrm>
              <a:off x="1673286"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68" name="tx368"/>
            <p:cNvSpPr/>
            <p:nvPr/>
          </p:nvSpPr>
          <p:spPr>
            <a:xfrm>
              <a:off x="1984338"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69" name="tx369"/>
            <p:cNvSpPr/>
            <p:nvPr/>
          </p:nvSpPr>
          <p:spPr>
            <a:xfrm>
              <a:off x="2295391"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70" name="tx370"/>
            <p:cNvSpPr/>
            <p:nvPr/>
          </p:nvSpPr>
          <p:spPr>
            <a:xfrm>
              <a:off x="2585350" y="46486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71" name="tx371"/>
            <p:cNvSpPr/>
            <p:nvPr/>
          </p:nvSpPr>
          <p:spPr>
            <a:xfrm>
              <a:off x="291749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72" name="tx372"/>
            <p:cNvSpPr/>
            <p:nvPr/>
          </p:nvSpPr>
          <p:spPr>
            <a:xfrm>
              <a:off x="3228548"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73" name="tx373"/>
            <p:cNvSpPr/>
            <p:nvPr/>
          </p:nvSpPr>
          <p:spPr>
            <a:xfrm>
              <a:off x="3518507" y="46486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74" name="tx374"/>
            <p:cNvSpPr/>
            <p:nvPr/>
          </p:nvSpPr>
          <p:spPr>
            <a:xfrm>
              <a:off x="385065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75" name="tx375"/>
            <p:cNvSpPr/>
            <p:nvPr/>
          </p:nvSpPr>
          <p:spPr>
            <a:xfrm>
              <a:off x="416170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76" name="tx376"/>
            <p:cNvSpPr/>
            <p:nvPr/>
          </p:nvSpPr>
          <p:spPr>
            <a:xfrm>
              <a:off x="4472757"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77" name="tx377"/>
            <p:cNvSpPr/>
            <p:nvPr/>
          </p:nvSpPr>
          <p:spPr>
            <a:xfrm>
              <a:off x="4783809"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78" name="tx378"/>
            <p:cNvSpPr/>
            <p:nvPr/>
          </p:nvSpPr>
          <p:spPr>
            <a:xfrm>
              <a:off x="5073768" y="4648632"/>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79" name="tx379"/>
            <p:cNvSpPr/>
            <p:nvPr/>
          </p:nvSpPr>
          <p:spPr>
            <a:xfrm>
              <a:off x="5405914"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80" name="tx380"/>
            <p:cNvSpPr/>
            <p:nvPr/>
          </p:nvSpPr>
          <p:spPr>
            <a:xfrm>
              <a:off x="5695873" y="46486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81" name="tx381"/>
            <p:cNvSpPr/>
            <p:nvPr/>
          </p:nvSpPr>
          <p:spPr>
            <a:xfrm>
              <a:off x="6028019"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82" name="tx382"/>
            <p:cNvSpPr/>
            <p:nvPr/>
          </p:nvSpPr>
          <p:spPr>
            <a:xfrm>
              <a:off x="6339071"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83" name="tx383"/>
            <p:cNvSpPr/>
            <p:nvPr/>
          </p:nvSpPr>
          <p:spPr>
            <a:xfrm>
              <a:off x="6629030" y="46486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84" name="tx384"/>
            <p:cNvSpPr/>
            <p:nvPr/>
          </p:nvSpPr>
          <p:spPr>
            <a:xfrm>
              <a:off x="6940082" y="4648632"/>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85" name="tx385"/>
            <p:cNvSpPr/>
            <p:nvPr/>
          </p:nvSpPr>
          <p:spPr>
            <a:xfrm>
              <a:off x="7251134" y="46486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86" name="tx386"/>
            <p:cNvSpPr/>
            <p:nvPr/>
          </p:nvSpPr>
          <p:spPr>
            <a:xfrm>
              <a:off x="7583280"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87" name="tx387"/>
            <p:cNvSpPr/>
            <p:nvPr/>
          </p:nvSpPr>
          <p:spPr>
            <a:xfrm>
              <a:off x="789433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88" name="tx388"/>
            <p:cNvSpPr/>
            <p:nvPr/>
          </p:nvSpPr>
          <p:spPr>
            <a:xfrm>
              <a:off x="8184291" y="46486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89" name="tx389"/>
            <p:cNvSpPr/>
            <p:nvPr/>
          </p:nvSpPr>
          <p:spPr>
            <a:xfrm>
              <a:off x="8495344" y="46486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90" name="tx390"/>
            <p:cNvSpPr/>
            <p:nvPr/>
          </p:nvSpPr>
          <p:spPr>
            <a:xfrm>
              <a:off x="8806396" y="4650009"/>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91" name="tx391"/>
            <p:cNvSpPr/>
            <p:nvPr/>
          </p:nvSpPr>
          <p:spPr>
            <a:xfrm>
              <a:off x="6028019"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92" name="tx392"/>
            <p:cNvSpPr/>
            <p:nvPr/>
          </p:nvSpPr>
          <p:spPr>
            <a:xfrm>
              <a:off x="6339071"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93" name="tx393"/>
            <p:cNvSpPr/>
            <p:nvPr/>
          </p:nvSpPr>
          <p:spPr>
            <a:xfrm>
              <a:off x="6629030" y="517073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94" name="tx394"/>
            <p:cNvSpPr/>
            <p:nvPr/>
          </p:nvSpPr>
          <p:spPr>
            <a:xfrm>
              <a:off x="6940082" y="517073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95" name="tx395"/>
            <p:cNvSpPr/>
            <p:nvPr/>
          </p:nvSpPr>
          <p:spPr>
            <a:xfrm>
              <a:off x="7251134" y="517073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96" name="tx396"/>
            <p:cNvSpPr/>
            <p:nvPr/>
          </p:nvSpPr>
          <p:spPr>
            <a:xfrm>
              <a:off x="7894332"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97" name="tx397"/>
            <p:cNvSpPr/>
            <p:nvPr/>
          </p:nvSpPr>
          <p:spPr>
            <a:xfrm>
              <a:off x="8184291" y="517073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98" name="tx398"/>
            <p:cNvSpPr/>
            <p:nvPr/>
          </p:nvSpPr>
          <p:spPr>
            <a:xfrm>
              <a:off x="8495344" y="5172062"/>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99" name="tx399"/>
            <p:cNvSpPr/>
            <p:nvPr/>
          </p:nvSpPr>
          <p:spPr>
            <a:xfrm>
              <a:off x="8806396" y="517073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400" name="tx400"/>
            <p:cNvSpPr/>
            <p:nvPr/>
          </p:nvSpPr>
          <p:spPr>
            <a:xfrm>
              <a:off x="6961175"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401" name="tx401"/>
            <p:cNvSpPr/>
            <p:nvPr/>
          </p:nvSpPr>
          <p:spPr>
            <a:xfrm>
              <a:off x="7272228"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402" name="tx402"/>
            <p:cNvSpPr/>
            <p:nvPr/>
          </p:nvSpPr>
          <p:spPr>
            <a:xfrm>
              <a:off x="7583280"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403" name="tx403"/>
            <p:cNvSpPr/>
            <p:nvPr/>
          </p:nvSpPr>
          <p:spPr>
            <a:xfrm>
              <a:off x="7894332"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04" name="tx404"/>
            <p:cNvSpPr/>
            <p:nvPr/>
          </p:nvSpPr>
          <p:spPr>
            <a:xfrm>
              <a:off x="8205385"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05" name="tx405"/>
            <p:cNvSpPr/>
            <p:nvPr/>
          </p:nvSpPr>
          <p:spPr>
            <a:xfrm>
              <a:off x="416170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06" name="tx406"/>
            <p:cNvSpPr/>
            <p:nvPr/>
          </p:nvSpPr>
          <p:spPr>
            <a:xfrm>
              <a:off x="4472757"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07" name="tx407"/>
            <p:cNvSpPr/>
            <p:nvPr/>
          </p:nvSpPr>
          <p:spPr>
            <a:xfrm>
              <a:off x="4783809"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08" name="tx408"/>
            <p:cNvSpPr/>
            <p:nvPr/>
          </p:nvSpPr>
          <p:spPr>
            <a:xfrm>
              <a:off x="5094862" y="49106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09" name="tx409"/>
            <p:cNvSpPr/>
            <p:nvPr/>
          </p:nvSpPr>
          <p:spPr>
            <a:xfrm>
              <a:off x="5405914"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10" name="tx410"/>
            <p:cNvSpPr/>
            <p:nvPr/>
          </p:nvSpPr>
          <p:spPr>
            <a:xfrm>
              <a:off x="5716966"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11" name="tx411"/>
            <p:cNvSpPr/>
            <p:nvPr/>
          </p:nvSpPr>
          <p:spPr>
            <a:xfrm>
              <a:off x="6028019"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12" name="tx412"/>
            <p:cNvSpPr/>
            <p:nvPr/>
          </p:nvSpPr>
          <p:spPr>
            <a:xfrm>
              <a:off x="6339071"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13" name="tx413"/>
            <p:cNvSpPr/>
            <p:nvPr/>
          </p:nvSpPr>
          <p:spPr>
            <a:xfrm>
              <a:off x="6650123"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14" name="tx414"/>
            <p:cNvSpPr/>
            <p:nvPr/>
          </p:nvSpPr>
          <p:spPr>
            <a:xfrm>
              <a:off x="6961175" y="49106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15" name="tx415"/>
            <p:cNvSpPr/>
            <p:nvPr/>
          </p:nvSpPr>
          <p:spPr>
            <a:xfrm>
              <a:off x="7251134" y="490971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16" name="tx416"/>
            <p:cNvSpPr/>
            <p:nvPr/>
          </p:nvSpPr>
          <p:spPr>
            <a:xfrm>
              <a:off x="7583280"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417" name="tx417"/>
            <p:cNvSpPr/>
            <p:nvPr/>
          </p:nvSpPr>
          <p:spPr>
            <a:xfrm>
              <a:off x="789433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418" name="tx418"/>
            <p:cNvSpPr/>
            <p:nvPr/>
          </p:nvSpPr>
          <p:spPr>
            <a:xfrm>
              <a:off x="8184291" y="490971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19" name="tx419"/>
            <p:cNvSpPr/>
            <p:nvPr/>
          </p:nvSpPr>
          <p:spPr>
            <a:xfrm>
              <a:off x="8495344" y="490971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20" name="tx420"/>
            <p:cNvSpPr/>
            <p:nvPr/>
          </p:nvSpPr>
          <p:spPr>
            <a:xfrm>
              <a:off x="8806396" y="4911035"/>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21" name="tx421"/>
            <p:cNvSpPr/>
            <p:nvPr/>
          </p:nvSpPr>
          <p:spPr>
            <a:xfrm>
              <a:off x="1081326" y="3347205"/>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22" name="tx422"/>
            <p:cNvSpPr/>
            <p:nvPr/>
          </p:nvSpPr>
          <p:spPr>
            <a:xfrm>
              <a:off x="1362234" y="3344876"/>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423" name="tx423"/>
            <p:cNvSpPr/>
            <p:nvPr/>
          </p:nvSpPr>
          <p:spPr>
            <a:xfrm>
              <a:off x="1673286" y="334588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424" name="tx424"/>
            <p:cNvSpPr/>
            <p:nvPr/>
          </p:nvSpPr>
          <p:spPr>
            <a:xfrm>
              <a:off x="1984338"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425" name="tx425"/>
            <p:cNvSpPr/>
            <p:nvPr/>
          </p:nvSpPr>
          <p:spPr>
            <a:xfrm>
              <a:off x="2274297"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426" name="tx426"/>
            <p:cNvSpPr/>
            <p:nvPr/>
          </p:nvSpPr>
          <p:spPr>
            <a:xfrm>
              <a:off x="2585350"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427" name="tx427"/>
            <p:cNvSpPr/>
            <p:nvPr/>
          </p:nvSpPr>
          <p:spPr>
            <a:xfrm>
              <a:off x="3258693" y="230045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28" name="tx428"/>
            <p:cNvSpPr/>
            <p:nvPr/>
          </p:nvSpPr>
          <p:spPr>
            <a:xfrm>
              <a:off x="3539600" y="230177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a:t>
              </a:r>
            </a:p>
          </p:txBody>
        </p:sp>
        <p:sp>
          <p:nvSpPr>
            <p:cNvPr id="429" name="tx429"/>
            <p:cNvSpPr/>
            <p:nvPr/>
          </p:nvSpPr>
          <p:spPr>
            <a:xfrm>
              <a:off x="3850652" y="23003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430" name="tx430"/>
            <p:cNvSpPr/>
            <p:nvPr/>
          </p:nvSpPr>
          <p:spPr>
            <a:xfrm>
              <a:off x="4161705" y="23003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431" name="tx431"/>
            <p:cNvSpPr/>
            <p:nvPr/>
          </p:nvSpPr>
          <p:spPr>
            <a:xfrm>
              <a:off x="4472757" y="23003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a:t>
              </a:r>
            </a:p>
          </p:txBody>
        </p:sp>
        <p:sp>
          <p:nvSpPr>
            <p:cNvPr id="432" name="tx432"/>
            <p:cNvSpPr/>
            <p:nvPr/>
          </p:nvSpPr>
          <p:spPr>
            <a:xfrm>
              <a:off x="4762716" y="229944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a:t>
              </a:r>
            </a:p>
          </p:txBody>
        </p:sp>
        <p:sp>
          <p:nvSpPr>
            <p:cNvPr id="433" name="tx433"/>
            <p:cNvSpPr/>
            <p:nvPr/>
          </p:nvSpPr>
          <p:spPr>
            <a:xfrm>
              <a:off x="5073768" y="2299393"/>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434" name="tx434"/>
            <p:cNvSpPr/>
            <p:nvPr/>
          </p:nvSpPr>
          <p:spPr>
            <a:xfrm>
              <a:off x="5405914" y="230209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435" name="tx435"/>
            <p:cNvSpPr/>
            <p:nvPr/>
          </p:nvSpPr>
          <p:spPr>
            <a:xfrm>
              <a:off x="5716966"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436" name="tx436"/>
            <p:cNvSpPr/>
            <p:nvPr/>
          </p:nvSpPr>
          <p:spPr>
            <a:xfrm>
              <a:off x="6028019"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437" name="tx437"/>
            <p:cNvSpPr/>
            <p:nvPr/>
          </p:nvSpPr>
          <p:spPr>
            <a:xfrm>
              <a:off x="6317977" y="229944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438" name="tx438"/>
            <p:cNvSpPr/>
            <p:nvPr/>
          </p:nvSpPr>
          <p:spPr>
            <a:xfrm>
              <a:off x="6629030" y="229944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439" name="tx439"/>
            <p:cNvSpPr/>
            <p:nvPr/>
          </p:nvSpPr>
          <p:spPr>
            <a:xfrm>
              <a:off x="7272228" y="23003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440" name="tx440"/>
            <p:cNvSpPr/>
            <p:nvPr/>
          </p:nvSpPr>
          <p:spPr>
            <a:xfrm>
              <a:off x="7583280" y="23003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441" name="tx441"/>
            <p:cNvSpPr/>
            <p:nvPr/>
          </p:nvSpPr>
          <p:spPr>
            <a:xfrm>
              <a:off x="7894332" y="23003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442" name="tx442"/>
            <p:cNvSpPr/>
            <p:nvPr/>
          </p:nvSpPr>
          <p:spPr>
            <a:xfrm>
              <a:off x="8205385" y="230177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443" name="tx443"/>
            <p:cNvSpPr/>
            <p:nvPr/>
          </p:nvSpPr>
          <p:spPr>
            <a:xfrm>
              <a:off x="8495344" y="229944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444" name="tx444"/>
            <p:cNvSpPr/>
            <p:nvPr/>
          </p:nvSpPr>
          <p:spPr>
            <a:xfrm>
              <a:off x="8806396" y="229944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445" name="tx445"/>
            <p:cNvSpPr/>
            <p:nvPr/>
          </p:nvSpPr>
          <p:spPr>
            <a:xfrm>
              <a:off x="4191849" y="308485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46" name="tx446"/>
            <p:cNvSpPr/>
            <p:nvPr/>
          </p:nvSpPr>
          <p:spPr>
            <a:xfrm>
              <a:off x="4472757" y="308485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447" name="tx447"/>
            <p:cNvSpPr/>
            <p:nvPr/>
          </p:nvSpPr>
          <p:spPr>
            <a:xfrm>
              <a:off x="6006925" y="4126579"/>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448" name="tx448"/>
            <p:cNvSpPr/>
            <p:nvPr/>
          </p:nvSpPr>
          <p:spPr>
            <a:xfrm>
              <a:off x="6317977" y="4126579"/>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449" name="tx449"/>
            <p:cNvSpPr/>
            <p:nvPr/>
          </p:nvSpPr>
          <p:spPr>
            <a:xfrm>
              <a:off x="7613425" y="439004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50" name="tx450"/>
            <p:cNvSpPr/>
            <p:nvPr/>
          </p:nvSpPr>
          <p:spPr>
            <a:xfrm>
              <a:off x="7894332" y="43886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451" name="tx451"/>
            <p:cNvSpPr/>
            <p:nvPr/>
          </p:nvSpPr>
          <p:spPr>
            <a:xfrm>
              <a:off x="8205385"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452" name="tx452"/>
            <p:cNvSpPr/>
            <p:nvPr/>
          </p:nvSpPr>
          <p:spPr>
            <a:xfrm>
              <a:off x="8827489"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453" name="tx453"/>
            <p:cNvSpPr/>
            <p:nvPr/>
          </p:nvSpPr>
          <p:spPr>
            <a:xfrm>
              <a:off x="3850652"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a:t>
              </a:r>
            </a:p>
          </p:txBody>
        </p:sp>
        <p:sp>
          <p:nvSpPr>
            <p:cNvPr id="454" name="tx454"/>
            <p:cNvSpPr/>
            <p:nvPr/>
          </p:nvSpPr>
          <p:spPr>
            <a:xfrm>
              <a:off x="4161705"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55" name="tx455"/>
            <p:cNvSpPr/>
            <p:nvPr/>
          </p:nvSpPr>
          <p:spPr>
            <a:xfrm>
              <a:off x="4472757" y="51716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456" name="tx456"/>
            <p:cNvSpPr/>
            <p:nvPr/>
          </p:nvSpPr>
          <p:spPr>
            <a:xfrm>
              <a:off x="4783809" y="517306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457" name="tx457"/>
            <p:cNvSpPr/>
            <p:nvPr/>
          </p:nvSpPr>
          <p:spPr>
            <a:xfrm>
              <a:off x="5073768" y="517073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458" name="tx458"/>
            <p:cNvSpPr/>
            <p:nvPr/>
          </p:nvSpPr>
          <p:spPr>
            <a:xfrm>
              <a:off x="5405914" y="5172062"/>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459" name="tx459"/>
            <p:cNvSpPr/>
            <p:nvPr/>
          </p:nvSpPr>
          <p:spPr>
            <a:xfrm>
              <a:off x="5695873" y="517073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460" name="tx460"/>
            <p:cNvSpPr/>
            <p:nvPr/>
          </p:nvSpPr>
          <p:spPr>
            <a:xfrm>
              <a:off x="7583280" y="5173120"/>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461" name="tx461"/>
            <p:cNvSpPr/>
            <p:nvPr/>
          </p:nvSpPr>
          <p:spPr>
            <a:xfrm>
              <a:off x="5405914" y="360553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462" name="tx462"/>
            <p:cNvSpPr/>
            <p:nvPr/>
          </p:nvSpPr>
          <p:spPr>
            <a:xfrm>
              <a:off x="5716966"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a:t>
              </a:r>
            </a:p>
          </p:txBody>
        </p:sp>
        <p:sp>
          <p:nvSpPr>
            <p:cNvPr id="463" name="tx463"/>
            <p:cNvSpPr/>
            <p:nvPr/>
          </p:nvSpPr>
          <p:spPr>
            <a:xfrm>
              <a:off x="6028019"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464" name="tx464"/>
            <p:cNvSpPr/>
            <p:nvPr/>
          </p:nvSpPr>
          <p:spPr>
            <a:xfrm>
              <a:off x="6339071" y="360553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38</a:t>
              </a:r>
            </a:p>
          </p:txBody>
        </p:sp>
        <p:sp>
          <p:nvSpPr>
            <p:cNvPr id="465" name="tx465"/>
            <p:cNvSpPr/>
            <p:nvPr/>
          </p:nvSpPr>
          <p:spPr>
            <a:xfrm>
              <a:off x="6650123"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466" name="tx466"/>
            <p:cNvSpPr/>
            <p:nvPr/>
          </p:nvSpPr>
          <p:spPr>
            <a:xfrm>
              <a:off x="8516437"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467" name="tx467"/>
            <p:cNvSpPr/>
            <p:nvPr/>
          </p:nvSpPr>
          <p:spPr>
            <a:xfrm>
              <a:off x="8827489"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468" name="tx468"/>
            <p:cNvSpPr/>
            <p:nvPr/>
          </p:nvSpPr>
          <p:spPr>
            <a:xfrm>
              <a:off x="4813954" y="386798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69" name="tx469"/>
            <p:cNvSpPr/>
            <p:nvPr/>
          </p:nvSpPr>
          <p:spPr>
            <a:xfrm>
              <a:off x="5094862"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a:t>
              </a:r>
            </a:p>
          </p:txBody>
        </p:sp>
        <p:sp>
          <p:nvSpPr>
            <p:cNvPr id="470" name="tx470"/>
            <p:cNvSpPr/>
            <p:nvPr/>
          </p:nvSpPr>
          <p:spPr>
            <a:xfrm>
              <a:off x="5436059" y="386793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71" name="tx471"/>
            <p:cNvSpPr/>
            <p:nvPr/>
          </p:nvSpPr>
          <p:spPr>
            <a:xfrm>
              <a:off x="5726018" y="3866929"/>
              <a:ext cx="10247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72" name="tx472"/>
            <p:cNvSpPr/>
            <p:nvPr/>
          </p:nvSpPr>
          <p:spPr>
            <a:xfrm>
              <a:off x="5716966" y="543409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473" name="tx473"/>
            <p:cNvSpPr/>
            <p:nvPr/>
          </p:nvSpPr>
          <p:spPr>
            <a:xfrm>
              <a:off x="6028019" y="543409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474" name="tx474"/>
            <p:cNvSpPr/>
            <p:nvPr/>
          </p:nvSpPr>
          <p:spPr>
            <a:xfrm>
              <a:off x="6369216" y="543271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75" name="tx475"/>
            <p:cNvSpPr/>
            <p:nvPr/>
          </p:nvSpPr>
          <p:spPr>
            <a:xfrm>
              <a:off x="6680268" y="543409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76" name="tx476"/>
            <p:cNvSpPr/>
            <p:nvPr/>
          </p:nvSpPr>
          <p:spPr>
            <a:xfrm>
              <a:off x="6991320" y="543409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77" name="tx477"/>
            <p:cNvSpPr/>
            <p:nvPr/>
          </p:nvSpPr>
          <p:spPr>
            <a:xfrm>
              <a:off x="7302373" y="543414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78" name="tx478"/>
            <p:cNvSpPr/>
            <p:nvPr/>
          </p:nvSpPr>
          <p:spPr>
            <a:xfrm>
              <a:off x="7613425" y="543277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479" name="tx479"/>
            <p:cNvSpPr/>
            <p:nvPr/>
          </p:nvSpPr>
          <p:spPr>
            <a:xfrm>
              <a:off x="8205385"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80" name="tx480"/>
            <p:cNvSpPr/>
            <p:nvPr/>
          </p:nvSpPr>
          <p:spPr>
            <a:xfrm>
              <a:off x="8546582" y="543414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81" name="tx481"/>
            <p:cNvSpPr/>
            <p:nvPr/>
          </p:nvSpPr>
          <p:spPr>
            <a:xfrm>
              <a:off x="8857634" y="543414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82" name="tx482"/>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83" name="tx483"/>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84" name="tx484"/>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85" name="tx485"/>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86" name="tx486"/>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87" name="tx487"/>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88" name="tx488"/>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89" name="tx489"/>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90" name="tx490"/>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91" name="tx491"/>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92" name="tx492"/>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93" name="tx493"/>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494" name="tx494"/>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495" name="tx495"/>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496" name="tx496"/>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497" name="tx497"/>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498" name="tx498"/>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499" name="tx499"/>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500" name="tx500"/>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501" name="tx501"/>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502" name="tx502"/>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503" name="tx503"/>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504" name="tx504"/>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505" name="tx505"/>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506" name="tx506"/>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507" name="tx507"/>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508" name="tx508"/>
            <p:cNvSpPr/>
            <p:nvPr/>
          </p:nvSpPr>
          <p:spPr>
            <a:xfrm>
              <a:off x="576534" y="5431901"/>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509" name="tx509"/>
            <p:cNvSpPr/>
            <p:nvPr/>
          </p:nvSpPr>
          <p:spPr>
            <a:xfrm>
              <a:off x="551705" y="516945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510" name="tx510"/>
            <p:cNvSpPr/>
            <p:nvPr/>
          </p:nvSpPr>
          <p:spPr>
            <a:xfrm>
              <a:off x="564092" y="4908429"/>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511" name="tx511"/>
            <p:cNvSpPr/>
            <p:nvPr/>
          </p:nvSpPr>
          <p:spPr>
            <a:xfrm>
              <a:off x="551705" y="464740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512" name="tx512"/>
            <p:cNvSpPr/>
            <p:nvPr/>
          </p:nvSpPr>
          <p:spPr>
            <a:xfrm>
              <a:off x="601364" y="4386376"/>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513" name="tx513"/>
            <p:cNvSpPr/>
            <p:nvPr/>
          </p:nvSpPr>
          <p:spPr>
            <a:xfrm>
              <a:off x="619917" y="412775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514" name="tx514"/>
            <p:cNvSpPr/>
            <p:nvPr/>
          </p:nvSpPr>
          <p:spPr>
            <a:xfrm>
              <a:off x="545429" y="3864323"/>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515" name="tx515"/>
            <p:cNvSpPr/>
            <p:nvPr/>
          </p:nvSpPr>
          <p:spPr>
            <a:xfrm>
              <a:off x="551705" y="360329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516" name="tx516"/>
            <p:cNvSpPr/>
            <p:nvPr/>
          </p:nvSpPr>
          <p:spPr>
            <a:xfrm>
              <a:off x="520490" y="3322461"/>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517" name="tx517"/>
            <p:cNvSpPr/>
            <p:nvPr/>
          </p:nvSpPr>
          <p:spPr>
            <a:xfrm>
              <a:off x="632360" y="3082226"/>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518" name="tx518"/>
            <p:cNvSpPr/>
            <p:nvPr/>
          </p:nvSpPr>
          <p:spPr>
            <a:xfrm>
              <a:off x="576534" y="2821199"/>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519" name="tx519"/>
            <p:cNvSpPr/>
            <p:nvPr/>
          </p:nvSpPr>
          <p:spPr>
            <a:xfrm>
              <a:off x="576534" y="256159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520" name="tx520"/>
            <p:cNvSpPr/>
            <p:nvPr/>
          </p:nvSpPr>
          <p:spPr>
            <a:xfrm>
              <a:off x="508103" y="2278682"/>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521" name="tx521"/>
            <p:cNvSpPr/>
            <p:nvPr/>
          </p:nvSpPr>
          <p:spPr>
            <a:xfrm>
              <a:off x="620027" y="2037137"/>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522" name="tx522"/>
            <p:cNvSpPr/>
            <p:nvPr/>
          </p:nvSpPr>
          <p:spPr>
            <a:xfrm>
              <a:off x="3186024"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523" name="pic523"/>
            <p:cNvPicPr/>
            <p:nvPr/>
          </p:nvPicPr>
          <p:blipFill>
            <a:blip r:embed="rId2" cstate="print"/>
            <a:stretch>
              <a:fillRect/>
            </a:stretch>
          </p:blipFill>
          <p:spPr>
            <a:xfrm>
              <a:off x="4653227" y="5838594"/>
              <a:ext cx="2160000" cy="219455"/>
            </a:xfrm>
            <a:prstGeom prst="rect">
              <a:avLst/>
            </a:prstGeom>
          </p:spPr>
        </p:pic>
        <p:sp>
          <p:nvSpPr>
            <p:cNvPr id="524" name="pl524"/>
            <p:cNvSpPr/>
            <p:nvPr/>
          </p:nvSpPr>
          <p:spPr>
            <a:xfrm>
              <a:off x="46568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25" name="pl525"/>
            <p:cNvSpPr/>
            <p:nvPr/>
          </p:nvSpPr>
          <p:spPr>
            <a:xfrm>
              <a:off x="5948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26" name="pl526"/>
            <p:cNvSpPr/>
            <p:nvPr/>
          </p:nvSpPr>
          <p:spPr>
            <a:xfrm>
              <a:off x="6163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27" name="pl527"/>
            <p:cNvSpPr/>
            <p:nvPr/>
          </p:nvSpPr>
          <p:spPr>
            <a:xfrm>
              <a:off x="6379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28" name="pl528"/>
            <p:cNvSpPr/>
            <p:nvPr/>
          </p:nvSpPr>
          <p:spPr>
            <a:xfrm>
              <a:off x="6594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29" name="pl529"/>
            <p:cNvSpPr/>
            <p:nvPr/>
          </p:nvSpPr>
          <p:spPr>
            <a:xfrm>
              <a:off x="68096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30" name="pl530"/>
            <p:cNvSpPr/>
            <p:nvPr/>
          </p:nvSpPr>
          <p:spPr>
            <a:xfrm>
              <a:off x="46568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31" name="pl531"/>
            <p:cNvSpPr/>
            <p:nvPr/>
          </p:nvSpPr>
          <p:spPr>
            <a:xfrm>
              <a:off x="5948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32" name="pl532"/>
            <p:cNvSpPr/>
            <p:nvPr/>
          </p:nvSpPr>
          <p:spPr>
            <a:xfrm>
              <a:off x="6163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33" name="pl533"/>
            <p:cNvSpPr/>
            <p:nvPr/>
          </p:nvSpPr>
          <p:spPr>
            <a:xfrm>
              <a:off x="6379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34" name="pl534"/>
            <p:cNvSpPr/>
            <p:nvPr/>
          </p:nvSpPr>
          <p:spPr>
            <a:xfrm>
              <a:off x="6594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35" name="pl535"/>
            <p:cNvSpPr/>
            <p:nvPr/>
          </p:nvSpPr>
          <p:spPr>
            <a:xfrm>
              <a:off x="68096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36" name="tx536"/>
            <p:cNvSpPr/>
            <p:nvPr/>
          </p:nvSpPr>
          <p:spPr>
            <a:xfrm>
              <a:off x="462574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37" name="tx537"/>
            <p:cNvSpPr/>
            <p:nvPr/>
          </p:nvSpPr>
          <p:spPr>
            <a:xfrm>
              <a:off x="588635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38" name="tx538"/>
            <p:cNvSpPr/>
            <p:nvPr/>
          </p:nvSpPr>
          <p:spPr>
            <a:xfrm>
              <a:off x="610163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39" name="tx539"/>
            <p:cNvSpPr/>
            <p:nvPr/>
          </p:nvSpPr>
          <p:spPr>
            <a:xfrm>
              <a:off x="631691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540" name="tx540"/>
            <p:cNvSpPr/>
            <p:nvPr/>
          </p:nvSpPr>
          <p:spPr>
            <a:xfrm>
              <a:off x="653219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541" name="tx541"/>
            <p:cNvSpPr/>
            <p:nvPr/>
          </p:nvSpPr>
          <p:spPr>
            <a:xfrm>
              <a:off x="6716393"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42" name="tx542"/>
            <p:cNvSpPr/>
            <p:nvPr/>
          </p:nvSpPr>
          <p:spPr>
            <a:xfrm>
              <a:off x="924840" y="1332266"/>
              <a:ext cx="313138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Philippines, 2000-2025</a:t>
              </a:r>
            </a:p>
          </p:txBody>
        </p:sp>
        <p:sp>
          <p:nvSpPr>
            <p:cNvPr id="543" name="tx543"/>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544" name="tx544"/>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545" name="tx545"/>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5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none of the 14 vaccines in the schedule achieved coverage of 90% or more. Vaccine coverage ranged from 49% to 80%.
Since 2007, estimates have been made for 9 new vaccines. IPVC is the newest vaccine reported (2021), which achieved 58% coverage in 2025.
In 2025, Philippines reported stockouts of vaccines/supplies (BCG, DTP-Hib-HepB, HepB, HPV, IPV, Measles-Mumps-Rubella (MMR), Measles-Rubella (MR), OPV, and PCV) (more information on slide 8).</a:t>
            </a:r>
          </a:p>
        </p:txBody>
      </p:sp>
      <p:sp>
        <p:nvSpPr>
          <p:cNvPr id="54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none antigens, remained unchanged for five, and declined for eight, indicating limited improvement in routine immunization performance; none achieved at least 90% coverage.</a:t>
            </a:r>
          </a:p>
        </p:txBody>
      </p:sp>
      <p:grpSp xmlns:pic="http://schemas.openxmlformats.org/drawingml/2006/picture">
        <p:nvGrpSpPr>
          <p:cNvPr id="548" name=""/>
          <p:cNvGrpSpPr/>
          <p:nvPr/>
        </p:nvGrpSpPr>
        <p:grpSpPr>
          <a:xfrm>
            <a:off x="292608" y="1005840"/>
            <a:ext cx="8595360" cy="28575"/>
            <a:chOff x="292608" y="1005840"/>
            <a:chExt cx="8595360" cy="28575"/>
          </a:xfrm>
        </p:grpSpPr>
        <p:sp>
          <p:nvSpPr>
            <p:cNvPr id="54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5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518126"/>
              <a:ext cx="6481656" cy="957665"/>
            </a:xfrm>
            <a:custGeom>
              <a:avLst/>
              <a:pathLst>
                <a:path w="6481656" h="957665">
                  <a:moveTo>
                    <a:pt x="0" y="79805"/>
                  </a:moveTo>
                  <a:lnTo>
                    <a:pt x="259266" y="79805"/>
                  </a:lnTo>
                  <a:lnTo>
                    <a:pt x="518532" y="399027"/>
                  </a:lnTo>
                  <a:lnTo>
                    <a:pt x="777798" y="319221"/>
                  </a:lnTo>
                  <a:lnTo>
                    <a:pt x="1037065" y="79805"/>
                  </a:lnTo>
                  <a:lnTo>
                    <a:pt x="1296331" y="119708"/>
                  </a:lnTo>
                  <a:lnTo>
                    <a:pt x="1555597" y="159610"/>
                  </a:lnTo>
                  <a:lnTo>
                    <a:pt x="1814863" y="159610"/>
                  </a:lnTo>
                  <a:lnTo>
                    <a:pt x="2074130" y="119708"/>
                  </a:lnTo>
                  <a:lnTo>
                    <a:pt x="2333396" y="79805"/>
                  </a:lnTo>
                  <a:lnTo>
                    <a:pt x="2592662" y="79805"/>
                  </a:lnTo>
                  <a:lnTo>
                    <a:pt x="2851928" y="39902"/>
                  </a:lnTo>
                  <a:lnTo>
                    <a:pt x="3111195" y="0"/>
                  </a:lnTo>
                  <a:lnTo>
                    <a:pt x="3370461" y="159610"/>
                  </a:lnTo>
                  <a:lnTo>
                    <a:pt x="3629727" y="279319"/>
                  </a:lnTo>
                  <a:lnTo>
                    <a:pt x="3888994" y="438929"/>
                  </a:lnTo>
                  <a:lnTo>
                    <a:pt x="4148260" y="279319"/>
                  </a:lnTo>
                  <a:lnTo>
                    <a:pt x="4407526" y="279319"/>
                  </a:lnTo>
                  <a:lnTo>
                    <a:pt x="4666792" y="279319"/>
                  </a:lnTo>
                  <a:lnTo>
                    <a:pt x="4926059" y="279319"/>
                  </a:lnTo>
                  <a:lnTo>
                    <a:pt x="5185325" y="279319"/>
                  </a:lnTo>
                  <a:lnTo>
                    <a:pt x="5444591" y="957665"/>
                  </a:lnTo>
                  <a:lnTo>
                    <a:pt x="5703857" y="279319"/>
                  </a:lnTo>
                  <a:lnTo>
                    <a:pt x="5963124" y="119708"/>
                  </a:lnTo>
                  <a:lnTo>
                    <a:pt x="6222390" y="478832"/>
                  </a:lnTo>
                  <a:lnTo>
                    <a:pt x="6481656" y="598540"/>
                  </a:lnTo>
                </a:path>
              </a:pathLst>
            </a:custGeom>
            <a:ln w="27101" cap="flat">
              <a:solidFill>
                <a:srgbClr val="F8766D">
                  <a:alpha val="100000"/>
                </a:srgbClr>
              </a:solidFill>
              <a:prstDash val="solid"/>
              <a:round/>
            </a:ln>
          </p:spPr>
          <p:txBody>
            <a:bodyPr/>
            <a:lstStyle/>
            <a:p/>
          </p:txBody>
        </p:sp>
        <p:sp>
          <p:nvSpPr>
            <p:cNvPr id="29" name="pl29"/>
            <p:cNvSpPr/>
            <p:nvPr/>
          </p:nvSpPr>
          <p:spPr>
            <a:xfrm>
              <a:off x="1439019" y="1717640"/>
              <a:ext cx="6481656" cy="798054"/>
            </a:xfrm>
            <a:custGeom>
              <a:avLst/>
              <a:pathLst>
                <a:path w="6481656" h="798054">
                  <a:moveTo>
                    <a:pt x="0" y="438929"/>
                  </a:moveTo>
                  <a:lnTo>
                    <a:pt x="259266" y="399027"/>
                  </a:lnTo>
                  <a:lnTo>
                    <a:pt x="518532" y="399027"/>
                  </a:lnTo>
                  <a:lnTo>
                    <a:pt x="777798" y="199513"/>
                  </a:lnTo>
                  <a:lnTo>
                    <a:pt x="1037065" y="39902"/>
                  </a:lnTo>
                  <a:lnTo>
                    <a:pt x="1296331" y="0"/>
                  </a:lnTo>
                  <a:lnTo>
                    <a:pt x="1555597" y="39902"/>
                  </a:lnTo>
                  <a:lnTo>
                    <a:pt x="1814863" y="79805"/>
                  </a:lnTo>
                  <a:lnTo>
                    <a:pt x="2074130" y="79805"/>
                  </a:lnTo>
                  <a:lnTo>
                    <a:pt x="2333396" y="39902"/>
                  </a:lnTo>
                  <a:lnTo>
                    <a:pt x="2592662" y="39902"/>
                  </a:lnTo>
                  <a:lnTo>
                    <a:pt x="2851928" y="0"/>
                  </a:lnTo>
                  <a:lnTo>
                    <a:pt x="3111195" y="0"/>
                  </a:lnTo>
                  <a:lnTo>
                    <a:pt x="3370461" y="159610"/>
                  </a:lnTo>
                  <a:lnTo>
                    <a:pt x="3629727" y="359124"/>
                  </a:lnTo>
                  <a:lnTo>
                    <a:pt x="3888994" y="518735"/>
                  </a:lnTo>
                  <a:lnTo>
                    <a:pt x="4148260" y="199513"/>
                  </a:lnTo>
                  <a:lnTo>
                    <a:pt x="4407526" y="199513"/>
                  </a:lnTo>
                  <a:lnTo>
                    <a:pt x="4666792" y="199513"/>
                  </a:lnTo>
                  <a:lnTo>
                    <a:pt x="4926059" y="199513"/>
                  </a:lnTo>
                  <a:lnTo>
                    <a:pt x="5185325" y="239416"/>
                  </a:lnTo>
                  <a:lnTo>
                    <a:pt x="5444591" y="798054"/>
                  </a:lnTo>
                  <a:lnTo>
                    <a:pt x="5703857" y="199513"/>
                  </a:lnTo>
                  <a:lnTo>
                    <a:pt x="5963124" y="0"/>
                  </a:lnTo>
                  <a:lnTo>
                    <a:pt x="6222390" y="718249"/>
                  </a:lnTo>
                  <a:lnTo>
                    <a:pt x="6481656" y="718249"/>
                  </a:lnTo>
                </a:path>
              </a:pathLst>
            </a:custGeom>
            <a:ln w="27101" cap="flat">
              <a:solidFill>
                <a:srgbClr val="7CAE00">
                  <a:alpha val="100000"/>
                </a:srgbClr>
              </a:solidFill>
              <a:prstDash val="solid"/>
              <a:round/>
            </a:ln>
          </p:spPr>
          <p:txBody>
            <a:bodyPr/>
            <a:lstStyle/>
            <a:p/>
          </p:txBody>
        </p:sp>
        <p:sp>
          <p:nvSpPr>
            <p:cNvPr id="30" name="pl30"/>
            <p:cNvSpPr/>
            <p:nvPr/>
          </p:nvSpPr>
          <p:spPr>
            <a:xfrm>
              <a:off x="1439019" y="1597931"/>
              <a:ext cx="6481656" cy="1117276"/>
            </a:xfrm>
            <a:custGeom>
              <a:avLst/>
              <a:pathLst>
                <a:path w="6481656" h="1117276">
                  <a:moveTo>
                    <a:pt x="0" y="558638"/>
                  </a:moveTo>
                  <a:lnTo>
                    <a:pt x="259266" y="438929"/>
                  </a:lnTo>
                  <a:lnTo>
                    <a:pt x="518532" y="399027"/>
                  </a:lnTo>
                  <a:lnTo>
                    <a:pt x="777798" y="199513"/>
                  </a:lnTo>
                  <a:lnTo>
                    <a:pt x="1037065" y="0"/>
                  </a:lnTo>
                  <a:lnTo>
                    <a:pt x="1296331" y="0"/>
                  </a:lnTo>
                  <a:lnTo>
                    <a:pt x="1555597" y="0"/>
                  </a:lnTo>
                  <a:lnTo>
                    <a:pt x="1814863" y="0"/>
                  </a:lnTo>
                  <a:lnTo>
                    <a:pt x="2074130" y="79805"/>
                  </a:lnTo>
                  <a:lnTo>
                    <a:pt x="2333396" y="119708"/>
                  </a:lnTo>
                  <a:lnTo>
                    <a:pt x="2592662" y="199513"/>
                  </a:lnTo>
                  <a:lnTo>
                    <a:pt x="2851928" y="239416"/>
                  </a:lnTo>
                  <a:lnTo>
                    <a:pt x="3111195" y="319221"/>
                  </a:lnTo>
                  <a:lnTo>
                    <a:pt x="3370461" y="359124"/>
                  </a:lnTo>
                  <a:lnTo>
                    <a:pt x="3629727" y="438929"/>
                  </a:lnTo>
                  <a:lnTo>
                    <a:pt x="3888994" y="478832"/>
                  </a:lnTo>
                  <a:lnTo>
                    <a:pt x="4148260" y="478832"/>
                  </a:lnTo>
                  <a:lnTo>
                    <a:pt x="4407526" y="438929"/>
                  </a:lnTo>
                  <a:lnTo>
                    <a:pt x="4666792" y="399027"/>
                  </a:lnTo>
                  <a:lnTo>
                    <a:pt x="4926059" y="359124"/>
                  </a:lnTo>
                  <a:lnTo>
                    <a:pt x="5185325" y="518735"/>
                  </a:lnTo>
                  <a:lnTo>
                    <a:pt x="5444591" y="1117276"/>
                  </a:lnTo>
                  <a:lnTo>
                    <a:pt x="5703857" y="638443"/>
                  </a:lnTo>
                  <a:lnTo>
                    <a:pt x="5963124" y="438929"/>
                  </a:lnTo>
                  <a:lnTo>
                    <a:pt x="6222390" y="478832"/>
                  </a:lnTo>
                  <a:lnTo>
                    <a:pt x="6481656" y="798054"/>
                  </a:lnTo>
                </a:path>
              </a:pathLst>
            </a:custGeom>
            <a:ln w="27101" cap="flat">
              <a:solidFill>
                <a:srgbClr val="00BFC4">
                  <a:alpha val="100000"/>
                </a:srgbClr>
              </a:solidFill>
              <a:prstDash val="solid"/>
              <a:round/>
            </a:ln>
          </p:spPr>
          <p:txBody>
            <a:bodyPr/>
            <a:lstStyle/>
            <a:p/>
          </p:txBody>
        </p:sp>
        <p:sp>
          <p:nvSpPr>
            <p:cNvPr id="31" name="pl31"/>
            <p:cNvSpPr/>
            <p:nvPr/>
          </p:nvSpPr>
          <p:spPr>
            <a:xfrm>
              <a:off x="3772415" y="2435889"/>
              <a:ext cx="4148260" cy="2434066"/>
            </a:xfrm>
            <a:custGeom>
              <a:avLst/>
              <a:pathLst>
                <a:path w="4148260" h="2434066">
                  <a:moveTo>
                    <a:pt x="0" y="2074941"/>
                  </a:moveTo>
                  <a:lnTo>
                    <a:pt x="259266" y="2434066"/>
                  </a:lnTo>
                  <a:lnTo>
                    <a:pt x="518532" y="1396595"/>
                  </a:lnTo>
                  <a:lnTo>
                    <a:pt x="777798" y="1157178"/>
                  </a:lnTo>
                  <a:lnTo>
                    <a:pt x="1037065" y="678346"/>
                  </a:lnTo>
                  <a:lnTo>
                    <a:pt x="1296331" y="678346"/>
                  </a:lnTo>
                  <a:lnTo>
                    <a:pt x="1555597" y="558638"/>
                  </a:lnTo>
                  <a:lnTo>
                    <a:pt x="1814863" y="359124"/>
                  </a:lnTo>
                  <a:lnTo>
                    <a:pt x="2074130" y="279319"/>
                  </a:lnTo>
                  <a:lnTo>
                    <a:pt x="2333396" y="239416"/>
                  </a:lnTo>
                  <a:lnTo>
                    <a:pt x="2592662" y="159610"/>
                  </a:lnTo>
                  <a:lnTo>
                    <a:pt x="2851928" y="119708"/>
                  </a:lnTo>
                  <a:lnTo>
                    <a:pt x="3111195" y="638443"/>
                  </a:lnTo>
                  <a:lnTo>
                    <a:pt x="3370461" y="279319"/>
                  </a:lnTo>
                  <a:lnTo>
                    <a:pt x="3629727" y="79805"/>
                  </a:lnTo>
                  <a:lnTo>
                    <a:pt x="3888994" y="0"/>
                  </a:lnTo>
                  <a:lnTo>
                    <a:pt x="4148260" y="159610"/>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207829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239751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235760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255712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55955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2118193"/>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2118193"/>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3734039" y="447245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4886" y="1990700"/>
              <a:ext cx="245056" cy="119063"/>
            </a:xfrm>
            <a:custGeom>
              <a:avLst/>
              <a:pathLst>
                <a:path w="245056" h="119063">
                  <a:moveTo>
                    <a:pt x="245056" y="0"/>
                  </a:moveTo>
                  <a:lnTo>
                    <a:pt x="0" y="119063"/>
                  </a:lnTo>
                </a:path>
              </a:pathLst>
            </a:custGeom>
          </p:spPr>
          <p:txBody>
            <a:bodyPr/>
            <a:lstStyle/>
            <a:p/>
          </p:txBody>
        </p:sp>
        <p:sp>
          <p:nvSpPr>
            <p:cNvPr id="42" name="pl42"/>
            <p:cNvSpPr/>
            <p:nvPr/>
          </p:nvSpPr>
          <p:spPr>
            <a:xfrm>
              <a:off x="7934707" y="2266136"/>
              <a:ext cx="245234" cy="122822"/>
            </a:xfrm>
            <a:custGeom>
              <a:avLst/>
              <a:pathLst>
                <a:path w="245234" h="122822">
                  <a:moveTo>
                    <a:pt x="245234" y="0"/>
                  </a:moveTo>
                  <a:lnTo>
                    <a:pt x="0" y="122822"/>
                  </a:lnTo>
                </a:path>
              </a:pathLst>
            </a:custGeom>
          </p:spPr>
          <p:txBody>
            <a:bodyPr/>
            <a:lstStyle/>
            <a:p/>
          </p:txBody>
        </p:sp>
        <p:sp>
          <p:nvSpPr>
            <p:cNvPr id="43" name="pl43"/>
            <p:cNvSpPr/>
            <p:nvPr/>
          </p:nvSpPr>
          <p:spPr>
            <a:xfrm>
              <a:off x="7937371" y="2440525"/>
              <a:ext cx="242570" cy="67357"/>
            </a:xfrm>
            <a:custGeom>
              <a:avLst/>
              <a:pathLst>
                <a:path w="242570" h="67357">
                  <a:moveTo>
                    <a:pt x="242570" y="67357"/>
                  </a:moveTo>
                  <a:lnTo>
                    <a:pt x="0" y="0"/>
                  </a:lnTo>
                </a:path>
              </a:pathLst>
            </a:custGeom>
          </p:spPr>
          <p:txBody>
            <a:bodyPr/>
            <a:lstStyle/>
            <a:p/>
          </p:txBody>
        </p:sp>
        <p:sp>
          <p:nvSpPr>
            <p:cNvPr id="44" name="pl44"/>
            <p:cNvSpPr/>
            <p:nvPr/>
          </p:nvSpPr>
          <p:spPr>
            <a:xfrm>
              <a:off x="7932883" y="2603605"/>
              <a:ext cx="247059" cy="164052"/>
            </a:xfrm>
            <a:custGeom>
              <a:avLst/>
              <a:pathLst>
                <a:path w="247059" h="164052">
                  <a:moveTo>
                    <a:pt x="247059" y="164052"/>
                  </a:moveTo>
                  <a:lnTo>
                    <a:pt x="0" y="0"/>
                  </a:lnTo>
                </a:path>
              </a:pathLst>
            </a:custGeom>
          </p:spPr>
          <p:txBody>
            <a:bodyPr/>
            <a:lstStyle/>
            <a:p/>
          </p:txBody>
        </p:sp>
        <p:sp>
          <p:nvSpPr>
            <p:cNvPr id="45" name="pg45"/>
            <p:cNvSpPr/>
            <p:nvPr/>
          </p:nvSpPr>
          <p:spPr>
            <a:xfrm>
              <a:off x="8111362" y="1878292"/>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919134"/>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79%</a:t>
              </a:r>
            </a:p>
          </p:txBody>
        </p:sp>
        <p:sp>
          <p:nvSpPr>
            <p:cNvPr id="47" name="pg47"/>
            <p:cNvSpPr/>
            <p:nvPr/>
          </p:nvSpPr>
          <p:spPr>
            <a:xfrm>
              <a:off x="8111362" y="2153414"/>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8" name="tx48"/>
            <p:cNvSpPr/>
            <p:nvPr/>
          </p:nvSpPr>
          <p:spPr>
            <a:xfrm>
              <a:off x="8134222" y="2194255"/>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72%</a:t>
              </a:r>
            </a:p>
          </p:txBody>
        </p:sp>
        <p:sp>
          <p:nvSpPr>
            <p:cNvPr id="49" name="pg49"/>
            <p:cNvSpPr/>
            <p:nvPr/>
          </p:nvSpPr>
          <p:spPr>
            <a:xfrm>
              <a:off x="8111362" y="2426748"/>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0" name="tx50"/>
            <p:cNvSpPr/>
            <p:nvPr/>
          </p:nvSpPr>
          <p:spPr>
            <a:xfrm>
              <a:off x="8134222" y="2467589"/>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71%</a:t>
              </a:r>
            </a:p>
          </p:txBody>
        </p:sp>
        <p:sp>
          <p:nvSpPr>
            <p:cNvPr id="51" name="pg51"/>
            <p:cNvSpPr/>
            <p:nvPr/>
          </p:nvSpPr>
          <p:spPr>
            <a:xfrm>
              <a:off x="8111362" y="2699969"/>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2740811"/>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67%</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78985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Philippines,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72%.
DTP3 coverage - a marker of how well countries are delivering immunization services to children - was below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was below the 95% target and MCV2 coverage was below the 95% target.
Between 2024 and 2025, 0 vaccines increased coverage, 3 declined and 1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901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71441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106981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4252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78062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4752922"/>
              <a:ext cx="1585983" cy="162934"/>
            </a:xfrm>
            <a:prstGeom prst="rect">
              <a:avLst/>
            </a:prstGeom>
            <a:solidFill>
              <a:srgbClr val="D9D9D9">
                <a:alpha val="60000"/>
              </a:srgbClr>
            </a:solidFill>
          </p:spPr>
          <p:txBody>
            <a:bodyPr/>
            <a:lstStyle/>
            <a:p/>
          </p:txBody>
        </p:sp>
        <p:sp>
          <p:nvSpPr>
            <p:cNvPr id="10" name="pl10"/>
            <p:cNvSpPr/>
            <p:nvPr/>
          </p:nvSpPr>
          <p:spPr>
            <a:xfrm>
              <a:off x="1709543"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1282202"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91%</a:t>
              </a:r>
            </a:p>
          </p:txBody>
        </p:sp>
        <p:sp>
          <p:nvSpPr>
            <p:cNvPr id="12" name="pt12"/>
            <p:cNvSpPr/>
            <p:nvPr/>
          </p:nvSpPr>
          <p:spPr>
            <a:xfrm>
              <a:off x="914420"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3" name="pt13"/>
            <p:cNvSpPr/>
            <p:nvPr/>
          </p:nvSpPr>
          <p:spPr>
            <a:xfrm>
              <a:off x="1358674" y="511148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 name="pt14"/>
            <p:cNvSpPr/>
            <p:nvPr/>
          </p:nvSpPr>
          <p:spPr>
            <a:xfrm>
              <a:off x="1394214" y="494854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5" name="pt15"/>
            <p:cNvSpPr/>
            <p:nvPr/>
          </p:nvSpPr>
          <p:spPr>
            <a:xfrm>
              <a:off x="1447524" y="478561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554145" y="462267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589685" y="445974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625225" y="429680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660766" y="413387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 name="pt20"/>
            <p:cNvSpPr/>
            <p:nvPr/>
          </p:nvSpPr>
          <p:spPr>
            <a:xfrm>
              <a:off x="1731846" y="397093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 name="pt21"/>
            <p:cNvSpPr/>
            <p:nvPr/>
          </p:nvSpPr>
          <p:spPr>
            <a:xfrm>
              <a:off x="1731846" y="380800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 name="pt22"/>
            <p:cNvSpPr/>
            <p:nvPr/>
          </p:nvSpPr>
          <p:spPr>
            <a:xfrm>
              <a:off x="1731846" y="36450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 name="pt23"/>
            <p:cNvSpPr/>
            <p:nvPr/>
          </p:nvSpPr>
          <p:spPr>
            <a:xfrm>
              <a:off x="1731846" y="348213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 name="pt24"/>
            <p:cNvSpPr/>
            <p:nvPr/>
          </p:nvSpPr>
          <p:spPr>
            <a:xfrm>
              <a:off x="1731846" y="331920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 name="pt25"/>
            <p:cNvSpPr/>
            <p:nvPr/>
          </p:nvSpPr>
          <p:spPr>
            <a:xfrm>
              <a:off x="1749616" y="315626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 name="pt26"/>
            <p:cNvSpPr/>
            <p:nvPr/>
          </p:nvSpPr>
          <p:spPr>
            <a:xfrm>
              <a:off x="1767386" y="29933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 name="pt27"/>
            <p:cNvSpPr/>
            <p:nvPr/>
          </p:nvSpPr>
          <p:spPr>
            <a:xfrm>
              <a:off x="1767386" y="283039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 name="pt28"/>
            <p:cNvSpPr/>
            <p:nvPr/>
          </p:nvSpPr>
          <p:spPr>
            <a:xfrm>
              <a:off x="1767386" y="266746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767386" y="250452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767386" y="234159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785157" y="21786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802927" y="201572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802927" y="185279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802927" y="168985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802927" y="15269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1802927" y="136398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pt37"/>
            <p:cNvSpPr/>
            <p:nvPr/>
          </p:nvSpPr>
          <p:spPr>
            <a:xfrm>
              <a:off x="1802927" y="120105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 name="pt38"/>
            <p:cNvSpPr/>
            <p:nvPr/>
          </p:nvSpPr>
          <p:spPr>
            <a:xfrm>
              <a:off x="1802927"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 name="tx39"/>
            <p:cNvSpPr/>
            <p:nvPr/>
          </p:nvSpPr>
          <p:spPr>
            <a:xfrm>
              <a:off x="1052048" y="529279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40" name="tx40"/>
            <p:cNvSpPr/>
            <p:nvPr/>
          </p:nvSpPr>
          <p:spPr>
            <a:xfrm>
              <a:off x="1496301" y="512982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41" name="tx41"/>
            <p:cNvSpPr/>
            <p:nvPr/>
          </p:nvSpPr>
          <p:spPr>
            <a:xfrm>
              <a:off x="1531842" y="4968871"/>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42" name="tx42"/>
            <p:cNvSpPr/>
            <p:nvPr/>
          </p:nvSpPr>
          <p:spPr>
            <a:xfrm>
              <a:off x="1585152" y="4805936"/>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43" name="tx43"/>
            <p:cNvSpPr/>
            <p:nvPr/>
          </p:nvSpPr>
          <p:spPr>
            <a:xfrm>
              <a:off x="1377164" y="4643002"/>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44" name="tx44"/>
            <p:cNvSpPr/>
            <p:nvPr/>
          </p:nvSpPr>
          <p:spPr>
            <a:xfrm>
              <a:off x="1372956" y="448006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45" name="tx45"/>
            <p:cNvSpPr/>
            <p:nvPr/>
          </p:nvSpPr>
          <p:spPr>
            <a:xfrm>
              <a:off x="1439356" y="4315192"/>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46" name="tx46"/>
            <p:cNvSpPr/>
            <p:nvPr/>
          </p:nvSpPr>
          <p:spPr>
            <a:xfrm>
              <a:off x="1470432" y="4152257"/>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47" name="tx47"/>
            <p:cNvSpPr/>
            <p:nvPr/>
          </p:nvSpPr>
          <p:spPr>
            <a:xfrm>
              <a:off x="1581378" y="3990293"/>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48" name="tx48"/>
            <p:cNvSpPr/>
            <p:nvPr/>
          </p:nvSpPr>
          <p:spPr>
            <a:xfrm>
              <a:off x="1519503" y="382638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49" name="tx49"/>
            <p:cNvSpPr/>
            <p:nvPr/>
          </p:nvSpPr>
          <p:spPr>
            <a:xfrm>
              <a:off x="1523967" y="3663454"/>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50" name="tx50"/>
            <p:cNvSpPr/>
            <p:nvPr/>
          </p:nvSpPr>
          <p:spPr>
            <a:xfrm>
              <a:off x="1519542" y="3501489"/>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51" name="tx51"/>
            <p:cNvSpPr/>
            <p:nvPr/>
          </p:nvSpPr>
          <p:spPr>
            <a:xfrm>
              <a:off x="1554866" y="3338555"/>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52" name="tx52"/>
            <p:cNvSpPr/>
            <p:nvPr/>
          </p:nvSpPr>
          <p:spPr>
            <a:xfrm>
              <a:off x="1550549" y="317659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53" name="tx53"/>
            <p:cNvSpPr/>
            <p:nvPr/>
          </p:nvSpPr>
          <p:spPr>
            <a:xfrm>
              <a:off x="1555082" y="3011715"/>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54" name="tx54"/>
            <p:cNvSpPr/>
            <p:nvPr/>
          </p:nvSpPr>
          <p:spPr>
            <a:xfrm>
              <a:off x="1594792" y="2850722"/>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55" name="tx55"/>
            <p:cNvSpPr/>
            <p:nvPr/>
          </p:nvSpPr>
          <p:spPr>
            <a:xfrm>
              <a:off x="1541846" y="2685846"/>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56" name="tx56"/>
            <p:cNvSpPr/>
            <p:nvPr/>
          </p:nvSpPr>
          <p:spPr>
            <a:xfrm>
              <a:off x="1559508" y="2522873"/>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57" name="tx57"/>
            <p:cNvSpPr/>
            <p:nvPr/>
          </p:nvSpPr>
          <p:spPr>
            <a:xfrm>
              <a:off x="1568319" y="2360948"/>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58" name="tx58"/>
            <p:cNvSpPr/>
            <p:nvPr/>
          </p:nvSpPr>
          <p:spPr>
            <a:xfrm>
              <a:off x="1577239" y="219898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59" name="tx59"/>
            <p:cNvSpPr/>
            <p:nvPr/>
          </p:nvSpPr>
          <p:spPr>
            <a:xfrm>
              <a:off x="1595009" y="2036049"/>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60" name="tx60"/>
            <p:cNvSpPr/>
            <p:nvPr/>
          </p:nvSpPr>
          <p:spPr>
            <a:xfrm>
              <a:off x="1590584" y="1871135"/>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61" name="tx61"/>
            <p:cNvSpPr/>
            <p:nvPr/>
          </p:nvSpPr>
          <p:spPr>
            <a:xfrm>
              <a:off x="1599395" y="171018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62" name="tx62"/>
            <p:cNvSpPr/>
            <p:nvPr/>
          </p:nvSpPr>
          <p:spPr>
            <a:xfrm>
              <a:off x="1590584" y="1547245"/>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63" name="tx63"/>
            <p:cNvSpPr/>
            <p:nvPr/>
          </p:nvSpPr>
          <p:spPr>
            <a:xfrm>
              <a:off x="1568575" y="1382370"/>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64" name="tx64"/>
            <p:cNvSpPr/>
            <p:nvPr/>
          </p:nvSpPr>
          <p:spPr>
            <a:xfrm>
              <a:off x="1603859" y="122040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65" name="tx65"/>
            <p:cNvSpPr/>
            <p:nvPr/>
          </p:nvSpPr>
          <p:spPr>
            <a:xfrm>
              <a:off x="1586198" y="1058442"/>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66" name="rc66"/>
            <p:cNvSpPr/>
            <p:nvPr/>
          </p:nvSpPr>
          <p:spPr>
            <a:xfrm>
              <a:off x="343909" y="875080"/>
              <a:ext cx="1585983" cy="4659927"/>
            </a:xfrm>
            <a:prstGeom prst="rect">
              <a:avLst/>
            </a:prstGeom>
            <a:ln w="13550" cap="rnd">
              <a:solidFill>
                <a:srgbClr val="999999">
                  <a:alpha val="100000"/>
                </a:srgbClr>
              </a:solidFill>
              <a:prstDash val="solid"/>
              <a:round/>
            </a:ln>
          </p:spPr>
          <p:txBody>
            <a:bodyPr/>
            <a:lstStyle/>
            <a:p/>
          </p:txBody>
        </p:sp>
        <p:sp>
          <p:nvSpPr>
            <p:cNvPr id="67" name="pl67"/>
            <p:cNvSpPr/>
            <p:nvPr/>
          </p:nvSpPr>
          <p:spPr>
            <a:xfrm>
              <a:off x="201458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36998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72539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08079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43619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2" name="rc72"/>
            <p:cNvSpPr/>
            <p:nvPr/>
          </p:nvSpPr>
          <p:spPr>
            <a:xfrm>
              <a:off x="1999482" y="4589987"/>
              <a:ext cx="1585983" cy="162934"/>
            </a:xfrm>
            <a:prstGeom prst="rect">
              <a:avLst/>
            </a:prstGeom>
            <a:solidFill>
              <a:srgbClr val="D9D9D9">
                <a:alpha val="60000"/>
              </a:srgbClr>
            </a:solidFill>
          </p:spPr>
          <p:txBody>
            <a:bodyPr/>
            <a:lstStyle/>
            <a:p/>
          </p:txBody>
        </p:sp>
        <p:sp>
          <p:nvSpPr>
            <p:cNvPr id="73" name="pl73"/>
            <p:cNvSpPr/>
            <p:nvPr/>
          </p:nvSpPr>
          <p:spPr>
            <a:xfrm>
              <a:off x="3329576"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74" name="tx74"/>
            <p:cNvSpPr/>
            <p:nvPr/>
          </p:nvSpPr>
          <p:spPr>
            <a:xfrm>
              <a:off x="2902235"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89%</a:t>
              </a:r>
            </a:p>
          </p:txBody>
        </p:sp>
        <p:sp>
          <p:nvSpPr>
            <p:cNvPr id="75" name="pt75"/>
            <p:cNvSpPr/>
            <p:nvPr/>
          </p:nvSpPr>
          <p:spPr>
            <a:xfrm>
              <a:off x="2463373"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76" name="pt76"/>
            <p:cNvSpPr/>
            <p:nvPr/>
          </p:nvSpPr>
          <p:spPr>
            <a:xfrm>
              <a:off x="2872086" y="511148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7" name="pt77"/>
            <p:cNvSpPr/>
            <p:nvPr/>
          </p:nvSpPr>
          <p:spPr>
            <a:xfrm>
              <a:off x="2889856" y="494854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8" name="pt78"/>
            <p:cNvSpPr/>
            <p:nvPr/>
          </p:nvSpPr>
          <p:spPr>
            <a:xfrm>
              <a:off x="2960936" y="478561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9" name="pt79"/>
            <p:cNvSpPr/>
            <p:nvPr/>
          </p:nvSpPr>
          <p:spPr>
            <a:xfrm>
              <a:off x="2960936" y="462267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80" name="pt80"/>
            <p:cNvSpPr/>
            <p:nvPr/>
          </p:nvSpPr>
          <p:spPr>
            <a:xfrm>
              <a:off x="2996476" y="445974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81" name="pt81"/>
            <p:cNvSpPr/>
            <p:nvPr/>
          </p:nvSpPr>
          <p:spPr>
            <a:xfrm>
              <a:off x="3067557" y="429680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82" name="pt82"/>
            <p:cNvSpPr/>
            <p:nvPr/>
          </p:nvSpPr>
          <p:spPr>
            <a:xfrm>
              <a:off x="3138637" y="41338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3" name="pt83"/>
            <p:cNvSpPr/>
            <p:nvPr/>
          </p:nvSpPr>
          <p:spPr>
            <a:xfrm>
              <a:off x="3156408" y="397093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4" name="pt84"/>
            <p:cNvSpPr/>
            <p:nvPr/>
          </p:nvSpPr>
          <p:spPr>
            <a:xfrm>
              <a:off x="3174178" y="38080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5" name="pt85"/>
            <p:cNvSpPr/>
            <p:nvPr/>
          </p:nvSpPr>
          <p:spPr>
            <a:xfrm>
              <a:off x="3191948" y="364507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6" name="pt86"/>
            <p:cNvSpPr/>
            <p:nvPr/>
          </p:nvSpPr>
          <p:spPr>
            <a:xfrm>
              <a:off x="3209718" y="348213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7" name="pt87"/>
            <p:cNvSpPr/>
            <p:nvPr/>
          </p:nvSpPr>
          <p:spPr>
            <a:xfrm>
              <a:off x="3245258" y="331920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8" name="pt88"/>
            <p:cNvSpPr/>
            <p:nvPr/>
          </p:nvSpPr>
          <p:spPr>
            <a:xfrm>
              <a:off x="3245258"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9" name="pt89"/>
            <p:cNvSpPr/>
            <p:nvPr/>
          </p:nvSpPr>
          <p:spPr>
            <a:xfrm>
              <a:off x="3334109" y="299333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0" name="pt90"/>
            <p:cNvSpPr/>
            <p:nvPr/>
          </p:nvSpPr>
          <p:spPr>
            <a:xfrm>
              <a:off x="3369649" y="283039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1" name="pt91"/>
            <p:cNvSpPr/>
            <p:nvPr/>
          </p:nvSpPr>
          <p:spPr>
            <a:xfrm>
              <a:off x="3369649" y="266746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2" name="pt92"/>
            <p:cNvSpPr/>
            <p:nvPr/>
          </p:nvSpPr>
          <p:spPr>
            <a:xfrm>
              <a:off x="3387419" y="250452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3" name="pt93"/>
            <p:cNvSpPr/>
            <p:nvPr/>
          </p:nvSpPr>
          <p:spPr>
            <a:xfrm>
              <a:off x="3387419" y="234159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4" name="pt94"/>
            <p:cNvSpPr/>
            <p:nvPr/>
          </p:nvSpPr>
          <p:spPr>
            <a:xfrm>
              <a:off x="3387419" y="21786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5" name="pt95"/>
            <p:cNvSpPr/>
            <p:nvPr/>
          </p:nvSpPr>
          <p:spPr>
            <a:xfrm>
              <a:off x="3405189" y="201572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6" name="pt96"/>
            <p:cNvSpPr/>
            <p:nvPr/>
          </p:nvSpPr>
          <p:spPr>
            <a:xfrm>
              <a:off x="3405189" y="185279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7" name="pt97"/>
            <p:cNvSpPr/>
            <p:nvPr/>
          </p:nvSpPr>
          <p:spPr>
            <a:xfrm>
              <a:off x="3422959" y="168985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8" name="pt98"/>
            <p:cNvSpPr/>
            <p:nvPr/>
          </p:nvSpPr>
          <p:spPr>
            <a:xfrm>
              <a:off x="3422959" y="15269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9" name="pt99"/>
            <p:cNvSpPr/>
            <p:nvPr/>
          </p:nvSpPr>
          <p:spPr>
            <a:xfrm>
              <a:off x="3458500" y="136398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00" name="pt100"/>
            <p:cNvSpPr/>
            <p:nvPr/>
          </p:nvSpPr>
          <p:spPr>
            <a:xfrm>
              <a:off x="3458500" y="120105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01" name="pt101"/>
            <p:cNvSpPr/>
            <p:nvPr/>
          </p:nvSpPr>
          <p:spPr>
            <a:xfrm>
              <a:off x="3458500"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02" name="tx102"/>
            <p:cNvSpPr/>
            <p:nvPr/>
          </p:nvSpPr>
          <p:spPr>
            <a:xfrm>
              <a:off x="2601000" y="529279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103" name="tx103"/>
            <p:cNvSpPr/>
            <p:nvPr/>
          </p:nvSpPr>
          <p:spPr>
            <a:xfrm>
              <a:off x="3009713" y="5130835"/>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104" name="tx104"/>
            <p:cNvSpPr/>
            <p:nvPr/>
          </p:nvSpPr>
          <p:spPr>
            <a:xfrm>
              <a:off x="3027483" y="496689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105" name="tx105"/>
            <p:cNvSpPr/>
            <p:nvPr/>
          </p:nvSpPr>
          <p:spPr>
            <a:xfrm>
              <a:off x="3098564" y="4805936"/>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106" name="tx106"/>
            <p:cNvSpPr/>
            <p:nvPr/>
          </p:nvSpPr>
          <p:spPr>
            <a:xfrm>
              <a:off x="3098564" y="4643002"/>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107" name="tx107"/>
            <p:cNvSpPr/>
            <p:nvPr/>
          </p:nvSpPr>
          <p:spPr>
            <a:xfrm>
              <a:off x="3134104" y="4478126"/>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108" name="tx108"/>
            <p:cNvSpPr/>
            <p:nvPr/>
          </p:nvSpPr>
          <p:spPr>
            <a:xfrm>
              <a:off x="3205185" y="431616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109" name="tx109"/>
            <p:cNvSpPr/>
            <p:nvPr/>
          </p:nvSpPr>
          <p:spPr>
            <a:xfrm>
              <a:off x="2921908" y="4154198"/>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110" name="tx110"/>
            <p:cNvSpPr/>
            <p:nvPr/>
          </p:nvSpPr>
          <p:spPr>
            <a:xfrm>
              <a:off x="2979427" y="3991263"/>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111" name="tx111"/>
            <p:cNvSpPr/>
            <p:nvPr/>
          </p:nvSpPr>
          <p:spPr>
            <a:xfrm>
              <a:off x="2988308" y="3826388"/>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112" name="tx112"/>
            <p:cNvSpPr/>
            <p:nvPr/>
          </p:nvSpPr>
          <p:spPr>
            <a:xfrm>
              <a:off x="2957596" y="3663454"/>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113" name="tx113"/>
            <p:cNvSpPr/>
            <p:nvPr/>
          </p:nvSpPr>
          <p:spPr>
            <a:xfrm>
              <a:off x="3001800" y="3502460"/>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114" name="tx114"/>
            <p:cNvSpPr/>
            <p:nvPr/>
          </p:nvSpPr>
          <p:spPr>
            <a:xfrm>
              <a:off x="3072664" y="333952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115" name="tx115"/>
            <p:cNvSpPr/>
            <p:nvPr/>
          </p:nvSpPr>
          <p:spPr>
            <a:xfrm>
              <a:off x="3054925" y="3174650"/>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116" name="tx116"/>
            <p:cNvSpPr/>
            <p:nvPr/>
          </p:nvSpPr>
          <p:spPr>
            <a:xfrm>
              <a:off x="3135041" y="301365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117" name="tx117"/>
            <p:cNvSpPr/>
            <p:nvPr/>
          </p:nvSpPr>
          <p:spPr>
            <a:xfrm>
              <a:off x="3219180" y="2849751"/>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118" name="tx118"/>
            <p:cNvSpPr/>
            <p:nvPr/>
          </p:nvSpPr>
          <p:spPr>
            <a:xfrm>
              <a:off x="3161770" y="2685808"/>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119" name="tx119"/>
            <p:cNvSpPr/>
            <p:nvPr/>
          </p:nvSpPr>
          <p:spPr>
            <a:xfrm>
              <a:off x="3175076" y="2522873"/>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120" name="tx120"/>
            <p:cNvSpPr/>
            <p:nvPr/>
          </p:nvSpPr>
          <p:spPr>
            <a:xfrm>
              <a:off x="3175076" y="235997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121" name="tx121"/>
            <p:cNvSpPr/>
            <p:nvPr/>
          </p:nvSpPr>
          <p:spPr>
            <a:xfrm>
              <a:off x="3210439" y="2198013"/>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122" name="tx122"/>
            <p:cNvSpPr/>
            <p:nvPr/>
          </p:nvSpPr>
          <p:spPr>
            <a:xfrm>
              <a:off x="3179649" y="2034108"/>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123" name="tx123"/>
            <p:cNvSpPr/>
            <p:nvPr/>
          </p:nvSpPr>
          <p:spPr>
            <a:xfrm>
              <a:off x="3192847" y="1873115"/>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124" name="tx124"/>
            <p:cNvSpPr/>
            <p:nvPr/>
          </p:nvSpPr>
          <p:spPr>
            <a:xfrm>
              <a:off x="3210655" y="1708239"/>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125" name="tx125"/>
            <p:cNvSpPr/>
            <p:nvPr/>
          </p:nvSpPr>
          <p:spPr>
            <a:xfrm>
              <a:off x="3206230" y="154724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126" name="tx126"/>
            <p:cNvSpPr/>
            <p:nvPr/>
          </p:nvSpPr>
          <p:spPr>
            <a:xfrm>
              <a:off x="3250582" y="138431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127" name="tx127"/>
            <p:cNvSpPr/>
            <p:nvPr/>
          </p:nvSpPr>
          <p:spPr>
            <a:xfrm>
              <a:off x="3254968" y="122137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128" name="tx128"/>
            <p:cNvSpPr/>
            <p:nvPr/>
          </p:nvSpPr>
          <p:spPr>
            <a:xfrm>
              <a:off x="3259432"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129" name="rc129"/>
            <p:cNvSpPr/>
            <p:nvPr/>
          </p:nvSpPr>
          <p:spPr>
            <a:xfrm>
              <a:off x="1999482" y="875080"/>
              <a:ext cx="1585983" cy="4659927"/>
            </a:xfrm>
            <a:prstGeom prst="rect">
              <a:avLst/>
            </a:prstGeom>
            <a:ln w="13550" cap="rnd">
              <a:solidFill>
                <a:srgbClr val="999999">
                  <a:alpha val="100000"/>
                </a:srgbClr>
              </a:solidFill>
              <a:prstDash val="solid"/>
              <a:round/>
            </a:ln>
          </p:spPr>
          <p:txBody>
            <a:bodyPr/>
            <a:lstStyle/>
            <a:p/>
          </p:txBody>
        </p:sp>
        <p:sp>
          <p:nvSpPr>
            <p:cNvPr id="130" name="pl130"/>
            <p:cNvSpPr/>
            <p:nvPr/>
          </p:nvSpPr>
          <p:spPr>
            <a:xfrm>
              <a:off x="367015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402556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438096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473636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509176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3655055" y="4752922"/>
              <a:ext cx="1585983" cy="162934"/>
            </a:xfrm>
            <a:prstGeom prst="rect">
              <a:avLst/>
            </a:prstGeom>
            <a:solidFill>
              <a:srgbClr val="D9D9D9">
                <a:alpha val="60000"/>
              </a:srgbClr>
            </a:solidFill>
          </p:spPr>
          <p:txBody>
            <a:bodyPr/>
            <a:lstStyle/>
            <a:p/>
          </p:txBody>
        </p:sp>
        <p:sp>
          <p:nvSpPr>
            <p:cNvPr id="136" name="pl136"/>
            <p:cNvSpPr/>
            <p:nvPr/>
          </p:nvSpPr>
          <p:spPr>
            <a:xfrm>
              <a:off x="498514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37" name="tx137"/>
            <p:cNvSpPr/>
            <p:nvPr/>
          </p:nvSpPr>
          <p:spPr>
            <a:xfrm>
              <a:off x="4557808"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89%</a:t>
              </a:r>
            </a:p>
          </p:txBody>
        </p:sp>
        <p:sp>
          <p:nvSpPr>
            <p:cNvPr id="138" name="pt138"/>
            <p:cNvSpPr/>
            <p:nvPr/>
          </p:nvSpPr>
          <p:spPr>
            <a:xfrm>
              <a:off x="4172256"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39" name="pt139"/>
            <p:cNvSpPr/>
            <p:nvPr/>
          </p:nvSpPr>
          <p:spPr>
            <a:xfrm>
              <a:off x="4492118" y="511148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0" name="pt140"/>
            <p:cNvSpPr/>
            <p:nvPr/>
          </p:nvSpPr>
          <p:spPr>
            <a:xfrm>
              <a:off x="4527658" y="494854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1" name="pt141"/>
            <p:cNvSpPr/>
            <p:nvPr/>
          </p:nvSpPr>
          <p:spPr>
            <a:xfrm>
              <a:off x="4634279" y="478561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2" name="pt142"/>
            <p:cNvSpPr/>
            <p:nvPr/>
          </p:nvSpPr>
          <p:spPr>
            <a:xfrm>
              <a:off x="4652049" y="462267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3" name="pt143"/>
            <p:cNvSpPr/>
            <p:nvPr/>
          </p:nvSpPr>
          <p:spPr>
            <a:xfrm>
              <a:off x="4723130" y="445974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4" name="pt144"/>
            <p:cNvSpPr/>
            <p:nvPr/>
          </p:nvSpPr>
          <p:spPr>
            <a:xfrm>
              <a:off x="4776440" y="429680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5" name="pt145"/>
            <p:cNvSpPr/>
            <p:nvPr/>
          </p:nvSpPr>
          <p:spPr>
            <a:xfrm>
              <a:off x="4794210" y="41338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6" name="pt146"/>
            <p:cNvSpPr/>
            <p:nvPr/>
          </p:nvSpPr>
          <p:spPr>
            <a:xfrm>
              <a:off x="4794210" y="397093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7" name="pt147"/>
            <p:cNvSpPr/>
            <p:nvPr/>
          </p:nvSpPr>
          <p:spPr>
            <a:xfrm>
              <a:off x="4811981" y="38080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8" name="pt148"/>
            <p:cNvSpPr/>
            <p:nvPr/>
          </p:nvSpPr>
          <p:spPr>
            <a:xfrm>
              <a:off x="4847521" y="364507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9" name="pt149"/>
            <p:cNvSpPr/>
            <p:nvPr/>
          </p:nvSpPr>
          <p:spPr>
            <a:xfrm>
              <a:off x="4847521" y="348213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50" name="pt150"/>
            <p:cNvSpPr/>
            <p:nvPr/>
          </p:nvSpPr>
          <p:spPr>
            <a:xfrm>
              <a:off x="4989682" y="331920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1" name="pt151"/>
            <p:cNvSpPr/>
            <p:nvPr/>
          </p:nvSpPr>
          <p:spPr>
            <a:xfrm>
              <a:off x="5007452" y="31562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2" name="pt152"/>
            <p:cNvSpPr/>
            <p:nvPr/>
          </p:nvSpPr>
          <p:spPr>
            <a:xfrm>
              <a:off x="5025222" y="299333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3" name="pt153"/>
            <p:cNvSpPr/>
            <p:nvPr/>
          </p:nvSpPr>
          <p:spPr>
            <a:xfrm>
              <a:off x="5025222" y="283039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4" name="pt154"/>
            <p:cNvSpPr/>
            <p:nvPr/>
          </p:nvSpPr>
          <p:spPr>
            <a:xfrm>
              <a:off x="5042992" y="266746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5" name="pt155"/>
            <p:cNvSpPr/>
            <p:nvPr/>
          </p:nvSpPr>
          <p:spPr>
            <a:xfrm>
              <a:off x="5042992" y="250452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6" name="pt156"/>
            <p:cNvSpPr/>
            <p:nvPr/>
          </p:nvSpPr>
          <p:spPr>
            <a:xfrm>
              <a:off x="5042992" y="234159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7" name="pt157"/>
            <p:cNvSpPr/>
            <p:nvPr/>
          </p:nvSpPr>
          <p:spPr>
            <a:xfrm>
              <a:off x="5042992" y="21786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8" name="pt158"/>
            <p:cNvSpPr/>
            <p:nvPr/>
          </p:nvSpPr>
          <p:spPr>
            <a:xfrm>
              <a:off x="5060762" y="201572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9" name="pt159"/>
            <p:cNvSpPr/>
            <p:nvPr/>
          </p:nvSpPr>
          <p:spPr>
            <a:xfrm>
              <a:off x="5096303" y="185279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0" name="pt160"/>
            <p:cNvSpPr/>
            <p:nvPr/>
          </p:nvSpPr>
          <p:spPr>
            <a:xfrm>
              <a:off x="5096303" y="168985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1" name="pt161"/>
            <p:cNvSpPr/>
            <p:nvPr/>
          </p:nvSpPr>
          <p:spPr>
            <a:xfrm>
              <a:off x="5114073" y="15269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2" name="pt162"/>
            <p:cNvSpPr/>
            <p:nvPr/>
          </p:nvSpPr>
          <p:spPr>
            <a:xfrm>
              <a:off x="5114073" y="136398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3" name="pt163"/>
            <p:cNvSpPr/>
            <p:nvPr/>
          </p:nvSpPr>
          <p:spPr>
            <a:xfrm>
              <a:off x="5114073" y="120105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4" name="pt164"/>
            <p:cNvSpPr/>
            <p:nvPr/>
          </p:nvSpPr>
          <p:spPr>
            <a:xfrm>
              <a:off x="5114073"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5" name="tx165"/>
            <p:cNvSpPr/>
            <p:nvPr/>
          </p:nvSpPr>
          <p:spPr>
            <a:xfrm>
              <a:off x="4309884" y="529279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166" name="tx166"/>
            <p:cNvSpPr/>
            <p:nvPr/>
          </p:nvSpPr>
          <p:spPr>
            <a:xfrm>
              <a:off x="4629746" y="512982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167" name="tx167"/>
            <p:cNvSpPr/>
            <p:nvPr/>
          </p:nvSpPr>
          <p:spPr>
            <a:xfrm>
              <a:off x="4665286" y="4967900"/>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168" name="tx168"/>
            <p:cNvSpPr/>
            <p:nvPr/>
          </p:nvSpPr>
          <p:spPr>
            <a:xfrm>
              <a:off x="4771907" y="4805936"/>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169" name="tx169"/>
            <p:cNvSpPr/>
            <p:nvPr/>
          </p:nvSpPr>
          <p:spPr>
            <a:xfrm>
              <a:off x="4789677" y="4643002"/>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170" name="tx170"/>
            <p:cNvSpPr/>
            <p:nvPr/>
          </p:nvSpPr>
          <p:spPr>
            <a:xfrm>
              <a:off x="4860758" y="4479097"/>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171" name="tx171"/>
            <p:cNvSpPr/>
            <p:nvPr/>
          </p:nvSpPr>
          <p:spPr>
            <a:xfrm>
              <a:off x="4590571" y="4315192"/>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172" name="tx172"/>
            <p:cNvSpPr/>
            <p:nvPr/>
          </p:nvSpPr>
          <p:spPr>
            <a:xfrm>
              <a:off x="4577481" y="4154198"/>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173" name="tx173"/>
            <p:cNvSpPr/>
            <p:nvPr/>
          </p:nvSpPr>
          <p:spPr>
            <a:xfrm>
              <a:off x="4617230" y="3991263"/>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174" name="tx174"/>
            <p:cNvSpPr/>
            <p:nvPr/>
          </p:nvSpPr>
          <p:spPr>
            <a:xfrm>
              <a:off x="4639386" y="3828329"/>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175" name="tx175"/>
            <p:cNvSpPr/>
            <p:nvPr/>
          </p:nvSpPr>
          <p:spPr>
            <a:xfrm>
              <a:off x="4613169" y="3663454"/>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176" name="tx176"/>
            <p:cNvSpPr/>
            <p:nvPr/>
          </p:nvSpPr>
          <p:spPr>
            <a:xfrm>
              <a:off x="4657187" y="3500519"/>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177" name="tx177"/>
            <p:cNvSpPr/>
            <p:nvPr/>
          </p:nvSpPr>
          <p:spPr>
            <a:xfrm>
              <a:off x="4790614" y="333952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178" name="tx178"/>
            <p:cNvSpPr/>
            <p:nvPr/>
          </p:nvSpPr>
          <p:spPr>
            <a:xfrm>
              <a:off x="4790723" y="317659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179" name="tx179"/>
            <p:cNvSpPr/>
            <p:nvPr/>
          </p:nvSpPr>
          <p:spPr>
            <a:xfrm>
              <a:off x="4874753" y="3012686"/>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180" name="tx180"/>
            <p:cNvSpPr/>
            <p:nvPr/>
          </p:nvSpPr>
          <p:spPr>
            <a:xfrm>
              <a:off x="4817343" y="2848742"/>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181" name="tx181"/>
            <p:cNvSpPr/>
            <p:nvPr/>
          </p:nvSpPr>
          <p:spPr>
            <a:xfrm>
              <a:off x="4830649" y="268584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182" name="tx182"/>
            <p:cNvSpPr/>
            <p:nvPr/>
          </p:nvSpPr>
          <p:spPr>
            <a:xfrm>
              <a:off x="4835113" y="2522912"/>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183" name="tx183"/>
            <p:cNvSpPr/>
            <p:nvPr/>
          </p:nvSpPr>
          <p:spPr>
            <a:xfrm>
              <a:off x="4817452" y="2359977"/>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184" name="tx184"/>
            <p:cNvSpPr/>
            <p:nvPr/>
          </p:nvSpPr>
          <p:spPr>
            <a:xfrm>
              <a:off x="4866012" y="2198013"/>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185" name="tx185"/>
            <p:cNvSpPr/>
            <p:nvPr/>
          </p:nvSpPr>
          <p:spPr>
            <a:xfrm>
              <a:off x="4848420" y="2034069"/>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186" name="tx186"/>
            <p:cNvSpPr/>
            <p:nvPr/>
          </p:nvSpPr>
          <p:spPr>
            <a:xfrm>
              <a:off x="4883999" y="1871174"/>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187" name="tx187"/>
            <p:cNvSpPr/>
            <p:nvPr/>
          </p:nvSpPr>
          <p:spPr>
            <a:xfrm>
              <a:off x="4888385" y="1710180"/>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188" name="tx188"/>
            <p:cNvSpPr/>
            <p:nvPr/>
          </p:nvSpPr>
          <p:spPr>
            <a:xfrm>
              <a:off x="4906155" y="1547245"/>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189" name="tx189"/>
            <p:cNvSpPr/>
            <p:nvPr/>
          </p:nvSpPr>
          <p:spPr>
            <a:xfrm>
              <a:off x="4910541" y="138431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190" name="tx190"/>
            <p:cNvSpPr/>
            <p:nvPr/>
          </p:nvSpPr>
          <p:spPr>
            <a:xfrm>
              <a:off x="4901730" y="1221376"/>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191" name="tx191"/>
            <p:cNvSpPr/>
            <p:nvPr/>
          </p:nvSpPr>
          <p:spPr>
            <a:xfrm>
              <a:off x="4915005"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192" name="rc192"/>
            <p:cNvSpPr/>
            <p:nvPr/>
          </p:nvSpPr>
          <p:spPr>
            <a:xfrm>
              <a:off x="3655055" y="875080"/>
              <a:ext cx="1585983" cy="4659927"/>
            </a:xfrm>
            <a:prstGeom prst="rect">
              <a:avLst/>
            </a:prstGeom>
            <a:ln w="13550" cap="rnd">
              <a:solidFill>
                <a:srgbClr val="999999">
                  <a:alpha val="100000"/>
                </a:srgbClr>
              </a:solidFill>
              <a:prstDash val="solid"/>
              <a:round/>
            </a:ln>
          </p:spPr>
          <p:txBody>
            <a:bodyPr/>
            <a:lstStyle/>
            <a:p/>
          </p:txBody>
        </p:sp>
        <p:sp>
          <p:nvSpPr>
            <p:cNvPr id="193" name="pl193"/>
            <p:cNvSpPr/>
            <p:nvPr/>
          </p:nvSpPr>
          <p:spPr>
            <a:xfrm>
              <a:off x="532573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4" name="pl194"/>
            <p:cNvSpPr/>
            <p:nvPr/>
          </p:nvSpPr>
          <p:spPr>
            <a:xfrm>
              <a:off x="568113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5" name="pl195"/>
            <p:cNvSpPr/>
            <p:nvPr/>
          </p:nvSpPr>
          <p:spPr>
            <a:xfrm>
              <a:off x="603653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6" name="pl196"/>
            <p:cNvSpPr/>
            <p:nvPr/>
          </p:nvSpPr>
          <p:spPr>
            <a:xfrm>
              <a:off x="639194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7" name="pl197"/>
            <p:cNvSpPr/>
            <p:nvPr/>
          </p:nvSpPr>
          <p:spPr>
            <a:xfrm>
              <a:off x="674734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8" name="rc198"/>
            <p:cNvSpPr/>
            <p:nvPr/>
          </p:nvSpPr>
          <p:spPr>
            <a:xfrm>
              <a:off x="5310628" y="4182651"/>
              <a:ext cx="1585983" cy="325869"/>
            </a:xfrm>
            <a:prstGeom prst="rect">
              <a:avLst/>
            </a:prstGeom>
            <a:solidFill>
              <a:srgbClr val="D9D9D9">
                <a:alpha val="60000"/>
              </a:srgbClr>
            </a:solidFill>
          </p:spPr>
          <p:txBody>
            <a:bodyPr/>
            <a:lstStyle/>
            <a:p/>
          </p:txBody>
        </p:sp>
        <p:sp>
          <p:nvSpPr>
            <p:cNvPr id="199" name="pl199"/>
            <p:cNvSpPr/>
            <p:nvPr/>
          </p:nvSpPr>
          <p:spPr>
            <a:xfrm>
              <a:off x="639194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00" name="tx200"/>
            <p:cNvSpPr/>
            <p:nvPr/>
          </p:nvSpPr>
          <p:spPr>
            <a:xfrm>
              <a:off x="5964599"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75%</a:t>
              </a:r>
            </a:p>
          </p:txBody>
        </p:sp>
        <p:sp>
          <p:nvSpPr>
            <p:cNvPr id="201" name="pt201"/>
            <p:cNvSpPr/>
            <p:nvPr/>
          </p:nvSpPr>
          <p:spPr>
            <a:xfrm>
              <a:off x="5276955"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2" name="pt202"/>
            <p:cNvSpPr/>
            <p:nvPr/>
          </p:nvSpPr>
          <p:spPr>
            <a:xfrm>
              <a:off x="5721208" y="494854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3" name="pt203"/>
            <p:cNvSpPr/>
            <p:nvPr/>
          </p:nvSpPr>
          <p:spPr>
            <a:xfrm>
              <a:off x="5934450" y="462267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4" name="pt204"/>
            <p:cNvSpPr/>
            <p:nvPr/>
          </p:nvSpPr>
          <p:spPr>
            <a:xfrm>
              <a:off x="6041070" y="429680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5" name="pt205"/>
            <p:cNvSpPr/>
            <p:nvPr/>
          </p:nvSpPr>
          <p:spPr>
            <a:xfrm>
              <a:off x="6307622" y="397093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6" name="pt206"/>
            <p:cNvSpPr/>
            <p:nvPr/>
          </p:nvSpPr>
          <p:spPr>
            <a:xfrm>
              <a:off x="6360933" y="364507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7" name="pt207"/>
            <p:cNvSpPr/>
            <p:nvPr/>
          </p:nvSpPr>
          <p:spPr>
            <a:xfrm>
              <a:off x="6503094" y="331920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8" name="pt208"/>
            <p:cNvSpPr/>
            <p:nvPr/>
          </p:nvSpPr>
          <p:spPr>
            <a:xfrm>
              <a:off x="6538634" y="299333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9" name="pt209"/>
            <p:cNvSpPr/>
            <p:nvPr/>
          </p:nvSpPr>
          <p:spPr>
            <a:xfrm>
              <a:off x="6698565" y="266746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0" name="pt210"/>
            <p:cNvSpPr/>
            <p:nvPr/>
          </p:nvSpPr>
          <p:spPr>
            <a:xfrm>
              <a:off x="6698565" y="234159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1" name="pt211"/>
            <p:cNvSpPr/>
            <p:nvPr/>
          </p:nvSpPr>
          <p:spPr>
            <a:xfrm>
              <a:off x="6716335" y="201572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2" name="pt212"/>
            <p:cNvSpPr/>
            <p:nvPr/>
          </p:nvSpPr>
          <p:spPr>
            <a:xfrm>
              <a:off x="6734105" y="168985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3" name="pt213"/>
            <p:cNvSpPr/>
            <p:nvPr/>
          </p:nvSpPr>
          <p:spPr>
            <a:xfrm>
              <a:off x="6751876" y="136398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4" name="pt214"/>
            <p:cNvSpPr/>
            <p:nvPr/>
          </p:nvSpPr>
          <p:spPr>
            <a:xfrm>
              <a:off x="6769646"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5" name="tx215"/>
            <p:cNvSpPr/>
            <p:nvPr/>
          </p:nvSpPr>
          <p:spPr>
            <a:xfrm>
              <a:off x="5414583" y="529279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216" name="tx216"/>
            <p:cNvSpPr/>
            <p:nvPr/>
          </p:nvSpPr>
          <p:spPr>
            <a:xfrm>
              <a:off x="5858836" y="4968871"/>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217" name="tx217"/>
            <p:cNvSpPr/>
            <p:nvPr/>
          </p:nvSpPr>
          <p:spPr>
            <a:xfrm>
              <a:off x="6072078" y="4641022"/>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218" name="tx218"/>
            <p:cNvSpPr/>
            <p:nvPr/>
          </p:nvSpPr>
          <p:spPr>
            <a:xfrm>
              <a:off x="6178698" y="4317133"/>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219" name="tx219"/>
            <p:cNvSpPr/>
            <p:nvPr/>
          </p:nvSpPr>
          <p:spPr>
            <a:xfrm>
              <a:off x="6445250" y="3989323"/>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220" name="tx220"/>
            <p:cNvSpPr/>
            <p:nvPr/>
          </p:nvSpPr>
          <p:spPr>
            <a:xfrm>
              <a:off x="6498561" y="3665394"/>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221" name="tx221"/>
            <p:cNvSpPr/>
            <p:nvPr/>
          </p:nvSpPr>
          <p:spPr>
            <a:xfrm>
              <a:off x="6295176" y="3339525"/>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222" name="tx222"/>
            <p:cNvSpPr/>
            <p:nvPr/>
          </p:nvSpPr>
          <p:spPr>
            <a:xfrm>
              <a:off x="6321905" y="301365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223" name="tx223"/>
            <p:cNvSpPr/>
            <p:nvPr/>
          </p:nvSpPr>
          <p:spPr>
            <a:xfrm>
              <a:off x="6486222" y="268584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224" name="tx224"/>
            <p:cNvSpPr/>
            <p:nvPr/>
          </p:nvSpPr>
          <p:spPr>
            <a:xfrm>
              <a:off x="6521585" y="2360948"/>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225" name="tx225"/>
            <p:cNvSpPr/>
            <p:nvPr/>
          </p:nvSpPr>
          <p:spPr>
            <a:xfrm>
              <a:off x="6503993" y="2036049"/>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226" name="tx226"/>
            <p:cNvSpPr/>
            <p:nvPr/>
          </p:nvSpPr>
          <p:spPr>
            <a:xfrm>
              <a:off x="6535038" y="1709210"/>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227" name="tx227"/>
            <p:cNvSpPr/>
            <p:nvPr/>
          </p:nvSpPr>
          <p:spPr>
            <a:xfrm>
              <a:off x="6539572" y="1382370"/>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228" name="tx228"/>
            <p:cNvSpPr/>
            <p:nvPr/>
          </p:nvSpPr>
          <p:spPr>
            <a:xfrm>
              <a:off x="6561728" y="1058442"/>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229" name="rc229"/>
            <p:cNvSpPr/>
            <p:nvPr/>
          </p:nvSpPr>
          <p:spPr>
            <a:xfrm>
              <a:off x="5310628" y="875080"/>
              <a:ext cx="1585983" cy="4659927"/>
            </a:xfrm>
            <a:prstGeom prst="rect">
              <a:avLst/>
            </a:prstGeom>
            <a:ln w="13550" cap="rnd">
              <a:solidFill>
                <a:srgbClr val="999999">
                  <a:alpha val="100000"/>
                </a:srgbClr>
              </a:solidFill>
              <a:prstDash val="solid"/>
              <a:round/>
            </a:ln>
          </p:spPr>
          <p:txBody>
            <a:bodyPr/>
            <a:lstStyle/>
            <a:p/>
          </p:txBody>
        </p:sp>
        <p:sp>
          <p:nvSpPr>
            <p:cNvPr id="230" name="pl230"/>
            <p:cNvSpPr/>
            <p:nvPr/>
          </p:nvSpPr>
          <p:spPr>
            <a:xfrm>
              <a:off x="698130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31" name="pl231"/>
            <p:cNvSpPr/>
            <p:nvPr/>
          </p:nvSpPr>
          <p:spPr>
            <a:xfrm>
              <a:off x="733670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32" name="pl232"/>
            <p:cNvSpPr/>
            <p:nvPr/>
          </p:nvSpPr>
          <p:spPr>
            <a:xfrm>
              <a:off x="769211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804751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840291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35" name="rc235"/>
            <p:cNvSpPr/>
            <p:nvPr/>
          </p:nvSpPr>
          <p:spPr>
            <a:xfrm>
              <a:off x="6966201" y="4427053"/>
              <a:ext cx="1585983" cy="162934"/>
            </a:xfrm>
            <a:prstGeom prst="rect">
              <a:avLst/>
            </a:prstGeom>
            <a:solidFill>
              <a:srgbClr val="D9D9D9">
                <a:alpha val="60000"/>
              </a:srgbClr>
            </a:solidFill>
          </p:spPr>
          <p:txBody>
            <a:bodyPr/>
            <a:lstStyle/>
            <a:p/>
          </p:txBody>
        </p:sp>
        <p:sp>
          <p:nvSpPr>
            <p:cNvPr id="236" name="pl236"/>
            <p:cNvSpPr/>
            <p:nvPr/>
          </p:nvSpPr>
          <p:spPr>
            <a:xfrm>
              <a:off x="8296295"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37" name="tx237"/>
            <p:cNvSpPr/>
            <p:nvPr/>
          </p:nvSpPr>
          <p:spPr>
            <a:xfrm>
              <a:off x="7868954"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89%</a:t>
              </a:r>
            </a:p>
          </p:txBody>
        </p:sp>
        <p:sp>
          <p:nvSpPr>
            <p:cNvPr id="238" name="pt238"/>
            <p:cNvSpPr/>
            <p:nvPr/>
          </p:nvSpPr>
          <p:spPr>
            <a:xfrm>
              <a:off x="7465632"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39" name="pt239"/>
            <p:cNvSpPr/>
            <p:nvPr/>
          </p:nvSpPr>
          <p:spPr>
            <a:xfrm>
              <a:off x="7696643" y="511148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0" name="pt240"/>
            <p:cNvSpPr/>
            <p:nvPr/>
          </p:nvSpPr>
          <p:spPr>
            <a:xfrm>
              <a:off x="7749954" y="494854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41" name="pt241"/>
            <p:cNvSpPr/>
            <p:nvPr/>
          </p:nvSpPr>
          <p:spPr>
            <a:xfrm>
              <a:off x="7927655" y="478561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2" name="pt242"/>
            <p:cNvSpPr/>
            <p:nvPr/>
          </p:nvSpPr>
          <p:spPr>
            <a:xfrm>
              <a:off x="7927655" y="462267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3" name="pt243"/>
            <p:cNvSpPr/>
            <p:nvPr/>
          </p:nvSpPr>
          <p:spPr>
            <a:xfrm>
              <a:off x="7945425" y="445974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4" name="pt244"/>
            <p:cNvSpPr/>
            <p:nvPr/>
          </p:nvSpPr>
          <p:spPr>
            <a:xfrm>
              <a:off x="7980966" y="429680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5" name="pt245"/>
            <p:cNvSpPr/>
            <p:nvPr/>
          </p:nvSpPr>
          <p:spPr>
            <a:xfrm>
              <a:off x="8016506" y="413387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6" name="pt246"/>
            <p:cNvSpPr/>
            <p:nvPr/>
          </p:nvSpPr>
          <p:spPr>
            <a:xfrm>
              <a:off x="8052046" y="397093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7" name="pt247"/>
            <p:cNvSpPr/>
            <p:nvPr/>
          </p:nvSpPr>
          <p:spPr>
            <a:xfrm>
              <a:off x="8105356" y="38080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8" name="pt248"/>
            <p:cNvSpPr/>
            <p:nvPr/>
          </p:nvSpPr>
          <p:spPr>
            <a:xfrm>
              <a:off x="8158667" y="364507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9" name="pt249"/>
            <p:cNvSpPr/>
            <p:nvPr/>
          </p:nvSpPr>
          <p:spPr>
            <a:xfrm>
              <a:off x="8176437" y="348213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0" name="pt250"/>
            <p:cNvSpPr/>
            <p:nvPr/>
          </p:nvSpPr>
          <p:spPr>
            <a:xfrm>
              <a:off x="8211977" y="331920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1" name="pt251"/>
            <p:cNvSpPr/>
            <p:nvPr/>
          </p:nvSpPr>
          <p:spPr>
            <a:xfrm>
              <a:off x="8229747"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2" name="pt252"/>
            <p:cNvSpPr/>
            <p:nvPr/>
          </p:nvSpPr>
          <p:spPr>
            <a:xfrm>
              <a:off x="8283058" y="299333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3" name="pt253"/>
            <p:cNvSpPr/>
            <p:nvPr/>
          </p:nvSpPr>
          <p:spPr>
            <a:xfrm>
              <a:off x="8318598" y="283039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4" name="pt254"/>
            <p:cNvSpPr/>
            <p:nvPr/>
          </p:nvSpPr>
          <p:spPr>
            <a:xfrm>
              <a:off x="8336368" y="266746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5" name="pt255"/>
            <p:cNvSpPr/>
            <p:nvPr/>
          </p:nvSpPr>
          <p:spPr>
            <a:xfrm>
              <a:off x="8354138" y="250452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6" name="pt256"/>
            <p:cNvSpPr/>
            <p:nvPr/>
          </p:nvSpPr>
          <p:spPr>
            <a:xfrm>
              <a:off x="8354138" y="234159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7" name="pt257"/>
            <p:cNvSpPr/>
            <p:nvPr/>
          </p:nvSpPr>
          <p:spPr>
            <a:xfrm>
              <a:off x="8354138" y="21786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8" name="pt258"/>
            <p:cNvSpPr/>
            <p:nvPr/>
          </p:nvSpPr>
          <p:spPr>
            <a:xfrm>
              <a:off x="8371908" y="201572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9" name="pt259"/>
            <p:cNvSpPr/>
            <p:nvPr/>
          </p:nvSpPr>
          <p:spPr>
            <a:xfrm>
              <a:off x="8389678" y="185279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0" name="pt260"/>
            <p:cNvSpPr/>
            <p:nvPr/>
          </p:nvSpPr>
          <p:spPr>
            <a:xfrm>
              <a:off x="8389678" y="168985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1" name="pt261"/>
            <p:cNvSpPr/>
            <p:nvPr/>
          </p:nvSpPr>
          <p:spPr>
            <a:xfrm>
              <a:off x="8407449" y="15269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2" name="pt262"/>
            <p:cNvSpPr/>
            <p:nvPr/>
          </p:nvSpPr>
          <p:spPr>
            <a:xfrm>
              <a:off x="8425219" y="136398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3" name="pt263"/>
            <p:cNvSpPr/>
            <p:nvPr/>
          </p:nvSpPr>
          <p:spPr>
            <a:xfrm>
              <a:off x="8425219" y="120105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4" name="pt264"/>
            <p:cNvSpPr/>
            <p:nvPr/>
          </p:nvSpPr>
          <p:spPr>
            <a:xfrm>
              <a:off x="8425219"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5" name="tx265"/>
            <p:cNvSpPr/>
            <p:nvPr/>
          </p:nvSpPr>
          <p:spPr>
            <a:xfrm>
              <a:off x="7603260" y="529279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266" name="tx266"/>
            <p:cNvSpPr/>
            <p:nvPr/>
          </p:nvSpPr>
          <p:spPr>
            <a:xfrm>
              <a:off x="7834271" y="512982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267" name="tx267"/>
            <p:cNvSpPr/>
            <p:nvPr/>
          </p:nvSpPr>
          <p:spPr>
            <a:xfrm>
              <a:off x="7887582" y="4966930"/>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268" name="tx268"/>
            <p:cNvSpPr/>
            <p:nvPr/>
          </p:nvSpPr>
          <p:spPr>
            <a:xfrm>
              <a:off x="8065283" y="4805936"/>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269" name="tx269"/>
            <p:cNvSpPr/>
            <p:nvPr/>
          </p:nvSpPr>
          <p:spPr>
            <a:xfrm>
              <a:off x="8065283" y="4642031"/>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270" name="tx270"/>
            <p:cNvSpPr/>
            <p:nvPr/>
          </p:nvSpPr>
          <p:spPr>
            <a:xfrm>
              <a:off x="8083053" y="4480067"/>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271" name="tx271"/>
            <p:cNvSpPr/>
            <p:nvPr/>
          </p:nvSpPr>
          <p:spPr>
            <a:xfrm>
              <a:off x="8118593" y="431616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272" name="tx272"/>
            <p:cNvSpPr/>
            <p:nvPr/>
          </p:nvSpPr>
          <p:spPr>
            <a:xfrm>
              <a:off x="8154134" y="4152257"/>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273" name="tx273"/>
            <p:cNvSpPr/>
            <p:nvPr/>
          </p:nvSpPr>
          <p:spPr>
            <a:xfrm>
              <a:off x="8189674" y="3989323"/>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274" name="tx274"/>
            <p:cNvSpPr/>
            <p:nvPr/>
          </p:nvSpPr>
          <p:spPr>
            <a:xfrm>
              <a:off x="7897478" y="3826388"/>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275" name="tx275"/>
            <p:cNvSpPr/>
            <p:nvPr/>
          </p:nvSpPr>
          <p:spPr>
            <a:xfrm>
              <a:off x="7986072" y="3665394"/>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276" name="tx276"/>
            <p:cNvSpPr/>
            <p:nvPr/>
          </p:nvSpPr>
          <p:spPr>
            <a:xfrm>
              <a:off x="7999456" y="3502460"/>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277" name="tx277"/>
            <p:cNvSpPr/>
            <p:nvPr/>
          </p:nvSpPr>
          <p:spPr>
            <a:xfrm>
              <a:off x="7995248" y="333952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278" name="tx278"/>
            <p:cNvSpPr/>
            <p:nvPr/>
          </p:nvSpPr>
          <p:spPr>
            <a:xfrm>
              <a:off x="8021830"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279" name="tx279"/>
            <p:cNvSpPr/>
            <p:nvPr/>
          </p:nvSpPr>
          <p:spPr>
            <a:xfrm>
              <a:off x="8132589" y="3012686"/>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280" name="tx280"/>
            <p:cNvSpPr/>
            <p:nvPr/>
          </p:nvSpPr>
          <p:spPr>
            <a:xfrm>
              <a:off x="8119530" y="285072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281" name="tx281"/>
            <p:cNvSpPr/>
            <p:nvPr/>
          </p:nvSpPr>
          <p:spPr>
            <a:xfrm>
              <a:off x="8124025" y="2687787"/>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282" name="tx282"/>
            <p:cNvSpPr/>
            <p:nvPr/>
          </p:nvSpPr>
          <p:spPr>
            <a:xfrm>
              <a:off x="8141834" y="2522912"/>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283" name="tx283"/>
            <p:cNvSpPr/>
            <p:nvPr/>
          </p:nvSpPr>
          <p:spPr>
            <a:xfrm>
              <a:off x="8141795" y="235997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284" name="tx284"/>
            <p:cNvSpPr/>
            <p:nvPr/>
          </p:nvSpPr>
          <p:spPr>
            <a:xfrm>
              <a:off x="8146259" y="2197004"/>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285" name="tx285"/>
            <p:cNvSpPr/>
            <p:nvPr/>
          </p:nvSpPr>
          <p:spPr>
            <a:xfrm>
              <a:off x="8159566" y="2034069"/>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286" name="tx286"/>
            <p:cNvSpPr/>
            <p:nvPr/>
          </p:nvSpPr>
          <p:spPr>
            <a:xfrm>
              <a:off x="8164138" y="1871174"/>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287" name="tx287"/>
            <p:cNvSpPr/>
            <p:nvPr/>
          </p:nvSpPr>
          <p:spPr>
            <a:xfrm>
              <a:off x="8190611" y="1709210"/>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288" name="tx288"/>
            <p:cNvSpPr/>
            <p:nvPr/>
          </p:nvSpPr>
          <p:spPr>
            <a:xfrm>
              <a:off x="8190719" y="154724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289" name="tx289"/>
            <p:cNvSpPr/>
            <p:nvPr/>
          </p:nvSpPr>
          <p:spPr>
            <a:xfrm>
              <a:off x="8217301" y="138431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290" name="tx290"/>
            <p:cNvSpPr/>
            <p:nvPr/>
          </p:nvSpPr>
          <p:spPr>
            <a:xfrm>
              <a:off x="8221687" y="122137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291" name="tx291"/>
            <p:cNvSpPr/>
            <p:nvPr/>
          </p:nvSpPr>
          <p:spPr>
            <a:xfrm>
              <a:off x="8248238" y="1057471"/>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292" name="rc292"/>
            <p:cNvSpPr/>
            <p:nvPr/>
          </p:nvSpPr>
          <p:spPr>
            <a:xfrm>
              <a:off x="6966201" y="875080"/>
              <a:ext cx="1585983" cy="4659927"/>
            </a:xfrm>
            <a:prstGeom prst="rect">
              <a:avLst/>
            </a:prstGeom>
            <a:ln w="13550" cap="rnd">
              <a:solidFill>
                <a:srgbClr val="999999">
                  <a:alpha val="100000"/>
                </a:srgbClr>
              </a:solidFill>
              <a:prstDash val="solid"/>
              <a:round/>
            </a:ln>
          </p:spPr>
          <p:txBody>
            <a:bodyPr/>
            <a:lstStyle/>
            <a:p/>
          </p:txBody>
        </p:sp>
        <p:sp>
          <p:nvSpPr>
            <p:cNvPr id="293" name="pl293"/>
            <p:cNvSpPr/>
            <p:nvPr/>
          </p:nvSpPr>
          <p:spPr>
            <a:xfrm>
              <a:off x="863687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4" name="pl294"/>
            <p:cNvSpPr/>
            <p:nvPr/>
          </p:nvSpPr>
          <p:spPr>
            <a:xfrm>
              <a:off x="899228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5" name="pl295"/>
            <p:cNvSpPr/>
            <p:nvPr/>
          </p:nvSpPr>
          <p:spPr>
            <a:xfrm>
              <a:off x="934768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6" name="pl296"/>
            <p:cNvSpPr/>
            <p:nvPr/>
          </p:nvSpPr>
          <p:spPr>
            <a:xfrm>
              <a:off x="970308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7" name="pl297"/>
            <p:cNvSpPr/>
            <p:nvPr/>
          </p:nvSpPr>
          <p:spPr>
            <a:xfrm>
              <a:off x="1005848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8" name="rc298"/>
            <p:cNvSpPr/>
            <p:nvPr/>
          </p:nvSpPr>
          <p:spPr>
            <a:xfrm>
              <a:off x="8621774" y="3775314"/>
              <a:ext cx="1585983" cy="162934"/>
            </a:xfrm>
            <a:prstGeom prst="rect">
              <a:avLst/>
            </a:prstGeom>
            <a:solidFill>
              <a:srgbClr val="D9D9D9">
                <a:alpha val="60000"/>
              </a:srgbClr>
            </a:solidFill>
          </p:spPr>
          <p:txBody>
            <a:bodyPr/>
            <a:lstStyle/>
            <a:p/>
          </p:txBody>
        </p:sp>
        <p:sp>
          <p:nvSpPr>
            <p:cNvPr id="299" name="pl299"/>
            <p:cNvSpPr/>
            <p:nvPr/>
          </p:nvSpPr>
          <p:spPr>
            <a:xfrm>
              <a:off x="9880787"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00" name="tx300"/>
            <p:cNvSpPr/>
            <p:nvPr/>
          </p:nvSpPr>
          <p:spPr>
            <a:xfrm>
              <a:off x="9453446"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85%</a:t>
              </a:r>
            </a:p>
          </p:txBody>
        </p:sp>
        <p:sp>
          <p:nvSpPr>
            <p:cNvPr id="301" name="pt301"/>
            <p:cNvSpPr/>
            <p:nvPr/>
          </p:nvSpPr>
          <p:spPr>
            <a:xfrm>
              <a:off x="8819113"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02" name="pt302"/>
            <p:cNvSpPr/>
            <p:nvPr/>
          </p:nvSpPr>
          <p:spPr>
            <a:xfrm>
              <a:off x="9032354" y="511148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03" name="pt303"/>
            <p:cNvSpPr/>
            <p:nvPr/>
          </p:nvSpPr>
          <p:spPr>
            <a:xfrm>
              <a:off x="9156745" y="494854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04" name="pt304"/>
            <p:cNvSpPr/>
            <p:nvPr/>
          </p:nvSpPr>
          <p:spPr>
            <a:xfrm>
              <a:off x="9227826" y="478561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05" name="pt305"/>
            <p:cNvSpPr/>
            <p:nvPr/>
          </p:nvSpPr>
          <p:spPr>
            <a:xfrm>
              <a:off x="9334446" y="462267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06" name="pt306"/>
            <p:cNvSpPr/>
            <p:nvPr/>
          </p:nvSpPr>
          <p:spPr>
            <a:xfrm>
              <a:off x="9352216" y="445974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07" name="pt307"/>
            <p:cNvSpPr/>
            <p:nvPr/>
          </p:nvSpPr>
          <p:spPr>
            <a:xfrm>
              <a:off x="9387757" y="429680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08" name="pt308"/>
            <p:cNvSpPr/>
            <p:nvPr/>
          </p:nvSpPr>
          <p:spPr>
            <a:xfrm>
              <a:off x="9405527" y="413387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09" name="pt309"/>
            <p:cNvSpPr/>
            <p:nvPr/>
          </p:nvSpPr>
          <p:spPr>
            <a:xfrm>
              <a:off x="9494377" y="397093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0" name="pt310"/>
            <p:cNvSpPr/>
            <p:nvPr/>
          </p:nvSpPr>
          <p:spPr>
            <a:xfrm>
              <a:off x="9512148" y="380800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1" name="pt311"/>
            <p:cNvSpPr/>
            <p:nvPr/>
          </p:nvSpPr>
          <p:spPr>
            <a:xfrm>
              <a:off x="9529918" y="364507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2" name="pt312"/>
            <p:cNvSpPr/>
            <p:nvPr/>
          </p:nvSpPr>
          <p:spPr>
            <a:xfrm>
              <a:off x="9618768" y="348213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13" name="pt313"/>
            <p:cNvSpPr/>
            <p:nvPr/>
          </p:nvSpPr>
          <p:spPr>
            <a:xfrm>
              <a:off x="9654309" y="331920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14" name="pt314"/>
            <p:cNvSpPr/>
            <p:nvPr/>
          </p:nvSpPr>
          <p:spPr>
            <a:xfrm>
              <a:off x="9672079" y="315626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15" name="pt315"/>
            <p:cNvSpPr/>
            <p:nvPr/>
          </p:nvSpPr>
          <p:spPr>
            <a:xfrm>
              <a:off x="9707619" y="299333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16" name="pt316"/>
            <p:cNvSpPr/>
            <p:nvPr/>
          </p:nvSpPr>
          <p:spPr>
            <a:xfrm>
              <a:off x="9707619" y="283039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17" name="pt317"/>
            <p:cNvSpPr/>
            <p:nvPr/>
          </p:nvSpPr>
          <p:spPr>
            <a:xfrm>
              <a:off x="9814240" y="26674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8" name="pt318"/>
            <p:cNvSpPr/>
            <p:nvPr/>
          </p:nvSpPr>
          <p:spPr>
            <a:xfrm>
              <a:off x="9867550" y="250452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9" name="pt319"/>
            <p:cNvSpPr/>
            <p:nvPr/>
          </p:nvSpPr>
          <p:spPr>
            <a:xfrm>
              <a:off x="9991941" y="234159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20" name="pt320"/>
            <p:cNvSpPr/>
            <p:nvPr/>
          </p:nvSpPr>
          <p:spPr>
            <a:xfrm>
              <a:off x="10009711" y="21786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1" name="pt321"/>
            <p:cNvSpPr/>
            <p:nvPr/>
          </p:nvSpPr>
          <p:spPr>
            <a:xfrm>
              <a:off x="10009711" y="201572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2" name="pt322"/>
            <p:cNvSpPr/>
            <p:nvPr/>
          </p:nvSpPr>
          <p:spPr>
            <a:xfrm>
              <a:off x="10009711" y="185279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3" name="pt323"/>
            <p:cNvSpPr/>
            <p:nvPr/>
          </p:nvSpPr>
          <p:spPr>
            <a:xfrm>
              <a:off x="10063022" y="168985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4" name="pt324"/>
            <p:cNvSpPr/>
            <p:nvPr/>
          </p:nvSpPr>
          <p:spPr>
            <a:xfrm>
              <a:off x="10063022" y="15269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5" name="pt325"/>
            <p:cNvSpPr/>
            <p:nvPr/>
          </p:nvSpPr>
          <p:spPr>
            <a:xfrm>
              <a:off x="10080792" y="136398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6" name="pt326"/>
            <p:cNvSpPr/>
            <p:nvPr/>
          </p:nvSpPr>
          <p:spPr>
            <a:xfrm>
              <a:off x="10080792" y="120105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7" name="pt327"/>
            <p:cNvSpPr/>
            <p:nvPr/>
          </p:nvSpPr>
          <p:spPr>
            <a:xfrm>
              <a:off x="10080792"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8" name="tx328"/>
            <p:cNvSpPr/>
            <p:nvPr/>
          </p:nvSpPr>
          <p:spPr>
            <a:xfrm>
              <a:off x="8956740" y="529279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329" name="tx329"/>
            <p:cNvSpPr/>
            <p:nvPr/>
          </p:nvSpPr>
          <p:spPr>
            <a:xfrm>
              <a:off x="9169982" y="5130835"/>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330" name="tx330"/>
            <p:cNvSpPr/>
            <p:nvPr/>
          </p:nvSpPr>
          <p:spPr>
            <a:xfrm>
              <a:off x="9294373" y="4968871"/>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331" name="tx331"/>
            <p:cNvSpPr/>
            <p:nvPr/>
          </p:nvSpPr>
          <p:spPr>
            <a:xfrm>
              <a:off x="9365453" y="4804966"/>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332" name="tx332"/>
            <p:cNvSpPr/>
            <p:nvPr/>
          </p:nvSpPr>
          <p:spPr>
            <a:xfrm>
              <a:off x="9472074" y="4641061"/>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333" name="tx333"/>
            <p:cNvSpPr/>
            <p:nvPr/>
          </p:nvSpPr>
          <p:spPr>
            <a:xfrm>
              <a:off x="9489844" y="447808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334" name="tx334"/>
            <p:cNvSpPr/>
            <p:nvPr/>
          </p:nvSpPr>
          <p:spPr>
            <a:xfrm>
              <a:off x="9525385" y="4315192"/>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335" name="tx335"/>
            <p:cNvSpPr/>
            <p:nvPr/>
          </p:nvSpPr>
          <p:spPr>
            <a:xfrm>
              <a:off x="9543155" y="415419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336" name="tx336"/>
            <p:cNvSpPr/>
            <p:nvPr/>
          </p:nvSpPr>
          <p:spPr>
            <a:xfrm>
              <a:off x="9632005" y="3989323"/>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337" name="tx337"/>
            <p:cNvSpPr/>
            <p:nvPr/>
          </p:nvSpPr>
          <p:spPr>
            <a:xfrm>
              <a:off x="9649775" y="3828329"/>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338" name="tx338"/>
            <p:cNvSpPr/>
            <p:nvPr/>
          </p:nvSpPr>
          <p:spPr>
            <a:xfrm>
              <a:off x="9667546" y="3665394"/>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339" name="tx339"/>
            <p:cNvSpPr/>
            <p:nvPr/>
          </p:nvSpPr>
          <p:spPr>
            <a:xfrm>
              <a:off x="9756396" y="350246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340" name="tx340"/>
            <p:cNvSpPr/>
            <p:nvPr/>
          </p:nvSpPr>
          <p:spPr>
            <a:xfrm>
              <a:off x="9791936" y="3338555"/>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341" name="tx341"/>
            <p:cNvSpPr/>
            <p:nvPr/>
          </p:nvSpPr>
          <p:spPr>
            <a:xfrm>
              <a:off x="9809707" y="3174650"/>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342" name="tx342"/>
            <p:cNvSpPr/>
            <p:nvPr/>
          </p:nvSpPr>
          <p:spPr>
            <a:xfrm>
              <a:off x="9845247" y="3013656"/>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343" name="tx343"/>
            <p:cNvSpPr/>
            <p:nvPr/>
          </p:nvSpPr>
          <p:spPr>
            <a:xfrm>
              <a:off x="9845247" y="2850722"/>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344" name="tx344"/>
            <p:cNvSpPr/>
            <p:nvPr/>
          </p:nvSpPr>
          <p:spPr>
            <a:xfrm>
              <a:off x="9601897" y="268584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345" name="tx345"/>
            <p:cNvSpPr/>
            <p:nvPr/>
          </p:nvSpPr>
          <p:spPr>
            <a:xfrm>
              <a:off x="9668483" y="2524853"/>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346" name="tx346"/>
            <p:cNvSpPr/>
            <p:nvPr/>
          </p:nvSpPr>
          <p:spPr>
            <a:xfrm>
              <a:off x="9779637" y="2359977"/>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347" name="tx347"/>
            <p:cNvSpPr/>
            <p:nvPr/>
          </p:nvSpPr>
          <p:spPr>
            <a:xfrm>
              <a:off x="9784171" y="2197043"/>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348" name="tx348"/>
            <p:cNvSpPr/>
            <p:nvPr/>
          </p:nvSpPr>
          <p:spPr>
            <a:xfrm>
              <a:off x="9810644" y="2035079"/>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349" name="tx349"/>
            <p:cNvSpPr/>
            <p:nvPr/>
          </p:nvSpPr>
          <p:spPr>
            <a:xfrm>
              <a:off x="9792982" y="187311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350" name="tx350"/>
            <p:cNvSpPr/>
            <p:nvPr/>
          </p:nvSpPr>
          <p:spPr>
            <a:xfrm>
              <a:off x="9850679" y="1708200"/>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351" name="tx351"/>
            <p:cNvSpPr/>
            <p:nvPr/>
          </p:nvSpPr>
          <p:spPr>
            <a:xfrm>
              <a:off x="9855143" y="1545266"/>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352" name="tx352"/>
            <p:cNvSpPr/>
            <p:nvPr/>
          </p:nvSpPr>
          <p:spPr>
            <a:xfrm>
              <a:off x="9872874" y="138431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353" name="tx353"/>
            <p:cNvSpPr/>
            <p:nvPr/>
          </p:nvSpPr>
          <p:spPr>
            <a:xfrm>
              <a:off x="9877260" y="122137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354" name="tx354"/>
            <p:cNvSpPr/>
            <p:nvPr/>
          </p:nvSpPr>
          <p:spPr>
            <a:xfrm>
              <a:off x="9903811" y="1057471"/>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355" name="rc355"/>
            <p:cNvSpPr/>
            <p:nvPr/>
          </p:nvSpPr>
          <p:spPr>
            <a:xfrm>
              <a:off x="8621774" y="875080"/>
              <a:ext cx="1585983" cy="4659927"/>
            </a:xfrm>
            <a:prstGeom prst="rect">
              <a:avLst/>
            </a:prstGeom>
            <a:ln w="13550" cap="rnd">
              <a:solidFill>
                <a:srgbClr val="999999">
                  <a:alpha val="100000"/>
                </a:srgbClr>
              </a:solidFill>
              <a:prstDash val="solid"/>
              <a:round/>
            </a:ln>
          </p:spPr>
          <p:txBody>
            <a:bodyPr/>
            <a:lstStyle/>
            <a:p/>
          </p:txBody>
        </p:sp>
        <p:sp>
          <p:nvSpPr>
            <p:cNvPr id="356" name="pl356"/>
            <p:cNvSpPr/>
            <p:nvPr/>
          </p:nvSpPr>
          <p:spPr>
            <a:xfrm>
              <a:off x="1029245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57" name="pl357"/>
            <p:cNvSpPr/>
            <p:nvPr/>
          </p:nvSpPr>
          <p:spPr>
            <a:xfrm>
              <a:off x="1064785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58" name="pl358"/>
            <p:cNvSpPr/>
            <p:nvPr/>
          </p:nvSpPr>
          <p:spPr>
            <a:xfrm>
              <a:off x="1100325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59" name="pl359"/>
            <p:cNvSpPr/>
            <p:nvPr/>
          </p:nvSpPr>
          <p:spPr>
            <a:xfrm>
              <a:off x="1135865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0" name="pl360"/>
            <p:cNvSpPr/>
            <p:nvPr/>
          </p:nvSpPr>
          <p:spPr>
            <a:xfrm>
              <a:off x="1171406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1" name="rc361"/>
            <p:cNvSpPr/>
            <p:nvPr/>
          </p:nvSpPr>
          <p:spPr>
            <a:xfrm>
              <a:off x="10277347" y="5020600"/>
              <a:ext cx="1585983" cy="201728"/>
            </a:xfrm>
            <a:prstGeom prst="rect">
              <a:avLst/>
            </a:prstGeom>
            <a:solidFill>
              <a:srgbClr val="D9D9D9">
                <a:alpha val="60000"/>
              </a:srgbClr>
            </a:solidFill>
          </p:spPr>
          <p:txBody>
            <a:bodyPr/>
            <a:lstStyle/>
            <a:p/>
          </p:txBody>
        </p:sp>
        <p:sp>
          <p:nvSpPr>
            <p:cNvPr id="362" name="pl362"/>
            <p:cNvSpPr/>
            <p:nvPr/>
          </p:nvSpPr>
          <p:spPr>
            <a:xfrm>
              <a:off x="10559003"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63" name="tx363"/>
            <p:cNvSpPr/>
            <p:nvPr/>
          </p:nvSpPr>
          <p:spPr>
            <a:xfrm>
              <a:off x="10131662"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30%</a:t>
              </a:r>
            </a:p>
          </p:txBody>
        </p:sp>
        <p:sp>
          <p:nvSpPr>
            <p:cNvPr id="364" name="pt364"/>
            <p:cNvSpPr/>
            <p:nvPr/>
          </p:nvSpPr>
          <p:spPr>
            <a:xfrm>
              <a:off x="10759008"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65" name="pt365"/>
            <p:cNvSpPr/>
            <p:nvPr/>
          </p:nvSpPr>
          <p:spPr>
            <a:xfrm>
              <a:off x="11025560" y="507268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66" name="pt366"/>
            <p:cNvSpPr/>
            <p:nvPr/>
          </p:nvSpPr>
          <p:spPr>
            <a:xfrm>
              <a:off x="11078870" y="487095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67" name="pt367"/>
            <p:cNvSpPr/>
            <p:nvPr/>
          </p:nvSpPr>
          <p:spPr>
            <a:xfrm>
              <a:off x="11078870" y="466923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68" name="pt368"/>
            <p:cNvSpPr/>
            <p:nvPr/>
          </p:nvSpPr>
          <p:spPr>
            <a:xfrm>
              <a:off x="11149950" y="446750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69" name="pt369"/>
            <p:cNvSpPr/>
            <p:nvPr/>
          </p:nvSpPr>
          <p:spPr>
            <a:xfrm>
              <a:off x="11203261" y="426577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70" name="pt370"/>
            <p:cNvSpPr/>
            <p:nvPr/>
          </p:nvSpPr>
          <p:spPr>
            <a:xfrm>
              <a:off x="11203261" y="406404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71" name="pt371"/>
            <p:cNvSpPr/>
            <p:nvPr/>
          </p:nvSpPr>
          <p:spPr>
            <a:xfrm>
              <a:off x="11238801" y="386231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2" name="pt372"/>
            <p:cNvSpPr/>
            <p:nvPr/>
          </p:nvSpPr>
          <p:spPr>
            <a:xfrm>
              <a:off x="11327652" y="366058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3" name="pt373"/>
            <p:cNvSpPr/>
            <p:nvPr/>
          </p:nvSpPr>
          <p:spPr>
            <a:xfrm>
              <a:off x="11398732" y="345885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4" name="pt374"/>
            <p:cNvSpPr/>
            <p:nvPr/>
          </p:nvSpPr>
          <p:spPr>
            <a:xfrm>
              <a:off x="11434273" y="325713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5" name="pt375"/>
            <p:cNvSpPr/>
            <p:nvPr/>
          </p:nvSpPr>
          <p:spPr>
            <a:xfrm>
              <a:off x="11523123" y="305540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6" name="pt376"/>
            <p:cNvSpPr/>
            <p:nvPr/>
          </p:nvSpPr>
          <p:spPr>
            <a:xfrm>
              <a:off x="11540893" y="28536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7" name="pt377"/>
            <p:cNvSpPr/>
            <p:nvPr/>
          </p:nvSpPr>
          <p:spPr>
            <a:xfrm>
              <a:off x="11558663" y="265194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8" name="pt378"/>
            <p:cNvSpPr/>
            <p:nvPr/>
          </p:nvSpPr>
          <p:spPr>
            <a:xfrm>
              <a:off x="11611974" y="245021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79" name="pt379"/>
            <p:cNvSpPr/>
            <p:nvPr/>
          </p:nvSpPr>
          <p:spPr>
            <a:xfrm>
              <a:off x="11629744" y="224848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0" name="pt380"/>
            <p:cNvSpPr/>
            <p:nvPr/>
          </p:nvSpPr>
          <p:spPr>
            <a:xfrm>
              <a:off x="11647514" y="204676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1" name="pt381"/>
            <p:cNvSpPr/>
            <p:nvPr/>
          </p:nvSpPr>
          <p:spPr>
            <a:xfrm>
              <a:off x="11665284" y="184503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2" name="pt382"/>
            <p:cNvSpPr/>
            <p:nvPr/>
          </p:nvSpPr>
          <p:spPr>
            <a:xfrm>
              <a:off x="11665284" y="164330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3" name="pt383"/>
            <p:cNvSpPr/>
            <p:nvPr/>
          </p:nvSpPr>
          <p:spPr>
            <a:xfrm>
              <a:off x="11683054" y="144157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4" name="pt384"/>
            <p:cNvSpPr/>
            <p:nvPr/>
          </p:nvSpPr>
          <p:spPr>
            <a:xfrm>
              <a:off x="11700824" y="123984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5" name="pt385"/>
            <p:cNvSpPr/>
            <p:nvPr/>
          </p:nvSpPr>
          <p:spPr>
            <a:xfrm>
              <a:off x="11736365"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6" name="tx386"/>
            <p:cNvSpPr/>
            <p:nvPr/>
          </p:nvSpPr>
          <p:spPr>
            <a:xfrm>
              <a:off x="10896635" y="529279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387" name="tx387"/>
            <p:cNvSpPr/>
            <p:nvPr/>
          </p:nvSpPr>
          <p:spPr>
            <a:xfrm>
              <a:off x="11163187" y="5093011"/>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388" name="tx388"/>
            <p:cNvSpPr/>
            <p:nvPr/>
          </p:nvSpPr>
          <p:spPr>
            <a:xfrm>
              <a:off x="11216498" y="488930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389" name="tx389"/>
            <p:cNvSpPr/>
            <p:nvPr/>
          </p:nvSpPr>
          <p:spPr>
            <a:xfrm>
              <a:off x="11216498" y="468955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390" name="tx390"/>
            <p:cNvSpPr/>
            <p:nvPr/>
          </p:nvSpPr>
          <p:spPr>
            <a:xfrm>
              <a:off x="11287578" y="4486855"/>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391" name="tx391"/>
            <p:cNvSpPr/>
            <p:nvPr/>
          </p:nvSpPr>
          <p:spPr>
            <a:xfrm>
              <a:off x="11340889" y="4286097"/>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392" name="tx392"/>
            <p:cNvSpPr/>
            <p:nvPr/>
          </p:nvSpPr>
          <p:spPr>
            <a:xfrm>
              <a:off x="11340889" y="4082428"/>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393" name="tx393"/>
            <p:cNvSpPr/>
            <p:nvPr/>
          </p:nvSpPr>
          <p:spPr>
            <a:xfrm>
              <a:off x="11376429" y="3882640"/>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394" name="tx394"/>
            <p:cNvSpPr/>
            <p:nvPr/>
          </p:nvSpPr>
          <p:spPr>
            <a:xfrm>
              <a:off x="11465280" y="367994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395" name="tx395"/>
            <p:cNvSpPr/>
            <p:nvPr/>
          </p:nvSpPr>
          <p:spPr>
            <a:xfrm>
              <a:off x="11182003" y="3479184"/>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396" name="tx396"/>
            <p:cNvSpPr/>
            <p:nvPr/>
          </p:nvSpPr>
          <p:spPr>
            <a:xfrm>
              <a:off x="11248403" y="3275514"/>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397" name="tx397"/>
            <p:cNvSpPr/>
            <p:nvPr/>
          </p:nvSpPr>
          <p:spPr>
            <a:xfrm>
              <a:off x="11350529" y="3075727"/>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398" name="tx398"/>
            <p:cNvSpPr/>
            <p:nvPr/>
          </p:nvSpPr>
          <p:spPr>
            <a:xfrm>
              <a:off x="11350560" y="2872057"/>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399" name="tx399"/>
            <p:cNvSpPr/>
            <p:nvPr/>
          </p:nvSpPr>
          <p:spPr>
            <a:xfrm>
              <a:off x="11324311" y="2670329"/>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400" name="tx400"/>
            <p:cNvSpPr/>
            <p:nvPr/>
          </p:nvSpPr>
          <p:spPr>
            <a:xfrm>
              <a:off x="11461505" y="2469571"/>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401" name="tx401"/>
            <p:cNvSpPr/>
            <p:nvPr/>
          </p:nvSpPr>
          <p:spPr>
            <a:xfrm>
              <a:off x="11417401" y="226687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402" name="tx402"/>
            <p:cNvSpPr/>
            <p:nvPr/>
          </p:nvSpPr>
          <p:spPr>
            <a:xfrm>
              <a:off x="11439635" y="2065105"/>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403" name="tx403"/>
            <p:cNvSpPr/>
            <p:nvPr/>
          </p:nvSpPr>
          <p:spPr>
            <a:xfrm>
              <a:off x="11488304" y="1864385"/>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404" name="tx404"/>
            <p:cNvSpPr/>
            <p:nvPr/>
          </p:nvSpPr>
          <p:spPr>
            <a:xfrm>
              <a:off x="11452941" y="1663627"/>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405" name="tx405"/>
            <p:cNvSpPr/>
            <p:nvPr/>
          </p:nvSpPr>
          <p:spPr>
            <a:xfrm>
              <a:off x="11457514" y="1459958"/>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406" name="tx406"/>
            <p:cNvSpPr/>
            <p:nvPr/>
          </p:nvSpPr>
          <p:spPr>
            <a:xfrm>
              <a:off x="11501757" y="1259200"/>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407" name="tx407"/>
            <p:cNvSpPr/>
            <p:nvPr/>
          </p:nvSpPr>
          <p:spPr>
            <a:xfrm>
              <a:off x="11524022" y="1056462"/>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408" name="rc408"/>
            <p:cNvSpPr/>
            <p:nvPr/>
          </p:nvSpPr>
          <p:spPr>
            <a:xfrm>
              <a:off x="10277347" y="875080"/>
              <a:ext cx="1585983" cy="4659927"/>
            </a:xfrm>
            <a:prstGeom prst="rect">
              <a:avLst/>
            </a:prstGeom>
            <a:ln w="13550" cap="rnd">
              <a:solidFill>
                <a:srgbClr val="999999">
                  <a:alpha val="100000"/>
                </a:srgbClr>
              </a:solidFill>
              <a:prstDash val="solid"/>
              <a:round/>
            </a:ln>
          </p:spPr>
          <p:txBody>
            <a:bodyPr/>
            <a:lstStyle/>
            <a:p/>
          </p:txBody>
        </p:sp>
        <p:sp>
          <p:nvSpPr>
            <p:cNvPr id="409" name="rc409"/>
            <p:cNvSpPr/>
            <p:nvPr/>
          </p:nvSpPr>
          <p:spPr>
            <a:xfrm>
              <a:off x="343909"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0" name="tx410"/>
            <p:cNvSpPr/>
            <p:nvPr/>
          </p:nvSpPr>
          <p:spPr>
            <a:xfrm>
              <a:off x="829479"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(79%)</a:t>
              </a:r>
            </a:p>
          </p:txBody>
        </p:sp>
        <p:sp>
          <p:nvSpPr>
            <p:cNvPr id="411" name="rc411"/>
            <p:cNvSpPr/>
            <p:nvPr/>
          </p:nvSpPr>
          <p:spPr>
            <a:xfrm>
              <a:off x="1999482"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2" name="tx412"/>
            <p:cNvSpPr/>
            <p:nvPr/>
          </p:nvSpPr>
          <p:spPr>
            <a:xfrm>
              <a:off x="248505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(71%)</a:t>
              </a:r>
            </a:p>
          </p:txBody>
        </p:sp>
        <p:sp>
          <p:nvSpPr>
            <p:cNvPr id="413" name="rc413"/>
            <p:cNvSpPr/>
            <p:nvPr/>
          </p:nvSpPr>
          <p:spPr>
            <a:xfrm>
              <a:off x="3655055"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4" name="tx414"/>
            <p:cNvSpPr/>
            <p:nvPr/>
          </p:nvSpPr>
          <p:spPr>
            <a:xfrm>
              <a:off x="4162316"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(72%)</a:t>
              </a:r>
            </a:p>
          </p:txBody>
        </p:sp>
        <p:sp>
          <p:nvSpPr>
            <p:cNvPr id="415" name="rc415"/>
            <p:cNvSpPr/>
            <p:nvPr/>
          </p:nvSpPr>
          <p:spPr>
            <a:xfrm>
              <a:off x="5310628"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6" name="tx416"/>
            <p:cNvSpPr/>
            <p:nvPr/>
          </p:nvSpPr>
          <p:spPr>
            <a:xfrm>
              <a:off x="5808612"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(58%)</a:t>
              </a:r>
            </a:p>
          </p:txBody>
        </p:sp>
        <p:sp>
          <p:nvSpPr>
            <p:cNvPr id="417" name="rc417"/>
            <p:cNvSpPr/>
            <p:nvPr/>
          </p:nvSpPr>
          <p:spPr>
            <a:xfrm>
              <a:off x="6966201"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8" name="tx418"/>
            <p:cNvSpPr/>
            <p:nvPr/>
          </p:nvSpPr>
          <p:spPr>
            <a:xfrm>
              <a:off x="743935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(72%)</a:t>
              </a:r>
            </a:p>
          </p:txBody>
        </p:sp>
        <p:sp>
          <p:nvSpPr>
            <p:cNvPr id="419" name="rc419"/>
            <p:cNvSpPr/>
            <p:nvPr/>
          </p:nvSpPr>
          <p:spPr>
            <a:xfrm>
              <a:off x="8621774"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20" name="tx420"/>
            <p:cNvSpPr/>
            <p:nvPr/>
          </p:nvSpPr>
          <p:spPr>
            <a:xfrm>
              <a:off x="909492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(67%)</a:t>
              </a:r>
            </a:p>
          </p:txBody>
        </p:sp>
        <p:sp>
          <p:nvSpPr>
            <p:cNvPr id="421" name="rc421"/>
            <p:cNvSpPr/>
            <p:nvPr/>
          </p:nvSpPr>
          <p:spPr>
            <a:xfrm>
              <a:off x="10277347"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22" name="tx422"/>
            <p:cNvSpPr/>
            <p:nvPr/>
          </p:nvSpPr>
          <p:spPr>
            <a:xfrm>
              <a:off x="1075050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(59%)</a:t>
              </a:r>
            </a:p>
          </p:txBody>
        </p:sp>
        <p:sp>
          <p:nvSpPr>
            <p:cNvPr id="423" name="pl423"/>
            <p:cNvSpPr/>
            <p:nvPr/>
          </p:nvSpPr>
          <p:spPr>
            <a:xfrm>
              <a:off x="343909"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24" name="pl424"/>
            <p:cNvSpPr/>
            <p:nvPr/>
          </p:nvSpPr>
          <p:spPr>
            <a:xfrm>
              <a:off x="35901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5" name="pl425"/>
            <p:cNvSpPr/>
            <p:nvPr/>
          </p:nvSpPr>
          <p:spPr>
            <a:xfrm>
              <a:off x="71441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6" name="pl426"/>
            <p:cNvSpPr/>
            <p:nvPr/>
          </p:nvSpPr>
          <p:spPr>
            <a:xfrm>
              <a:off x="106981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7" name="pl427"/>
            <p:cNvSpPr/>
            <p:nvPr/>
          </p:nvSpPr>
          <p:spPr>
            <a:xfrm>
              <a:off x="14252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8" name="pl428"/>
            <p:cNvSpPr/>
            <p:nvPr/>
          </p:nvSpPr>
          <p:spPr>
            <a:xfrm>
              <a:off x="178062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9" name="tx429"/>
            <p:cNvSpPr/>
            <p:nvPr/>
          </p:nvSpPr>
          <p:spPr>
            <a:xfrm rot="-5400000">
              <a:off x="29601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430" name="tx430"/>
            <p:cNvSpPr/>
            <p:nvPr/>
          </p:nvSpPr>
          <p:spPr>
            <a:xfrm rot="-5400000">
              <a:off x="651387"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31" name="tx431"/>
            <p:cNvSpPr/>
            <p:nvPr/>
          </p:nvSpPr>
          <p:spPr>
            <a:xfrm rot="-5400000">
              <a:off x="1007526"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32" name="tx432"/>
            <p:cNvSpPr/>
            <p:nvPr/>
          </p:nvSpPr>
          <p:spPr>
            <a:xfrm rot="-5400000">
              <a:off x="1362902"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33" name="tx433"/>
            <p:cNvSpPr/>
            <p:nvPr/>
          </p:nvSpPr>
          <p:spPr>
            <a:xfrm rot="-5400000">
              <a:off x="171762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34" name="pl434"/>
            <p:cNvSpPr/>
            <p:nvPr/>
          </p:nvSpPr>
          <p:spPr>
            <a:xfrm>
              <a:off x="1999482"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35" name="pl435"/>
            <p:cNvSpPr/>
            <p:nvPr/>
          </p:nvSpPr>
          <p:spPr>
            <a:xfrm>
              <a:off x="201458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6" name="pl436"/>
            <p:cNvSpPr/>
            <p:nvPr/>
          </p:nvSpPr>
          <p:spPr>
            <a:xfrm>
              <a:off x="236998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7" name="pl437"/>
            <p:cNvSpPr/>
            <p:nvPr/>
          </p:nvSpPr>
          <p:spPr>
            <a:xfrm>
              <a:off x="272539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8" name="pl438"/>
            <p:cNvSpPr/>
            <p:nvPr/>
          </p:nvSpPr>
          <p:spPr>
            <a:xfrm>
              <a:off x="308079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9" name="pl439"/>
            <p:cNvSpPr/>
            <p:nvPr/>
          </p:nvSpPr>
          <p:spPr>
            <a:xfrm>
              <a:off x="343619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0" name="tx440"/>
            <p:cNvSpPr/>
            <p:nvPr/>
          </p:nvSpPr>
          <p:spPr>
            <a:xfrm rot="-5400000">
              <a:off x="195158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441" name="tx441"/>
            <p:cNvSpPr/>
            <p:nvPr/>
          </p:nvSpPr>
          <p:spPr>
            <a:xfrm rot="-5400000">
              <a:off x="2306960"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42" name="tx442"/>
            <p:cNvSpPr/>
            <p:nvPr/>
          </p:nvSpPr>
          <p:spPr>
            <a:xfrm rot="-5400000">
              <a:off x="2663099"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43" name="tx443"/>
            <p:cNvSpPr/>
            <p:nvPr/>
          </p:nvSpPr>
          <p:spPr>
            <a:xfrm rot="-5400000">
              <a:off x="3018475"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44" name="tx444"/>
            <p:cNvSpPr/>
            <p:nvPr/>
          </p:nvSpPr>
          <p:spPr>
            <a:xfrm rot="-5400000">
              <a:off x="337319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45" name="pl445"/>
            <p:cNvSpPr/>
            <p:nvPr/>
          </p:nvSpPr>
          <p:spPr>
            <a:xfrm>
              <a:off x="3655055"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46" name="pl446"/>
            <p:cNvSpPr/>
            <p:nvPr/>
          </p:nvSpPr>
          <p:spPr>
            <a:xfrm>
              <a:off x="367015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7" name="pl447"/>
            <p:cNvSpPr/>
            <p:nvPr/>
          </p:nvSpPr>
          <p:spPr>
            <a:xfrm>
              <a:off x="402556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8" name="pl448"/>
            <p:cNvSpPr/>
            <p:nvPr/>
          </p:nvSpPr>
          <p:spPr>
            <a:xfrm>
              <a:off x="438096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9" name="pl449"/>
            <p:cNvSpPr/>
            <p:nvPr/>
          </p:nvSpPr>
          <p:spPr>
            <a:xfrm>
              <a:off x="473636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0" name="pl450"/>
            <p:cNvSpPr/>
            <p:nvPr/>
          </p:nvSpPr>
          <p:spPr>
            <a:xfrm>
              <a:off x="509176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1" name="tx451"/>
            <p:cNvSpPr/>
            <p:nvPr/>
          </p:nvSpPr>
          <p:spPr>
            <a:xfrm rot="-5400000">
              <a:off x="360715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452" name="tx452"/>
            <p:cNvSpPr/>
            <p:nvPr/>
          </p:nvSpPr>
          <p:spPr>
            <a:xfrm rot="-5400000">
              <a:off x="3962533"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53" name="tx453"/>
            <p:cNvSpPr/>
            <p:nvPr/>
          </p:nvSpPr>
          <p:spPr>
            <a:xfrm rot="-5400000">
              <a:off x="4318672"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54" name="tx454"/>
            <p:cNvSpPr/>
            <p:nvPr/>
          </p:nvSpPr>
          <p:spPr>
            <a:xfrm rot="-5400000">
              <a:off x="4674048"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55" name="tx455"/>
            <p:cNvSpPr/>
            <p:nvPr/>
          </p:nvSpPr>
          <p:spPr>
            <a:xfrm rot="-5400000">
              <a:off x="502876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56" name="pl456"/>
            <p:cNvSpPr/>
            <p:nvPr/>
          </p:nvSpPr>
          <p:spPr>
            <a:xfrm>
              <a:off x="5310628"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57" name="pl457"/>
            <p:cNvSpPr/>
            <p:nvPr/>
          </p:nvSpPr>
          <p:spPr>
            <a:xfrm>
              <a:off x="532573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8" name="pl458"/>
            <p:cNvSpPr/>
            <p:nvPr/>
          </p:nvSpPr>
          <p:spPr>
            <a:xfrm>
              <a:off x="568113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9" name="pl459"/>
            <p:cNvSpPr/>
            <p:nvPr/>
          </p:nvSpPr>
          <p:spPr>
            <a:xfrm>
              <a:off x="603653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0" name="pl460"/>
            <p:cNvSpPr/>
            <p:nvPr/>
          </p:nvSpPr>
          <p:spPr>
            <a:xfrm>
              <a:off x="639194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1" name="pl461"/>
            <p:cNvSpPr/>
            <p:nvPr/>
          </p:nvSpPr>
          <p:spPr>
            <a:xfrm>
              <a:off x="674734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2" name="tx462"/>
            <p:cNvSpPr/>
            <p:nvPr/>
          </p:nvSpPr>
          <p:spPr>
            <a:xfrm rot="-5400000">
              <a:off x="526273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463" name="tx463"/>
            <p:cNvSpPr/>
            <p:nvPr/>
          </p:nvSpPr>
          <p:spPr>
            <a:xfrm rot="-5400000">
              <a:off x="5618106"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64" name="tx464"/>
            <p:cNvSpPr/>
            <p:nvPr/>
          </p:nvSpPr>
          <p:spPr>
            <a:xfrm rot="-5400000">
              <a:off x="5974245"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65" name="tx465"/>
            <p:cNvSpPr/>
            <p:nvPr/>
          </p:nvSpPr>
          <p:spPr>
            <a:xfrm rot="-5400000">
              <a:off x="6329621"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66" name="tx466"/>
            <p:cNvSpPr/>
            <p:nvPr/>
          </p:nvSpPr>
          <p:spPr>
            <a:xfrm rot="-5400000">
              <a:off x="668434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67" name="pl467"/>
            <p:cNvSpPr/>
            <p:nvPr/>
          </p:nvSpPr>
          <p:spPr>
            <a:xfrm>
              <a:off x="6966201"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68" name="pl468"/>
            <p:cNvSpPr/>
            <p:nvPr/>
          </p:nvSpPr>
          <p:spPr>
            <a:xfrm>
              <a:off x="698130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9" name="pl469"/>
            <p:cNvSpPr/>
            <p:nvPr/>
          </p:nvSpPr>
          <p:spPr>
            <a:xfrm>
              <a:off x="733670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0" name="pl470"/>
            <p:cNvSpPr/>
            <p:nvPr/>
          </p:nvSpPr>
          <p:spPr>
            <a:xfrm>
              <a:off x="769211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1" name="pl471"/>
            <p:cNvSpPr/>
            <p:nvPr/>
          </p:nvSpPr>
          <p:spPr>
            <a:xfrm>
              <a:off x="804751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2" name="pl472"/>
            <p:cNvSpPr/>
            <p:nvPr/>
          </p:nvSpPr>
          <p:spPr>
            <a:xfrm>
              <a:off x="840291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3" name="tx473"/>
            <p:cNvSpPr/>
            <p:nvPr/>
          </p:nvSpPr>
          <p:spPr>
            <a:xfrm rot="-5400000">
              <a:off x="691830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474" name="tx474"/>
            <p:cNvSpPr/>
            <p:nvPr/>
          </p:nvSpPr>
          <p:spPr>
            <a:xfrm rot="-5400000">
              <a:off x="7273679"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75" name="tx475"/>
            <p:cNvSpPr/>
            <p:nvPr/>
          </p:nvSpPr>
          <p:spPr>
            <a:xfrm rot="-5400000">
              <a:off x="7629818"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76" name="tx476"/>
            <p:cNvSpPr/>
            <p:nvPr/>
          </p:nvSpPr>
          <p:spPr>
            <a:xfrm rot="-5400000">
              <a:off x="7985194"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77" name="tx477"/>
            <p:cNvSpPr/>
            <p:nvPr/>
          </p:nvSpPr>
          <p:spPr>
            <a:xfrm rot="-5400000">
              <a:off x="833991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78" name="pl478"/>
            <p:cNvSpPr/>
            <p:nvPr/>
          </p:nvSpPr>
          <p:spPr>
            <a:xfrm>
              <a:off x="8621774"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79" name="pl479"/>
            <p:cNvSpPr/>
            <p:nvPr/>
          </p:nvSpPr>
          <p:spPr>
            <a:xfrm>
              <a:off x="863687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0" name="pl480"/>
            <p:cNvSpPr/>
            <p:nvPr/>
          </p:nvSpPr>
          <p:spPr>
            <a:xfrm>
              <a:off x="899228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1" name="pl481"/>
            <p:cNvSpPr/>
            <p:nvPr/>
          </p:nvSpPr>
          <p:spPr>
            <a:xfrm>
              <a:off x="934768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2" name="pl482"/>
            <p:cNvSpPr/>
            <p:nvPr/>
          </p:nvSpPr>
          <p:spPr>
            <a:xfrm>
              <a:off x="970308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3" name="pl483"/>
            <p:cNvSpPr/>
            <p:nvPr/>
          </p:nvSpPr>
          <p:spPr>
            <a:xfrm>
              <a:off x="1005848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4" name="tx484"/>
            <p:cNvSpPr/>
            <p:nvPr/>
          </p:nvSpPr>
          <p:spPr>
            <a:xfrm rot="-5400000">
              <a:off x="857387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485" name="tx485"/>
            <p:cNvSpPr/>
            <p:nvPr/>
          </p:nvSpPr>
          <p:spPr>
            <a:xfrm rot="-5400000">
              <a:off x="8929252"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86" name="tx486"/>
            <p:cNvSpPr/>
            <p:nvPr/>
          </p:nvSpPr>
          <p:spPr>
            <a:xfrm rot="-5400000">
              <a:off x="9285391"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87" name="tx487"/>
            <p:cNvSpPr/>
            <p:nvPr/>
          </p:nvSpPr>
          <p:spPr>
            <a:xfrm rot="-5400000">
              <a:off x="9640767"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88" name="tx488"/>
            <p:cNvSpPr/>
            <p:nvPr/>
          </p:nvSpPr>
          <p:spPr>
            <a:xfrm rot="-5400000">
              <a:off x="999548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89" name="pl489"/>
            <p:cNvSpPr/>
            <p:nvPr/>
          </p:nvSpPr>
          <p:spPr>
            <a:xfrm>
              <a:off x="10277347"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90" name="pl490"/>
            <p:cNvSpPr/>
            <p:nvPr/>
          </p:nvSpPr>
          <p:spPr>
            <a:xfrm>
              <a:off x="1029245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1" name="pl491"/>
            <p:cNvSpPr/>
            <p:nvPr/>
          </p:nvSpPr>
          <p:spPr>
            <a:xfrm>
              <a:off x="1064785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2" name="pl492"/>
            <p:cNvSpPr/>
            <p:nvPr/>
          </p:nvSpPr>
          <p:spPr>
            <a:xfrm>
              <a:off x="1100325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3" name="pl493"/>
            <p:cNvSpPr/>
            <p:nvPr/>
          </p:nvSpPr>
          <p:spPr>
            <a:xfrm>
              <a:off x="1135865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4" name="pl494"/>
            <p:cNvSpPr/>
            <p:nvPr/>
          </p:nvSpPr>
          <p:spPr>
            <a:xfrm>
              <a:off x="1171406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5" name="tx495"/>
            <p:cNvSpPr/>
            <p:nvPr/>
          </p:nvSpPr>
          <p:spPr>
            <a:xfrm rot="-5400000">
              <a:off x="1022945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496" name="tx496"/>
            <p:cNvSpPr/>
            <p:nvPr/>
          </p:nvSpPr>
          <p:spPr>
            <a:xfrm rot="-5400000">
              <a:off x="10584825"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97" name="tx497"/>
            <p:cNvSpPr/>
            <p:nvPr/>
          </p:nvSpPr>
          <p:spPr>
            <a:xfrm rot="-5400000">
              <a:off x="10940964"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98" name="tx498"/>
            <p:cNvSpPr/>
            <p:nvPr/>
          </p:nvSpPr>
          <p:spPr>
            <a:xfrm rot="-5400000">
              <a:off x="11296340"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99" name="tx499"/>
            <p:cNvSpPr/>
            <p:nvPr/>
          </p:nvSpPr>
          <p:spPr>
            <a:xfrm rot="-5400000">
              <a:off x="1165106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500" name="tx500"/>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01" name="tx501"/>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02" name="pt502"/>
            <p:cNvSpPr/>
            <p:nvPr/>
          </p:nvSpPr>
          <p:spPr>
            <a:xfrm>
              <a:off x="4795269"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03" name="pt503"/>
            <p:cNvSpPr/>
            <p:nvPr/>
          </p:nvSpPr>
          <p:spPr>
            <a:xfrm>
              <a:off x="5343480"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04" name="pt504"/>
            <p:cNvSpPr/>
            <p:nvPr/>
          </p:nvSpPr>
          <p:spPr>
            <a:xfrm>
              <a:off x="5987954"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05" name="pt505"/>
            <p:cNvSpPr/>
            <p:nvPr/>
          </p:nvSpPr>
          <p:spPr>
            <a:xfrm>
              <a:off x="6632427"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06" name="pt506"/>
            <p:cNvSpPr/>
            <p:nvPr/>
          </p:nvSpPr>
          <p:spPr>
            <a:xfrm>
              <a:off x="7276901"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07" name="pt507"/>
            <p:cNvSpPr/>
            <p:nvPr/>
          </p:nvSpPr>
          <p:spPr>
            <a:xfrm>
              <a:off x="7921374"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8" name="tx508"/>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509" name="tx509"/>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510" name="tx510"/>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511" name="tx511"/>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512" name="tx512"/>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513" name="tx513"/>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514" name="tx514"/>
            <p:cNvSpPr/>
            <p:nvPr/>
          </p:nvSpPr>
          <p:spPr>
            <a:xfrm>
              <a:off x="343909" y="399578"/>
              <a:ext cx="560980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EAPR, 2025</a:t>
              </a:r>
            </a:p>
          </p:txBody>
        </p:sp>
        <p:sp>
          <p:nvSpPr>
            <p:cNvPr id="515" name="tx515"/>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516" name="tx516"/>
            <p:cNvSpPr/>
            <p:nvPr/>
          </p:nvSpPr>
          <p:spPr>
            <a:xfrm>
              <a:off x="5426980" y="6568512"/>
              <a:ext cx="64363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phl shown in the headers. Regional average coverage shown by the dashed line.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83092" y="3753482"/>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6" name="pl6"/>
            <p:cNvSpPr/>
            <p:nvPr/>
          </p:nvSpPr>
          <p:spPr>
            <a:xfrm>
              <a:off x="1083092" y="3028450"/>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7" name="pl7"/>
            <p:cNvSpPr/>
            <p:nvPr/>
          </p:nvSpPr>
          <p:spPr>
            <a:xfrm>
              <a:off x="1083092" y="2303419"/>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8" name="pl8"/>
            <p:cNvSpPr/>
            <p:nvPr/>
          </p:nvSpPr>
          <p:spPr>
            <a:xfrm>
              <a:off x="1083092" y="4115997"/>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9" name="pl9"/>
            <p:cNvSpPr/>
            <p:nvPr/>
          </p:nvSpPr>
          <p:spPr>
            <a:xfrm>
              <a:off x="1083092" y="3390966"/>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0" name="pl10"/>
            <p:cNvSpPr/>
            <p:nvPr/>
          </p:nvSpPr>
          <p:spPr>
            <a:xfrm>
              <a:off x="1083092" y="2665935"/>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1" name="pl11"/>
            <p:cNvSpPr/>
            <p:nvPr/>
          </p:nvSpPr>
          <p:spPr>
            <a:xfrm>
              <a:off x="1083092" y="1940903"/>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2" name="pl12"/>
            <p:cNvSpPr/>
            <p:nvPr/>
          </p:nvSpPr>
          <p:spPr>
            <a:xfrm>
              <a:off x="154012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4967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5922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6877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51641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7832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4023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30215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6406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2597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878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422266" y="3852074"/>
              <a:ext cx="235719" cy="263922"/>
            </a:xfrm>
            <a:prstGeom prst="rect">
              <a:avLst/>
            </a:prstGeom>
            <a:solidFill>
              <a:srgbClr val="1CABE2">
                <a:alpha val="85098"/>
              </a:srgbClr>
            </a:solidFill>
          </p:spPr>
          <p:txBody>
            <a:bodyPr/>
            <a:lstStyle/>
            <a:p/>
          </p:txBody>
        </p:sp>
        <p:sp>
          <p:nvSpPr>
            <p:cNvPr id="24" name="rc24"/>
            <p:cNvSpPr/>
            <p:nvPr/>
          </p:nvSpPr>
          <p:spPr>
            <a:xfrm>
              <a:off x="1684176" y="3847338"/>
              <a:ext cx="235719" cy="268658"/>
            </a:xfrm>
            <a:prstGeom prst="rect">
              <a:avLst/>
            </a:prstGeom>
            <a:solidFill>
              <a:srgbClr val="1CABE2">
                <a:alpha val="85098"/>
              </a:srgbClr>
            </a:solidFill>
          </p:spPr>
          <p:txBody>
            <a:bodyPr/>
            <a:lstStyle/>
            <a:p/>
          </p:txBody>
        </p:sp>
        <p:sp>
          <p:nvSpPr>
            <p:cNvPr id="25" name="rc25"/>
            <p:cNvSpPr/>
            <p:nvPr/>
          </p:nvSpPr>
          <p:spPr>
            <a:xfrm>
              <a:off x="1946086" y="3578920"/>
              <a:ext cx="235719" cy="537077"/>
            </a:xfrm>
            <a:prstGeom prst="rect">
              <a:avLst/>
            </a:prstGeom>
            <a:solidFill>
              <a:srgbClr val="1CABE2">
                <a:alpha val="85098"/>
              </a:srgbClr>
            </a:solidFill>
          </p:spPr>
          <p:txBody>
            <a:bodyPr/>
            <a:lstStyle/>
            <a:p/>
          </p:txBody>
        </p:sp>
        <p:sp>
          <p:nvSpPr>
            <p:cNvPr id="26" name="rc26"/>
            <p:cNvSpPr/>
            <p:nvPr/>
          </p:nvSpPr>
          <p:spPr>
            <a:xfrm>
              <a:off x="2207996" y="3643702"/>
              <a:ext cx="235719" cy="472295"/>
            </a:xfrm>
            <a:prstGeom prst="rect">
              <a:avLst/>
            </a:prstGeom>
            <a:solidFill>
              <a:srgbClr val="1CABE2">
                <a:alpha val="85098"/>
              </a:srgbClr>
            </a:solidFill>
          </p:spPr>
          <p:txBody>
            <a:bodyPr/>
            <a:lstStyle/>
            <a:p/>
          </p:txBody>
        </p:sp>
        <p:sp>
          <p:nvSpPr>
            <p:cNvPr id="27" name="rc27"/>
            <p:cNvSpPr/>
            <p:nvPr/>
          </p:nvSpPr>
          <p:spPr>
            <a:xfrm>
              <a:off x="2469906" y="3845320"/>
              <a:ext cx="235719" cy="270677"/>
            </a:xfrm>
            <a:prstGeom prst="rect">
              <a:avLst/>
            </a:prstGeom>
            <a:solidFill>
              <a:srgbClr val="1CABE2">
                <a:alpha val="85098"/>
              </a:srgbClr>
            </a:solidFill>
          </p:spPr>
          <p:txBody>
            <a:bodyPr/>
            <a:lstStyle/>
            <a:p/>
          </p:txBody>
        </p:sp>
        <p:sp>
          <p:nvSpPr>
            <p:cNvPr id="28" name="rc28"/>
            <p:cNvSpPr/>
            <p:nvPr/>
          </p:nvSpPr>
          <p:spPr>
            <a:xfrm>
              <a:off x="2731817" y="3810972"/>
              <a:ext cx="235719" cy="305025"/>
            </a:xfrm>
            <a:prstGeom prst="rect">
              <a:avLst/>
            </a:prstGeom>
            <a:solidFill>
              <a:srgbClr val="1CABE2">
                <a:alpha val="85098"/>
              </a:srgbClr>
            </a:solidFill>
          </p:spPr>
          <p:txBody>
            <a:bodyPr/>
            <a:lstStyle/>
            <a:p/>
          </p:txBody>
        </p:sp>
        <p:sp>
          <p:nvSpPr>
            <p:cNvPr id="29" name="rc29"/>
            <p:cNvSpPr/>
            <p:nvPr/>
          </p:nvSpPr>
          <p:spPr>
            <a:xfrm>
              <a:off x="2993727" y="3767813"/>
              <a:ext cx="235719" cy="348184"/>
            </a:xfrm>
            <a:prstGeom prst="rect">
              <a:avLst/>
            </a:prstGeom>
            <a:solidFill>
              <a:srgbClr val="1CABE2">
                <a:alpha val="85098"/>
              </a:srgbClr>
            </a:solidFill>
          </p:spPr>
          <p:txBody>
            <a:bodyPr/>
            <a:lstStyle/>
            <a:p/>
          </p:txBody>
        </p:sp>
        <p:sp>
          <p:nvSpPr>
            <p:cNvPr id="30" name="rc30"/>
            <p:cNvSpPr/>
            <p:nvPr/>
          </p:nvSpPr>
          <p:spPr>
            <a:xfrm>
              <a:off x="3255637" y="3766995"/>
              <a:ext cx="235719" cy="349002"/>
            </a:xfrm>
            <a:prstGeom prst="rect">
              <a:avLst/>
            </a:prstGeom>
            <a:solidFill>
              <a:srgbClr val="1CABE2">
                <a:alpha val="85098"/>
              </a:srgbClr>
            </a:solidFill>
          </p:spPr>
          <p:txBody>
            <a:bodyPr/>
            <a:lstStyle/>
            <a:p/>
          </p:txBody>
        </p:sp>
        <p:sp>
          <p:nvSpPr>
            <p:cNvPr id="31" name="rc31"/>
            <p:cNvSpPr/>
            <p:nvPr/>
          </p:nvSpPr>
          <p:spPr>
            <a:xfrm>
              <a:off x="3517547" y="3794747"/>
              <a:ext cx="235719" cy="321249"/>
            </a:xfrm>
            <a:prstGeom prst="rect">
              <a:avLst/>
            </a:prstGeom>
            <a:solidFill>
              <a:srgbClr val="1CABE2">
                <a:alpha val="85098"/>
              </a:srgbClr>
            </a:solidFill>
          </p:spPr>
          <p:txBody>
            <a:bodyPr/>
            <a:lstStyle/>
            <a:p/>
          </p:txBody>
        </p:sp>
        <p:sp>
          <p:nvSpPr>
            <p:cNvPr id="32" name="rc32"/>
            <p:cNvSpPr/>
            <p:nvPr/>
          </p:nvSpPr>
          <p:spPr>
            <a:xfrm>
              <a:off x="3779457" y="3826570"/>
              <a:ext cx="235719" cy="289426"/>
            </a:xfrm>
            <a:prstGeom prst="rect">
              <a:avLst/>
            </a:prstGeom>
            <a:solidFill>
              <a:srgbClr val="1CABE2">
                <a:alpha val="85098"/>
              </a:srgbClr>
            </a:solidFill>
          </p:spPr>
          <p:txBody>
            <a:bodyPr/>
            <a:lstStyle/>
            <a:p/>
          </p:txBody>
        </p:sp>
        <p:sp>
          <p:nvSpPr>
            <p:cNvPr id="33" name="rc33"/>
            <p:cNvSpPr/>
            <p:nvPr/>
          </p:nvSpPr>
          <p:spPr>
            <a:xfrm>
              <a:off x="4041368" y="3825118"/>
              <a:ext cx="235719" cy="290879"/>
            </a:xfrm>
            <a:prstGeom prst="rect">
              <a:avLst/>
            </a:prstGeom>
            <a:solidFill>
              <a:srgbClr val="1CABE2">
                <a:alpha val="85098"/>
              </a:srgbClr>
            </a:solidFill>
          </p:spPr>
          <p:txBody>
            <a:bodyPr/>
            <a:lstStyle/>
            <a:p/>
          </p:txBody>
        </p:sp>
        <p:sp>
          <p:nvSpPr>
            <p:cNvPr id="34" name="rc34"/>
            <p:cNvSpPr/>
            <p:nvPr/>
          </p:nvSpPr>
          <p:spPr>
            <a:xfrm>
              <a:off x="4303278" y="3861787"/>
              <a:ext cx="235719" cy="254210"/>
            </a:xfrm>
            <a:prstGeom prst="rect">
              <a:avLst/>
            </a:prstGeom>
            <a:solidFill>
              <a:srgbClr val="1CABE2">
                <a:alpha val="85098"/>
              </a:srgbClr>
            </a:solidFill>
          </p:spPr>
          <p:txBody>
            <a:bodyPr/>
            <a:lstStyle/>
            <a:p/>
          </p:txBody>
        </p:sp>
        <p:sp>
          <p:nvSpPr>
            <p:cNvPr id="35" name="rc35"/>
            <p:cNvSpPr/>
            <p:nvPr/>
          </p:nvSpPr>
          <p:spPr>
            <a:xfrm>
              <a:off x="4565188" y="3900490"/>
              <a:ext cx="235719" cy="215506"/>
            </a:xfrm>
            <a:prstGeom prst="rect">
              <a:avLst/>
            </a:prstGeom>
            <a:solidFill>
              <a:srgbClr val="1CABE2">
                <a:alpha val="85098"/>
              </a:srgbClr>
            </a:solidFill>
          </p:spPr>
          <p:txBody>
            <a:bodyPr/>
            <a:lstStyle/>
            <a:p/>
          </p:txBody>
        </p:sp>
        <p:sp>
          <p:nvSpPr>
            <p:cNvPr id="36" name="rc36"/>
            <p:cNvSpPr/>
            <p:nvPr/>
          </p:nvSpPr>
          <p:spPr>
            <a:xfrm>
              <a:off x="4827098" y="3759507"/>
              <a:ext cx="235719" cy="356490"/>
            </a:xfrm>
            <a:prstGeom prst="rect">
              <a:avLst/>
            </a:prstGeom>
            <a:solidFill>
              <a:srgbClr val="1CABE2">
                <a:alpha val="85098"/>
              </a:srgbClr>
            </a:solidFill>
          </p:spPr>
          <p:txBody>
            <a:bodyPr/>
            <a:lstStyle/>
            <a:p/>
          </p:txBody>
        </p:sp>
        <p:sp>
          <p:nvSpPr>
            <p:cNvPr id="37" name="rc37"/>
            <p:cNvSpPr/>
            <p:nvPr/>
          </p:nvSpPr>
          <p:spPr>
            <a:xfrm>
              <a:off x="5089008" y="3666980"/>
              <a:ext cx="235719" cy="449017"/>
            </a:xfrm>
            <a:prstGeom prst="rect">
              <a:avLst/>
            </a:prstGeom>
            <a:solidFill>
              <a:srgbClr val="1CABE2">
                <a:alpha val="85098"/>
              </a:srgbClr>
            </a:solidFill>
          </p:spPr>
          <p:txBody>
            <a:bodyPr/>
            <a:lstStyle/>
            <a:p/>
          </p:txBody>
        </p:sp>
        <p:sp>
          <p:nvSpPr>
            <p:cNvPr id="38" name="rc38"/>
            <p:cNvSpPr/>
            <p:nvPr/>
          </p:nvSpPr>
          <p:spPr>
            <a:xfrm>
              <a:off x="5350919" y="3531996"/>
              <a:ext cx="235719" cy="584001"/>
            </a:xfrm>
            <a:prstGeom prst="rect">
              <a:avLst/>
            </a:prstGeom>
            <a:solidFill>
              <a:srgbClr val="1CABE2">
                <a:alpha val="85098"/>
              </a:srgbClr>
            </a:solidFill>
          </p:spPr>
          <p:txBody>
            <a:bodyPr/>
            <a:lstStyle/>
            <a:p/>
          </p:txBody>
        </p:sp>
        <p:sp>
          <p:nvSpPr>
            <p:cNvPr id="39" name="rc39"/>
            <p:cNvSpPr/>
            <p:nvPr/>
          </p:nvSpPr>
          <p:spPr>
            <a:xfrm>
              <a:off x="5612829" y="3686486"/>
              <a:ext cx="235719" cy="429511"/>
            </a:xfrm>
            <a:prstGeom prst="rect">
              <a:avLst/>
            </a:prstGeom>
            <a:solidFill>
              <a:srgbClr val="1CABE2">
                <a:alpha val="85098"/>
              </a:srgbClr>
            </a:solidFill>
          </p:spPr>
          <p:txBody>
            <a:bodyPr/>
            <a:lstStyle/>
            <a:p/>
          </p:txBody>
        </p:sp>
        <p:sp>
          <p:nvSpPr>
            <p:cNvPr id="40" name="rc40"/>
            <p:cNvSpPr/>
            <p:nvPr/>
          </p:nvSpPr>
          <p:spPr>
            <a:xfrm>
              <a:off x="5874739" y="3704675"/>
              <a:ext cx="235719" cy="411321"/>
            </a:xfrm>
            <a:prstGeom prst="rect">
              <a:avLst/>
            </a:prstGeom>
            <a:solidFill>
              <a:srgbClr val="1CABE2">
                <a:alpha val="85098"/>
              </a:srgbClr>
            </a:solidFill>
          </p:spPr>
          <p:txBody>
            <a:bodyPr/>
            <a:lstStyle/>
            <a:p/>
          </p:txBody>
        </p:sp>
        <p:sp>
          <p:nvSpPr>
            <p:cNvPr id="41" name="rc41"/>
            <p:cNvSpPr/>
            <p:nvPr/>
          </p:nvSpPr>
          <p:spPr>
            <a:xfrm>
              <a:off x="6136649" y="3722906"/>
              <a:ext cx="235719" cy="393091"/>
            </a:xfrm>
            <a:prstGeom prst="rect">
              <a:avLst/>
            </a:prstGeom>
            <a:solidFill>
              <a:srgbClr val="1CABE2">
                <a:alpha val="85098"/>
              </a:srgbClr>
            </a:solidFill>
          </p:spPr>
          <p:txBody>
            <a:bodyPr/>
            <a:lstStyle/>
            <a:p/>
          </p:txBody>
        </p:sp>
        <p:sp>
          <p:nvSpPr>
            <p:cNvPr id="42" name="rc42"/>
            <p:cNvSpPr/>
            <p:nvPr/>
          </p:nvSpPr>
          <p:spPr>
            <a:xfrm>
              <a:off x="6398559" y="3744994"/>
              <a:ext cx="235719" cy="371002"/>
            </a:xfrm>
            <a:prstGeom prst="rect">
              <a:avLst/>
            </a:prstGeom>
            <a:solidFill>
              <a:srgbClr val="1CABE2">
                <a:alpha val="85098"/>
              </a:srgbClr>
            </a:solidFill>
          </p:spPr>
          <p:txBody>
            <a:bodyPr/>
            <a:lstStyle/>
            <a:p/>
          </p:txBody>
        </p:sp>
        <p:sp>
          <p:nvSpPr>
            <p:cNvPr id="43" name="rc43"/>
            <p:cNvSpPr/>
            <p:nvPr/>
          </p:nvSpPr>
          <p:spPr>
            <a:xfrm>
              <a:off x="6660470" y="3763242"/>
              <a:ext cx="235719" cy="352755"/>
            </a:xfrm>
            <a:prstGeom prst="rect">
              <a:avLst/>
            </a:prstGeom>
            <a:solidFill>
              <a:srgbClr val="1CABE2">
                <a:alpha val="85098"/>
              </a:srgbClr>
            </a:solidFill>
          </p:spPr>
          <p:txBody>
            <a:bodyPr/>
            <a:lstStyle/>
            <a:p/>
          </p:txBody>
        </p:sp>
        <p:sp>
          <p:nvSpPr>
            <p:cNvPr id="44" name="rc44"/>
            <p:cNvSpPr/>
            <p:nvPr/>
          </p:nvSpPr>
          <p:spPr>
            <a:xfrm>
              <a:off x="6922380" y="3338340"/>
              <a:ext cx="235719" cy="777656"/>
            </a:xfrm>
            <a:prstGeom prst="rect">
              <a:avLst/>
            </a:prstGeom>
            <a:solidFill>
              <a:srgbClr val="1CABE2">
                <a:alpha val="85098"/>
              </a:srgbClr>
            </a:solidFill>
          </p:spPr>
          <p:txBody>
            <a:bodyPr/>
            <a:lstStyle/>
            <a:p/>
          </p:txBody>
        </p:sp>
        <p:sp>
          <p:nvSpPr>
            <p:cNvPr id="45" name="rc45"/>
            <p:cNvSpPr/>
            <p:nvPr/>
          </p:nvSpPr>
          <p:spPr>
            <a:xfrm>
              <a:off x="7184290" y="3777480"/>
              <a:ext cx="235719" cy="338517"/>
            </a:xfrm>
            <a:prstGeom prst="rect">
              <a:avLst/>
            </a:prstGeom>
            <a:solidFill>
              <a:srgbClr val="1CABE2">
                <a:alpha val="85098"/>
              </a:srgbClr>
            </a:solidFill>
          </p:spPr>
          <p:txBody>
            <a:bodyPr/>
            <a:lstStyle/>
            <a:p/>
          </p:txBody>
        </p:sp>
        <p:sp>
          <p:nvSpPr>
            <p:cNvPr id="46" name="rc46"/>
            <p:cNvSpPr/>
            <p:nvPr/>
          </p:nvSpPr>
          <p:spPr>
            <a:xfrm>
              <a:off x="7446200" y="3880246"/>
              <a:ext cx="235719" cy="235751"/>
            </a:xfrm>
            <a:prstGeom prst="rect">
              <a:avLst/>
            </a:prstGeom>
            <a:solidFill>
              <a:srgbClr val="1CABE2">
                <a:alpha val="85098"/>
              </a:srgbClr>
            </a:solidFill>
          </p:spPr>
          <p:txBody>
            <a:bodyPr/>
            <a:lstStyle/>
            <a:p/>
          </p:txBody>
        </p:sp>
        <p:sp>
          <p:nvSpPr>
            <p:cNvPr id="47" name="rc47"/>
            <p:cNvSpPr/>
            <p:nvPr/>
          </p:nvSpPr>
          <p:spPr>
            <a:xfrm>
              <a:off x="7708110" y="3643925"/>
              <a:ext cx="235719" cy="472072"/>
            </a:xfrm>
            <a:prstGeom prst="rect">
              <a:avLst/>
            </a:prstGeom>
            <a:solidFill>
              <a:srgbClr val="1CABE2">
                <a:alpha val="85098"/>
              </a:srgbClr>
            </a:solidFill>
          </p:spPr>
          <p:txBody>
            <a:bodyPr/>
            <a:lstStyle/>
            <a:p/>
          </p:txBody>
        </p:sp>
        <p:sp>
          <p:nvSpPr>
            <p:cNvPr id="48" name="rc48"/>
            <p:cNvSpPr/>
            <p:nvPr/>
          </p:nvSpPr>
          <p:spPr>
            <a:xfrm>
              <a:off x="7970021" y="3563660"/>
              <a:ext cx="235719" cy="552337"/>
            </a:xfrm>
            <a:prstGeom prst="rect">
              <a:avLst/>
            </a:prstGeom>
            <a:solidFill>
              <a:srgbClr val="1CABE2">
                <a:alpha val="85098"/>
              </a:srgbClr>
            </a:solidFill>
          </p:spPr>
          <p:txBody>
            <a:bodyPr/>
            <a:lstStyle/>
            <a:p/>
          </p:txBody>
        </p:sp>
        <p:sp>
          <p:nvSpPr>
            <p:cNvPr id="49" name="rc49"/>
            <p:cNvSpPr/>
            <p:nvPr/>
          </p:nvSpPr>
          <p:spPr>
            <a:xfrm>
              <a:off x="1422266" y="3390210"/>
              <a:ext cx="235719" cy="461863"/>
            </a:xfrm>
            <a:prstGeom prst="rect">
              <a:avLst/>
            </a:prstGeom>
            <a:solidFill>
              <a:srgbClr val="B3B3B3">
                <a:alpha val="85098"/>
              </a:srgbClr>
            </a:solidFill>
          </p:spPr>
          <p:txBody>
            <a:bodyPr/>
            <a:lstStyle/>
            <a:p/>
          </p:txBody>
        </p:sp>
        <p:sp>
          <p:nvSpPr>
            <p:cNvPr id="50" name="rc50"/>
            <p:cNvSpPr/>
            <p:nvPr/>
          </p:nvSpPr>
          <p:spPr>
            <a:xfrm>
              <a:off x="1684176" y="3410768"/>
              <a:ext cx="235719" cy="436570"/>
            </a:xfrm>
            <a:prstGeom prst="rect">
              <a:avLst/>
            </a:prstGeom>
            <a:solidFill>
              <a:srgbClr val="B3B3B3">
                <a:alpha val="85098"/>
              </a:srgbClr>
            </a:solidFill>
          </p:spPr>
          <p:txBody>
            <a:bodyPr/>
            <a:lstStyle/>
            <a:p/>
          </p:txBody>
        </p:sp>
        <p:sp>
          <p:nvSpPr>
            <p:cNvPr id="51" name="rc51"/>
            <p:cNvSpPr/>
            <p:nvPr/>
          </p:nvSpPr>
          <p:spPr>
            <a:xfrm>
              <a:off x="1946086" y="3411083"/>
              <a:ext cx="235719" cy="167837"/>
            </a:xfrm>
            <a:prstGeom prst="rect">
              <a:avLst/>
            </a:prstGeom>
            <a:solidFill>
              <a:srgbClr val="B3B3B3">
                <a:alpha val="85098"/>
              </a:srgbClr>
            </a:solidFill>
          </p:spPr>
          <p:txBody>
            <a:bodyPr/>
            <a:lstStyle/>
            <a:p/>
          </p:txBody>
        </p:sp>
        <p:sp>
          <p:nvSpPr>
            <p:cNvPr id="52" name="rc52"/>
            <p:cNvSpPr/>
            <p:nvPr/>
          </p:nvSpPr>
          <p:spPr>
            <a:xfrm>
              <a:off x="2207996" y="3576230"/>
              <a:ext cx="235719" cy="67471"/>
            </a:xfrm>
            <a:prstGeom prst="rect">
              <a:avLst/>
            </a:prstGeom>
            <a:solidFill>
              <a:srgbClr val="B3B3B3">
                <a:alpha val="85098"/>
              </a:srgbClr>
            </a:solidFill>
          </p:spPr>
          <p:txBody>
            <a:bodyPr/>
            <a:lstStyle/>
            <a:p/>
          </p:txBody>
        </p:sp>
        <p:sp>
          <p:nvSpPr>
            <p:cNvPr id="53" name="rc53"/>
            <p:cNvSpPr/>
            <p:nvPr/>
          </p:nvSpPr>
          <p:spPr>
            <a:xfrm>
              <a:off x="2469906" y="3709981"/>
              <a:ext cx="235719" cy="135338"/>
            </a:xfrm>
            <a:prstGeom prst="rect">
              <a:avLst/>
            </a:prstGeom>
            <a:solidFill>
              <a:srgbClr val="B3B3B3">
                <a:alpha val="85098"/>
              </a:srgbClr>
            </a:solidFill>
          </p:spPr>
          <p:txBody>
            <a:bodyPr/>
            <a:lstStyle/>
            <a:p/>
          </p:txBody>
        </p:sp>
        <p:sp>
          <p:nvSpPr>
            <p:cNvPr id="54" name="rc54"/>
            <p:cNvSpPr/>
            <p:nvPr/>
          </p:nvSpPr>
          <p:spPr>
            <a:xfrm>
              <a:off x="2731817" y="3743189"/>
              <a:ext cx="235719" cy="67783"/>
            </a:xfrm>
            <a:prstGeom prst="rect">
              <a:avLst/>
            </a:prstGeom>
            <a:solidFill>
              <a:srgbClr val="B3B3B3">
                <a:alpha val="85098"/>
              </a:srgbClr>
            </a:solidFill>
          </p:spPr>
          <p:txBody>
            <a:bodyPr/>
            <a:lstStyle/>
            <a:p/>
          </p:txBody>
        </p:sp>
        <p:sp>
          <p:nvSpPr>
            <p:cNvPr id="55" name="rc55"/>
            <p:cNvSpPr/>
            <p:nvPr/>
          </p:nvSpPr>
          <p:spPr>
            <a:xfrm>
              <a:off x="2993727" y="3698175"/>
              <a:ext cx="235719" cy="69637"/>
            </a:xfrm>
            <a:prstGeom prst="rect">
              <a:avLst/>
            </a:prstGeom>
            <a:solidFill>
              <a:srgbClr val="B3B3B3">
                <a:alpha val="85098"/>
              </a:srgbClr>
            </a:solidFill>
          </p:spPr>
          <p:txBody>
            <a:bodyPr/>
            <a:lstStyle/>
            <a:p/>
          </p:txBody>
        </p:sp>
        <p:sp>
          <p:nvSpPr>
            <p:cNvPr id="56" name="rc56"/>
            <p:cNvSpPr/>
            <p:nvPr/>
          </p:nvSpPr>
          <p:spPr>
            <a:xfrm>
              <a:off x="3255637" y="3662294"/>
              <a:ext cx="235719" cy="104700"/>
            </a:xfrm>
            <a:prstGeom prst="rect">
              <a:avLst/>
            </a:prstGeom>
            <a:solidFill>
              <a:srgbClr val="B3B3B3">
                <a:alpha val="85098"/>
              </a:srgbClr>
            </a:solidFill>
          </p:spPr>
          <p:txBody>
            <a:bodyPr/>
            <a:lstStyle/>
            <a:p/>
          </p:txBody>
        </p:sp>
        <p:sp>
          <p:nvSpPr>
            <p:cNvPr id="57" name="rc57"/>
            <p:cNvSpPr/>
            <p:nvPr/>
          </p:nvSpPr>
          <p:spPr>
            <a:xfrm>
              <a:off x="3517547" y="3651970"/>
              <a:ext cx="235719" cy="142777"/>
            </a:xfrm>
            <a:prstGeom prst="rect">
              <a:avLst/>
            </a:prstGeom>
            <a:solidFill>
              <a:srgbClr val="B3B3B3">
                <a:alpha val="85098"/>
              </a:srgbClr>
            </a:solidFill>
          </p:spPr>
          <p:txBody>
            <a:bodyPr/>
            <a:lstStyle/>
            <a:p/>
          </p:txBody>
        </p:sp>
        <p:sp>
          <p:nvSpPr>
            <p:cNvPr id="58" name="rc58"/>
            <p:cNvSpPr/>
            <p:nvPr/>
          </p:nvSpPr>
          <p:spPr>
            <a:xfrm>
              <a:off x="3779457" y="3681857"/>
              <a:ext cx="235719" cy="144713"/>
            </a:xfrm>
            <a:prstGeom prst="rect">
              <a:avLst/>
            </a:prstGeom>
            <a:solidFill>
              <a:srgbClr val="B3B3B3">
                <a:alpha val="85098"/>
              </a:srgbClr>
            </a:solidFill>
          </p:spPr>
          <p:txBody>
            <a:bodyPr/>
            <a:lstStyle/>
            <a:p/>
          </p:txBody>
        </p:sp>
        <p:sp>
          <p:nvSpPr>
            <p:cNvPr id="59" name="rc59"/>
            <p:cNvSpPr/>
            <p:nvPr/>
          </p:nvSpPr>
          <p:spPr>
            <a:xfrm>
              <a:off x="4041368" y="3679679"/>
              <a:ext cx="235719" cy="145438"/>
            </a:xfrm>
            <a:prstGeom prst="rect">
              <a:avLst/>
            </a:prstGeom>
            <a:solidFill>
              <a:srgbClr val="B3B3B3">
                <a:alpha val="85098"/>
              </a:srgbClr>
            </a:solidFill>
          </p:spPr>
          <p:txBody>
            <a:bodyPr/>
            <a:lstStyle/>
            <a:p/>
          </p:txBody>
        </p:sp>
        <p:sp>
          <p:nvSpPr>
            <p:cNvPr id="60" name="rc60"/>
            <p:cNvSpPr/>
            <p:nvPr/>
          </p:nvSpPr>
          <p:spPr>
            <a:xfrm>
              <a:off x="4303278" y="3716524"/>
              <a:ext cx="235719" cy="145262"/>
            </a:xfrm>
            <a:prstGeom prst="rect">
              <a:avLst/>
            </a:prstGeom>
            <a:solidFill>
              <a:srgbClr val="B3B3B3">
                <a:alpha val="85098"/>
              </a:srgbClr>
            </a:solidFill>
          </p:spPr>
          <p:txBody>
            <a:bodyPr/>
            <a:lstStyle/>
            <a:p/>
          </p:txBody>
        </p:sp>
        <p:sp>
          <p:nvSpPr>
            <p:cNvPr id="61" name="rc61"/>
            <p:cNvSpPr/>
            <p:nvPr/>
          </p:nvSpPr>
          <p:spPr>
            <a:xfrm>
              <a:off x="4565188" y="3720903"/>
              <a:ext cx="235719" cy="179587"/>
            </a:xfrm>
            <a:prstGeom prst="rect">
              <a:avLst/>
            </a:prstGeom>
            <a:solidFill>
              <a:srgbClr val="B3B3B3">
                <a:alpha val="85098"/>
              </a:srgbClr>
            </a:solidFill>
          </p:spPr>
          <p:txBody>
            <a:bodyPr/>
            <a:lstStyle/>
            <a:p/>
          </p:txBody>
        </p:sp>
        <p:sp>
          <p:nvSpPr>
            <p:cNvPr id="62" name="rc62"/>
            <p:cNvSpPr/>
            <p:nvPr/>
          </p:nvSpPr>
          <p:spPr>
            <a:xfrm>
              <a:off x="4827098" y="3581262"/>
              <a:ext cx="235719" cy="178244"/>
            </a:xfrm>
            <a:prstGeom prst="rect">
              <a:avLst/>
            </a:prstGeom>
            <a:solidFill>
              <a:srgbClr val="B3B3B3">
                <a:alpha val="85098"/>
              </a:srgbClr>
            </a:solidFill>
          </p:spPr>
          <p:txBody>
            <a:bodyPr/>
            <a:lstStyle/>
            <a:p/>
          </p:txBody>
        </p:sp>
        <p:sp>
          <p:nvSpPr>
            <p:cNvPr id="63" name="rc63"/>
            <p:cNvSpPr/>
            <p:nvPr/>
          </p:nvSpPr>
          <p:spPr>
            <a:xfrm>
              <a:off x="5089008" y="3425200"/>
              <a:ext cx="235719" cy="241779"/>
            </a:xfrm>
            <a:prstGeom prst="rect">
              <a:avLst/>
            </a:prstGeom>
            <a:solidFill>
              <a:srgbClr val="B3B3B3">
                <a:alpha val="85098"/>
              </a:srgbClr>
            </a:solidFill>
          </p:spPr>
          <p:txBody>
            <a:bodyPr/>
            <a:lstStyle/>
            <a:p/>
          </p:txBody>
        </p:sp>
        <p:sp>
          <p:nvSpPr>
            <p:cNvPr id="64" name="rc64"/>
            <p:cNvSpPr/>
            <p:nvPr/>
          </p:nvSpPr>
          <p:spPr>
            <a:xfrm>
              <a:off x="5350919" y="3291525"/>
              <a:ext cx="235719" cy="240471"/>
            </a:xfrm>
            <a:prstGeom prst="rect">
              <a:avLst/>
            </a:prstGeom>
            <a:solidFill>
              <a:srgbClr val="B3B3B3">
                <a:alpha val="85098"/>
              </a:srgbClr>
            </a:solidFill>
          </p:spPr>
          <p:txBody>
            <a:bodyPr/>
            <a:lstStyle/>
            <a:p/>
          </p:txBody>
        </p:sp>
        <p:sp>
          <p:nvSpPr>
            <p:cNvPr id="65" name="rc65"/>
            <p:cNvSpPr/>
            <p:nvPr/>
          </p:nvSpPr>
          <p:spPr>
            <a:xfrm>
              <a:off x="5612829" y="3587368"/>
              <a:ext cx="235719" cy="99117"/>
            </a:xfrm>
            <a:prstGeom prst="rect">
              <a:avLst/>
            </a:prstGeom>
            <a:solidFill>
              <a:srgbClr val="B3B3B3">
                <a:alpha val="85098"/>
              </a:srgbClr>
            </a:solidFill>
          </p:spPr>
          <p:txBody>
            <a:bodyPr/>
            <a:lstStyle/>
            <a:p/>
          </p:txBody>
        </p:sp>
        <p:sp>
          <p:nvSpPr>
            <p:cNvPr id="66" name="rc66"/>
            <p:cNvSpPr/>
            <p:nvPr/>
          </p:nvSpPr>
          <p:spPr>
            <a:xfrm>
              <a:off x="5874739" y="3609754"/>
              <a:ext cx="235719" cy="94921"/>
            </a:xfrm>
            <a:prstGeom prst="rect">
              <a:avLst/>
            </a:prstGeom>
            <a:solidFill>
              <a:srgbClr val="B3B3B3">
                <a:alpha val="85098"/>
              </a:srgbClr>
            </a:solidFill>
          </p:spPr>
          <p:txBody>
            <a:bodyPr/>
            <a:lstStyle/>
            <a:p/>
          </p:txBody>
        </p:sp>
        <p:sp>
          <p:nvSpPr>
            <p:cNvPr id="67" name="rc67"/>
            <p:cNvSpPr/>
            <p:nvPr/>
          </p:nvSpPr>
          <p:spPr>
            <a:xfrm>
              <a:off x="6136649" y="3632191"/>
              <a:ext cx="235719" cy="90714"/>
            </a:xfrm>
            <a:prstGeom prst="rect">
              <a:avLst/>
            </a:prstGeom>
            <a:solidFill>
              <a:srgbClr val="B3B3B3">
                <a:alpha val="85098"/>
              </a:srgbClr>
            </a:solidFill>
          </p:spPr>
          <p:txBody>
            <a:bodyPr/>
            <a:lstStyle/>
            <a:p/>
          </p:txBody>
        </p:sp>
        <p:sp>
          <p:nvSpPr>
            <p:cNvPr id="68" name="rc68"/>
            <p:cNvSpPr/>
            <p:nvPr/>
          </p:nvSpPr>
          <p:spPr>
            <a:xfrm>
              <a:off x="6398559" y="3659378"/>
              <a:ext cx="235719" cy="85616"/>
            </a:xfrm>
            <a:prstGeom prst="rect">
              <a:avLst/>
            </a:prstGeom>
            <a:solidFill>
              <a:srgbClr val="B3B3B3">
                <a:alpha val="85098"/>
              </a:srgbClr>
            </a:solidFill>
          </p:spPr>
          <p:txBody>
            <a:bodyPr/>
            <a:lstStyle/>
            <a:p/>
          </p:txBody>
        </p:sp>
        <p:sp>
          <p:nvSpPr>
            <p:cNvPr id="69" name="rc69"/>
            <p:cNvSpPr/>
            <p:nvPr/>
          </p:nvSpPr>
          <p:spPr>
            <a:xfrm>
              <a:off x="6660470" y="3654702"/>
              <a:ext cx="235719" cy="108540"/>
            </a:xfrm>
            <a:prstGeom prst="rect">
              <a:avLst/>
            </a:prstGeom>
            <a:solidFill>
              <a:srgbClr val="B3B3B3">
                <a:alpha val="85098"/>
              </a:srgbClr>
            </a:solidFill>
          </p:spPr>
          <p:txBody>
            <a:bodyPr/>
            <a:lstStyle/>
            <a:p/>
          </p:txBody>
        </p:sp>
        <p:sp>
          <p:nvSpPr>
            <p:cNvPr id="70" name="rc70"/>
            <p:cNvSpPr/>
            <p:nvPr/>
          </p:nvSpPr>
          <p:spPr>
            <a:xfrm>
              <a:off x="6922380" y="3312419"/>
              <a:ext cx="235719" cy="25921"/>
            </a:xfrm>
            <a:prstGeom prst="rect">
              <a:avLst/>
            </a:prstGeom>
            <a:solidFill>
              <a:srgbClr val="B3B3B3">
                <a:alpha val="85098"/>
              </a:srgbClr>
            </a:solidFill>
          </p:spPr>
          <p:txBody>
            <a:bodyPr/>
            <a:lstStyle/>
            <a:p/>
          </p:txBody>
        </p:sp>
        <p:sp>
          <p:nvSpPr>
            <p:cNvPr id="71" name="rc71"/>
            <p:cNvSpPr/>
            <p:nvPr/>
          </p:nvSpPr>
          <p:spPr>
            <a:xfrm>
              <a:off x="7184290" y="3699361"/>
              <a:ext cx="235719" cy="78119"/>
            </a:xfrm>
            <a:prstGeom prst="rect">
              <a:avLst/>
            </a:prstGeom>
            <a:solidFill>
              <a:srgbClr val="B3B3B3">
                <a:alpha val="85098"/>
              </a:srgbClr>
            </a:solidFill>
          </p:spPr>
          <p:txBody>
            <a:bodyPr/>
            <a:lstStyle/>
            <a:p/>
          </p:txBody>
        </p:sp>
        <p:sp>
          <p:nvSpPr>
            <p:cNvPr id="72" name="rc72"/>
            <p:cNvSpPr/>
            <p:nvPr/>
          </p:nvSpPr>
          <p:spPr>
            <a:xfrm>
              <a:off x="7446200" y="3827857"/>
              <a:ext cx="235719" cy="52389"/>
            </a:xfrm>
            <a:prstGeom prst="rect">
              <a:avLst/>
            </a:prstGeom>
            <a:solidFill>
              <a:srgbClr val="B3B3B3">
                <a:alpha val="85098"/>
              </a:srgbClr>
            </a:solidFill>
          </p:spPr>
          <p:txBody>
            <a:bodyPr/>
            <a:lstStyle/>
            <a:p/>
          </p:txBody>
        </p:sp>
        <p:sp>
          <p:nvSpPr>
            <p:cNvPr id="73" name="rc73"/>
            <p:cNvSpPr/>
            <p:nvPr/>
          </p:nvSpPr>
          <p:spPr>
            <a:xfrm>
              <a:off x="7708110" y="3355436"/>
              <a:ext cx="235719" cy="288488"/>
            </a:xfrm>
            <a:prstGeom prst="rect">
              <a:avLst/>
            </a:prstGeom>
            <a:solidFill>
              <a:srgbClr val="B3B3B3">
                <a:alpha val="85098"/>
              </a:srgbClr>
            </a:solidFill>
          </p:spPr>
          <p:txBody>
            <a:bodyPr/>
            <a:lstStyle/>
            <a:p/>
          </p:txBody>
        </p:sp>
        <p:sp>
          <p:nvSpPr>
            <p:cNvPr id="74" name="rc74"/>
            <p:cNvSpPr/>
            <p:nvPr/>
          </p:nvSpPr>
          <p:spPr>
            <a:xfrm>
              <a:off x="7970021" y="3353247"/>
              <a:ext cx="235719" cy="210412"/>
            </a:xfrm>
            <a:prstGeom prst="rect">
              <a:avLst/>
            </a:prstGeom>
            <a:solidFill>
              <a:srgbClr val="B3B3B3">
                <a:alpha val="85098"/>
              </a:srgbClr>
            </a:solidFill>
          </p:spPr>
          <p:txBody>
            <a:bodyPr/>
            <a:lstStyle/>
            <a:p/>
          </p:txBody>
        </p:sp>
        <p:sp>
          <p:nvSpPr>
            <p:cNvPr id="75" name="pl75"/>
            <p:cNvSpPr/>
            <p:nvPr/>
          </p:nvSpPr>
          <p:spPr>
            <a:xfrm>
              <a:off x="1540125" y="2178487"/>
              <a:ext cx="6547754" cy="494683"/>
            </a:xfrm>
            <a:custGeom>
              <a:avLst/>
              <a:pathLst>
                <a:path w="6547754" h="494683">
                  <a:moveTo>
                    <a:pt x="0" y="41223"/>
                  </a:moveTo>
                  <a:lnTo>
                    <a:pt x="261910" y="41223"/>
                  </a:lnTo>
                  <a:lnTo>
                    <a:pt x="523820" y="206118"/>
                  </a:lnTo>
                  <a:lnTo>
                    <a:pt x="785730" y="164894"/>
                  </a:lnTo>
                  <a:lnTo>
                    <a:pt x="1047640" y="41223"/>
                  </a:lnTo>
                  <a:lnTo>
                    <a:pt x="1309550" y="61835"/>
                  </a:lnTo>
                  <a:lnTo>
                    <a:pt x="1571461" y="82447"/>
                  </a:lnTo>
                  <a:lnTo>
                    <a:pt x="1833371" y="82447"/>
                  </a:lnTo>
                  <a:lnTo>
                    <a:pt x="2095281" y="61835"/>
                  </a:lnTo>
                  <a:lnTo>
                    <a:pt x="2357191" y="41223"/>
                  </a:lnTo>
                  <a:lnTo>
                    <a:pt x="2619101" y="41223"/>
                  </a:lnTo>
                  <a:lnTo>
                    <a:pt x="2881012" y="20611"/>
                  </a:lnTo>
                  <a:lnTo>
                    <a:pt x="3142922" y="0"/>
                  </a:lnTo>
                  <a:lnTo>
                    <a:pt x="3404832" y="82447"/>
                  </a:lnTo>
                  <a:lnTo>
                    <a:pt x="3666742" y="144282"/>
                  </a:lnTo>
                  <a:lnTo>
                    <a:pt x="3928652" y="226729"/>
                  </a:lnTo>
                  <a:lnTo>
                    <a:pt x="4190563" y="144282"/>
                  </a:lnTo>
                  <a:lnTo>
                    <a:pt x="4452473" y="144282"/>
                  </a:lnTo>
                  <a:lnTo>
                    <a:pt x="4714383" y="144282"/>
                  </a:lnTo>
                  <a:lnTo>
                    <a:pt x="4976293" y="144282"/>
                  </a:lnTo>
                  <a:lnTo>
                    <a:pt x="5238203" y="144282"/>
                  </a:lnTo>
                  <a:lnTo>
                    <a:pt x="5500114" y="494683"/>
                  </a:lnTo>
                  <a:lnTo>
                    <a:pt x="5762024" y="144282"/>
                  </a:lnTo>
                  <a:lnTo>
                    <a:pt x="6023934" y="61835"/>
                  </a:lnTo>
                  <a:lnTo>
                    <a:pt x="6285844" y="247341"/>
                  </a:lnTo>
                  <a:lnTo>
                    <a:pt x="6547754" y="309177"/>
                  </a:lnTo>
                </a:path>
              </a:pathLst>
            </a:custGeom>
            <a:ln w="27101" cap="flat">
              <a:solidFill>
                <a:srgbClr val="0058AB">
                  <a:alpha val="100000"/>
                </a:srgbClr>
              </a:solidFill>
              <a:prstDash val="solid"/>
              <a:round/>
            </a:ln>
          </p:spPr>
          <p:txBody>
            <a:bodyPr/>
            <a:lstStyle/>
            <a:p/>
          </p:txBody>
        </p:sp>
        <p:sp>
          <p:nvSpPr>
            <p:cNvPr id="76" name="pl76"/>
            <p:cNvSpPr/>
            <p:nvPr/>
          </p:nvSpPr>
          <p:spPr>
            <a:xfrm>
              <a:off x="1540125" y="2281547"/>
              <a:ext cx="6547754" cy="412236"/>
            </a:xfrm>
            <a:custGeom>
              <a:avLst/>
              <a:pathLst>
                <a:path w="6547754" h="412236">
                  <a:moveTo>
                    <a:pt x="0" y="226729"/>
                  </a:moveTo>
                  <a:lnTo>
                    <a:pt x="261910" y="206118"/>
                  </a:lnTo>
                  <a:lnTo>
                    <a:pt x="523820" y="206118"/>
                  </a:lnTo>
                  <a:lnTo>
                    <a:pt x="785730" y="103059"/>
                  </a:lnTo>
                  <a:lnTo>
                    <a:pt x="1047640" y="20611"/>
                  </a:lnTo>
                  <a:lnTo>
                    <a:pt x="1309550" y="0"/>
                  </a:lnTo>
                  <a:lnTo>
                    <a:pt x="1571461" y="20611"/>
                  </a:lnTo>
                  <a:lnTo>
                    <a:pt x="1833371" y="41223"/>
                  </a:lnTo>
                  <a:lnTo>
                    <a:pt x="2095281" y="41223"/>
                  </a:lnTo>
                  <a:lnTo>
                    <a:pt x="2357191" y="20611"/>
                  </a:lnTo>
                  <a:lnTo>
                    <a:pt x="2619101" y="20611"/>
                  </a:lnTo>
                  <a:lnTo>
                    <a:pt x="2881012" y="0"/>
                  </a:lnTo>
                  <a:lnTo>
                    <a:pt x="3142922" y="0"/>
                  </a:lnTo>
                  <a:lnTo>
                    <a:pt x="3404832" y="82447"/>
                  </a:lnTo>
                  <a:lnTo>
                    <a:pt x="3666742" y="185506"/>
                  </a:lnTo>
                  <a:lnTo>
                    <a:pt x="3928652" y="267953"/>
                  </a:lnTo>
                  <a:lnTo>
                    <a:pt x="4190563" y="103059"/>
                  </a:lnTo>
                  <a:lnTo>
                    <a:pt x="4452473" y="103059"/>
                  </a:lnTo>
                  <a:lnTo>
                    <a:pt x="4714383" y="103059"/>
                  </a:lnTo>
                  <a:lnTo>
                    <a:pt x="4976293" y="103059"/>
                  </a:lnTo>
                  <a:lnTo>
                    <a:pt x="5238203" y="123670"/>
                  </a:lnTo>
                  <a:lnTo>
                    <a:pt x="5500114" y="412236"/>
                  </a:lnTo>
                  <a:lnTo>
                    <a:pt x="5762024" y="103059"/>
                  </a:lnTo>
                  <a:lnTo>
                    <a:pt x="6023934" y="0"/>
                  </a:lnTo>
                  <a:lnTo>
                    <a:pt x="6285844" y="371012"/>
                  </a:lnTo>
                  <a:lnTo>
                    <a:pt x="6547754" y="371012"/>
                  </a:lnTo>
                </a:path>
              </a:pathLst>
            </a:custGeom>
            <a:ln w="27101" cap="flat">
              <a:solidFill>
                <a:srgbClr val="F26A21">
                  <a:alpha val="100000"/>
                </a:srgbClr>
              </a:solidFill>
              <a:prstDash val="solid"/>
              <a:round/>
            </a:ln>
          </p:spPr>
          <p:txBody>
            <a:bodyPr/>
            <a:lstStyle/>
            <a:p/>
          </p:txBody>
        </p:sp>
        <p:sp>
          <p:nvSpPr>
            <p:cNvPr id="77" name="tx77"/>
            <p:cNvSpPr/>
            <p:nvPr/>
          </p:nvSpPr>
          <p:spPr>
            <a:xfrm>
              <a:off x="1479836" y="20628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8" name="tx78"/>
            <p:cNvSpPr/>
            <p:nvPr/>
          </p:nvSpPr>
          <p:spPr>
            <a:xfrm>
              <a:off x="2789387" y="2083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9" name="tx79"/>
            <p:cNvSpPr/>
            <p:nvPr/>
          </p:nvSpPr>
          <p:spPr>
            <a:xfrm>
              <a:off x="4098938" y="20628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0" name="tx80"/>
            <p:cNvSpPr/>
            <p:nvPr/>
          </p:nvSpPr>
          <p:spPr>
            <a:xfrm>
              <a:off x="5408489" y="224832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1" name="tx81"/>
            <p:cNvSpPr/>
            <p:nvPr/>
          </p:nvSpPr>
          <p:spPr>
            <a:xfrm>
              <a:off x="6456129" y="21659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2" name="tx82"/>
            <p:cNvSpPr/>
            <p:nvPr/>
          </p:nvSpPr>
          <p:spPr>
            <a:xfrm>
              <a:off x="6718039" y="21659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3" name="tx83"/>
            <p:cNvSpPr/>
            <p:nvPr/>
          </p:nvSpPr>
          <p:spPr>
            <a:xfrm>
              <a:off x="6979950" y="25163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4" name="tx84"/>
            <p:cNvSpPr/>
            <p:nvPr/>
          </p:nvSpPr>
          <p:spPr>
            <a:xfrm>
              <a:off x="7241860" y="21659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5" name="tx85"/>
            <p:cNvSpPr/>
            <p:nvPr/>
          </p:nvSpPr>
          <p:spPr>
            <a:xfrm>
              <a:off x="7503770" y="2083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6" name="tx86"/>
            <p:cNvSpPr/>
            <p:nvPr/>
          </p:nvSpPr>
          <p:spPr>
            <a:xfrm>
              <a:off x="7765680" y="22689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7" name="tx87"/>
            <p:cNvSpPr/>
            <p:nvPr/>
          </p:nvSpPr>
          <p:spPr>
            <a:xfrm>
              <a:off x="8027590" y="23308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8" name="tx88"/>
            <p:cNvSpPr/>
            <p:nvPr/>
          </p:nvSpPr>
          <p:spPr>
            <a:xfrm>
              <a:off x="1479836" y="25609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78</a:t>
              </a:r>
            </a:p>
          </p:txBody>
        </p:sp>
        <p:sp>
          <p:nvSpPr>
            <p:cNvPr id="89" name="tx89"/>
            <p:cNvSpPr/>
            <p:nvPr/>
          </p:nvSpPr>
          <p:spPr>
            <a:xfrm>
              <a:off x="2789387" y="23342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89</a:t>
              </a:r>
            </a:p>
          </p:txBody>
        </p:sp>
        <p:sp>
          <p:nvSpPr>
            <p:cNvPr id="90" name="tx90"/>
            <p:cNvSpPr/>
            <p:nvPr/>
          </p:nvSpPr>
          <p:spPr>
            <a:xfrm>
              <a:off x="4098938" y="23548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88</a:t>
              </a:r>
            </a:p>
          </p:txBody>
        </p:sp>
        <p:sp>
          <p:nvSpPr>
            <p:cNvPr id="91" name="tx91"/>
            <p:cNvSpPr/>
            <p:nvPr/>
          </p:nvSpPr>
          <p:spPr>
            <a:xfrm>
              <a:off x="5408489" y="2602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76</a:t>
              </a:r>
            </a:p>
          </p:txBody>
        </p:sp>
        <p:sp>
          <p:nvSpPr>
            <p:cNvPr id="92" name="tx92"/>
            <p:cNvSpPr/>
            <p:nvPr/>
          </p:nvSpPr>
          <p:spPr>
            <a:xfrm>
              <a:off x="6456129" y="2437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84</a:t>
              </a:r>
            </a:p>
          </p:txBody>
        </p:sp>
        <p:sp>
          <p:nvSpPr>
            <p:cNvPr id="93" name="tx93"/>
            <p:cNvSpPr/>
            <p:nvPr/>
          </p:nvSpPr>
          <p:spPr>
            <a:xfrm>
              <a:off x="6718039" y="245784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83</a:t>
              </a:r>
            </a:p>
          </p:txBody>
        </p:sp>
        <p:sp>
          <p:nvSpPr>
            <p:cNvPr id="94" name="tx94"/>
            <p:cNvSpPr/>
            <p:nvPr/>
          </p:nvSpPr>
          <p:spPr>
            <a:xfrm>
              <a:off x="6979950" y="27464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69</a:t>
              </a:r>
            </a:p>
          </p:txBody>
        </p:sp>
        <p:sp>
          <p:nvSpPr>
            <p:cNvPr id="95" name="tx95"/>
            <p:cNvSpPr/>
            <p:nvPr/>
          </p:nvSpPr>
          <p:spPr>
            <a:xfrm>
              <a:off x="7241860" y="2437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84</a:t>
              </a:r>
            </a:p>
          </p:txBody>
        </p:sp>
        <p:sp>
          <p:nvSpPr>
            <p:cNvPr id="96" name="tx96"/>
            <p:cNvSpPr/>
            <p:nvPr/>
          </p:nvSpPr>
          <p:spPr>
            <a:xfrm>
              <a:off x="7503770" y="23342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89</a:t>
              </a:r>
            </a:p>
          </p:txBody>
        </p:sp>
        <p:sp>
          <p:nvSpPr>
            <p:cNvPr id="97" name="tx97"/>
            <p:cNvSpPr/>
            <p:nvPr/>
          </p:nvSpPr>
          <p:spPr>
            <a:xfrm>
              <a:off x="7765680" y="270656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71</a:t>
              </a:r>
            </a:p>
          </p:txBody>
        </p:sp>
        <p:sp>
          <p:nvSpPr>
            <p:cNvPr id="98" name="tx98"/>
            <p:cNvSpPr/>
            <p:nvPr/>
          </p:nvSpPr>
          <p:spPr>
            <a:xfrm>
              <a:off x="8027590" y="270656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71</a:t>
              </a:r>
            </a:p>
          </p:txBody>
        </p:sp>
        <p:sp>
          <p:nvSpPr>
            <p:cNvPr id="99" name="tx99"/>
            <p:cNvSpPr/>
            <p:nvPr/>
          </p:nvSpPr>
          <p:spPr>
            <a:xfrm>
              <a:off x="1449691" y="394359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182</a:t>
              </a:r>
            </a:p>
          </p:txBody>
        </p:sp>
        <p:sp>
          <p:nvSpPr>
            <p:cNvPr id="100" name="tx100"/>
            <p:cNvSpPr/>
            <p:nvPr/>
          </p:nvSpPr>
          <p:spPr>
            <a:xfrm>
              <a:off x="2759242" y="392304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210</a:t>
              </a:r>
            </a:p>
          </p:txBody>
        </p:sp>
        <p:sp>
          <p:nvSpPr>
            <p:cNvPr id="101" name="tx101"/>
            <p:cNvSpPr/>
            <p:nvPr/>
          </p:nvSpPr>
          <p:spPr>
            <a:xfrm>
              <a:off x="4068793" y="393011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201</a:t>
              </a:r>
            </a:p>
          </p:txBody>
        </p:sp>
        <p:sp>
          <p:nvSpPr>
            <p:cNvPr id="102" name="tx102"/>
            <p:cNvSpPr/>
            <p:nvPr/>
          </p:nvSpPr>
          <p:spPr>
            <a:xfrm>
              <a:off x="5378344" y="3783504"/>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403</a:t>
              </a:r>
            </a:p>
          </p:txBody>
        </p:sp>
        <p:sp>
          <p:nvSpPr>
            <p:cNvPr id="103" name="tx103"/>
            <p:cNvSpPr/>
            <p:nvPr/>
          </p:nvSpPr>
          <p:spPr>
            <a:xfrm>
              <a:off x="6425984" y="389005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256</a:t>
              </a:r>
            </a:p>
          </p:txBody>
        </p:sp>
        <p:sp>
          <p:nvSpPr>
            <p:cNvPr id="104" name="tx104"/>
            <p:cNvSpPr/>
            <p:nvPr/>
          </p:nvSpPr>
          <p:spPr>
            <a:xfrm>
              <a:off x="6687895" y="3899126"/>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243</a:t>
              </a:r>
            </a:p>
          </p:txBody>
        </p:sp>
        <p:sp>
          <p:nvSpPr>
            <p:cNvPr id="105" name="tx105"/>
            <p:cNvSpPr/>
            <p:nvPr/>
          </p:nvSpPr>
          <p:spPr>
            <a:xfrm>
              <a:off x="6949805" y="3686676"/>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536</a:t>
              </a:r>
            </a:p>
          </p:txBody>
        </p:sp>
        <p:sp>
          <p:nvSpPr>
            <p:cNvPr id="106" name="tx106"/>
            <p:cNvSpPr/>
            <p:nvPr/>
          </p:nvSpPr>
          <p:spPr>
            <a:xfrm>
              <a:off x="7211715" y="3906246"/>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233</a:t>
              </a:r>
            </a:p>
          </p:txBody>
        </p:sp>
        <p:sp>
          <p:nvSpPr>
            <p:cNvPr id="107" name="tx107"/>
            <p:cNvSpPr/>
            <p:nvPr/>
          </p:nvSpPr>
          <p:spPr>
            <a:xfrm>
              <a:off x="7473625" y="3957629"/>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163</a:t>
              </a:r>
            </a:p>
          </p:txBody>
        </p:sp>
        <p:sp>
          <p:nvSpPr>
            <p:cNvPr id="108" name="tx108"/>
            <p:cNvSpPr/>
            <p:nvPr/>
          </p:nvSpPr>
          <p:spPr>
            <a:xfrm>
              <a:off x="7735535" y="3839468"/>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326</a:t>
              </a:r>
            </a:p>
          </p:txBody>
        </p:sp>
        <p:sp>
          <p:nvSpPr>
            <p:cNvPr id="109" name="tx109"/>
            <p:cNvSpPr/>
            <p:nvPr/>
          </p:nvSpPr>
          <p:spPr>
            <a:xfrm>
              <a:off x="7997446" y="3799335"/>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381</a:t>
              </a:r>
            </a:p>
          </p:txBody>
        </p:sp>
        <p:sp>
          <p:nvSpPr>
            <p:cNvPr id="110" name="tx110"/>
            <p:cNvSpPr/>
            <p:nvPr/>
          </p:nvSpPr>
          <p:spPr>
            <a:xfrm>
              <a:off x="1449691" y="3580649"/>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319</a:t>
              </a:r>
            </a:p>
          </p:txBody>
        </p:sp>
        <p:sp>
          <p:nvSpPr>
            <p:cNvPr id="111" name="tx111"/>
            <p:cNvSpPr/>
            <p:nvPr/>
          </p:nvSpPr>
          <p:spPr>
            <a:xfrm>
              <a:off x="2789387" y="3738281"/>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112" name="tx112"/>
            <p:cNvSpPr/>
            <p:nvPr/>
          </p:nvSpPr>
          <p:spPr>
            <a:xfrm>
              <a:off x="4068793" y="371195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100</a:t>
              </a:r>
            </a:p>
          </p:txBody>
        </p:sp>
        <p:sp>
          <p:nvSpPr>
            <p:cNvPr id="113" name="tx113"/>
            <p:cNvSpPr/>
            <p:nvPr/>
          </p:nvSpPr>
          <p:spPr>
            <a:xfrm>
              <a:off x="5378344" y="337132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166</a:t>
              </a:r>
            </a:p>
          </p:txBody>
        </p:sp>
        <p:sp>
          <p:nvSpPr>
            <p:cNvPr id="114" name="tx114"/>
            <p:cNvSpPr/>
            <p:nvPr/>
          </p:nvSpPr>
          <p:spPr>
            <a:xfrm>
              <a:off x="6456129" y="36617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15" name="tx115"/>
            <p:cNvSpPr/>
            <p:nvPr/>
          </p:nvSpPr>
          <p:spPr>
            <a:xfrm>
              <a:off x="6718039" y="366985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75</a:t>
              </a:r>
            </a:p>
          </p:txBody>
        </p:sp>
        <p:sp>
          <p:nvSpPr>
            <p:cNvPr id="116" name="tx116"/>
            <p:cNvSpPr/>
            <p:nvPr/>
          </p:nvSpPr>
          <p:spPr>
            <a:xfrm>
              <a:off x="6979950" y="32849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17" name="tx117"/>
            <p:cNvSpPr/>
            <p:nvPr/>
          </p:nvSpPr>
          <p:spPr>
            <a:xfrm>
              <a:off x="7241860" y="3698298"/>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118" name="tx118"/>
            <p:cNvSpPr/>
            <p:nvPr/>
          </p:nvSpPr>
          <p:spPr>
            <a:xfrm>
              <a:off x="7503770" y="381355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119" name="tx119"/>
            <p:cNvSpPr/>
            <p:nvPr/>
          </p:nvSpPr>
          <p:spPr>
            <a:xfrm>
              <a:off x="7735535" y="345924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199</a:t>
              </a:r>
            </a:p>
          </p:txBody>
        </p:sp>
        <p:sp>
          <p:nvSpPr>
            <p:cNvPr id="120" name="tx120"/>
            <p:cNvSpPr/>
            <p:nvPr/>
          </p:nvSpPr>
          <p:spPr>
            <a:xfrm>
              <a:off x="7997446" y="341801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145</a:t>
              </a:r>
            </a:p>
          </p:txBody>
        </p:sp>
        <p:sp>
          <p:nvSpPr>
            <p:cNvPr id="121" name="tx121"/>
            <p:cNvSpPr/>
            <p:nvPr/>
          </p:nvSpPr>
          <p:spPr>
            <a:xfrm>
              <a:off x="1449691" y="327217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501</a:t>
              </a:r>
            </a:p>
          </p:txBody>
        </p:sp>
        <p:sp>
          <p:nvSpPr>
            <p:cNvPr id="122" name="tx122"/>
            <p:cNvSpPr/>
            <p:nvPr/>
          </p:nvSpPr>
          <p:spPr>
            <a:xfrm>
              <a:off x="2759242" y="362515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257</a:t>
              </a:r>
            </a:p>
          </p:txBody>
        </p:sp>
        <p:sp>
          <p:nvSpPr>
            <p:cNvPr id="123" name="tx123"/>
            <p:cNvSpPr/>
            <p:nvPr/>
          </p:nvSpPr>
          <p:spPr>
            <a:xfrm>
              <a:off x="4068793" y="3561588"/>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301</a:t>
              </a:r>
            </a:p>
          </p:txBody>
        </p:sp>
        <p:sp>
          <p:nvSpPr>
            <p:cNvPr id="124" name="tx124"/>
            <p:cNvSpPr/>
            <p:nvPr/>
          </p:nvSpPr>
          <p:spPr>
            <a:xfrm>
              <a:off x="5378344" y="317348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569</a:t>
              </a:r>
            </a:p>
          </p:txBody>
        </p:sp>
        <p:sp>
          <p:nvSpPr>
            <p:cNvPr id="125" name="tx125"/>
            <p:cNvSpPr/>
            <p:nvPr/>
          </p:nvSpPr>
          <p:spPr>
            <a:xfrm>
              <a:off x="6425984" y="3541287"/>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315</a:t>
              </a:r>
            </a:p>
          </p:txBody>
        </p:sp>
        <p:sp>
          <p:nvSpPr>
            <p:cNvPr id="126" name="tx126"/>
            <p:cNvSpPr/>
            <p:nvPr/>
          </p:nvSpPr>
          <p:spPr>
            <a:xfrm>
              <a:off x="6687895" y="3536610"/>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318</a:t>
              </a:r>
            </a:p>
          </p:txBody>
        </p:sp>
        <p:sp>
          <p:nvSpPr>
            <p:cNvPr id="127" name="tx127"/>
            <p:cNvSpPr/>
            <p:nvPr/>
          </p:nvSpPr>
          <p:spPr>
            <a:xfrm>
              <a:off x="6949805" y="3194698"/>
              <a:ext cx="18086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554</a:t>
              </a:r>
            </a:p>
          </p:txBody>
        </p:sp>
        <p:sp>
          <p:nvSpPr>
            <p:cNvPr id="128" name="tx128"/>
            <p:cNvSpPr/>
            <p:nvPr/>
          </p:nvSpPr>
          <p:spPr>
            <a:xfrm>
              <a:off x="7211715" y="358132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287</a:t>
              </a:r>
            </a:p>
          </p:txBody>
        </p:sp>
        <p:sp>
          <p:nvSpPr>
            <p:cNvPr id="129" name="tx129"/>
            <p:cNvSpPr/>
            <p:nvPr/>
          </p:nvSpPr>
          <p:spPr>
            <a:xfrm>
              <a:off x="7473625" y="370981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199</a:t>
              </a:r>
            </a:p>
          </p:txBody>
        </p:sp>
        <p:sp>
          <p:nvSpPr>
            <p:cNvPr id="130" name="tx130"/>
            <p:cNvSpPr/>
            <p:nvPr/>
          </p:nvSpPr>
          <p:spPr>
            <a:xfrm>
              <a:off x="7735535" y="323739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524</a:t>
              </a:r>
            </a:p>
          </p:txBody>
        </p:sp>
        <p:sp>
          <p:nvSpPr>
            <p:cNvPr id="131" name="tx131"/>
            <p:cNvSpPr/>
            <p:nvPr/>
          </p:nvSpPr>
          <p:spPr>
            <a:xfrm>
              <a:off x="7997446" y="323520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526</a:t>
              </a:r>
            </a:p>
          </p:txBody>
        </p:sp>
        <p:sp>
          <p:nvSpPr>
            <p:cNvPr id="132" name="tx132"/>
            <p:cNvSpPr/>
            <p:nvPr/>
          </p:nvSpPr>
          <p:spPr>
            <a:xfrm>
              <a:off x="849589"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3" name="tx133"/>
            <p:cNvSpPr/>
            <p:nvPr/>
          </p:nvSpPr>
          <p:spPr>
            <a:xfrm>
              <a:off x="694200" y="33388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134" name="tx134"/>
            <p:cNvSpPr/>
            <p:nvPr/>
          </p:nvSpPr>
          <p:spPr>
            <a:xfrm>
              <a:off x="577692" y="2613820"/>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1 000K</a:t>
              </a:r>
            </a:p>
          </p:txBody>
        </p:sp>
        <p:sp>
          <p:nvSpPr>
            <p:cNvPr id="135" name="tx135"/>
            <p:cNvSpPr/>
            <p:nvPr/>
          </p:nvSpPr>
          <p:spPr>
            <a:xfrm>
              <a:off x="577692" y="1888789"/>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1 500K</a:t>
              </a:r>
            </a:p>
          </p:txBody>
        </p:sp>
        <p:sp>
          <p:nvSpPr>
            <p:cNvPr id="136" name="tx136"/>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38367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69323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400278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312332"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5997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62188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8379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457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40757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6952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314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3" name="tx153"/>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54" name="pl154"/>
            <p:cNvSpPr/>
            <p:nvPr/>
          </p:nvSpPr>
          <p:spPr>
            <a:xfrm>
              <a:off x="3101887"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pl155"/>
            <p:cNvSpPr/>
            <p:nvPr/>
          </p:nvSpPr>
          <p:spPr>
            <a:xfrm>
              <a:off x="3817615"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6" name="tx156"/>
            <p:cNvSpPr/>
            <p:nvPr/>
          </p:nvSpPr>
          <p:spPr>
            <a:xfrm>
              <a:off x="3368986"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57" name="tx157"/>
            <p:cNvSpPr/>
            <p:nvPr/>
          </p:nvSpPr>
          <p:spPr>
            <a:xfrm>
              <a:off x="4084715"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58" name="rc158"/>
            <p:cNvSpPr/>
            <p:nvPr/>
          </p:nvSpPr>
          <p:spPr>
            <a:xfrm>
              <a:off x="4729166" y="4979579"/>
              <a:ext cx="201456" cy="201456"/>
            </a:xfrm>
            <a:prstGeom prst="rect">
              <a:avLst/>
            </a:prstGeom>
            <a:solidFill>
              <a:srgbClr val="B3B3B3">
                <a:alpha val="85098"/>
              </a:srgbClr>
            </a:solidFill>
          </p:spPr>
          <p:txBody>
            <a:bodyPr/>
            <a:lstStyle/>
            <a:p/>
          </p:txBody>
        </p:sp>
        <p:sp>
          <p:nvSpPr>
            <p:cNvPr id="159" name="rc159"/>
            <p:cNvSpPr/>
            <p:nvPr/>
          </p:nvSpPr>
          <p:spPr>
            <a:xfrm>
              <a:off x="5631320" y="4979579"/>
              <a:ext cx="201456" cy="201456"/>
            </a:xfrm>
            <a:prstGeom prst="rect">
              <a:avLst/>
            </a:prstGeom>
            <a:solidFill>
              <a:srgbClr val="1CABE2">
                <a:alpha val="85098"/>
              </a:srgbClr>
            </a:solidFill>
          </p:spPr>
          <p:txBody>
            <a:bodyPr/>
            <a:lstStyle/>
            <a:p/>
          </p:txBody>
        </p:sp>
        <p:sp>
          <p:nvSpPr>
            <p:cNvPr id="160" name="tx160"/>
            <p:cNvSpPr/>
            <p:nvPr/>
          </p:nvSpPr>
          <p:spPr>
            <a:xfrm>
              <a:off x="5009211"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61" name="tx161"/>
            <p:cNvSpPr/>
            <p:nvPr/>
          </p:nvSpPr>
          <p:spPr>
            <a:xfrm>
              <a:off x="5911365"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2" name="tx162"/>
            <p:cNvSpPr/>
            <p:nvPr/>
          </p:nvSpPr>
          <p:spPr>
            <a:xfrm>
              <a:off x="1083092"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63" name="tx163"/>
            <p:cNvSpPr/>
            <p:nvPr/>
          </p:nvSpPr>
          <p:spPr>
            <a:xfrm>
              <a:off x="1083092" y="1584870"/>
              <a:ext cx="1705622"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Philippines, 2000-2025</a:t>
              </a:r>
            </a:p>
          </p:txBody>
        </p:sp>
        <p:sp>
          <p:nvSpPr>
            <p:cNvPr id="164" name="pl164"/>
            <p:cNvSpPr/>
            <p:nvPr/>
          </p:nvSpPr>
          <p:spPr>
            <a:xfrm>
              <a:off x="2067068"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3356672"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4646277"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5935881"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7225486"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8515090"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1083092" y="5785660"/>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71" name="pl171"/>
            <p:cNvSpPr/>
            <p:nvPr/>
          </p:nvSpPr>
          <p:spPr>
            <a:xfrm>
              <a:off x="1083092" y="5636868"/>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72" name="pl172"/>
            <p:cNvSpPr/>
            <p:nvPr/>
          </p:nvSpPr>
          <p:spPr>
            <a:xfrm>
              <a:off x="1083092" y="5488077"/>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73" name="pl173"/>
            <p:cNvSpPr/>
            <p:nvPr/>
          </p:nvSpPr>
          <p:spPr>
            <a:xfrm>
              <a:off x="1422266"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2711870"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4001475"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5291079"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658068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7870288"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9" name="rc179"/>
            <p:cNvSpPr/>
            <p:nvPr/>
          </p:nvSpPr>
          <p:spPr>
            <a:xfrm>
              <a:off x="1422266" y="5726143"/>
              <a:ext cx="3299491" cy="119033"/>
            </a:xfrm>
            <a:prstGeom prst="rect">
              <a:avLst/>
            </a:prstGeom>
            <a:solidFill>
              <a:srgbClr val="1CABE2">
                <a:alpha val="85098"/>
              </a:srgbClr>
            </a:solidFill>
          </p:spPr>
          <p:txBody>
            <a:bodyPr/>
            <a:lstStyle/>
            <a:p/>
          </p:txBody>
        </p:sp>
        <p:sp>
          <p:nvSpPr>
            <p:cNvPr id="180" name="rc180"/>
            <p:cNvSpPr/>
            <p:nvPr/>
          </p:nvSpPr>
          <p:spPr>
            <a:xfrm>
              <a:off x="1422266" y="5577352"/>
              <a:ext cx="4198345" cy="119033"/>
            </a:xfrm>
            <a:prstGeom prst="rect">
              <a:avLst/>
            </a:prstGeom>
            <a:solidFill>
              <a:srgbClr val="1CABE2">
                <a:alpha val="85098"/>
              </a:srgbClr>
            </a:solidFill>
          </p:spPr>
          <p:txBody>
            <a:bodyPr/>
            <a:lstStyle/>
            <a:p/>
          </p:txBody>
        </p:sp>
        <p:sp>
          <p:nvSpPr>
            <p:cNvPr id="181" name="rc181"/>
            <p:cNvSpPr/>
            <p:nvPr/>
          </p:nvSpPr>
          <p:spPr>
            <a:xfrm>
              <a:off x="1422266" y="5428560"/>
              <a:ext cx="4912180" cy="119033"/>
            </a:xfrm>
            <a:prstGeom prst="rect">
              <a:avLst/>
            </a:prstGeom>
            <a:solidFill>
              <a:srgbClr val="1CABE2">
                <a:alpha val="85098"/>
              </a:srgbClr>
            </a:solidFill>
          </p:spPr>
          <p:txBody>
            <a:bodyPr/>
            <a:lstStyle/>
            <a:p/>
          </p:txBody>
        </p:sp>
        <p:sp>
          <p:nvSpPr>
            <p:cNvPr id="182" name="rc182"/>
            <p:cNvSpPr/>
            <p:nvPr/>
          </p:nvSpPr>
          <p:spPr>
            <a:xfrm>
              <a:off x="4721757" y="5726143"/>
              <a:ext cx="761421" cy="119033"/>
            </a:xfrm>
            <a:prstGeom prst="rect">
              <a:avLst/>
            </a:prstGeom>
            <a:solidFill>
              <a:srgbClr val="B3B3B3">
                <a:alpha val="85098"/>
              </a:srgbClr>
            </a:solidFill>
          </p:spPr>
          <p:txBody>
            <a:bodyPr/>
            <a:lstStyle/>
            <a:p/>
          </p:txBody>
        </p:sp>
        <p:sp>
          <p:nvSpPr>
            <p:cNvPr id="183" name="rc183"/>
            <p:cNvSpPr/>
            <p:nvPr/>
          </p:nvSpPr>
          <p:spPr>
            <a:xfrm>
              <a:off x="5620612" y="5577352"/>
              <a:ext cx="2565655" cy="119033"/>
            </a:xfrm>
            <a:prstGeom prst="rect">
              <a:avLst/>
            </a:prstGeom>
            <a:solidFill>
              <a:srgbClr val="B3B3B3">
                <a:alpha val="85098"/>
              </a:srgbClr>
            </a:solidFill>
          </p:spPr>
          <p:txBody>
            <a:bodyPr/>
            <a:lstStyle/>
            <a:p/>
          </p:txBody>
        </p:sp>
        <p:sp>
          <p:nvSpPr>
            <p:cNvPr id="184" name="rc184"/>
            <p:cNvSpPr/>
            <p:nvPr/>
          </p:nvSpPr>
          <p:spPr>
            <a:xfrm>
              <a:off x="6334446" y="5428560"/>
              <a:ext cx="1871293" cy="119033"/>
            </a:xfrm>
            <a:prstGeom prst="rect">
              <a:avLst/>
            </a:prstGeom>
            <a:solidFill>
              <a:srgbClr val="B3B3B3">
                <a:alpha val="85098"/>
              </a:srgbClr>
            </a:solidFill>
          </p:spPr>
          <p:txBody>
            <a:bodyPr/>
            <a:lstStyle/>
            <a:p/>
          </p:txBody>
        </p:sp>
        <p:sp>
          <p:nvSpPr>
            <p:cNvPr id="185" name="tx185"/>
            <p:cNvSpPr/>
            <p:nvPr/>
          </p:nvSpPr>
          <p:spPr>
            <a:xfrm>
              <a:off x="5627860" y="5742467"/>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314.9</a:t>
              </a:r>
            </a:p>
          </p:txBody>
        </p:sp>
        <p:sp>
          <p:nvSpPr>
            <p:cNvPr id="186" name="tx186"/>
            <p:cNvSpPr/>
            <p:nvPr/>
          </p:nvSpPr>
          <p:spPr>
            <a:xfrm>
              <a:off x="8330948" y="559373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524.5</a:t>
              </a:r>
            </a:p>
          </p:txBody>
        </p:sp>
        <p:sp>
          <p:nvSpPr>
            <p:cNvPr id="187" name="tx187"/>
            <p:cNvSpPr/>
            <p:nvPr/>
          </p:nvSpPr>
          <p:spPr>
            <a:xfrm>
              <a:off x="8302203" y="5444941"/>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526</a:t>
              </a:r>
            </a:p>
          </p:txBody>
        </p:sp>
        <p:sp>
          <p:nvSpPr>
            <p:cNvPr id="188" name="tx188"/>
            <p:cNvSpPr/>
            <p:nvPr/>
          </p:nvSpPr>
          <p:spPr>
            <a:xfrm>
              <a:off x="2927330" y="574252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255.8</a:t>
              </a:r>
            </a:p>
          </p:txBody>
        </p:sp>
        <p:sp>
          <p:nvSpPr>
            <p:cNvPr id="189" name="tx189"/>
            <p:cNvSpPr/>
            <p:nvPr/>
          </p:nvSpPr>
          <p:spPr>
            <a:xfrm>
              <a:off x="3376757" y="559367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325.6</a:t>
              </a:r>
            </a:p>
          </p:txBody>
        </p:sp>
        <p:sp>
          <p:nvSpPr>
            <p:cNvPr id="190" name="tx190"/>
            <p:cNvSpPr/>
            <p:nvPr/>
          </p:nvSpPr>
          <p:spPr>
            <a:xfrm>
              <a:off x="3733675" y="5444884"/>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380.9</a:t>
              </a:r>
            </a:p>
          </p:txBody>
        </p:sp>
        <p:sp>
          <p:nvSpPr>
            <p:cNvPr id="191" name="tx191"/>
            <p:cNvSpPr/>
            <p:nvPr/>
          </p:nvSpPr>
          <p:spPr>
            <a:xfrm>
              <a:off x="5038159" y="5742523"/>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59</a:t>
              </a:r>
            </a:p>
          </p:txBody>
        </p:sp>
        <p:sp>
          <p:nvSpPr>
            <p:cNvPr id="192" name="tx192"/>
            <p:cNvSpPr/>
            <p:nvPr/>
          </p:nvSpPr>
          <p:spPr>
            <a:xfrm>
              <a:off x="6758758" y="559373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198.9</a:t>
              </a:r>
            </a:p>
          </p:txBody>
        </p:sp>
        <p:sp>
          <p:nvSpPr>
            <p:cNvPr id="193" name="tx193"/>
            <p:cNvSpPr/>
            <p:nvPr/>
          </p:nvSpPr>
          <p:spPr>
            <a:xfrm>
              <a:off x="7125412" y="544494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145.1</a:t>
              </a:r>
            </a:p>
          </p:txBody>
        </p:sp>
        <p:sp>
          <p:nvSpPr>
            <p:cNvPr id="194" name="tx194"/>
            <p:cNvSpPr/>
            <p:nvPr/>
          </p:nvSpPr>
          <p:spPr>
            <a:xfrm>
              <a:off x="709684"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5" name="tx195"/>
            <p:cNvSpPr/>
            <p:nvPr/>
          </p:nvSpPr>
          <p:spPr>
            <a:xfrm>
              <a:off x="709684"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6" name="tx196"/>
            <p:cNvSpPr/>
            <p:nvPr/>
          </p:nvSpPr>
          <p:spPr>
            <a:xfrm>
              <a:off x="709684"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7" name="tx197"/>
            <p:cNvSpPr/>
            <p:nvPr/>
          </p:nvSpPr>
          <p:spPr>
            <a:xfrm>
              <a:off x="1336829"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8" name="tx198"/>
            <p:cNvSpPr/>
            <p:nvPr/>
          </p:nvSpPr>
          <p:spPr>
            <a:xfrm>
              <a:off x="2548739" y="59354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99" name="tx199"/>
            <p:cNvSpPr/>
            <p:nvPr/>
          </p:nvSpPr>
          <p:spPr>
            <a:xfrm>
              <a:off x="3838343" y="59354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200" name="tx200"/>
            <p:cNvSpPr/>
            <p:nvPr/>
          </p:nvSpPr>
          <p:spPr>
            <a:xfrm>
              <a:off x="5127948" y="5935382"/>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201" name="tx201"/>
            <p:cNvSpPr/>
            <p:nvPr/>
          </p:nvSpPr>
          <p:spPr>
            <a:xfrm>
              <a:off x="6417552" y="59354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202" name="tx202"/>
            <p:cNvSpPr/>
            <p:nvPr/>
          </p:nvSpPr>
          <p:spPr>
            <a:xfrm>
              <a:off x="7707157" y="59354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203" name="tx203"/>
            <p:cNvSpPr/>
            <p:nvPr/>
          </p:nvSpPr>
          <p:spPr>
            <a:xfrm>
              <a:off x="3575325"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204" name="tx204"/>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05" name="tx205"/>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206" name="tx206"/>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20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Philippines.
In 2025, DTP1 coverage in Philippines declined at 79%. The number of children missing out on any DTP vaccination (zero-dose children) increased from 326,000 in 2024 to 381,000 in 2025.
DTP3 coverage remained constant 71% in 2025, leaving 526,000 children vulnerable to vaccine-preventable diseases.</a:t>
            </a:r>
          </a:p>
        </p:txBody>
      </p:sp>
      <p:sp>
        <p:nvSpPr>
          <p:cNvPr id="20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79% and DTP3 was 71%, leaving 526,000 children un- or under-vaccinated, including 381,000 zero-dose and 145,000 with only partial protection.</a:t>
            </a:r>
          </a:p>
        </p:txBody>
      </p:sp>
      <p:grpSp xmlns:pic="http://schemas.openxmlformats.org/drawingml/2006/picture">
        <p:nvGrpSpPr>
          <p:cNvPr id="209" name=""/>
          <p:cNvGrpSpPr/>
          <p:nvPr/>
        </p:nvGrpSpPr>
        <p:grpSpPr>
          <a:xfrm>
            <a:off x="292608" y="1005840"/>
            <a:ext cx="8595360" cy="28575"/>
            <a:chOff x="292608" y="1005840"/>
            <a:chExt cx="8595360" cy="28575"/>
          </a:xfrm>
        </p:grpSpPr>
        <p:sp>
          <p:nvSpPr>
            <p:cNvPr id="21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1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003788"/>
              <a:ext cx="3397293" cy="524912"/>
            </a:xfrm>
            <a:custGeom>
              <a:avLst/>
              <a:pathLst>
                <a:path w="3397293" h="524912">
                  <a:moveTo>
                    <a:pt x="0" y="43742"/>
                  </a:moveTo>
                  <a:lnTo>
                    <a:pt x="135891" y="43742"/>
                  </a:lnTo>
                  <a:lnTo>
                    <a:pt x="271783" y="218713"/>
                  </a:lnTo>
                  <a:lnTo>
                    <a:pt x="407675" y="174970"/>
                  </a:lnTo>
                  <a:lnTo>
                    <a:pt x="543566" y="43742"/>
                  </a:lnTo>
                  <a:lnTo>
                    <a:pt x="679458" y="65614"/>
                  </a:lnTo>
                  <a:lnTo>
                    <a:pt x="815350" y="87485"/>
                  </a:lnTo>
                  <a:lnTo>
                    <a:pt x="951242" y="87485"/>
                  </a:lnTo>
                  <a:lnTo>
                    <a:pt x="1087133" y="65614"/>
                  </a:lnTo>
                  <a:lnTo>
                    <a:pt x="1223025" y="43742"/>
                  </a:lnTo>
                  <a:lnTo>
                    <a:pt x="1358917" y="43742"/>
                  </a:lnTo>
                  <a:lnTo>
                    <a:pt x="1494809" y="21871"/>
                  </a:lnTo>
                  <a:lnTo>
                    <a:pt x="1630700" y="0"/>
                  </a:lnTo>
                  <a:lnTo>
                    <a:pt x="1766592" y="87485"/>
                  </a:lnTo>
                  <a:lnTo>
                    <a:pt x="1902484" y="153099"/>
                  </a:lnTo>
                  <a:lnTo>
                    <a:pt x="2038375" y="240584"/>
                  </a:lnTo>
                  <a:lnTo>
                    <a:pt x="2174267" y="153099"/>
                  </a:lnTo>
                  <a:lnTo>
                    <a:pt x="2310159" y="153099"/>
                  </a:lnTo>
                  <a:lnTo>
                    <a:pt x="2446051" y="153099"/>
                  </a:lnTo>
                  <a:lnTo>
                    <a:pt x="2581942" y="153099"/>
                  </a:lnTo>
                  <a:lnTo>
                    <a:pt x="2717834" y="153099"/>
                  </a:lnTo>
                  <a:lnTo>
                    <a:pt x="2853726" y="524912"/>
                  </a:lnTo>
                  <a:lnTo>
                    <a:pt x="2989618" y="153099"/>
                  </a:lnTo>
                  <a:lnTo>
                    <a:pt x="3125509" y="65614"/>
                  </a:lnTo>
                  <a:lnTo>
                    <a:pt x="3261401" y="262456"/>
                  </a:lnTo>
                  <a:lnTo>
                    <a:pt x="3397293" y="32807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38173"/>
              <a:ext cx="3397293" cy="218713"/>
            </a:xfrm>
            <a:custGeom>
              <a:avLst/>
              <a:pathLst>
                <a:path w="3397293" h="218713">
                  <a:moveTo>
                    <a:pt x="0" y="109356"/>
                  </a:moveTo>
                  <a:lnTo>
                    <a:pt x="135891" y="131228"/>
                  </a:lnTo>
                  <a:lnTo>
                    <a:pt x="271783" y="153099"/>
                  </a:lnTo>
                  <a:lnTo>
                    <a:pt x="407675" y="131228"/>
                  </a:lnTo>
                  <a:lnTo>
                    <a:pt x="543566" y="109356"/>
                  </a:lnTo>
                  <a:lnTo>
                    <a:pt x="679458" y="109356"/>
                  </a:lnTo>
                  <a:lnTo>
                    <a:pt x="815350" y="43742"/>
                  </a:lnTo>
                  <a:lnTo>
                    <a:pt x="951242" y="43742"/>
                  </a:lnTo>
                  <a:lnTo>
                    <a:pt x="1087133" y="21871"/>
                  </a:lnTo>
                  <a:lnTo>
                    <a:pt x="1223025" y="21871"/>
                  </a:lnTo>
                  <a:lnTo>
                    <a:pt x="1358917" y="21871"/>
                  </a:lnTo>
                  <a:lnTo>
                    <a:pt x="1494809" y="21871"/>
                  </a:lnTo>
                  <a:lnTo>
                    <a:pt x="1630700" y="0"/>
                  </a:lnTo>
                  <a:lnTo>
                    <a:pt x="1766592" y="21871"/>
                  </a:lnTo>
                  <a:lnTo>
                    <a:pt x="1902484" y="21871"/>
                  </a:lnTo>
                  <a:lnTo>
                    <a:pt x="2038375" y="21871"/>
                  </a:lnTo>
                  <a:lnTo>
                    <a:pt x="2174267" y="21871"/>
                  </a:lnTo>
                  <a:lnTo>
                    <a:pt x="2310159" y="21871"/>
                  </a:lnTo>
                  <a:lnTo>
                    <a:pt x="2446051" y="43742"/>
                  </a:lnTo>
                  <a:lnTo>
                    <a:pt x="2581942" y="43742"/>
                  </a:lnTo>
                  <a:lnTo>
                    <a:pt x="2717834" y="87485"/>
                  </a:lnTo>
                  <a:lnTo>
                    <a:pt x="2853726" y="218713"/>
                  </a:lnTo>
                  <a:lnTo>
                    <a:pt x="2989618" y="65614"/>
                  </a:lnTo>
                  <a:lnTo>
                    <a:pt x="3125509" y="131228"/>
                  </a:lnTo>
                  <a:lnTo>
                    <a:pt x="3261401" y="131228"/>
                  </a:lnTo>
                  <a:lnTo>
                    <a:pt x="3397293" y="131228"/>
                  </a:lnTo>
                </a:path>
              </a:pathLst>
            </a:custGeom>
            <a:ln w="27101" cap="flat">
              <a:solidFill>
                <a:srgbClr val="961A49">
                  <a:alpha val="100000"/>
                </a:srgbClr>
              </a:solidFill>
              <a:prstDash val="solid"/>
              <a:round/>
            </a:ln>
          </p:spPr>
          <p:txBody>
            <a:bodyPr/>
            <a:lstStyle/>
            <a:p/>
          </p:txBody>
        </p:sp>
        <p:sp>
          <p:nvSpPr>
            <p:cNvPr id="24" name="pl24"/>
            <p:cNvSpPr/>
            <p:nvPr/>
          </p:nvSpPr>
          <p:spPr>
            <a:xfrm>
              <a:off x="1120965" y="2003788"/>
              <a:ext cx="3397293" cy="524912"/>
            </a:xfrm>
            <a:custGeom>
              <a:avLst/>
              <a:pathLst>
                <a:path w="3397293" h="524912">
                  <a:moveTo>
                    <a:pt x="0" y="43742"/>
                  </a:moveTo>
                  <a:lnTo>
                    <a:pt x="135891" y="43742"/>
                  </a:lnTo>
                  <a:lnTo>
                    <a:pt x="271783" y="218713"/>
                  </a:lnTo>
                  <a:lnTo>
                    <a:pt x="407675" y="174970"/>
                  </a:lnTo>
                  <a:lnTo>
                    <a:pt x="543566" y="43742"/>
                  </a:lnTo>
                  <a:lnTo>
                    <a:pt x="679458" y="65614"/>
                  </a:lnTo>
                  <a:lnTo>
                    <a:pt x="815350" y="87485"/>
                  </a:lnTo>
                  <a:lnTo>
                    <a:pt x="951242" y="87485"/>
                  </a:lnTo>
                  <a:lnTo>
                    <a:pt x="1087133" y="65614"/>
                  </a:lnTo>
                  <a:lnTo>
                    <a:pt x="1223025" y="43742"/>
                  </a:lnTo>
                  <a:lnTo>
                    <a:pt x="1358917" y="43742"/>
                  </a:lnTo>
                  <a:lnTo>
                    <a:pt x="1494809" y="21871"/>
                  </a:lnTo>
                  <a:lnTo>
                    <a:pt x="1630700" y="0"/>
                  </a:lnTo>
                  <a:lnTo>
                    <a:pt x="1766592" y="87485"/>
                  </a:lnTo>
                  <a:lnTo>
                    <a:pt x="1902484" y="153099"/>
                  </a:lnTo>
                  <a:lnTo>
                    <a:pt x="2038375" y="240584"/>
                  </a:lnTo>
                  <a:lnTo>
                    <a:pt x="2174267" y="153099"/>
                  </a:lnTo>
                  <a:lnTo>
                    <a:pt x="2310159" y="153099"/>
                  </a:lnTo>
                  <a:lnTo>
                    <a:pt x="2446051" y="153099"/>
                  </a:lnTo>
                  <a:lnTo>
                    <a:pt x="2581942" y="153099"/>
                  </a:lnTo>
                  <a:lnTo>
                    <a:pt x="2717834" y="153099"/>
                  </a:lnTo>
                  <a:lnTo>
                    <a:pt x="2853726" y="524912"/>
                  </a:lnTo>
                  <a:lnTo>
                    <a:pt x="2989618" y="153099"/>
                  </a:lnTo>
                  <a:lnTo>
                    <a:pt x="3125509" y="65614"/>
                  </a:lnTo>
                  <a:lnTo>
                    <a:pt x="3261401" y="262456"/>
                  </a:lnTo>
                  <a:lnTo>
                    <a:pt x="3397293" y="32807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240584"/>
            </a:xfrm>
            <a:custGeom>
              <a:avLst/>
              <a:pathLst>
                <a:path w="0" h="240584">
                  <a:moveTo>
                    <a:pt x="0" y="0"/>
                  </a:moveTo>
                  <a:lnTo>
                    <a:pt x="0" y="24058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415555"/>
            </a:xfrm>
            <a:custGeom>
              <a:avLst/>
              <a:pathLst>
                <a:path w="0" h="415555">
                  <a:moveTo>
                    <a:pt x="0" y="0"/>
                  </a:moveTo>
                  <a:lnTo>
                    <a:pt x="0" y="415555"/>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328070"/>
            </a:xfrm>
            <a:custGeom>
              <a:avLst/>
              <a:pathLst>
                <a:path w="0" h="328070">
                  <a:moveTo>
                    <a:pt x="0" y="0"/>
                  </a:moveTo>
                  <a:lnTo>
                    <a:pt x="0" y="328070"/>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437426"/>
            </a:xfrm>
            <a:custGeom>
              <a:avLst/>
              <a:pathLst>
                <a:path w="0" h="437426">
                  <a:moveTo>
                    <a:pt x="0" y="0"/>
                  </a:moveTo>
                  <a:lnTo>
                    <a:pt x="0" y="437426"/>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503041"/>
            </a:xfrm>
            <a:custGeom>
              <a:avLst/>
              <a:pathLst>
                <a:path w="0" h="503041">
                  <a:moveTo>
                    <a:pt x="0" y="0"/>
                  </a:moveTo>
                  <a:lnTo>
                    <a:pt x="0" y="503041"/>
                  </a:lnTo>
                </a:path>
              </a:pathLst>
            </a:custGeom>
            <a:ln w="13550" cap="flat">
              <a:solidFill>
                <a:srgbClr val="0058AB">
                  <a:alpha val="100000"/>
                </a:srgbClr>
              </a:solidFill>
              <a:prstDash val="dot"/>
              <a:round/>
            </a:ln>
          </p:spPr>
          <p:txBody>
            <a:bodyPr/>
            <a:lstStyle/>
            <a:p/>
          </p:txBody>
        </p:sp>
        <p:sp>
          <p:nvSpPr>
            <p:cNvPr id="32" name="pl32"/>
            <p:cNvSpPr/>
            <p:nvPr/>
          </p:nvSpPr>
          <p:spPr>
            <a:xfrm>
              <a:off x="1120965" y="2003788"/>
              <a:ext cx="3397293" cy="524912"/>
            </a:xfrm>
            <a:custGeom>
              <a:avLst/>
              <a:pathLst>
                <a:path w="3397293" h="524912">
                  <a:moveTo>
                    <a:pt x="0" y="43742"/>
                  </a:moveTo>
                  <a:lnTo>
                    <a:pt x="135891" y="43742"/>
                  </a:lnTo>
                  <a:lnTo>
                    <a:pt x="271783" y="218713"/>
                  </a:lnTo>
                  <a:lnTo>
                    <a:pt x="407675" y="174970"/>
                  </a:lnTo>
                  <a:lnTo>
                    <a:pt x="543566" y="43742"/>
                  </a:lnTo>
                  <a:lnTo>
                    <a:pt x="679458" y="65614"/>
                  </a:lnTo>
                  <a:lnTo>
                    <a:pt x="815350" y="87485"/>
                  </a:lnTo>
                  <a:lnTo>
                    <a:pt x="951242" y="87485"/>
                  </a:lnTo>
                  <a:lnTo>
                    <a:pt x="1087133" y="65614"/>
                  </a:lnTo>
                  <a:lnTo>
                    <a:pt x="1223025" y="43742"/>
                  </a:lnTo>
                  <a:lnTo>
                    <a:pt x="1358917" y="43742"/>
                  </a:lnTo>
                  <a:lnTo>
                    <a:pt x="1494809" y="21871"/>
                  </a:lnTo>
                  <a:lnTo>
                    <a:pt x="1630700" y="0"/>
                  </a:lnTo>
                  <a:lnTo>
                    <a:pt x="1766592" y="87485"/>
                  </a:lnTo>
                  <a:lnTo>
                    <a:pt x="1902484" y="153099"/>
                  </a:lnTo>
                  <a:lnTo>
                    <a:pt x="2038375" y="240584"/>
                  </a:lnTo>
                  <a:lnTo>
                    <a:pt x="2174267" y="153099"/>
                  </a:lnTo>
                  <a:lnTo>
                    <a:pt x="2310159" y="153099"/>
                  </a:lnTo>
                  <a:lnTo>
                    <a:pt x="2446051" y="153099"/>
                  </a:lnTo>
                  <a:lnTo>
                    <a:pt x="2581942" y="153099"/>
                  </a:lnTo>
                  <a:lnTo>
                    <a:pt x="2717834" y="153099"/>
                  </a:lnTo>
                  <a:lnTo>
                    <a:pt x="2853726" y="524912"/>
                  </a:lnTo>
                  <a:lnTo>
                    <a:pt x="2989618" y="153099"/>
                  </a:lnTo>
                  <a:lnTo>
                    <a:pt x="3125509" y="65614"/>
                  </a:lnTo>
                  <a:lnTo>
                    <a:pt x="3261401" y="262456"/>
                  </a:lnTo>
                  <a:lnTo>
                    <a:pt x="3397293" y="32807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6" name="tx36"/>
            <p:cNvSpPr/>
            <p:nvPr/>
          </p:nvSpPr>
          <p:spPr>
            <a:xfrm>
              <a:off x="3099051"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028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91</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0845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0845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42737"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05191"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75554" y="4964618"/>
              <a:ext cx="675648"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Philippines</a:t>
              </a:r>
            </a:p>
          </p:txBody>
        </p:sp>
        <p:sp>
          <p:nvSpPr>
            <p:cNvPr id="60" name="tx60"/>
            <p:cNvSpPr/>
            <p:nvPr/>
          </p:nvSpPr>
          <p:spPr>
            <a:xfrm>
              <a:off x="2909836"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72291"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472568" y="1405107"/>
              <a:ext cx="2694086"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Philippines, 2000-2025</a:t>
              </a:r>
            </a:p>
          </p:txBody>
        </p:sp>
        <p:sp>
          <p:nvSpPr>
            <p:cNvPr id="63" name="pl63"/>
            <p:cNvSpPr/>
            <p:nvPr/>
          </p:nvSpPr>
          <p:spPr>
            <a:xfrm>
              <a:off x="5267799" y="392460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24916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57372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89829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58688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91144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23601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438641"/>
              <a:ext cx="3397293" cy="1621052"/>
            </a:xfrm>
            <a:custGeom>
              <a:avLst/>
              <a:pathLst>
                <a:path w="3397293" h="1621052">
                  <a:moveTo>
                    <a:pt x="0" y="135087"/>
                  </a:moveTo>
                  <a:lnTo>
                    <a:pt x="135891" y="135087"/>
                  </a:lnTo>
                  <a:lnTo>
                    <a:pt x="271783" y="675438"/>
                  </a:lnTo>
                  <a:lnTo>
                    <a:pt x="407675" y="540350"/>
                  </a:lnTo>
                  <a:lnTo>
                    <a:pt x="543566" y="135087"/>
                  </a:lnTo>
                  <a:lnTo>
                    <a:pt x="679458" y="202631"/>
                  </a:lnTo>
                  <a:lnTo>
                    <a:pt x="815350" y="270175"/>
                  </a:lnTo>
                  <a:lnTo>
                    <a:pt x="951242" y="270175"/>
                  </a:lnTo>
                  <a:lnTo>
                    <a:pt x="1087133" y="202631"/>
                  </a:lnTo>
                  <a:lnTo>
                    <a:pt x="1223025" y="135087"/>
                  </a:lnTo>
                  <a:lnTo>
                    <a:pt x="1358917" y="135087"/>
                  </a:lnTo>
                  <a:lnTo>
                    <a:pt x="1494809" y="67543"/>
                  </a:lnTo>
                  <a:lnTo>
                    <a:pt x="1630700" y="0"/>
                  </a:lnTo>
                  <a:lnTo>
                    <a:pt x="1766592" y="270175"/>
                  </a:lnTo>
                  <a:lnTo>
                    <a:pt x="1902484" y="472807"/>
                  </a:lnTo>
                  <a:lnTo>
                    <a:pt x="2038375" y="742982"/>
                  </a:lnTo>
                  <a:lnTo>
                    <a:pt x="2174267" y="472807"/>
                  </a:lnTo>
                  <a:lnTo>
                    <a:pt x="2310159" y="472807"/>
                  </a:lnTo>
                  <a:lnTo>
                    <a:pt x="2446051" y="472807"/>
                  </a:lnTo>
                  <a:lnTo>
                    <a:pt x="2581942" y="472807"/>
                  </a:lnTo>
                  <a:lnTo>
                    <a:pt x="2717834" y="472807"/>
                  </a:lnTo>
                  <a:lnTo>
                    <a:pt x="2853726" y="1621052"/>
                  </a:lnTo>
                  <a:lnTo>
                    <a:pt x="2989618" y="472807"/>
                  </a:lnTo>
                  <a:lnTo>
                    <a:pt x="3125509" y="202631"/>
                  </a:lnTo>
                  <a:lnTo>
                    <a:pt x="3261401" y="810526"/>
                  </a:lnTo>
                  <a:lnTo>
                    <a:pt x="3397293" y="1013158"/>
                  </a:lnTo>
                </a:path>
              </a:pathLst>
            </a:custGeom>
            <a:ln w="27101" cap="flat">
              <a:solidFill>
                <a:srgbClr val="0058AB">
                  <a:alpha val="100000"/>
                </a:srgbClr>
              </a:solidFill>
              <a:prstDash val="solid"/>
              <a:round/>
            </a:ln>
          </p:spPr>
          <p:txBody>
            <a:bodyPr/>
            <a:lstStyle/>
            <a:p/>
          </p:txBody>
        </p:sp>
        <p:sp>
          <p:nvSpPr>
            <p:cNvPr id="78" name="pl78"/>
            <p:cNvSpPr/>
            <p:nvPr/>
          </p:nvSpPr>
          <p:spPr>
            <a:xfrm>
              <a:off x="5437664" y="2911449"/>
              <a:ext cx="3397293" cy="607894"/>
            </a:xfrm>
            <a:custGeom>
              <a:avLst/>
              <a:pathLst>
                <a:path w="3397293" h="607894">
                  <a:moveTo>
                    <a:pt x="0" y="607894"/>
                  </a:moveTo>
                  <a:lnTo>
                    <a:pt x="135891" y="540350"/>
                  </a:lnTo>
                  <a:lnTo>
                    <a:pt x="271783" y="540350"/>
                  </a:lnTo>
                  <a:lnTo>
                    <a:pt x="407675" y="472807"/>
                  </a:lnTo>
                  <a:lnTo>
                    <a:pt x="543566" y="405263"/>
                  </a:lnTo>
                  <a:lnTo>
                    <a:pt x="679458" y="337719"/>
                  </a:lnTo>
                  <a:lnTo>
                    <a:pt x="815350" y="270175"/>
                  </a:lnTo>
                  <a:lnTo>
                    <a:pt x="951242" y="270175"/>
                  </a:lnTo>
                  <a:lnTo>
                    <a:pt x="1087133" y="202631"/>
                  </a:lnTo>
                  <a:lnTo>
                    <a:pt x="1223025" y="135087"/>
                  </a:lnTo>
                  <a:lnTo>
                    <a:pt x="1358917" y="135087"/>
                  </a:lnTo>
                  <a:lnTo>
                    <a:pt x="1494809" y="67543"/>
                  </a:lnTo>
                  <a:lnTo>
                    <a:pt x="1630700" y="135087"/>
                  </a:lnTo>
                  <a:lnTo>
                    <a:pt x="1766592" y="135087"/>
                  </a:lnTo>
                  <a:lnTo>
                    <a:pt x="1902484" y="135087"/>
                  </a:lnTo>
                  <a:lnTo>
                    <a:pt x="2038375" y="135087"/>
                  </a:lnTo>
                  <a:lnTo>
                    <a:pt x="2174267" y="67543"/>
                  </a:lnTo>
                  <a:lnTo>
                    <a:pt x="2310159" y="67543"/>
                  </a:lnTo>
                  <a:lnTo>
                    <a:pt x="2446051" y="67543"/>
                  </a:lnTo>
                  <a:lnTo>
                    <a:pt x="2581942" y="0"/>
                  </a:lnTo>
                  <a:lnTo>
                    <a:pt x="2717834" y="202631"/>
                  </a:lnTo>
                  <a:lnTo>
                    <a:pt x="2853726" y="337719"/>
                  </a:lnTo>
                  <a:lnTo>
                    <a:pt x="2989618" y="135087"/>
                  </a:lnTo>
                  <a:lnTo>
                    <a:pt x="3125509" y="135087"/>
                  </a:lnTo>
                  <a:lnTo>
                    <a:pt x="3261401" y="135087"/>
                  </a:lnTo>
                  <a:lnTo>
                    <a:pt x="3397293" y="67543"/>
                  </a:lnTo>
                </a:path>
              </a:pathLst>
            </a:custGeom>
            <a:ln w="27101" cap="flat">
              <a:solidFill>
                <a:srgbClr val="80BD41">
                  <a:alpha val="100000"/>
                </a:srgbClr>
              </a:solidFill>
              <a:prstDash val="solid"/>
              <a:round/>
            </a:ln>
          </p:spPr>
          <p:txBody>
            <a:bodyPr/>
            <a:lstStyle/>
            <a:p/>
          </p:txBody>
        </p:sp>
        <p:sp>
          <p:nvSpPr>
            <p:cNvPr id="79" name="pl79"/>
            <p:cNvSpPr/>
            <p:nvPr/>
          </p:nvSpPr>
          <p:spPr>
            <a:xfrm>
              <a:off x="5437664" y="2776361"/>
              <a:ext cx="3397293" cy="675438"/>
            </a:xfrm>
            <a:custGeom>
              <a:avLst/>
              <a:pathLst>
                <a:path w="3397293" h="675438">
                  <a:moveTo>
                    <a:pt x="0" y="337719"/>
                  </a:moveTo>
                  <a:lnTo>
                    <a:pt x="135891" y="405263"/>
                  </a:lnTo>
                  <a:lnTo>
                    <a:pt x="271783" y="472807"/>
                  </a:lnTo>
                  <a:lnTo>
                    <a:pt x="407675" y="405263"/>
                  </a:lnTo>
                  <a:lnTo>
                    <a:pt x="543566" y="337719"/>
                  </a:lnTo>
                  <a:lnTo>
                    <a:pt x="679458" y="337719"/>
                  </a:lnTo>
                  <a:lnTo>
                    <a:pt x="815350" y="135087"/>
                  </a:lnTo>
                  <a:lnTo>
                    <a:pt x="951242" y="135087"/>
                  </a:lnTo>
                  <a:lnTo>
                    <a:pt x="1087133" y="67543"/>
                  </a:lnTo>
                  <a:lnTo>
                    <a:pt x="1223025" y="67543"/>
                  </a:lnTo>
                  <a:lnTo>
                    <a:pt x="1358917" y="67543"/>
                  </a:lnTo>
                  <a:lnTo>
                    <a:pt x="1494809" y="67543"/>
                  </a:lnTo>
                  <a:lnTo>
                    <a:pt x="1630700" y="0"/>
                  </a:lnTo>
                  <a:lnTo>
                    <a:pt x="1766592" y="67543"/>
                  </a:lnTo>
                  <a:lnTo>
                    <a:pt x="1902484" y="67543"/>
                  </a:lnTo>
                  <a:lnTo>
                    <a:pt x="2038375" y="67543"/>
                  </a:lnTo>
                  <a:lnTo>
                    <a:pt x="2174267" y="67543"/>
                  </a:lnTo>
                  <a:lnTo>
                    <a:pt x="2310159" y="67543"/>
                  </a:lnTo>
                  <a:lnTo>
                    <a:pt x="2446051" y="135087"/>
                  </a:lnTo>
                  <a:lnTo>
                    <a:pt x="2581942" y="135087"/>
                  </a:lnTo>
                  <a:lnTo>
                    <a:pt x="2717834" y="270175"/>
                  </a:lnTo>
                  <a:lnTo>
                    <a:pt x="2853726" y="675438"/>
                  </a:lnTo>
                  <a:lnTo>
                    <a:pt x="2989618" y="202631"/>
                  </a:lnTo>
                  <a:lnTo>
                    <a:pt x="3125509" y="405263"/>
                  </a:lnTo>
                  <a:lnTo>
                    <a:pt x="3261401" y="405263"/>
                  </a:lnTo>
                  <a:lnTo>
                    <a:pt x="3397293" y="405263"/>
                  </a:lnTo>
                </a:path>
              </a:pathLst>
            </a:custGeom>
            <a:ln w="27101" cap="flat">
              <a:solidFill>
                <a:srgbClr val="961A49">
                  <a:alpha val="100000"/>
                </a:srgbClr>
              </a:solidFill>
              <a:prstDash val="solid"/>
              <a:round/>
            </a:ln>
          </p:spPr>
          <p:txBody>
            <a:bodyPr/>
            <a:lstStyle/>
            <a:p/>
          </p:txBody>
        </p:sp>
        <p:sp>
          <p:nvSpPr>
            <p:cNvPr id="80" name="pl80"/>
            <p:cNvSpPr/>
            <p:nvPr/>
          </p:nvSpPr>
          <p:spPr>
            <a:xfrm>
              <a:off x="5437664" y="2911449"/>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438641"/>
              <a:ext cx="3397293" cy="1621052"/>
            </a:xfrm>
            <a:custGeom>
              <a:avLst/>
              <a:pathLst>
                <a:path w="3397293" h="1621052">
                  <a:moveTo>
                    <a:pt x="0" y="135087"/>
                  </a:moveTo>
                  <a:lnTo>
                    <a:pt x="135891" y="135087"/>
                  </a:lnTo>
                  <a:lnTo>
                    <a:pt x="271783" y="675438"/>
                  </a:lnTo>
                  <a:lnTo>
                    <a:pt x="407675" y="540350"/>
                  </a:lnTo>
                  <a:lnTo>
                    <a:pt x="543566" y="135087"/>
                  </a:lnTo>
                  <a:lnTo>
                    <a:pt x="679458" y="202631"/>
                  </a:lnTo>
                  <a:lnTo>
                    <a:pt x="815350" y="270175"/>
                  </a:lnTo>
                  <a:lnTo>
                    <a:pt x="951242" y="270175"/>
                  </a:lnTo>
                  <a:lnTo>
                    <a:pt x="1087133" y="202631"/>
                  </a:lnTo>
                  <a:lnTo>
                    <a:pt x="1223025" y="135087"/>
                  </a:lnTo>
                  <a:lnTo>
                    <a:pt x="1358917" y="135087"/>
                  </a:lnTo>
                  <a:lnTo>
                    <a:pt x="1494809" y="67543"/>
                  </a:lnTo>
                  <a:lnTo>
                    <a:pt x="1630700" y="0"/>
                  </a:lnTo>
                  <a:lnTo>
                    <a:pt x="1766592" y="270175"/>
                  </a:lnTo>
                  <a:lnTo>
                    <a:pt x="1902484" y="472807"/>
                  </a:lnTo>
                  <a:lnTo>
                    <a:pt x="2038375" y="742982"/>
                  </a:lnTo>
                  <a:lnTo>
                    <a:pt x="2174267" y="472807"/>
                  </a:lnTo>
                  <a:lnTo>
                    <a:pt x="2310159" y="472807"/>
                  </a:lnTo>
                  <a:lnTo>
                    <a:pt x="2446051" y="472807"/>
                  </a:lnTo>
                  <a:lnTo>
                    <a:pt x="2581942" y="472807"/>
                  </a:lnTo>
                  <a:lnTo>
                    <a:pt x="2717834" y="472807"/>
                  </a:lnTo>
                  <a:lnTo>
                    <a:pt x="2853726" y="1621052"/>
                  </a:lnTo>
                  <a:lnTo>
                    <a:pt x="2989618" y="472807"/>
                  </a:lnTo>
                  <a:lnTo>
                    <a:pt x="3125509" y="202631"/>
                  </a:lnTo>
                  <a:lnTo>
                    <a:pt x="3261401" y="810526"/>
                  </a:lnTo>
                  <a:lnTo>
                    <a:pt x="3397293" y="1013158"/>
                  </a:lnTo>
                </a:path>
              </a:pathLst>
            </a:custGeom>
            <a:ln w="43362" cap="flat">
              <a:solidFill>
                <a:srgbClr val="000000">
                  <a:alpha val="100000"/>
                </a:srgbClr>
              </a:solidFill>
              <a:prstDash val="solid"/>
              <a:round/>
            </a:ln>
          </p:spPr>
          <p:txBody>
            <a:bodyPr/>
            <a:lstStyle/>
            <a:p/>
          </p:txBody>
        </p:sp>
        <p:sp>
          <p:nvSpPr>
            <p:cNvPr id="82" name="pl82"/>
            <p:cNvSpPr/>
            <p:nvPr/>
          </p:nvSpPr>
          <p:spPr>
            <a:xfrm>
              <a:off x="5437664" y="2195483"/>
              <a:ext cx="0" cy="378245"/>
            </a:xfrm>
            <a:custGeom>
              <a:avLst/>
              <a:pathLst>
                <a:path w="0" h="378245">
                  <a:moveTo>
                    <a:pt x="0" y="378245"/>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17122" y="2195483"/>
              <a:ext cx="0" cy="445789"/>
            </a:xfrm>
            <a:custGeom>
              <a:avLst/>
              <a:pathLst>
                <a:path w="0" h="445789">
                  <a:moveTo>
                    <a:pt x="0" y="445789"/>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796581" y="2195483"/>
              <a:ext cx="0" cy="378245"/>
            </a:xfrm>
            <a:custGeom>
              <a:avLst/>
              <a:pathLst>
                <a:path w="0" h="378245">
                  <a:moveTo>
                    <a:pt x="0" y="378245"/>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476039" y="2195483"/>
              <a:ext cx="0" cy="986140"/>
            </a:xfrm>
            <a:custGeom>
              <a:avLst/>
              <a:pathLst>
                <a:path w="0" h="986140">
                  <a:moveTo>
                    <a:pt x="0" y="986140"/>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19606" y="2195483"/>
              <a:ext cx="0" cy="715965"/>
            </a:xfrm>
            <a:custGeom>
              <a:avLst/>
              <a:pathLst>
                <a:path w="0" h="715965">
                  <a:moveTo>
                    <a:pt x="0" y="715965"/>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9065" y="2195483"/>
              <a:ext cx="0" cy="1053684"/>
            </a:xfrm>
            <a:custGeom>
              <a:avLst/>
              <a:pathLst>
                <a:path w="0" h="1053684">
                  <a:moveTo>
                    <a:pt x="0" y="105368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2195483"/>
              <a:ext cx="0" cy="1256316"/>
            </a:xfrm>
            <a:custGeom>
              <a:avLst/>
              <a:pathLst>
                <a:path w="0" h="1256316">
                  <a:moveTo>
                    <a:pt x="0" y="1256316"/>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2438641"/>
              <a:ext cx="3397293" cy="1621052"/>
            </a:xfrm>
            <a:custGeom>
              <a:avLst/>
              <a:pathLst>
                <a:path w="3397293" h="1621052">
                  <a:moveTo>
                    <a:pt x="0" y="135087"/>
                  </a:moveTo>
                  <a:lnTo>
                    <a:pt x="135891" y="135087"/>
                  </a:lnTo>
                  <a:lnTo>
                    <a:pt x="271783" y="675438"/>
                  </a:lnTo>
                  <a:lnTo>
                    <a:pt x="407675" y="540350"/>
                  </a:lnTo>
                  <a:lnTo>
                    <a:pt x="543566" y="135087"/>
                  </a:lnTo>
                  <a:lnTo>
                    <a:pt x="679458" y="202631"/>
                  </a:lnTo>
                  <a:lnTo>
                    <a:pt x="815350" y="270175"/>
                  </a:lnTo>
                  <a:lnTo>
                    <a:pt x="951242" y="270175"/>
                  </a:lnTo>
                  <a:lnTo>
                    <a:pt x="1087133" y="202631"/>
                  </a:lnTo>
                  <a:lnTo>
                    <a:pt x="1223025" y="135087"/>
                  </a:lnTo>
                  <a:lnTo>
                    <a:pt x="1358917" y="135087"/>
                  </a:lnTo>
                  <a:lnTo>
                    <a:pt x="1494809" y="67543"/>
                  </a:lnTo>
                  <a:lnTo>
                    <a:pt x="1630700" y="0"/>
                  </a:lnTo>
                  <a:lnTo>
                    <a:pt x="1766592" y="270175"/>
                  </a:lnTo>
                  <a:lnTo>
                    <a:pt x="1902484" y="472807"/>
                  </a:lnTo>
                  <a:lnTo>
                    <a:pt x="2038375" y="742982"/>
                  </a:lnTo>
                  <a:lnTo>
                    <a:pt x="2174267" y="472807"/>
                  </a:lnTo>
                  <a:lnTo>
                    <a:pt x="2310159" y="472807"/>
                  </a:lnTo>
                  <a:lnTo>
                    <a:pt x="2446051" y="472807"/>
                  </a:lnTo>
                  <a:lnTo>
                    <a:pt x="2581942" y="472807"/>
                  </a:lnTo>
                  <a:lnTo>
                    <a:pt x="2717834" y="472807"/>
                  </a:lnTo>
                  <a:lnTo>
                    <a:pt x="2853726" y="1621052"/>
                  </a:lnTo>
                  <a:lnTo>
                    <a:pt x="2989618" y="472807"/>
                  </a:lnTo>
                  <a:lnTo>
                    <a:pt x="3125509" y="202631"/>
                  </a:lnTo>
                  <a:lnTo>
                    <a:pt x="3261401" y="810526"/>
                  </a:lnTo>
                  <a:lnTo>
                    <a:pt x="3397293" y="1013158"/>
                  </a:lnTo>
                </a:path>
              </a:pathLst>
            </a:custGeom>
            <a:ln w="27101" cap="flat">
              <a:solidFill>
                <a:srgbClr val="0058AB">
                  <a:alpha val="100000"/>
                </a:srgbClr>
              </a:solidFill>
              <a:prstDash val="solid"/>
              <a:round/>
            </a:ln>
          </p:spPr>
          <p:txBody>
            <a:bodyPr/>
            <a:lstStyle/>
            <a:p/>
          </p:txBody>
        </p:sp>
        <p:sp>
          <p:nvSpPr>
            <p:cNvPr id="90" name="tx90"/>
            <p:cNvSpPr/>
            <p:nvPr/>
          </p:nvSpPr>
          <p:spPr>
            <a:xfrm>
              <a:off x="5407519" y="2129402"/>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1" name="tx91"/>
            <p:cNvSpPr/>
            <p:nvPr/>
          </p:nvSpPr>
          <p:spPr>
            <a:xfrm>
              <a:off x="6086977" y="212966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2" name="tx92"/>
            <p:cNvSpPr/>
            <p:nvPr/>
          </p:nvSpPr>
          <p:spPr>
            <a:xfrm>
              <a:off x="6766436" y="2129402"/>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3" name="tx93"/>
            <p:cNvSpPr/>
            <p:nvPr/>
          </p:nvSpPr>
          <p:spPr>
            <a:xfrm>
              <a:off x="7427845" y="2129667"/>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4" name="tx94"/>
            <p:cNvSpPr/>
            <p:nvPr/>
          </p:nvSpPr>
          <p:spPr>
            <a:xfrm>
              <a:off x="7989462" y="212802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50870" y="2129402"/>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6" name="tx96"/>
            <p:cNvSpPr/>
            <p:nvPr/>
          </p:nvSpPr>
          <p:spPr>
            <a:xfrm>
              <a:off x="8786762" y="2128026"/>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7" name="tx97"/>
            <p:cNvSpPr/>
            <p:nvPr/>
          </p:nvSpPr>
          <p:spPr>
            <a:xfrm>
              <a:off x="8902429" y="293987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902429" y="3142825"/>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-4</a:t>
              </a:r>
            </a:p>
          </p:txBody>
        </p:sp>
        <p:sp>
          <p:nvSpPr>
            <p:cNvPr id="99" name="tx99"/>
            <p:cNvSpPr/>
            <p:nvPr/>
          </p:nvSpPr>
          <p:spPr>
            <a:xfrm>
              <a:off x="5003259" y="353477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285933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21838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9" name="tx109"/>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0" name="pl110"/>
            <p:cNvSpPr/>
            <p:nvPr/>
          </p:nvSpPr>
          <p:spPr>
            <a:xfrm>
              <a:off x="592515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592515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95943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3" name="pl113"/>
            <p:cNvSpPr/>
            <p:nvPr/>
          </p:nvSpPr>
          <p:spPr>
            <a:xfrm>
              <a:off x="772189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4" name="tx114"/>
            <p:cNvSpPr/>
            <p:nvPr/>
          </p:nvSpPr>
          <p:spPr>
            <a:xfrm>
              <a:off x="6192252" y="4964618"/>
              <a:ext cx="675648"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Philippines</a:t>
              </a:r>
            </a:p>
          </p:txBody>
        </p:sp>
        <p:sp>
          <p:nvSpPr>
            <p:cNvPr id="115" name="tx115"/>
            <p:cNvSpPr/>
            <p:nvPr/>
          </p:nvSpPr>
          <p:spPr>
            <a:xfrm>
              <a:off x="722653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6" name="tx116"/>
            <p:cNvSpPr/>
            <p:nvPr/>
          </p:nvSpPr>
          <p:spPr>
            <a:xfrm>
              <a:off x="7988990"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17" name="tx117"/>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8" name="pl118"/>
            <p:cNvSpPr/>
            <p:nvPr/>
          </p:nvSpPr>
          <p:spPr>
            <a:xfrm>
              <a:off x="227825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420039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612254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804468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323932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516146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708361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rc129"/>
            <p:cNvSpPr/>
            <p:nvPr/>
          </p:nvSpPr>
          <p:spPr>
            <a:xfrm>
              <a:off x="1317178" y="5887395"/>
              <a:ext cx="4917865" cy="114824"/>
            </a:xfrm>
            <a:prstGeom prst="rect">
              <a:avLst/>
            </a:prstGeom>
            <a:solidFill>
              <a:srgbClr val="1CABE2">
                <a:alpha val="80000"/>
              </a:srgbClr>
            </a:solidFill>
          </p:spPr>
          <p:txBody>
            <a:bodyPr/>
            <a:lstStyle/>
            <a:p/>
          </p:txBody>
        </p:sp>
        <p:sp>
          <p:nvSpPr>
            <p:cNvPr id="130" name="rc130"/>
            <p:cNvSpPr/>
            <p:nvPr/>
          </p:nvSpPr>
          <p:spPr>
            <a:xfrm>
              <a:off x="1317178" y="5743865"/>
              <a:ext cx="6257600" cy="114824"/>
            </a:xfrm>
            <a:prstGeom prst="rect">
              <a:avLst/>
            </a:prstGeom>
            <a:solidFill>
              <a:srgbClr val="1CABE2">
                <a:alpha val="80000"/>
              </a:srgbClr>
            </a:solidFill>
          </p:spPr>
          <p:txBody>
            <a:bodyPr/>
            <a:lstStyle/>
            <a:p/>
          </p:txBody>
        </p:sp>
        <p:sp>
          <p:nvSpPr>
            <p:cNvPr id="131" name="rc131"/>
            <p:cNvSpPr/>
            <p:nvPr/>
          </p:nvSpPr>
          <p:spPr>
            <a:xfrm>
              <a:off x="1317178" y="5600334"/>
              <a:ext cx="7321564" cy="114824"/>
            </a:xfrm>
            <a:prstGeom prst="rect">
              <a:avLst/>
            </a:prstGeom>
            <a:solidFill>
              <a:srgbClr val="1CABE2">
                <a:alpha val="80000"/>
              </a:srgbClr>
            </a:solidFill>
          </p:spPr>
          <p:txBody>
            <a:bodyPr/>
            <a:lstStyle/>
            <a:p/>
          </p:txBody>
        </p:sp>
        <p:sp>
          <p:nvSpPr>
            <p:cNvPr id="132" name="tx132"/>
            <p:cNvSpPr/>
            <p:nvPr/>
          </p:nvSpPr>
          <p:spPr>
            <a:xfrm>
              <a:off x="5725630" y="589034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256,000</a:t>
              </a:r>
            </a:p>
          </p:txBody>
        </p:sp>
        <p:sp>
          <p:nvSpPr>
            <p:cNvPr id="133" name="tx133"/>
            <p:cNvSpPr/>
            <p:nvPr/>
          </p:nvSpPr>
          <p:spPr>
            <a:xfrm>
              <a:off x="7065365" y="5746810"/>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326,000</a:t>
              </a:r>
            </a:p>
          </p:txBody>
        </p:sp>
        <p:sp>
          <p:nvSpPr>
            <p:cNvPr id="134" name="tx134"/>
            <p:cNvSpPr/>
            <p:nvPr/>
          </p:nvSpPr>
          <p:spPr>
            <a:xfrm>
              <a:off x="8129330" y="5603279"/>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381,000</a:t>
              </a:r>
            </a:p>
          </p:txBody>
        </p:sp>
        <p:sp>
          <p:nvSpPr>
            <p:cNvPr id="135" name="tx135"/>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8" name="tx138"/>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2734343"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0" name="tx140"/>
            <p:cNvSpPr/>
            <p:nvPr/>
          </p:nvSpPr>
          <p:spPr>
            <a:xfrm>
              <a:off x="4656488"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41" name="tx141"/>
            <p:cNvSpPr/>
            <p:nvPr/>
          </p:nvSpPr>
          <p:spPr>
            <a:xfrm>
              <a:off x="6578633"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300,000</a:t>
              </a:r>
            </a:p>
          </p:txBody>
        </p:sp>
        <p:sp>
          <p:nvSpPr>
            <p:cNvPr id="142" name="tx142"/>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3" name="tx143"/>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4" name="tx144"/>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Philippines (79%) was 11 percentage points lower than the global average (90%) and 12 percentage points lower than the average across all EAPR countries (91%).
National DTP1 coverage was 8 percentage points lower than in 2019 (87%).
This equates to 381,000 zero-dose children in 2025 compared to 256,000 zero-dose children in 2019.</a:t>
            </a:r>
          </a:p>
        </p:txBody>
      </p:sp>
      <p:sp>
        <p:nvSpPr>
          <p:cNvPr id="14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Philippines DTP1 coverage was 79% - this is 8 percentage points lower than in 2019 and more than 10 percentage points lower than both the global and regional averages.</a:t>
            </a:r>
          </a:p>
        </p:txBody>
      </p:sp>
      <p:grpSp xmlns:pic="http://schemas.openxmlformats.org/drawingml/2006/picture">
        <p:nvGrpSpPr>
          <p:cNvPr id="147" name=""/>
          <p:cNvGrpSpPr/>
          <p:nvPr/>
        </p:nvGrpSpPr>
        <p:grpSpPr>
          <a:xfrm>
            <a:off x="292608" y="1005840"/>
            <a:ext cx="8595360" cy="28575"/>
            <a:chOff x="292608" y="1005840"/>
            <a:chExt cx="8595360" cy="28575"/>
          </a:xfrm>
        </p:grpSpPr>
        <p:sp>
          <p:nvSpPr>
            <p:cNvPr id="14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EAPR from lowest to highest coverage, and the rank of the top 10 countries with the most zero-dose children, based on absolute numbers.
In 2025, Philippines ranked number 4 out of 27 countries for lowest DTP1 coverage (based on tied ranks).
Philippines was in the top 10 countries with the most zero-dose children (rank=2).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Philippines was among the countries with the highest coverage, but was in the top 3 countries with the highest number of zero-dose children in the region, contributing substantially to the zero-dose burden.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4753389" y="1592905"/>
              <a:ext cx="0" cy="4593019"/>
            </a:xfrm>
            <a:custGeom>
              <a:avLst/>
              <a:pathLst>
                <a:path w="0" h="4593019">
                  <a:moveTo>
                    <a:pt x="0" y="4593019"/>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695044" y="18016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202144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22412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246096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680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90048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31202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33400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5597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77953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9992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42190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43882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65858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87834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509810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31786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5376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7573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97715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126629" y="3120691"/>
              <a:ext cx="5253521" cy="1317685"/>
            </a:xfrm>
            <a:custGeom>
              <a:avLst/>
              <a:pathLst>
                <a:path w="5253521" h="1317685">
                  <a:moveTo>
                    <a:pt x="0" y="1317685"/>
                  </a:moveTo>
                  <a:lnTo>
                    <a:pt x="53065" y="1317608"/>
                  </a:lnTo>
                  <a:lnTo>
                    <a:pt x="106131" y="1317517"/>
                  </a:lnTo>
                  <a:lnTo>
                    <a:pt x="159197" y="1317410"/>
                  </a:lnTo>
                  <a:lnTo>
                    <a:pt x="212263" y="1317284"/>
                  </a:lnTo>
                  <a:lnTo>
                    <a:pt x="265329" y="1317136"/>
                  </a:lnTo>
                  <a:lnTo>
                    <a:pt x="318395" y="1316962"/>
                  </a:lnTo>
                  <a:lnTo>
                    <a:pt x="371461" y="1316758"/>
                  </a:lnTo>
                  <a:lnTo>
                    <a:pt x="424526" y="1316518"/>
                  </a:lnTo>
                  <a:lnTo>
                    <a:pt x="477592" y="1316236"/>
                  </a:lnTo>
                  <a:lnTo>
                    <a:pt x="530658" y="1315905"/>
                  </a:lnTo>
                  <a:lnTo>
                    <a:pt x="583724" y="1315516"/>
                  </a:lnTo>
                  <a:lnTo>
                    <a:pt x="636790" y="1315059"/>
                  </a:lnTo>
                  <a:lnTo>
                    <a:pt x="689856" y="1314522"/>
                  </a:lnTo>
                  <a:lnTo>
                    <a:pt x="742922" y="1313891"/>
                  </a:lnTo>
                  <a:lnTo>
                    <a:pt x="795988" y="1313151"/>
                  </a:lnTo>
                  <a:lnTo>
                    <a:pt x="849053" y="1312282"/>
                  </a:lnTo>
                  <a:lnTo>
                    <a:pt x="902119" y="1311262"/>
                  </a:lnTo>
                  <a:lnTo>
                    <a:pt x="955185" y="1310065"/>
                  </a:lnTo>
                  <a:lnTo>
                    <a:pt x="1008251" y="1308661"/>
                  </a:lnTo>
                  <a:lnTo>
                    <a:pt x="1061317" y="1307014"/>
                  </a:lnTo>
                  <a:lnTo>
                    <a:pt x="1114383" y="1305084"/>
                  </a:lnTo>
                  <a:lnTo>
                    <a:pt x="1167449" y="1302823"/>
                  </a:lnTo>
                  <a:lnTo>
                    <a:pt x="1220515" y="1300174"/>
                  </a:lnTo>
                  <a:lnTo>
                    <a:pt x="1273580" y="1297076"/>
                  </a:lnTo>
                  <a:lnTo>
                    <a:pt x="1326646" y="1293452"/>
                  </a:lnTo>
                  <a:lnTo>
                    <a:pt x="1379712" y="1289219"/>
                  </a:lnTo>
                  <a:lnTo>
                    <a:pt x="1432778" y="1284278"/>
                  </a:lnTo>
                  <a:lnTo>
                    <a:pt x="1485844" y="1278519"/>
                  </a:lnTo>
                  <a:lnTo>
                    <a:pt x="1538910" y="1271815"/>
                  </a:lnTo>
                  <a:lnTo>
                    <a:pt x="1591976" y="1264025"/>
                  </a:lnTo>
                  <a:lnTo>
                    <a:pt x="1645041" y="1254989"/>
                  </a:lnTo>
                  <a:lnTo>
                    <a:pt x="1698107" y="1244532"/>
                  </a:lnTo>
                  <a:lnTo>
                    <a:pt x="1751173" y="1232461"/>
                  </a:lnTo>
                  <a:lnTo>
                    <a:pt x="1804239" y="1218569"/>
                  </a:lnTo>
                  <a:lnTo>
                    <a:pt x="1857305" y="1202635"/>
                  </a:lnTo>
                  <a:lnTo>
                    <a:pt x="1910371" y="1184431"/>
                  </a:lnTo>
                  <a:lnTo>
                    <a:pt x="1963437" y="1163726"/>
                  </a:lnTo>
                  <a:lnTo>
                    <a:pt x="2016503" y="1140295"/>
                  </a:lnTo>
                  <a:lnTo>
                    <a:pt x="2069568" y="1113932"/>
                  </a:lnTo>
                  <a:lnTo>
                    <a:pt x="2122634" y="1084461"/>
                  </a:lnTo>
                  <a:lnTo>
                    <a:pt x="2175700" y="1051754"/>
                  </a:lnTo>
                  <a:lnTo>
                    <a:pt x="2228766" y="1015745"/>
                  </a:lnTo>
                  <a:lnTo>
                    <a:pt x="2281832" y="976449"/>
                  </a:lnTo>
                  <a:lnTo>
                    <a:pt x="2334898" y="933976"/>
                  </a:lnTo>
                  <a:lnTo>
                    <a:pt x="2387964" y="888546"/>
                  </a:lnTo>
                  <a:lnTo>
                    <a:pt x="2441030" y="840489"/>
                  </a:lnTo>
                  <a:lnTo>
                    <a:pt x="2494095" y="790249"/>
                  </a:lnTo>
                  <a:lnTo>
                    <a:pt x="2547161" y="738367"/>
                  </a:lnTo>
                  <a:lnTo>
                    <a:pt x="2600227" y="685466"/>
                  </a:lnTo>
                  <a:lnTo>
                    <a:pt x="2653293" y="632219"/>
                  </a:lnTo>
                  <a:lnTo>
                    <a:pt x="2706359" y="579318"/>
                  </a:lnTo>
                  <a:lnTo>
                    <a:pt x="2759425" y="527436"/>
                  </a:lnTo>
                  <a:lnTo>
                    <a:pt x="2812491" y="477196"/>
                  </a:lnTo>
                  <a:lnTo>
                    <a:pt x="2865556" y="429139"/>
                  </a:lnTo>
                  <a:lnTo>
                    <a:pt x="2918622" y="383708"/>
                  </a:lnTo>
                  <a:lnTo>
                    <a:pt x="2971688" y="341236"/>
                  </a:lnTo>
                  <a:lnTo>
                    <a:pt x="3024754" y="301940"/>
                  </a:lnTo>
                  <a:lnTo>
                    <a:pt x="3077820" y="265931"/>
                  </a:lnTo>
                  <a:lnTo>
                    <a:pt x="3130886" y="233223"/>
                  </a:lnTo>
                  <a:lnTo>
                    <a:pt x="3183952" y="203753"/>
                  </a:lnTo>
                  <a:lnTo>
                    <a:pt x="3237018" y="177390"/>
                  </a:lnTo>
                  <a:lnTo>
                    <a:pt x="3290083" y="153959"/>
                  </a:lnTo>
                  <a:lnTo>
                    <a:pt x="3343149" y="133254"/>
                  </a:lnTo>
                  <a:lnTo>
                    <a:pt x="3396215" y="115050"/>
                  </a:lnTo>
                  <a:lnTo>
                    <a:pt x="3449281" y="99116"/>
                  </a:lnTo>
                  <a:lnTo>
                    <a:pt x="3502347" y="85224"/>
                  </a:lnTo>
                  <a:lnTo>
                    <a:pt x="3555413" y="73153"/>
                  </a:lnTo>
                  <a:lnTo>
                    <a:pt x="3608479" y="62696"/>
                  </a:lnTo>
                  <a:lnTo>
                    <a:pt x="3661545" y="53660"/>
                  </a:lnTo>
                  <a:lnTo>
                    <a:pt x="3714610" y="45870"/>
                  </a:lnTo>
                  <a:lnTo>
                    <a:pt x="3767676" y="39166"/>
                  </a:lnTo>
                  <a:lnTo>
                    <a:pt x="3820742" y="33407"/>
                  </a:lnTo>
                  <a:lnTo>
                    <a:pt x="3873808" y="28466"/>
                  </a:lnTo>
                  <a:lnTo>
                    <a:pt x="3926874" y="24233"/>
                  </a:lnTo>
                  <a:lnTo>
                    <a:pt x="3979940" y="20609"/>
                  </a:lnTo>
                  <a:lnTo>
                    <a:pt x="4033006" y="17510"/>
                  </a:lnTo>
                  <a:lnTo>
                    <a:pt x="4086072" y="14862"/>
                  </a:lnTo>
                  <a:lnTo>
                    <a:pt x="4139137" y="12601"/>
                  </a:lnTo>
                  <a:lnTo>
                    <a:pt x="4192203" y="10671"/>
                  </a:lnTo>
                  <a:lnTo>
                    <a:pt x="4245269" y="9024"/>
                  </a:lnTo>
                  <a:lnTo>
                    <a:pt x="4298335" y="7620"/>
                  </a:lnTo>
                  <a:lnTo>
                    <a:pt x="4351401" y="6423"/>
                  </a:lnTo>
                  <a:lnTo>
                    <a:pt x="4404467" y="5403"/>
                  </a:lnTo>
                  <a:lnTo>
                    <a:pt x="4457533" y="4534"/>
                  </a:lnTo>
                  <a:lnTo>
                    <a:pt x="4510598" y="3794"/>
                  </a:lnTo>
                  <a:lnTo>
                    <a:pt x="4563664" y="3163"/>
                  </a:lnTo>
                  <a:lnTo>
                    <a:pt x="4616730" y="2626"/>
                  </a:lnTo>
                  <a:lnTo>
                    <a:pt x="4669796" y="2169"/>
                  </a:lnTo>
                  <a:lnTo>
                    <a:pt x="4722862" y="1780"/>
                  </a:lnTo>
                  <a:lnTo>
                    <a:pt x="4775928" y="1449"/>
                  </a:lnTo>
                  <a:lnTo>
                    <a:pt x="4828994" y="1167"/>
                  </a:lnTo>
                  <a:lnTo>
                    <a:pt x="4882060" y="927"/>
                  </a:lnTo>
                  <a:lnTo>
                    <a:pt x="4935125" y="723"/>
                  </a:lnTo>
                  <a:lnTo>
                    <a:pt x="4988191" y="549"/>
                  </a:lnTo>
                  <a:lnTo>
                    <a:pt x="5041257" y="401"/>
                  </a:lnTo>
                  <a:lnTo>
                    <a:pt x="5094323" y="275"/>
                  </a:lnTo>
                  <a:lnTo>
                    <a:pt x="5147389" y="168"/>
                  </a:lnTo>
                  <a:lnTo>
                    <a:pt x="5200455" y="77"/>
                  </a:lnTo>
                  <a:lnTo>
                    <a:pt x="5253521" y="0"/>
                  </a:lnTo>
                </a:path>
              </a:pathLst>
            </a:custGeom>
            <a:ln w="40651" cap="flat">
              <a:solidFill>
                <a:srgbClr val="E8E8E8">
                  <a:alpha val="100000"/>
                </a:srgbClr>
              </a:solidFill>
              <a:prstDash val="solid"/>
              <a:round/>
            </a:ln>
          </p:spPr>
          <p:txBody>
            <a:bodyPr/>
            <a:lstStyle/>
            <a:p/>
          </p:txBody>
        </p:sp>
        <p:sp>
          <p:nvSpPr>
            <p:cNvPr id="26" name="pl26"/>
            <p:cNvSpPr/>
            <p:nvPr/>
          </p:nvSpPr>
          <p:spPr>
            <a:xfrm>
              <a:off x="2126629" y="3559773"/>
              <a:ext cx="5253521" cy="0"/>
            </a:xfrm>
            <a:custGeom>
              <a:avLst/>
              <a:pathLst>
                <a:path w="5253521" h="0">
                  <a:moveTo>
                    <a:pt x="0" y="0"/>
                  </a:moveTo>
                  <a:lnTo>
                    <a:pt x="53065" y="0"/>
                  </a:lnTo>
                  <a:lnTo>
                    <a:pt x="106131" y="0"/>
                  </a:lnTo>
                  <a:lnTo>
                    <a:pt x="159197" y="0"/>
                  </a:lnTo>
                  <a:lnTo>
                    <a:pt x="212263" y="0"/>
                  </a:lnTo>
                  <a:lnTo>
                    <a:pt x="265329" y="0"/>
                  </a:lnTo>
                  <a:lnTo>
                    <a:pt x="318395" y="0"/>
                  </a:lnTo>
                  <a:lnTo>
                    <a:pt x="371461" y="0"/>
                  </a:lnTo>
                  <a:lnTo>
                    <a:pt x="424526" y="0"/>
                  </a:lnTo>
                  <a:lnTo>
                    <a:pt x="477592" y="0"/>
                  </a:lnTo>
                  <a:lnTo>
                    <a:pt x="530658" y="0"/>
                  </a:lnTo>
                  <a:lnTo>
                    <a:pt x="583724" y="0"/>
                  </a:lnTo>
                  <a:lnTo>
                    <a:pt x="636790" y="0"/>
                  </a:lnTo>
                  <a:lnTo>
                    <a:pt x="689856" y="0"/>
                  </a:lnTo>
                  <a:lnTo>
                    <a:pt x="742922" y="0"/>
                  </a:lnTo>
                  <a:lnTo>
                    <a:pt x="795988" y="0"/>
                  </a:lnTo>
                  <a:lnTo>
                    <a:pt x="849053" y="0"/>
                  </a:lnTo>
                  <a:lnTo>
                    <a:pt x="902119" y="0"/>
                  </a:lnTo>
                  <a:lnTo>
                    <a:pt x="955185" y="0"/>
                  </a:lnTo>
                  <a:lnTo>
                    <a:pt x="1008251" y="0"/>
                  </a:lnTo>
                  <a:lnTo>
                    <a:pt x="1061317" y="0"/>
                  </a:lnTo>
                  <a:lnTo>
                    <a:pt x="1114383" y="0"/>
                  </a:lnTo>
                  <a:lnTo>
                    <a:pt x="1167449" y="0"/>
                  </a:lnTo>
                  <a:lnTo>
                    <a:pt x="1220515" y="0"/>
                  </a:lnTo>
                  <a:lnTo>
                    <a:pt x="1273580" y="0"/>
                  </a:lnTo>
                  <a:lnTo>
                    <a:pt x="1326646" y="0"/>
                  </a:lnTo>
                  <a:lnTo>
                    <a:pt x="1379712" y="0"/>
                  </a:lnTo>
                  <a:lnTo>
                    <a:pt x="1432778" y="0"/>
                  </a:lnTo>
                  <a:lnTo>
                    <a:pt x="1485844" y="0"/>
                  </a:lnTo>
                  <a:lnTo>
                    <a:pt x="1538910" y="0"/>
                  </a:lnTo>
                  <a:lnTo>
                    <a:pt x="1591976" y="0"/>
                  </a:lnTo>
                  <a:lnTo>
                    <a:pt x="1645041" y="0"/>
                  </a:lnTo>
                  <a:lnTo>
                    <a:pt x="1698107" y="0"/>
                  </a:lnTo>
                  <a:lnTo>
                    <a:pt x="1751173" y="0"/>
                  </a:lnTo>
                  <a:lnTo>
                    <a:pt x="1804239" y="0"/>
                  </a:lnTo>
                  <a:lnTo>
                    <a:pt x="1857305" y="0"/>
                  </a:lnTo>
                  <a:lnTo>
                    <a:pt x="1910371" y="0"/>
                  </a:lnTo>
                  <a:lnTo>
                    <a:pt x="1963437" y="0"/>
                  </a:lnTo>
                  <a:lnTo>
                    <a:pt x="2016503" y="0"/>
                  </a:lnTo>
                  <a:lnTo>
                    <a:pt x="2069568" y="0"/>
                  </a:lnTo>
                  <a:lnTo>
                    <a:pt x="2122634" y="0"/>
                  </a:lnTo>
                  <a:lnTo>
                    <a:pt x="2175700" y="0"/>
                  </a:lnTo>
                  <a:lnTo>
                    <a:pt x="2228766" y="0"/>
                  </a:lnTo>
                  <a:lnTo>
                    <a:pt x="2281832" y="0"/>
                  </a:lnTo>
                  <a:lnTo>
                    <a:pt x="2334898" y="0"/>
                  </a:lnTo>
                  <a:lnTo>
                    <a:pt x="2387964" y="0"/>
                  </a:lnTo>
                  <a:lnTo>
                    <a:pt x="2441030" y="0"/>
                  </a:lnTo>
                  <a:lnTo>
                    <a:pt x="2494095" y="0"/>
                  </a:lnTo>
                  <a:lnTo>
                    <a:pt x="2547161" y="0"/>
                  </a:lnTo>
                  <a:lnTo>
                    <a:pt x="2600227" y="0"/>
                  </a:lnTo>
                  <a:lnTo>
                    <a:pt x="2653293" y="0"/>
                  </a:lnTo>
                  <a:lnTo>
                    <a:pt x="2706359" y="0"/>
                  </a:lnTo>
                  <a:lnTo>
                    <a:pt x="2759425" y="0"/>
                  </a:lnTo>
                  <a:lnTo>
                    <a:pt x="2812491" y="0"/>
                  </a:lnTo>
                  <a:lnTo>
                    <a:pt x="2865556" y="0"/>
                  </a:lnTo>
                  <a:lnTo>
                    <a:pt x="2918622" y="0"/>
                  </a:lnTo>
                  <a:lnTo>
                    <a:pt x="2971688" y="0"/>
                  </a:lnTo>
                  <a:lnTo>
                    <a:pt x="3024754" y="0"/>
                  </a:lnTo>
                  <a:lnTo>
                    <a:pt x="3077820" y="0"/>
                  </a:lnTo>
                  <a:lnTo>
                    <a:pt x="3130886" y="0"/>
                  </a:lnTo>
                  <a:lnTo>
                    <a:pt x="3183952" y="0"/>
                  </a:lnTo>
                  <a:lnTo>
                    <a:pt x="3237018" y="0"/>
                  </a:lnTo>
                  <a:lnTo>
                    <a:pt x="3290083" y="0"/>
                  </a:lnTo>
                  <a:lnTo>
                    <a:pt x="3343149" y="0"/>
                  </a:lnTo>
                  <a:lnTo>
                    <a:pt x="3396215" y="0"/>
                  </a:lnTo>
                  <a:lnTo>
                    <a:pt x="3449281" y="0"/>
                  </a:lnTo>
                  <a:lnTo>
                    <a:pt x="3502347" y="0"/>
                  </a:lnTo>
                  <a:lnTo>
                    <a:pt x="3555413" y="0"/>
                  </a:lnTo>
                  <a:lnTo>
                    <a:pt x="3608479" y="0"/>
                  </a:lnTo>
                  <a:lnTo>
                    <a:pt x="3661545" y="0"/>
                  </a:lnTo>
                  <a:lnTo>
                    <a:pt x="3714610" y="0"/>
                  </a:lnTo>
                  <a:lnTo>
                    <a:pt x="3767676" y="0"/>
                  </a:lnTo>
                  <a:lnTo>
                    <a:pt x="3820742" y="0"/>
                  </a:lnTo>
                  <a:lnTo>
                    <a:pt x="3873808" y="0"/>
                  </a:lnTo>
                  <a:lnTo>
                    <a:pt x="3926874" y="0"/>
                  </a:lnTo>
                  <a:lnTo>
                    <a:pt x="3979940" y="0"/>
                  </a:lnTo>
                  <a:lnTo>
                    <a:pt x="4033006" y="0"/>
                  </a:lnTo>
                  <a:lnTo>
                    <a:pt x="4086072" y="0"/>
                  </a:lnTo>
                  <a:lnTo>
                    <a:pt x="4139137" y="0"/>
                  </a:lnTo>
                  <a:lnTo>
                    <a:pt x="4192203" y="0"/>
                  </a:lnTo>
                  <a:lnTo>
                    <a:pt x="4245269" y="0"/>
                  </a:lnTo>
                  <a:lnTo>
                    <a:pt x="4298335" y="0"/>
                  </a:lnTo>
                  <a:lnTo>
                    <a:pt x="4351401" y="0"/>
                  </a:lnTo>
                  <a:lnTo>
                    <a:pt x="4404467" y="0"/>
                  </a:lnTo>
                  <a:lnTo>
                    <a:pt x="4457533" y="0"/>
                  </a:lnTo>
                  <a:lnTo>
                    <a:pt x="4510598" y="0"/>
                  </a:lnTo>
                  <a:lnTo>
                    <a:pt x="4563664" y="0"/>
                  </a:lnTo>
                  <a:lnTo>
                    <a:pt x="4616730" y="0"/>
                  </a:lnTo>
                  <a:lnTo>
                    <a:pt x="4669796" y="0"/>
                  </a:lnTo>
                  <a:lnTo>
                    <a:pt x="4722862" y="0"/>
                  </a:lnTo>
                  <a:lnTo>
                    <a:pt x="4775928" y="0"/>
                  </a:lnTo>
                  <a:lnTo>
                    <a:pt x="4828994" y="0"/>
                  </a:lnTo>
                  <a:lnTo>
                    <a:pt x="4882060" y="0"/>
                  </a:lnTo>
                  <a:lnTo>
                    <a:pt x="4935125" y="0"/>
                  </a:lnTo>
                  <a:lnTo>
                    <a:pt x="4988191" y="0"/>
                  </a:lnTo>
                  <a:lnTo>
                    <a:pt x="5041257" y="0"/>
                  </a:lnTo>
                  <a:lnTo>
                    <a:pt x="5094323" y="0"/>
                  </a:lnTo>
                  <a:lnTo>
                    <a:pt x="5147389" y="0"/>
                  </a:lnTo>
                  <a:lnTo>
                    <a:pt x="5200455" y="0"/>
                  </a:lnTo>
                  <a:lnTo>
                    <a:pt x="5253521" y="0"/>
                  </a:lnTo>
                </a:path>
              </a:pathLst>
            </a:custGeom>
            <a:ln w="40651" cap="flat">
              <a:solidFill>
                <a:srgbClr val="E8E8E8">
                  <a:alpha val="100000"/>
                </a:srgbClr>
              </a:solidFill>
              <a:prstDash val="solid"/>
              <a:round/>
            </a:ln>
          </p:spPr>
          <p:txBody>
            <a:bodyPr/>
            <a:lstStyle/>
            <a:p/>
          </p:txBody>
        </p:sp>
        <p:sp>
          <p:nvSpPr>
            <p:cNvPr id="27" name="pl27"/>
            <p:cNvSpPr/>
            <p:nvPr/>
          </p:nvSpPr>
          <p:spPr>
            <a:xfrm>
              <a:off x="2126629" y="2021736"/>
              <a:ext cx="5253521" cy="878457"/>
            </a:xfrm>
            <a:custGeom>
              <a:avLst/>
              <a:pathLst>
                <a:path w="5253521" h="878457">
                  <a:moveTo>
                    <a:pt x="0" y="878457"/>
                  </a:moveTo>
                  <a:lnTo>
                    <a:pt x="53065" y="878405"/>
                  </a:lnTo>
                  <a:lnTo>
                    <a:pt x="106131" y="878344"/>
                  </a:lnTo>
                  <a:lnTo>
                    <a:pt x="159197" y="878273"/>
                  </a:lnTo>
                  <a:lnTo>
                    <a:pt x="212263" y="878189"/>
                  </a:lnTo>
                  <a:lnTo>
                    <a:pt x="265329" y="878090"/>
                  </a:lnTo>
                  <a:lnTo>
                    <a:pt x="318395" y="877975"/>
                  </a:lnTo>
                  <a:lnTo>
                    <a:pt x="371461" y="877838"/>
                  </a:lnTo>
                  <a:lnTo>
                    <a:pt x="424526" y="877678"/>
                  </a:lnTo>
                  <a:lnTo>
                    <a:pt x="477592" y="877491"/>
                  </a:lnTo>
                  <a:lnTo>
                    <a:pt x="530658" y="877270"/>
                  </a:lnTo>
                  <a:lnTo>
                    <a:pt x="583724" y="877010"/>
                  </a:lnTo>
                  <a:lnTo>
                    <a:pt x="636790" y="876706"/>
                  </a:lnTo>
                  <a:lnTo>
                    <a:pt x="689856" y="876348"/>
                  </a:lnTo>
                  <a:lnTo>
                    <a:pt x="742922" y="875927"/>
                  </a:lnTo>
                  <a:lnTo>
                    <a:pt x="795988" y="875434"/>
                  </a:lnTo>
                  <a:lnTo>
                    <a:pt x="849053" y="874854"/>
                  </a:lnTo>
                  <a:lnTo>
                    <a:pt x="902119" y="874174"/>
                  </a:lnTo>
                  <a:lnTo>
                    <a:pt x="955185" y="873376"/>
                  </a:lnTo>
                  <a:lnTo>
                    <a:pt x="1008251" y="872440"/>
                  </a:lnTo>
                  <a:lnTo>
                    <a:pt x="1061317" y="871343"/>
                  </a:lnTo>
                  <a:lnTo>
                    <a:pt x="1114383" y="870056"/>
                  </a:lnTo>
                  <a:lnTo>
                    <a:pt x="1167449" y="868548"/>
                  </a:lnTo>
                  <a:lnTo>
                    <a:pt x="1220515" y="866783"/>
                  </a:lnTo>
                  <a:lnTo>
                    <a:pt x="1273580" y="864717"/>
                  </a:lnTo>
                  <a:lnTo>
                    <a:pt x="1326646" y="862301"/>
                  </a:lnTo>
                  <a:lnTo>
                    <a:pt x="1379712" y="859479"/>
                  </a:lnTo>
                  <a:lnTo>
                    <a:pt x="1432778" y="856185"/>
                  </a:lnTo>
                  <a:lnTo>
                    <a:pt x="1485844" y="852346"/>
                  </a:lnTo>
                  <a:lnTo>
                    <a:pt x="1538910" y="847876"/>
                  </a:lnTo>
                  <a:lnTo>
                    <a:pt x="1591976" y="842683"/>
                  </a:lnTo>
                  <a:lnTo>
                    <a:pt x="1645041" y="836659"/>
                  </a:lnTo>
                  <a:lnTo>
                    <a:pt x="1698107" y="829688"/>
                  </a:lnTo>
                  <a:lnTo>
                    <a:pt x="1751173" y="821641"/>
                  </a:lnTo>
                  <a:lnTo>
                    <a:pt x="1804239" y="812379"/>
                  </a:lnTo>
                  <a:lnTo>
                    <a:pt x="1857305" y="801757"/>
                  </a:lnTo>
                  <a:lnTo>
                    <a:pt x="1910371" y="789620"/>
                  </a:lnTo>
                  <a:lnTo>
                    <a:pt x="1963437" y="775817"/>
                  </a:lnTo>
                  <a:lnTo>
                    <a:pt x="2016503" y="760196"/>
                  </a:lnTo>
                  <a:lnTo>
                    <a:pt x="2069568" y="742621"/>
                  </a:lnTo>
                  <a:lnTo>
                    <a:pt x="2122634" y="722974"/>
                  </a:lnTo>
                  <a:lnTo>
                    <a:pt x="2175700" y="701169"/>
                  </a:lnTo>
                  <a:lnTo>
                    <a:pt x="2228766" y="677163"/>
                  </a:lnTo>
                  <a:lnTo>
                    <a:pt x="2281832" y="650966"/>
                  </a:lnTo>
                  <a:lnTo>
                    <a:pt x="2334898" y="622651"/>
                  </a:lnTo>
                  <a:lnTo>
                    <a:pt x="2387964" y="592364"/>
                  </a:lnTo>
                  <a:lnTo>
                    <a:pt x="2441030" y="560326"/>
                  </a:lnTo>
                  <a:lnTo>
                    <a:pt x="2494095" y="526832"/>
                  </a:lnTo>
                  <a:lnTo>
                    <a:pt x="2547161" y="492244"/>
                  </a:lnTo>
                  <a:lnTo>
                    <a:pt x="2600227" y="456977"/>
                  </a:lnTo>
                  <a:lnTo>
                    <a:pt x="2653293" y="421479"/>
                  </a:lnTo>
                  <a:lnTo>
                    <a:pt x="2706359" y="386212"/>
                  </a:lnTo>
                  <a:lnTo>
                    <a:pt x="2759425" y="351624"/>
                  </a:lnTo>
                  <a:lnTo>
                    <a:pt x="2812491" y="318130"/>
                  </a:lnTo>
                  <a:lnTo>
                    <a:pt x="2865556" y="286092"/>
                  </a:lnTo>
                  <a:lnTo>
                    <a:pt x="2918622" y="255805"/>
                  </a:lnTo>
                  <a:lnTo>
                    <a:pt x="2971688" y="227490"/>
                  </a:lnTo>
                  <a:lnTo>
                    <a:pt x="3024754" y="201293"/>
                  </a:lnTo>
                  <a:lnTo>
                    <a:pt x="3077820" y="177287"/>
                  </a:lnTo>
                  <a:lnTo>
                    <a:pt x="3130886" y="155482"/>
                  </a:lnTo>
                  <a:lnTo>
                    <a:pt x="3183952" y="135835"/>
                  </a:lnTo>
                  <a:lnTo>
                    <a:pt x="3237018" y="118260"/>
                  </a:lnTo>
                  <a:lnTo>
                    <a:pt x="3290083" y="102639"/>
                  </a:lnTo>
                  <a:lnTo>
                    <a:pt x="3343149" y="88836"/>
                  </a:lnTo>
                  <a:lnTo>
                    <a:pt x="3396215" y="76700"/>
                  </a:lnTo>
                  <a:lnTo>
                    <a:pt x="3449281" y="66077"/>
                  </a:lnTo>
                  <a:lnTo>
                    <a:pt x="3502347" y="56816"/>
                  </a:lnTo>
                  <a:lnTo>
                    <a:pt x="3555413" y="48769"/>
                  </a:lnTo>
                  <a:lnTo>
                    <a:pt x="3608479" y="41797"/>
                  </a:lnTo>
                  <a:lnTo>
                    <a:pt x="3661545" y="35773"/>
                  </a:lnTo>
                  <a:lnTo>
                    <a:pt x="3714610" y="30580"/>
                  </a:lnTo>
                  <a:lnTo>
                    <a:pt x="3767676" y="26111"/>
                  </a:lnTo>
                  <a:lnTo>
                    <a:pt x="3820742" y="22271"/>
                  </a:lnTo>
                  <a:lnTo>
                    <a:pt x="3873808" y="18977"/>
                  </a:lnTo>
                  <a:lnTo>
                    <a:pt x="3926874" y="16155"/>
                  </a:lnTo>
                  <a:lnTo>
                    <a:pt x="3979940" y="13739"/>
                  </a:lnTo>
                  <a:lnTo>
                    <a:pt x="4033006" y="11673"/>
                  </a:lnTo>
                  <a:lnTo>
                    <a:pt x="4086072" y="9908"/>
                  </a:lnTo>
                  <a:lnTo>
                    <a:pt x="4139137" y="8400"/>
                  </a:lnTo>
                  <a:lnTo>
                    <a:pt x="4192203" y="7114"/>
                  </a:lnTo>
                  <a:lnTo>
                    <a:pt x="4245269" y="6016"/>
                  </a:lnTo>
                  <a:lnTo>
                    <a:pt x="4298335" y="5080"/>
                  </a:lnTo>
                  <a:lnTo>
                    <a:pt x="4351401" y="4282"/>
                  </a:lnTo>
                  <a:lnTo>
                    <a:pt x="4404467" y="3602"/>
                  </a:lnTo>
                  <a:lnTo>
                    <a:pt x="4457533" y="3023"/>
                  </a:lnTo>
                  <a:lnTo>
                    <a:pt x="4510598" y="2529"/>
                  </a:lnTo>
                  <a:lnTo>
                    <a:pt x="4563664" y="2109"/>
                  </a:lnTo>
                  <a:lnTo>
                    <a:pt x="4616730" y="1751"/>
                  </a:lnTo>
                  <a:lnTo>
                    <a:pt x="4669796" y="1446"/>
                  </a:lnTo>
                  <a:lnTo>
                    <a:pt x="4722862" y="1187"/>
                  </a:lnTo>
                  <a:lnTo>
                    <a:pt x="4775928" y="966"/>
                  </a:lnTo>
                  <a:lnTo>
                    <a:pt x="4828994" y="778"/>
                  </a:lnTo>
                  <a:lnTo>
                    <a:pt x="4882060" y="618"/>
                  </a:lnTo>
                  <a:lnTo>
                    <a:pt x="4935125" y="482"/>
                  </a:lnTo>
                  <a:lnTo>
                    <a:pt x="4988191" y="366"/>
                  </a:lnTo>
                  <a:lnTo>
                    <a:pt x="5041257" y="267"/>
                  </a:lnTo>
                  <a:lnTo>
                    <a:pt x="5094323" y="183"/>
                  </a:lnTo>
                  <a:lnTo>
                    <a:pt x="5147389" y="112"/>
                  </a:lnTo>
                  <a:lnTo>
                    <a:pt x="5200455" y="51"/>
                  </a:lnTo>
                  <a:lnTo>
                    <a:pt x="5253521" y="0"/>
                  </a:lnTo>
                </a:path>
              </a:pathLst>
            </a:custGeom>
            <a:ln w="40651" cap="flat">
              <a:solidFill>
                <a:srgbClr val="E8E8E8">
                  <a:alpha val="100000"/>
                </a:srgbClr>
              </a:solidFill>
              <a:prstDash val="solid"/>
              <a:round/>
            </a:ln>
          </p:spPr>
          <p:txBody>
            <a:bodyPr/>
            <a:lstStyle/>
            <a:p/>
          </p:txBody>
        </p:sp>
        <p:sp>
          <p:nvSpPr>
            <p:cNvPr id="28" name="pl28"/>
            <p:cNvSpPr/>
            <p:nvPr/>
          </p:nvSpPr>
          <p:spPr>
            <a:xfrm>
              <a:off x="2126629" y="2461112"/>
              <a:ext cx="5253521" cy="439228"/>
            </a:xfrm>
            <a:custGeom>
              <a:avLst/>
              <a:pathLst>
                <a:path w="5253521" h="439228">
                  <a:moveTo>
                    <a:pt x="0" y="0"/>
                  </a:moveTo>
                  <a:lnTo>
                    <a:pt x="53065" y="25"/>
                  </a:lnTo>
                  <a:lnTo>
                    <a:pt x="106131" y="56"/>
                  </a:lnTo>
                  <a:lnTo>
                    <a:pt x="159197" y="91"/>
                  </a:lnTo>
                  <a:lnTo>
                    <a:pt x="212263" y="133"/>
                  </a:lnTo>
                  <a:lnTo>
                    <a:pt x="265329" y="183"/>
                  </a:lnTo>
                  <a:lnTo>
                    <a:pt x="318395" y="241"/>
                  </a:lnTo>
                  <a:lnTo>
                    <a:pt x="371461" y="309"/>
                  </a:lnTo>
                  <a:lnTo>
                    <a:pt x="424526" y="389"/>
                  </a:lnTo>
                  <a:lnTo>
                    <a:pt x="477592" y="483"/>
                  </a:lnTo>
                  <a:lnTo>
                    <a:pt x="530658" y="593"/>
                  </a:lnTo>
                  <a:lnTo>
                    <a:pt x="583724" y="723"/>
                  </a:lnTo>
                  <a:lnTo>
                    <a:pt x="636790" y="875"/>
                  </a:lnTo>
                  <a:lnTo>
                    <a:pt x="689856" y="1054"/>
                  </a:lnTo>
                  <a:lnTo>
                    <a:pt x="742922" y="1264"/>
                  </a:lnTo>
                  <a:lnTo>
                    <a:pt x="795988" y="1511"/>
                  </a:lnTo>
                  <a:lnTo>
                    <a:pt x="849053" y="1801"/>
                  </a:lnTo>
                  <a:lnTo>
                    <a:pt x="902119" y="2141"/>
                  </a:lnTo>
                  <a:lnTo>
                    <a:pt x="955185" y="2540"/>
                  </a:lnTo>
                  <a:lnTo>
                    <a:pt x="1008251" y="3008"/>
                  </a:lnTo>
                  <a:lnTo>
                    <a:pt x="1061317" y="3557"/>
                  </a:lnTo>
                  <a:lnTo>
                    <a:pt x="1114383" y="4200"/>
                  </a:lnTo>
                  <a:lnTo>
                    <a:pt x="1167449" y="4954"/>
                  </a:lnTo>
                  <a:lnTo>
                    <a:pt x="1220515" y="5836"/>
                  </a:lnTo>
                  <a:lnTo>
                    <a:pt x="1273580" y="6869"/>
                  </a:lnTo>
                  <a:lnTo>
                    <a:pt x="1326646" y="8077"/>
                  </a:lnTo>
                  <a:lnTo>
                    <a:pt x="1379712" y="9488"/>
                  </a:lnTo>
                  <a:lnTo>
                    <a:pt x="1432778" y="11135"/>
                  </a:lnTo>
                  <a:lnTo>
                    <a:pt x="1485844" y="13055"/>
                  </a:lnTo>
                  <a:lnTo>
                    <a:pt x="1538910" y="15290"/>
                  </a:lnTo>
                  <a:lnTo>
                    <a:pt x="1591976" y="17886"/>
                  </a:lnTo>
                  <a:lnTo>
                    <a:pt x="1645041" y="20898"/>
                  </a:lnTo>
                  <a:lnTo>
                    <a:pt x="1698107" y="24384"/>
                  </a:lnTo>
                  <a:lnTo>
                    <a:pt x="1751173" y="28408"/>
                  </a:lnTo>
                  <a:lnTo>
                    <a:pt x="1804239" y="33038"/>
                  </a:lnTo>
                  <a:lnTo>
                    <a:pt x="1857305" y="38350"/>
                  </a:lnTo>
                  <a:lnTo>
                    <a:pt x="1910371" y="44418"/>
                  </a:lnTo>
                  <a:lnTo>
                    <a:pt x="1963437" y="51319"/>
                  </a:lnTo>
                  <a:lnTo>
                    <a:pt x="2016503" y="59130"/>
                  </a:lnTo>
                  <a:lnTo>
                    <a:pt x="2069568" y="67917"/>
                  </a:lnTo>
                  <a:lnTo>
                    <a:pt x="2122634" y="77741"/>
                  </a:lnTo>
                  <a:lnTo>
                    <a:pt x="2175700" y="88643"/>
                  </a:lnTo>
                  <a:lnTo>
                    <a:pt x="2228766" y="100646"/>
                  </a:lnTo>
                  <a:lnTo>
                    <a:pt x="2281832" y="113745"/>
                  </a:lnTo>
                  <a:lnTo>
                    <a:pt x="2334898" y="127902"/>
                  </a:lnTo>
                  <a:lnTo>
                    <a:pt x="2387964" y="143046"/>
                  </a:lnTo>
                  <a:lnTo>
                    <a:pt x="2441030" y="159065"/>
                  </a:lnTo>
                  <a:lnTo>
                    <a:pt x="2494095" y="175812"/>
                  </a:lnTo>
                  <a:lnTo>
                    <a:pt x="2547161" y="193106"/>
                  </a:lnTo>
                  <a:lnTo>
                    <a:pt x="2600227" y="210739"/>
                  </a:lnTo>
                  <a:lnTo>
                    <a:pt x="2653293" y="228488"/>
                  </a:lnTo>
                  <a:lnTo>
                    <a:pt x="2706359" y="246122"/>
                  </a:lnTo>
                  <a:lnTo>
                    <a:pt x="2759425" y="263416"/>
                  </a:lnTo>
                  <a:lnTo>
                    <a:pt x="2812491" y="280163"/>
                  </a:lnTo>
                  <a:lnTo>
                    <a:pt x="2865556" y="296182"/>
                  </a:lnTo>
                  <a:lnTo>
                    <a:pt x="2918622" y="311325"/>
                  </a:lnTo>
                  <a:lnTo>
                    <a:pt x="2971688" y="325483"/>
                  </a:lnTo>
                  <a:lnTo>
                    <a:pt x="3024754" y="338581"/>
                  </a:lnTo>
                  <a:lnTo>
                    <a:pt x="3077820" y="350584"/>
                  </a:lnTo>
                  <a:lnTo>
                    <a:pt x="3130886" y="361487"/>
                  </a:lnTo>
                  <a:lnTo>
                    <a:pt x="3183952" y="371310"/>
                  </a:lnTo>
                  <a:lnTo>
                    <a:pt x="3237018" y="380098"/>
                  </a:lnTo>
                  <a:lnTo>
                    <a:pt x="3290083" y="387908"/>
                  </a:lnTo>
                  <a:lnTo>
                    <a:pt x="3343149" y="394810"/>
                  </a:lnTo>
                  <a:lnTo>
                    <a:pt x="3396215" y="400878"/>
                  </a:lnTo>
                  <a:lnTo>
                    <a:pt x="3449281" y="406189"/>
                  </a:lnTo>
                  <a:lnTo>
                    <a:pt x="3502347" y="410820"/>
                  </a:lnTo>
                  <a:lnTo>
                    <a:pt x="3555413" y="414844"/>
                  </a:lnTo>
                  <a:lnTo>
                    <a:pt x="3608479" y="418329"/>
                  </a:lnTo>
                  <a:lnTo>
                    <a:pt x="3661545" y="421341"/>
                  </a:lnTo>
                  <a:lnTo>
                    <a:pt x="3714610" y="423938"/>
                  </a:lnTo>
                  <a:lnTo>
                    <a:pt x="3767676" y="426173"/>
                  </a:lnTo>
                  <a:lnTo>
                    <a:pt x="3820742" y="428092"/>
                  </a:lnTo>
                  <a:lnTo>
                    <a:pt x="3873808" y="429739"/>
                  </a:lnTo>
                  <a:lnTo>
                    <a:pt x="3926874" y="431150"/>
                  </a:lnTo>
                  <a:lnTo>
                    <a:pt x="3979940" y="432358"/>
                  </a:lnTo>
                  <a:lnTo>
                    <a:pt x="4033006" y="433391"/>
                  </a:lnTo>
                  <a:lnTo>
                    <a:pt x="4086072" y="434274"/>
                  </a:lnTo>
                  <a:lnTo>
                    <a:pt x="4139137" y="435028"/>
                  </a:lnTo>
                  <a:lnTo>
                    <a:pt x="4192203" y="435671"/>
                  </a:lnTo>
                  <a:lnTo>
                    <a:pt x="4245269" y="436220"/>
                  </a:lnTo>
                  <a:lnTo>
                    <a:pt x="4298335" y="436688"/>
                  </a:lnTo>
                  <a:lnTo>
                    <a:pt x="4351401" y="437087"/>
                  </a:lnTo>
                  <a:lnTo>
                    <a:pt x="4404467" y="437427"/>
                  </a:lnTo>
                  <a:lnTo>
                    <a:pt x="4457533" y="437717"/>
                  </a:lnTo>
                  <a:lnTo>
                    <a:pt x="4510598" y="437963"/>
                  </a:lnTo>
                  <a:lnTo>
                    <a:pt x="4563664" y="438174"/>
                  </a:lnTo>
                  <a:lnTo>
                    <a:pt x="4616730" y="438353"/>
                  </a:lnTo>
                  <a:lnTo>
                    <a:pt x="4669796" y="438505"/>
                  </a:lnTo>
                  <a:lnTo>
                    <a:pt x="4722862" y="438635"/>
                  </a:lnTo>
                  <a:lnTo>
                    <a:pt x="4775928" y="438745"/>
                  </a:lnTo>
                  <a:lnTo>
                    <a:pt x="4828994" y="438839"/>
                  </a:lnTo>
                  <a:lnTo>
                    <a:pt x="4882060" y="438919"/>
                  </a:lnTo>
                  <a:lnTo>
                    <a:pt x="4935125" y="438987"/>
                  </a:lnTo>
                  <a:lnTo>
                    <a:pt x="4988191" y="439045"/>
                  </a:lnTo>
                  <a:lnTo>
                    <a:pt x="5041257" y="439094"/>
                  </a:lnTo>
                  <a:lnTo>
                    <a:pt x="5094323" y="439136"/>
                  </a:lnTo>
                  <a:lnTo>
                    <a:pt x="5147389" y="439172"/>
                  </a:lnTo>
                  <a:lnTo>
                    <a:pt x="5200455" y="439202"/>
                  </a:lnTo>
                  <a:lnTo>
                    <a:pt x="5253521" y="439228"/>
                  </a:lnTo>
                </a:path>
              </a:pathLst>
            </a:custGeom>
            <a:ln w="40651" cap="flat">
              <a:solidFill>
                <a:srgbClr val="E8E8E8">
                  <a:alpha val="100000"/>
                </a:srgbClr>
              </a:solidFill>
              <a:prstDash val="solid"/>
              <a:round/>
            </a:ln>
          </p:spPr>
          <p:txBody>
            <a:bodyPr/>
            <a:lstStyle/>
            <a:p/>
          </p:txBody>
        </p:sp>
        <p:sp>
          <p:nvSpPr>
            <p:cNvPr id="29" name="pl29"/>
            <p:cNvSpPr/>
            <p:nvPr/>
          </p:nvSpPr>
          <p:spPr>
            <a:xfrm>
              <a:off x="2126629" y="1801900"/>
              <a:ext cx="5253521" cy="658842"/>
            </a:xfrm>
            <a:custGeom>
              <a:avLst/>
              <a:pathLst>
                <a:path w="5253521" h="658842">
                  <a:moveTo>
                    <a:pt x="0" y="0"/>
                  </a:moveTo>
                  <a:lnTo>
                    <a:pt x="53065" y="38"/>
                  </a:lnTo>
                  <a:lnTo>
                    <a:pt x="106131" y="84"/>
                  </a:lnTo>
                  <a:lnTo>
                    <a:pt x="159197" y="137"/>
                  </a:lnTo>
                  <a:lnTo>
                    <a:pt x="212263" y="200"/>
                  </a:lnTo>
                  <a:lnTo>
                    <a:pt x="265329" y="274"/>
                  </a:lnTo>
                  <a:lnTo>
                    <a:pt x="318395" y="361"/>
                  </a:lnTo>
                  <a:lnTo>
                    <a:pt x="371461" y="463"/>
                  </a:lnTo>
                  <a:lnTo>
                    <a:pt x="424526" y="583"/>
                  </a:lnTo>
                  <a:lnTo>
                    <a:pt x="477592" y="724"/>
                  </a:lnTo>
                  <a:lnTo>
                    <a:pt x="530658" y="890"/>
                  </a:lnTo>
                  <a:lnTo>
                    <a:pt x="583724" y="1084"/>
                  </a:lnTo>
                  <a:lnTo>
                    <a:pt x="636790" y="1313"/>
                  </a:lnTo>
                  <a:lnTo>
                    <a:pt x="689856" y="1581"/>
                  </a:lnTo>
                  <a:lnTo>
                    <a:pt x="742922" y="1897"/>
                  </a:lnTo>
                  <a:lnTo>
                    <a:pt x="795988" y="2267"/>
                  </a:lnTo>
                  <a:lnTo>
                    <a:pt x="849053" y="2701"/>
                  </a:lnTo>
                  <a:lnTo>
                    <a:pt x="902119" y="3211"/>
                  </a:lnTo>
                  <a:lnTo>
                    <a:pt x="955185" y="3810"/>
                  </a:lnTo>
                  <a:lnTo>
                    <a:pt x="1008251" y="4512"/>
                  </a:lnTo>
                  <a:lnTo>
                    <a:pt x="1061317" y="5335"/>
                  </a:lnTo>
                  <a:lnTo>
                    <a:pt x="1114383" y="6300"/>
                  </a:lnTo>
                  <a:lnTo>
                    <a:pt x="1167449" y="7431"/>
                  </a:lnTo>
                  <a:lnTo>
                    <a:pt x="1220515" y="8755"/>
                  </a:lnTo>
                  <a:lnTo>
                    <a:pt x="1273580" y="10304"/>
                  </a:lnTo>
                  <a:lnTo>
                    <a:pt x="1326646" y="12116"/>
                  </a:lnTo>
                  <a:lnTo>
                    <a:pt x="1379712" y="14233"/>
                  </a:lnTo>
                  <a:lnTo>
                    <a:pt x="1432778" y="16703"/>
                  </a:lnTo>
                  <a:lnTo>
                    <a:pt x="1485844" y="19583"/>
                  </a:lnTo>
                  <a:lnTo>
                    <a:pt x="1538910" y="22935"/>
                  </a:lnTo>
                  <a:lnTo>
                    <a:pt x="1591976" y="26830"/>
                  </a:lnTo>
                  <a:lnTo>
                    <a:pt x="1645041" y="31348"/>
                  </a:lnTo>
                  <a:lnTo>
                    <a:pt x="1698107" y="36576"/>
                  </a:lnTo>
                  <a:lnTo>
                    <a:pt x="1751173" y="42612"/>
                  </a:lnTo>
                  <a:lnTo>
                    <a:pt x="1804239" y="49558"/>
                  </a:lnTo>
                  <a:lnTo>
                    <a:pt x="1857305" y="57525"/>
                  </a:lnTo>
                  <a:lnTo>
                    <a:pt x="1910371" y="66627"/>
                  </a:lnTo>
                  <a:lnTo>
                    <a:pt x="1963437" y="76979"/>
                  </a:lnTo>
                  <a:lnTo>
                    <a:pt x="2016503" y="88695"/>
                  </a:lnTo>
                  <a:lnTo>
                    <a:pt x="2069568" y="101876"/>
                  </a:lnTo>
                  <a:lnTo>
                    <a:pt x="2122634" y="116611"/>
                  </a:lnTo>
                  <a:lnTo>
                    <a:pt x="2175700" y="132965"/>
                  </a:lnTo>
                  <a:lnTo>
                    <a:pt x="2228766" y="150970"/>
                  </a:lnTo>
                  <a:lnTo>
                    <a:pt x="2281832" y="170618"/>
                  </a:lnTo>
                  <a:lnTo>
                    <a:pt x="2334898" y="191854"/>
                  </a:lnTo>
                  <a:lnTo>
                    <a:pt x="2387964" y="214569"/>
                  </a:lnTo>
                  <a:lnTo>
                    <a:pt x="2441030" y="238598"/>
                  </a:lnTo>
                  <a:lnTo>
                    <a:pt x="2494095" y="263718"/>
                  </a:lnTo>
                  <a:lnTo>
                    <a:pt x="2547161" y="289659"/>
                  </a:lnTo>
                  <a:lnTo>
                    <a:pt x="2600227" y="316109"/>
                  </a:lnTo>
                  <a:lnTo>
                    <a:pt x="2653293" y="342733"/>
                  </a:lnTo>
                  <a:lnTo>
                    <a:pt x="2706359" y="369183"/>
                  </a:lnTo>
                  <a:lnTo>
                    <a:pt x="2759425" y="395124"/>
                  </a:lnTo>
                  <a:lnTo>
                    <a:pt x="2812491" y="420244"/>
                  </a:lnTo>
                  <a:lnTo>
                    <a:pt x="2865556" y="444273"/>
                  </a:lnTo>
                  <a:lnTo>
                    <a:pt x="2918622" y="466988"/>
                  </a:lnTo>
                  <a:lnTo>
                    <a:pt x="2971688" y="488224"/>
                  </a:lnTo>
                  <a:lnTo>
                    <a:pt x="3024754" y="507872"/>
                  </a:lnTo>
                  <a:lnTo>
                    <a:pt x="3077820" y="525877"/>
                  </a:lnTo>
                  <a:lnTo>
                    <a:pt x="3130886" y="542230"/>
                  </a:lnTo>
                  <a:lnTo>
                    <a:pt x="3183952" y="556966"/>
                  </a:lnTo>
                  <a:lnTo>
                    <a:pt x="3237018" y="570147"/>
                  </a:lnTo>
                  <a:lnTo>
                    <a:pt x="3290083" y="581863"/>
                  </a:lnTo>
                  <a:lnTo>
                    <a:pt x="3343149" y="592215"/>
                  </a:lnTo>
                  <a:lnTo>
                    <a:pt x="3396215" y="601317"/>
                  </a:lnTo>
                  <a:lnTo>
                    <a:pt x="3449281" y="609284"/>
                  </a:lnTo>
                  <a:lnTo>
                    <a:pt x="3502347" y="616230"/>
                  </a:lnTo>
                  <a:lnTo>
                    <a:pt x="3555413" y="622266"/>
                  </a:lnTo>
                  <a:lnTo>
                    <a:pt x="3608479" y="627494"/>
                  </a:lnTo>
                  <a:lnTo>
                    <a:pt x="3661545" y="632012"/>
                  </a:lnTo>
                  <a:lnTo>
                    <a:pt x="3714610" y="635907"/>
                  </a:lnTo>
                  <a:lnTo>
                    <a:pt x="3767676" y="639259"/>
                  </a:lnTo>
                  <a:lnTo>
                    <a:pt x="3820742" y="642139"/>
                  </a:lnTo>
                  <a:lnTo>
                    <a:pt x="3873808" y="644609"/>
                  </a:lnTo>
                  <a:lnTo>
                    <a:pt x="3926874" y="646726"/>
                  </a:lnTo>
                  <a:lnTo>
                    <a:pt x="3979940" y="648538"/>
                  </a:lnTo>
                  <a:lnTo>
                    <a:pt x="4033006" y="650087"/>
                  </a:lnTo>
                  <a:lnTo>
                    <a:pt x="4086072" y="651411"/>
                  </a:lnTo>
                  <a:lnTo>
                    <a:pt x="4139137" y="652542"/>
                  </a:lnTo>
                  <a:lnTo>
                    <a:pt x="4192203" y="653507"/>
                  </a:lnTo>
                  <a:lnTo>
                    <a:pt x="4245269" y="654330"/>
                  </a:lnTo>
                  <a:lnTo>
                    <a:pt x="4298335" y="655032"/>
                  </a:lnTo>
                  <a:lnTo>
                    <a:pt x="4351401" y="655631"/>
                  </a:lnTo>
                  <a:lnTo>
                    <a:pt x="4404467" y="656141"/>
                  </a:lnTo>
                  <a:lnTo>
                    <a:pt x="4457533" y="656575"/>
                  </a:lnTo>
                  <a:lnTo>
                    <a:pt x="4510598" y="656945"/>
                  </a:lnTo>
                  <a:lnTo>
                    <a:pt x="4563664" y="657261"/>
                  </a:lnTo>
                  <a:lnTo>
                    <a:pt x="4616730" y="657529"/>
                  </a:lnTo>
                  <a:lnTo>
                    <a:pt x="4669796" y="657758"/>
                  </a:lnTo>
                  <a:lnTo>
                    <a:pt x="4722862" y="657952"/>
                  </a:lnTo>
                  <a:lnTo>
                    <a:pt x="4775928" y="658118"/>
                  </a:lnTo>
                  <a:lnTo>
                    <a:pt x="4828994" y="658259"/>
                  </a:lnTo>
                  <a:lnTo>
                    <a:pt x="4882060" y="658379"/>
                  </a:lnTo>
                  <a:lnTo>
                    <a:pt x="4935125" y="658481"/>
                  </a:lnTo>
                  <a:lnTo>
                    <a:pt x="4988191" y="658568"/>
                  </a:lnTo>
                  <a:lnTo>
                    <a:pt x="5041257" y="658642"/>
                  </a:lnTo>
                  <a:lnTo>
                    <a:pt x="5094323" y="658705"/>
                  </a:lnTo>
                  <a:lnTo>
                    <a:pt x="5147389" y="658758"/>
                  </a:lnTo>
                  <a:lnTo>
                    <a:pt x="5200455" y="658804"/>
                  </a:lnTo>
                  <a:lnTo>
                    <a:pt x="5253521" y="658842"/>
                  </a:lnTo>
                </a:path>
              </a:pathLst>
            </a:custGeom>
            <a:ln w="40651" cap="flat">
              <a:solidFill>
                <a:srgbClr val="E8E8E8">
                  <a:alpha val="100000"/>
                </a:srgbClr>
              </a:solidFill>
              <a:prstDash val="solid"/>
              <a:round/>
            </a:ln>
          </p:spPr>
          <p:txBody>
            <a:bodyPr/>
            <a:lstStyle/>
            <a:p/>
          </p:txBody>
        </p:sp>
        <p:sp>
          <p:nvSpPr>
            <p:cNvPr id="30" name="pl30"/>
            <p:cNvSpPr/>
            <p:nvPr/>
          </p:nvSpPr>
          <p:spPr>
            <a:xfrm>
              <a:off x="2126629" y="2241350"/>
              <a:ext cx="5253521" cy="439228"/>
            </a:xfrm>
            <a:custGeom>
              <a:avLst/>
              <a:pathLst>
                <a:path w="5253521" h="439228">
                  <a:moveTo>
                    <a:pt x="0" y="0"/>
                  </a:moveTo>
                  <a:lnTo>
                    <a:pt x="53065" y="25"/>
                  </a:lnTo>
                  <a:lnTo>
                    <a:pt x="106131" y="56"/>
                  </a:lnTo>
                  <a:lnTo>
                    <a:pt x="159197" y="91"/>
                  </a:lnTo>
                  <a:lnTo>
                    <a:pt x="212263" y="133"/>
                  </a:lnTo>
                  <a:lnTo>
                    <a:pt x="265329" y="183"/>
                  </a:lnTo>
                  <a:lnTo>
                    <a:pt x="318395" y="241"/>
                  </a:lnTo>
                  <a:lnTo>
                    <a:pt x="371461" y="309"/>
                  </a:lnTo>
                  <a:lnTo>
                    <a:pt x="424526" y="389"/>
                  </a:lnTo>
                  <a:lnTo>
                    <a:pt x="477592" y="483"/>
                  </a:lnTo>
                  <a:lnTo>
                    <a:pt x="530658" y="593"/>
                  </a:lnTo>
                  <a:lnTo>
                    <a:pt x="583724" y="723"/>
                  </a:lnTo>
                  <a:lnTo>
                    <a:pt x="636790" y="875"/>
                  </a:lnTo>
                  <a:lnTo>
                    <a:pt x="689856" y="1054"/>
                  </a:lnTo>
                  <a:lnTo>
                    <a:pt x="742922" y="1264"/>
                  </a:lnTo>
                  <a:lnTo>
                    <a:pt x="795988" y="1511"/>
                  </a:lnTo>
                  <a:lnTo>
                    <a:pt x="849053" y="1801"/>
                  </a:lnTo>
                  <a:lnTo>
                    <a:pt x="902119" y="2141"/>
                  </a:lnTo>
                  <a:lnTo>
                    <a:pt x="955185" y="2540"/>
                  </a:lnTo>
                  <a:lnTo>
                    <a:pt x="1008251" y="3008"/>
                  </a:lnTo>
                  <a:lnTo>
                    <a:pt x="1061317" y="3557"/>
                  </a:lnTo>
                  <a:lnTo>
                    <a:pt x="1114383" y="4200"/>
                  </a:lnTo>
                  <a:lnTo>
                    <a:pt x="1167449" y="4954"/>
                  </a:lnTo>
                  <a:lnTo>
                    <a:pt x="1220515" y="5836"/>
                  </a:lnTo>
                  <a:lnTo>
                    <a:pt x="1273580" y="6869"/>
                  </a:lnTo>
                  <a:lnTo>
                    <a:pt x="1326646" y="8077"/>
                  </a:lnTo>
                  <a:lnTo>
                    <a:pt x="1379712" y="9488"/>
                  </a:lnTo>
                  <a:lnTo>
                    <a:pt x="1432778" y="11135"/>
                  </a:lnTo>
                  <a:lnTo>
                    <a:pt x="1485844" y="13055"/>
                  </a:lnTo>
                  <a:lnTo>
                    <a:pt x="1538910" y="15290"/>
                  </a:lnTo>
                  <a:lnTo>
                    <a:pt x="1591976" y="17886"/>
                  </a:lnTo>
                  <a:lnTo>
                    <a:pt x="1645041" y="20898"/>
                  </a:lnTo>
                  <a:lnTo>
                    <a:pt x="1698107" y="24384"/>
                  </a:lnTo>
                  <a:lnTo>
                    <a:pt x="1751173" y="28408"/>
                  </a:lnTo>
                  <a:lnTo>
                    <a:pt x="1804239" y="33038"/>
                  </a:lnTo>
                  <a:lnTo>
                    <a:pt x="1857305" y="38350"/>
                  </a:lnTo>
                  <a:lnTo>
                    <a:pt x="1910371" y="44418"/>
                  </a:lnTo>
                  <a:lnTo>
                    <a:pt x="1963437" y="51319"/>
                  </a:lnTo>
                  <a:lnTo>
                    <a:pt x="2016503" y="59130"/>
                  </a:lnTo>
                  <a:lnTo>
                    <a:pt x="2069568" y="67917"/>
                  </a:lnTo>
                  <a:lnTo>
                    <a:pt x="2122634" y="77741"/>
                  </a:lnTo>
                  <a:lnTo>
                    <a:pt x="2175700" y="88643"/>
                  </a:lnTo>
                  <a:lnTo>
                    <a:pt x="2228766" y="100646"/>
                  </a:lnTo>
                  <a:lnTo>
                    <a:pt x="2281832" y="113745"/>
                  </a:lnTo>
                  <a:lnTo>
                    <a:pt x="2334898" y="127902"/>
                  </a:lnTo>
                  <a:lnTo>
                    <a:pt x="2387964" y="143046"/>
                  </a:lnTo>
                  <a:lnTo>
                    <a:pt x="2441030" y="159065"/>
                  </a:lnTo>
                  <a:lnTo>
                    <a:pt x="2494095" y="175812"/>
                  </a:lnTo>
                  <a:lnTo>
                    <a:pt x="2547161" y="193106"/>
                  </a:lnTo>
                  <a:lnTo>
                    <a:pt x="2600227" y="210739"/>
                  </a:lnTo>
                  <a:lnTo>
                    <a:pt x="2653293" y="228488"/>
                  </a:lnTo>
                  <a:lnTo>
                    <a:pt x="2706359" y="246122"/>
                  </a:lnTo>
                  <a:lnTo>
                    <a:pt x="2759425" y="263416"/>
                  </a:lnTo>
                  <a:lnTo>
                    <a:pt x="2812491" y="280163"/>
                  </a:lnTo>
                  <a:lnTo>
                    <a:pt x="2865556" y="296182"/>
                  </a:lnTo>
                  <a:lnTo>
                    <a:pt x="2918622" y="311325"/>
                  </a:lnTo>
                  <a:lnTo>
                    <a:pt x="2971688" y="325483"/>
                  </a:lnTo>
                  <a:lnTo>
                    <a:pt x="3024754" y="338581"/>
                  </a:lnTo>
                  <a:lnTo>
                    <a:pt x="3077820" y="350584"/>
                  </a:lnTo>
                  <a:lnTo>
                    <a:pt x="3130886" y="361487"/>
                  </a:lnTo>
                  <a:lnTo>
                    <a:pt x="3183952" y="371310"/>
                  </a:lnTo>
                  <a:lnTo>
                    <a:pt x="3237018" y="380098"/>
                  </a:lnTo>
                  <a:lnTo>
                    <a:pt x="3290083" y="387908"/>
                  </a:lnTo>
                  <a:lnTo>
                    <a:pt x="3343149" y="394810"/>
                  </a:lnTo>
                  <a:lnTo>
                    <a:pt x="3396215" y="400878"/>
                  </a:lnTo>
                  <a:lnTo>
                    <a:pt x="3449281" y="406189"/>
                  </a:lnTo>
                  <a:lnTo>
                    <a:pt x="3502347" y="410820"/>
                  </a:lnTo>
                  <a:lnTo>
                    <a:pt x="3555413" y="414844"/>
                  </a:lnTo>
                  <a:lnTo>
                    <a:pt x="3608479" y="418329"/>
                  </a:lnTo>
                  <a:lnTo>
                    <a:pt x="3661545" y="421341"/>
                  </a:lnTo>
                  <a:lnTo>
                    <a:pt x="3714610" y="423938"/>
                  </a:lnTo>
                  <a:lnTo>
                    <a:pt x="3767676" y="426173"/>
                  </a:lnTo>
                  <a:lnTo>
                    <a:pt x="3820742" y="428092"/>
                  </a:lnTo>
                  <a:lnTo>
                    <a:pt x="3873808" y="429739"/>
                  </a:lnTo>
                  <a:lnTo>
                    <a:pt x="3926874" y="431150"/>
                  </a:lnTo>
                  <a:lnTo>
                    <a:pt x="3979940" y="432358"/>
                  </a:lnTo>
                  <a:lnTo>
                    <a:pt x="4033006" y="433391"/>
                  </a:lnTo>
                  <a:lnTo>
                    <a:pt x="4086072" y="434274"/>
                  </a:lnTo>
                  <a:lnTo>
                    <a:pt x="4139137" y="435028"/>
                  </a:lnTo>
                  <a:lnTo>
                    <a:pt x="4192203" y="435671"/>
                  </a:lnTo>
                  <a:lnTo>
                    <a:pt x="4245269" y="436220"/>
                  </a:lnTo>
                  <a:lnTo>
                    <a:pt x="4298335" y="436688"/>
                  </a:lnTo>
                  <a:lnTo>
                    <a:pt x="4351401" y="437087"/>
                  </a:lnTo>
                  <a:lnTo>
                    <a:pt x="4404467" y="437427"/>
                  </a:lnTo>
                  <a:lnTo>
                    <a:pt x="4457533" y="437717"/>
                  </a:lnTo>
                  <a:lnTo>
                    <a:pt x="4510598" y="437963"/>
                  </a:lnTo>
                  <a:lnTo>
                    <a:pt x="4563664" y="438174"/>
                  </a:lnTo>
                  <a:lnTo>
                    <a:pt x="4616730" y="438353"/>
                  </a:lnTo>
                  <a:lnTo>
                    <a:pt x="4669796" y="438505"/>
                  </a:lnTo>
                  <a:lnTo>
                    <a:pt x="4722862" y="438635"/>
                  </a:lnTo>
                  <a:lnTo>
                    <a:pt x="4775928" y="438745"/>
                  </a:lnTo>
                  <a:lnTo>
                    <a:pt x="4828994" y="438839"/>
                  </a:lnTo>
                  <a:lnTo>
                    <a:pt x="4882060" y="438919"/>
                  </a:lnTo>
                  <a:lnTo>
                    <a:pt x="4935125" y="438987"/>
                  </a:lnTo>
                  <a:lnTo>
                    <a:pt x="4988191" y="439045"/>
                  </a:lnTo>
                  <a:lnTo>
                    <a:pt x="5041257" y="439094"/>
                  </a:lnTo>
                  <a:lnTo>
                    <a:pt x="5094323" y="439136"/>
                  </a:lnTo>
                  <a:lnTo>
                    <a:pt x="5147389" y="439172"/>
                  </a:lnTo>
                  <a:lnTo>
                    <a:pt x="5200455" y="439202"/>
                  </a:lnTo>
                  <a:lnTo>
                    <a:pt x="5253521" y="439228"/>
                  </a:lnTo>
                </a:path>
              </a:pathLst>
            </a:custGeom>
            <a:ln w="40651" cap="flat">
              <a:solidFill>
                <a:srgbClr val="E8E8E8">
                  <a:alpha val="100000"/>
                </a:srgbClr>
              </a:solidFill>
              <a:prstDash val="solid"/>
              <a:round/>
            </a:ln>
          </p:spPr>
          <p:txBody>
            <a:bodyPr/>
            <a:lstStyle/>
            <a:p/>
          </p:txBody>
        </p:sp>
        <p:sp>
          <p:nvSpPr>
            <p:cNvPr id="31" name="pl31"/>
            <p:cNvSpPr/>
            <p:nvPr/>
          </p:nvSpPr>
          <p:spPr>
            <a:xfrm>
              <a:off x="2126629" y="4878417"/>
              <a:ext cx="5253521" cy="219614"/>
            </a:xfrm>
            <a:custGeom>
              <a:avLst/>
              <a:pathLst>
                <a:path w="5253521" h="219614">
                  <a:moveTo>
                    <a:pt x="0" y="219614"/>
                  </a:moveTo>
                  <a:lnTo>
                    <a:pt x="53065" y="219601"/>
                  </a:lnTo>
                  <a:lnTo>
                    <a:pt x="106131" y="219586"/>
                  </a:lnTo>
                  <a:lnTo>
                    <a:pt x="159197" y="219568"/>
                  </a:lnTo>
                  <a:lnTo>
                    <a:pt x="212263" y="219547"/>
                  </a:lnTo>
                  <a:lnTo>
                    <a:pt x="265329" y="219522"/>
                  </a:lnTo>
                  <a:lnTo>
                    <a:pt x="318395" y="219493"/>
                  </a:lnTo>
                  <a:lnTo>
                    <a:pt x="371461" y="219459"/>
                  </a:lnTo>
                  <a:lnTo>
                    <a:pt x="424526" y="219419"/>
                  </a:lnTo>
                  <a:lnTo>
                    <a:pt x="477592" y="219372"/>
                  </a:lnTo>
                  <a:lnTo>
                    <a:pt x="530658" y="219317"/>
                  </a:lnTo>
                  <a:lnTo>
                    <a:pt x="583724" y="219252"/>
                  </a:lnTo>
                  <a:lnTo>
                    <a:pt x="636790" y="219176"/>
                  </a:lnTo>
                  <a:lnTo>
                    <a:pt x="689856" y="219087"/>
                  </a:lnTo>
                  <a:lnTo>
                    <a:pt x="742922" y="218981"/>
                  </a:lnTo>
                  <a:lnTo>
                    <a:pt x="795988" y="218858"/>
                  </a:lnTo>
                  <a:lnTo>
                    <a:pt x="849053" y="218713"/>
                  </a:lnTo>
                  <a:lnTo>
                    <a:pt x="902119" y="218543"/>
                  </a:lnTo>
                  <a:lnTo>
                    <a:pt x="955185" y="218344"/>
                  </a:lnTo>
                  <a:lnTo>
                    <a:pt x="1008251" y="218110"/>
                  </a:lnTo>
                  <a:lnTo>
                    <a:pt x="1061317" y="217835"/>
                  </a:lnTo>
                  <a:lnTo>
                    <a:pt x="1114383" y="217514"/>
                  </a:lnTo>
                  <a:lnTo>
                    <a:pt x="1167449" y="217137"/>
                  </a:lnTo>
                  <a:lnTo>
                    <a:pt x="1220515" y="216695"/>
                  </a:lnTo>
                  <a:lnTo>
                    <a:pt x="1273580" y="216179"/>
                  </a:lnTo>
                  <a:lnTo>
                    <a:pt x="1326646" y="215575"/>
                  </a:lnTo>
                  <a:lnTo>
                    <a:pt x="1379712" y="214869"/>
                  </a:lnTo>
                  <a:lnTo>
                    <a:pt x="1432778" y="214046"/>
                  </a:lnTo>
                  <a:lnTo>
                    <a:pt x="1485844" y="213086"/>
                  </a:lnTo>
                  <a:lnTo>
                    <a:pt x="1538910" y="211969"/>
                  </a:lnTo>
                  <a:lnTo>
                    <a:pt x="1591976" y="210670"/>
                  </a:lnTo>
                  <a:lnTo>
                    <a:pt x="1645041" y="209164"/>
                  </a:lnTo>
                  <a:lnTo>
                    <a:pt x="1698107" y="207422"/>
                  </a:lnTo>
                  <a:lnTo>
                    <a:pt x="1751173" y="205410"/>
                  </a:lnTo>
                  <a:lnTo>
                    <a:pt x="1804239" y="203094"/>
                  </a:lnTo>
                  <a:lnTo>
                    <a:pt x="1857305" y="200439"/>
                  </a:lnTo>
                  <a:lnTo>
                    <a:pt x="1910371" y="197405"/>
                  </a:lnTo>
                  <a:lnTo>
                    <a:pt x="1963437" y="193954"/>
                  </a:lnTo>
                  <a:lnTo>
                    <a:pt x="2016503" y="190049"/>
                  </a:lnTo>
                  <a:lnTo>
                    <a:pt x="2069568" y="185655"/>
                  </a:lnTo>
                  <a:lnTo>
                    <a:pt x="2122634" y="180743"/>
                  </a:lnTo>
                  <a:lnTo>
                    <a:pt x="2175700" y="175292"/>
                  </a:lnTo>
                  <a:lnTo>
                    <a:pt x="2228766" y="169290"/>
                  </a:lnTo>
                  <a:lnTo>
                    <a:pt x="2281832" y="162741"/>
                  </a:lnTo>
                  <a:lnTo>
                    <a:pt x="2334898" y="155662"/>
                  </a:lnTo>
                  <a:lnTo>
                    <a:pt x="2387964" y="148091"/>
                  </a:lnTo>
                  <a:lnTo>
                    <a:pt x="2441030" y="140081"/>
                  </a:lnTo>
                  <a:lnTo>
                    <a:pt x="2494095" y="131708"/>
                  </a:lnTo>
                  <a:lnTo>
                    <a:pt x="2547161" y="123061"/>
                  </a:lnTo>
                  <a:lnTo>
                    <a:pt x="2600227" y="114244"/>
                  </a:lnTo>
                  <a:lnTo>
                    <a:pt x="2653293" y="105369"/>
                  </a:lnTo>
                  <a:lnTo>
                    <a:pt x="2706359" y="96553"/>
                  </a:lnTo>
                  <a:lnTo>
                    <a:pt x="2759425" y="87906"/>
                  </a:lnTo>
                  <a:lnTo>
                    <a:pt x="2812491" y="79532"/>
                  </a:lnTo>
                  <a:lnTo>
                    <a:pt x="2865556" y="71523"/>
                  </a:lnTo>
                  <a:lnTo>
                    <a:pt x="2918622" y="63951"/>
                  </a:lnTo>
                  <a:lnTo>
                    <a:pt x="2971688" y="56872"/>
                  </a:lnTo>
                  <a:lnTo>
                    <a:pt x="3024754" y="50323"/>
                  </a:lnTo>
                  <a:lnTo>
                    <a:pt x="3077820" y="44321"/>
                  </a:lnTo>
                  <a:lnTo>
                    <a:pt x="3130886" y="38870"/>
                  </a:lnTo>
                  <a:lnTo>
                    <a:pt x="3183952" y="33958"/>
                  </a:lnTo>
                  <a:lnTo>
                    <a:pt x="3237018" y="29565"/>
                  </a:lnTo>
                  <a:lnTo>
                    <a:pt x="3290083" y="25659"/>
                  </a:lnTo>
                  <a:lnTo>
                    <a:pt x="3343149" y="22209"/>
                  </a:lnTo>
                  <a:lnTo>
                    <a:pt x="3396215" y="19175"/>
                  </a:lnTo>
                  <a:lnTo>
                    <a:pt x="3449281" y="16519"/>
                  </a:lnTo>
                  <a:lnTo>
                    <a:pt x="3502347" y="14204"/>
                  </a:lnTo>
                  <a:lnTo>
                    <a:pt x="3555413" y="12192"/>
                  </a:lnTo>
                  <a:lnTo>
                    <a:pt x="3608479" y="10449"/>
                  </a:lnTo>
                  <a:lnTo>
                    <a:pt x="3661545" y="8943"/>
                  </a:lnTo>
                  <a:lnTo>
                    <a:pt x="3714610" y="7645"/>
                  </a:lnTo>
                  <a:lnTo>
                    <a:pt x="3767676" y="6527"/>
                  </a:lnTo>
                  <a:lnTo>
                    <a:pt x="3820742" y="5567"/>
                  </a:lnTo>
                  <a:lnTo>
                    <a:pt x="3873808" y="4744"/>
                  </a:lnTo>
                  <a:lnTo>
                    <a:pt x="3926874" y="4038"/>
                  </a:lnTo>
                  <a:lnTo>
                    <a:pt x="3979940" y="3434"/>
                  </a:lnTo>
                  <a:lnTo>
                    <a:pt x="4033006" y="2918"/>
                  </a:lnTo>
                  <a:lnTo>
                    <a:pt x="4086072" y="2477"/>
                  </a:lnTo>
                  <a:lnTo>
                    <a:pt x="4139137" y="2100"/>
                  </a:lnTo>
                  <a:lnTo>
                    <a:pt x="4192203" y="1778"/>
                  </a:lnTo>
                  <a:lnTo>
                    <a:pt x="4245269" y="1504"/>
                  </a:lnTo>
                  <a:lnTo>
                    <a:pt x="4298335" y="1270"/>
                  </a:lnTo>
                  <a:lnTo>
                    <a:pt x="4351401" y="1070"/>
                  </a:lnTo>
                  <a:lnTo>
                    <a:pt x="4404467" y="900"/>
                  </a:lnTo>
                  <a:lnTo>
                    <a:pt x="4457533" y="755"/>
                  </a:lnTo>
                  <a:lnTo>
                    <a:pt x="4510598" y="632"/>
                  </a:lnTo>
                  <a:lnTo>
                    <a:pt x="4563664" y="527"/>
                  </a:lnTo>
                  <a:lnTo>
                    <a:pt x="4616730" y="437"/>
                  </a:lnTo>
                  <a:lnTo>
                    <a:pt x="4669796" y="361"/>
                  </a:lnTo>
                  <a:lnTo>
                    <a:pt x="4722862" y="296"/>
                  </a:lnTo>
                  <a:lnTo>
                    <a:pt x="4775928" y="241"/>
                  </a:lnTo>
                  <a:lnTo>
                    <a:pt x="4828994" y="194"/>
                  </a:lnTo>
                  <a:lnTo>
                    <a:pt x="4882060" y="154"/>
                  </a:lnTo>
                  <a:lnTo>
                    <a:pt x="4935125" y="120"/>
                  </a:lnTo>
                  <a:lnTo>
                    <a:pt x="4988191" y="91"/>
                  </a:lnTo>
                  <a:lnTo>
                    <a:pt x="5041257" y="66"/>
                  </a:lnTo>
                  <a:lnTo>
                    <a:pt x="5094323" y="45"/>
                  </a:lnTo>
                  <a:lnTo>
                    <a:pt x="5147389" y="28"/>
                  </a:lnTo>
                  <a:lnTo>
                    <a:pt x="5200455" y="12"/>
                  </a:lnTo>
                  <a:lnTo>
                    <a:pt x="5253521" y="0"/>
                  </a:lnTo>
                </a:path>
              </a:pathLst>
            </a:custGeom>
            <a:ln w="40651" cap="flat">
              <a:solidFill>
                <a:srgbClr val="E8E8E8">
                  <a:alpha val="100000"/>
                </a:srgbClr>
              </a:solidFill>
              <a:prstDash val="solid"/>
              <a:round/>
            </a:ln>
          </p:spPr>
          <p:txBody>
            <a:bodyPr/>
            <a:lstStyle/>
            <a:p/>
          </p:txBody>
        </p:sp>
        <p:sp>
          <p:nvSpPr>
            <p:cNvPr id="32" name="pl32"/>
            <p:cNvSpPr/>
            <p:nvPr/>
          </p:nvSpPr>
          <p:spPr>
            <a:xfrm>
              <a:off x="2126629" y="4878490"/>
              <a:ext cx="5253521" cy="439228"/>
            </a:xfrm>
            <a:custGeom>
              <a:avLst/>
              <a:pathLst>
                <a:path w="5253521" h="439228">
                  <a:moveTo>
                    <a:pt x="0" y="0"/>
                  </a:moveTo>
                  <a:lnTo>
                    <a:pt x="53065" y="25"/>
                  </a:lnTo>
                  <a:lnTo>
                    <a:pt x="106131" y="56"/>
                  </a:lnTo>
                  <a:lnTo>
                    <a:pt x="159197" y="91"/>
                  </a:lnTo>
                  <a:lnTo>
                    <a:pt x="212263" y="133"/>
                  </a:lnTo>
                  <a:lnTo>
                    <a:pt x="265329" y="183"/>
                  </a:lnTo>
                  <a:lnTo>
                    <a:pt x="318395" y="241"/>
                  </a:lnTo>
                  <a:lnTo>
                    <a:pt x="371461" y="309"/>
                  </a:lnTo>
                  <a:lnTo>
                    <a:pt x="424526" y="389"/>
                  </a:lnTo>
                  <a:lnTo>
                    <a:pt x="477592" y="483"/>
                  </a:lnTo>
                  <a:lnTo>
                    <a:pt x="530658" y="593"/>
                  </a:lnTo>
                  <a:lnTo>
                    <a:pt x="583724" y="723"/>
                  </a:lnTo>
                  <a:lnTo>
                    <a:pt x="636790" y="875"/>
                  </a:lnTo>
                  <a:lnTo>
                    <a:pt x="689856" y="1054"/>
                  </a:lnTo>
                  <a:lnTo>
                    <a:pt x="742922" y="1264"/>
                  </a:lnTo>
                  <a:lnTo>
                    <a:pt x="795988" y="1511"/>
                  </a:lnTo>
                  <a:lnTo>
                    <a:pt x="849053" y="1801"/>
                  </a:lnTo>
                  <a:lnTo>
                    <a:pt x="902119" y="2141"/>
                  </a:lnTo>
                  <a:lnTo>
                    <a:pt x="955185" y="2540"/>
                  </a:lnTo>
                  <a:lnTo>
                    <a:pt x="1008251" y="3008"/>
                  </a:lnTo>
                  <a:lnTo>
                    <a:pt x="1061317" y="3557"/>
                  </a:lnTo>
                  <a:lnTo>
                    <a:pt x="1114383" y="4200"/>
                  </a:lnTo>
                  <a:lnTo>
                    <a:pt x="1167449" y="4954"/>
                  </a:lnTo>
                  <a:lnTo>
                    <a:pt x="1220515" y="5836"/>
                  </a:lnTo>
                  <a:lnTo>
                    <a:pt x="1273580" y="6869"/>
                  </a:lnTo>
                  <a:lnTo>
                    <a:pt x="1326646" y="8077"/>
                  </a:lnTo>
                  <a:lnTo>
                    <a:pt x="1379712" y="9488"/>
                  </a:lnTo>
                  <a:lnTo>
                    <a:pt x="1432778" y="11135"/>
                  </a:lnTo>
                  <a:lnTo>
                    <a:pt x="1485844" y="13055"/>
                  </a:lnTo>
                  <a:lnTo>
                    <a:pt x="1538910" y="15290"/>
                  </a:lnTo>
                  <a:lnTo>
                    <a:pt x="1591976" y="17886"/>
                  </a:lnTo>
                  <a:lnTo>
                    <a:pt x="1645041" y="20898"/>
                  </a:lnTo>
                  <a:lnTo>
                    <a:pt x="1698107" y="24384"/>
                  </a:lnTo>
                  <a:lnTo>
                    <a:pt x="1751173" y="28408"/>
                  </a:lnTo>
                  <a:lnTo>
                    <a:pt x="1804239" y="33038"/>
                  </a:lnTo>
                  <a:lnTo>
                    <a:pt x="1857305" y="38350"/>
                  </a:lnTo>
                  <a:lnTo>
                    <a:pt x="1910371" y="44418"/>
                  </a:lnTo>
                  <a:lnTo>
                    <a:pt x="1963437" y="51319"/>
                  </a:lnTo>
                  <a:lnTo>
                    <a:pt x="2016503" y="59130"/>
                  </a:lnTo>
                  <a:lnTo>
                    <a:pt x="2069568" y="67917"/>
                  </a:lnTo>
                  <a:lnTo>
                    <a:pt x="2122634" y="77741"/>
                  </a:lnTo>
                  <a:lnTo>
                    <a:pt x="2175700" y="88643"/>
                  </a:lnTo>
                  <a:lnTo>
                    <a:pt x="2228766" y="100646"/>
                  </a:lnTo>
                  <a:lnTo>
                    <a:pt x="2281832" y="113745"/>
                  </a:lnTo>
                  <a:lnTo>
                    <a:pt x="2334898" y="127902"/>
                  </a:lnTo>
                  <a:lnTo>
                    <a:pt x="2387964" y="143046"/>
                  </a:lnTo>
                  <a:lnTo>
                    <a:pt x="2441030" y="159065"/>
                  </a:lnTo>
                  <a:lnTo>
                    <a:pt x="2494095" y="175812"/>
                  </a:lnTo>
                  <a:lnTo>
                    <a:pt x="2547161" y="193106"/>
                  </a:lnTo>
                  <a:lnTo>
                    <a:pt x="2600227" y="210739"/>
                  </a:lnTo>
                  <a:lnTo>
                    <a:pt x="2653293" y="228488"/>
                  </a:lnTo>
                  <a:lnTo>
                    <a:pt x="2706359" y="246122"/>
                  </a:lnTo>
                  <a:lnTo>
                    <a:pt x="2759425" y="263416"/>
                  </a:lnTo>
                  <a:lnTo>
                    <a:pt x="2812491" y="280163"/>
                  </a:lnTo>
                  <a:lnTo>
                    <a:pt x="2865556" y="296182"/>
                  </a:lnTo>
                  <a:lnTo>
                    <a:pt x="2918622" y="311325"/>
                  </a:lnTo>
                  <a:lnTo>
                    <a:pt x="2971688" y="325483"/>
                  </a:lnTo>
                  <a:lnTo>
                    <a:pt x="3024754" y="338581"/>
                  </a:lnTo>
                  <a:lnTo>
                    <a:pt x="3077820" y="350584"/>
                  </a:lnTo>
                  <a:lnTo>
                    <a:pt x="3130886" y="361487"/>
                  </a:lnTo>
                  <a:lnTo>
                    <a:pt x="3183952" y="371310"/>
                  </a:lnTo>
                  <a:lnTo>
                    <a:pt x="3237018" y="380098"/>
                  </a:lnTo>
                  <a:lnTo>
                    <a:pt x="3290083" y="387908"/>
                  </a:lnTo>
                  <a:lnTo>
                    <a:pt x="3343149" y="394810"/>
                  </a:lnTo>
                  <a:lnTo>
                    <a:pt x="3396215" y="400878"/>
                  </a:lnTo>
                  <a:lnTo>
                    <a:pt x="3449281" y="406189"/>
                  </a:lnTo>
                  <a:lnTo>
                    <a:pt x="3502347" y="410820"/>
                  </a:lnTo>
                  <a:lnTo>
                    <a:pt x="3555413" y="414844"/>
                  </a:lnTo>
                  <a:lnTo>
                    <a:pt x="3608479" y="418329"/>
                  </a:lnTo>
                  <a:lnTo>
                    <a:pt x="3661545" y="421341"/>
                  </a:lnTo>
                  <a:lnTo>
                    <a:pt x="3714610" y="423938"/>
                  </a:lnTo>
                  <a:lnTo>
                    <a:pt x="3767676" y="426173"/>
                  </a:lnTo>
                  <a:lnTo>
                    <a:pt x="3820742" y="428092"/>
                  </a:lnTo>
                  <a:lnTo>
                    <a:pt x="3873808" y="429739"/>
                  </a:lnTo>
                  <a:lnTo>
                    <a:pt x="3926874" y="431150"/>
                  </a:lnTo>
                  <a:lnTo>
                    <a:pt x="3979940" y="432358"/>
                  </a:lnTo>
                  <a:lnTo>
                    <a:pt x="4033006" y="433391"/>
                  </a:lnTo>
                  <a:lnTo>
                    <a:pt x="4086072" y="434274"/>
                  </a:lnTo>
                  <a:lnTo>
                    <a:pt x="4139137" y="435028"/>
                  </a:lnTo>
                  <a:lnTo>
                    <a:pt x="4192203" y="435671"/>
                  </a:lnTo>
                  <a:lnTo>
                    <a:pt x="4245269" y="436220"/>
                  </a:lnTo>
                  <a:lnTo>
                    <a:pt x="4298335" y="436688"/>
                  </a:lnTo>
                  <a:lnTo>
                    <a:pt x="4351401" y="437087"/>
                  </a:lnTo>
                  <a:lnTo>
                    <a:pt x="4404467" y="437427"/>
                  </a:lnTo>
                  <a:lnTo>
                    <a:pt x="4457533" y="437717"/>
                  </a:lnTo>
                  <a:lnTo>
                    <a:pt x="4510598" y="437963"/>
                  </a:lnTo>
                  <a:lnTo>
                    <a:pt x="4563664" y="438174"/>
                  </a:lnTo>
                  <a:lnTo>
                    <a:pt x="4616730" y="438353"/>
                  </a:lnTo>
                  <a:lnTo>
                    <a:pt x="4669796" y="438505"/>
                  </a:lnTo>
                  <a:lnTo>
                    <a:pt x="4722862" y="438635"/>
                  </a:lnTo>
                  <a:lnTo>
                    <a:pt x="4775928" y="438745"/>
                  </a:lnTo>
                  <a:lnTo>
                    <a:pt x="4828994" y="438839"/>
                  </a:lnTo>
                  <a:lnTo>
                    <a:pt x="4882060" y="438919"/>
                  </a:lnTo>
                  <a:lnTo>
                    <a:pt x="4935125" y="438987"/>
                  </a:lnTo>
                  <a:lnTo>
                    <a:pt x="4988191" y="439045"/>
                  </a:lnTo>
                  <a:lnTo>
                    <a:pt x="5041257" y="439094"/>
                  </a:lnTo>
                  <a:lnTo>
                    <a:pt x="5094323" y="439136"/>
                  </a:lnTo>
                  <a:lnTo>
                    <a:pt x="5147389" y="439172"/>
                  </a:lnTo>
                  <a:lnTo>
                    <a:pt x="5200455" y="439202"/>
                  </a:lnTo>
                  <a:lnTo>
                    <a:pt x="5253521" y="439228"/>
                  </a:lnTo>
                </a:path>
              </a:pathLst>
            </a:custGeom>
            <a:ln w="40651" cap="flat">
              <a:solidFill>
                <a:srgbClr val="E8E8E8">
                  <a:alpha val="100000"/>
                </a:srgbClr>
              </a:solidFill>
              <a:prstDash val="solid"/>
              <a:round/>
            </a:ln>
          </p:spPr>
          <p:txBody>
            <a:bodyPr/>
            <a:lstStyle/>
            <a:p/>
          </p:txBody>
        </p:sp>
        <p:sp>
          <p:nvSpPr>
            <p:cNvPr id="33" name="pl33"/>
            <p:cNvSpPr/>
            <p:nvPr/>
          </p:nvSpPr>
          <p:spPr>
            <a:xfrm>
              <a:off x="2126629" y="3780124"/>
              <a:ext cx="5253521" cy="1756914"/>
            </a:xfrm>
            <a:custGeom>
              <a:avLst/>
              <a:pathLst>
                <a:path w="5253521" h="1756914">
                  <a:moveTo>
                    <a:pt x="0" y="0"/>
                  </a:moveTo>
                  <a:lnTo>
                    <a:pt x="53065" y="103"/>
                  </a:lnTo>
                  <a:lnTo>
                    <a:pt x="106131" y="224"/>
                  </a:lnTo>
                  <a:lnTo>
                    <a:pt x="159197" y="367"/>
                  </a:lnTo>
                  <a:lnTo>
                    <a:pt x="212263" y="535"/>
                  </a:lnTo>
                  <a:lnTo>
                    <a:pt x="265329" y="732"/>
                  </a:lnTo>
                  <a:lnTo>
                    <a:pt x="318395" y="964"/>
                  </a:lnTo>
                  <a:lnTo>
                    <a:pt x="371461" y="1236"/>
                  </a:lnTo>
                  <a:lnTo>
                    <a:pt x="424526" y="1556"/>
                  </a:lnTo>
                  <a:lnTo>
                    <a:pt x="477592" y="1932"/>
                  </a:lnTo>
                  <a:lnTo>
                    <a:pt x="530658" y="2374"/>
                  </a:lnTo>
                  <a:lnTo>
                    <a:pt x="583724" y="2893"/>
                  </a:lnTo>
                  <a:lnTo>
                    <a:pt x="636790" y="3502"/>
                  </a:lnTo>
                  <a:lnTo>
                    <a:pt x="689856" y="4218"/>
                  </a:lnTo>
                  <a:lnTo>
                    <a:pt x="742922" y="5058"/>
                  </a:lnTo>
                  <a:lnTo>
                    <a:pt x="795988" y="6046"/>
                  </a:lnTo>
                  <a:lnTo>
                    <a:pt x="849053" y="7204"/>
                  </a:lnTo>
                  <a:lnTo>
                    <a:pt x="902119" y="8564"/>
                  </a:lnTo>
                  <a:lnTo>
                    <a:pt x="955185" y="10160"/>
                  </a:lnTo>
                  <a:lnTo>
                    <a:pt x="1008251" y="12032"/>
                  </a:lnTo>
                  <a:lnTo>
                    <a:pt x="1061317" y="14228"/>
                  </a:lnTo>
                  <a:lnTo>
                    <a:pt x="1114383" y="16801"/>
                  </a:lnTo>
                  <a:lnTo>
                    <a:pt x="1167449" y="19817"/>
                  </a:lnTo>
                  <a:lnTo>
                    <a:pt x="1220515" y="23347"/>
                  </a:lnTo>
                  <a:lnTo>
                    <a:pt x="1273580" y="27479"/>
                  </a:lnTo>
                  <a:lnTo>
                    <a:pt x="1326646" y="32311"/>
                  </a:lnTo>
                  <a:lnTo>
                    <a:pt x="1379712" y="37955"/>
                  </a:lnTo>
                  <a:lnTo>
                    <a:pt x="1432778" y="44543"/>
                  </a:lnTo>
                  <a:lnTo>
                    <a:pt x="1485844" y="52222"/>
                  </a:lnTo>
                  <a:lnTo>
                    <a:pt x="1538910" y="61160"/>
                  </a:lnTo>
                  <a:lnTo>
                    <a:pt x="1591976" y="71547"/>
                  </a:lnTo>
                  <a:lnTo>
                    <a:pt x="1645041" y="83595"/>
                  </a:lnTo>
                  <a:lnTo>
                    <a:pt x="1698107" y="97538"/>
                  </a:lnTo>
                  <a:lnTo>
                    <a:pt x="1751173" y="113632"/>
                  </a:lnTo>
                  <a:lnTo>
                    <a:pt x="1804239" y="132155"/>
                  </a:lnTo>
                  <a:lnTo>
                    <a:pt x="1857305" y="153400"/>
                  </a:lnTo>
                  <a:lnTo>
                    <a:pt x="1910371" y="177672"/>
                  </a:lnTo>
                  <a:lnTo>
                    <a:pt x="1963437" y="205279"/>
                  </a:lnTo>
                  <a:lnTo>
                    <a:pt x="2016503" y="236520"/>
                  </a:lnTo>
                  <a:lnTo>
                    <a:pt x="2069568" y="271671"/>
                  </a:lnTo>
                  <a:lnTo>
                    <a:pt x="2122634" y="310965"/>
                  </a:lnTo>
                  <a:lnTo>
                    <a:pt x="2175700" y="354574"/>
                  </a:lnTo>
                  <a:lnTo>
                    <a:pt x="2228766" y="402586"/>
                  </a:lnTo>
                  <a:lnTo>
                    <a:pt x="2281832" y="454981"/>
                  </a:lnTo>
                  <a:lnTo>
                    <a:pt x="2334898" y="511611"/>
                  </a:lnTo>
                  <a:lnTo>
                    <a:pt x="2387964" y="572185"/>
                  </a:lnTo>
                  <a:lnTo>
                    <a:pt x="2441030" y="636261"/>
                  </a:lnTo>
                  <a:lnTo>
                    <a:pt x="2494095" y="703249"/>
                  </a:lnTo>
                  <a:lnTo>
                    <a:pt x="2547161" y="772424"/>
                  </a:lnTo>
                  <a:lnTo>
                    <a:pt x="2600227" y="842959"/>
                  </a:lnTo>
                  <a:lnTo>
                    <a:pt x="2653293" y="913954"/>
                  </a:lnTo>
                  <a:lnTo>
                    <a:pt x="2706359" y="984489"/>
                  </a:lnTo>
                  <a:lnTo>
                    <a:pt x="2759425" y="1053665"/>
                  </a:lnTo>
                  <a:lnTo>
                    <a:pt x="2812491" y="1120652"/>
                  </a:lnTo>
                  <a:lnTo>
                    <a:pt x="2865556" y="1184728"/>
                  </a:lnTo>
                  <a:lnTo>
                    <a:pt x="2918622" y="1245302"/>
                  </a:lnTo>
                  <a:lnTo>
                    <a:pt x="2971688" y="1301932"/>
                  </a:lnTo>
                  <a:lnTo>
                    <a:pt x="3024754" y="1354327"/>
                  </a:lnTo>
                  <a:lnTo>
                    <a:pt x="3077820" y="1402339"/>
                  </a:lnTo>
                  <a:lnTo>
                    <a:pt x="3130886" y="1445949"/>
                  </a:lnTo>
                  <a:lnTo>
                    <a:pt x="3183952" y="1485243"/>
                  </a:lnTo>
                  <a:lnTo>
                    <a:pt x="3237018" y="1520393"/>
                  </a:lnTo>
                  <a:lnTo>
                    <a:pt x="3290083" y="1551634"/>
                  </a:lnTo>
                  <a:lnTo>
                    <a:pt x="3343149" y="1579241"/>
                  </a:lnTo>
                  <a:lnTo>
                    <a:pt x="3396215" y="1603514"/>
                  </a:lnTo>
                  <a:lnTo>
                    <a:pt x="3449281" y="1624759"/>
                  </a:lnTo>
                  <a:lnTo>
                    <a:pt x="3502347" y="1643282"/>
                  </a:lnTo>
                  <a:lnTo>
                    <a:pt x="3555413" y="1659376"/>
                  </a:lnTo>
                  <a:lnTo>
                    <a:pt x="3608479" y="1673319"/>
                  </a:lnTo>
                  <a:lnTo>
                    <a:pt x="3661545" y="1685366"/>
                  </a:lnTo>
                  <a:lnTo>
                    <a:pt x="3714610" y="1695753"/>
                  </a:lnTo>
                  <a:lnTo>
                    <a:pt x="3767676" y="1704692"/>
                  </a:lnTo>
                  <a:lnTo>
                    <a:pt x="3820742" y="1712371"/>
                  </a:lnTo>
                  <a:lnTo>
                    <a:pt x="3873808" y="1718958"/>
                  </a:lnTo>
                  <a:lnTo>
                    <a:pt x="3926874" y="1724603"/>
                  </a:lnTo>
                  <a:lnTo>
                    <a:pt x="3979940" y="1729434"/>
                  </a:lnTo>
                  <a:lnTo>
                    <a:pt x="4033006" y="1733566"/>
                  </a:lnTo>
                  <a:lnTo>
                    <a:pt x="4086072" y="1737097"/>
                  </a:lnTo>
                  <a:lnTo>
                    <a:pt x="4139137" y="1740112"/>
                  </a:lnTo>
                  <a:lnTo>
                    <a:pt x="4192203" y="1742686"/>
                  </a:lnTo>
                  <a:lnTo>
                    <a:pt x="4245269" y="1744881"/>
                  </a:lnTo>
                  <a:lnTo>
                    <a:pt x="4298335" y="1746753"/>
                  </a:lnTo>
                  <a:lnTo>
                    <a:pt x="4351401" y="1748349"/>
                  </a:lnTo>
                  <a:lnTo>
                    <a:pt x="4404467" y="1749709"/>
                  </a:lnTo>
                  <a:lnTo>
                    <a:pt x="4457533" y="1750868"/>
                  </a:lnTo>
                  <a:lnTo>
                    <a:pt x="4510598" y="1751855"/>
                  </a:lnTo>
                  <a:lnTo>
                    <a:pt x="4563664" y="1752696"/>
                  </a:lnTo>
                  <a:lnTo>
                    <a:pt x="4616730" y="1753412"/>
                  </a:lnTo>
                  <a:lnTo>
                    <a:pt x="4669796" y="1754021"/>
                  </a:lnTo>
                  <a:lnTo>
                    <a:pt x="4722862" y="1754540"/>
                  </a:lnTo>
                  <a:lnTo>
                    <a:pt x="4775928" y="1754982"/>
                  </a:lnTo>
                  <a:lnTo>
                    <a:pt x="4828994" y="1755357"/>
                  </a:lnTo>
                  <a:lnTo>
                    <a:pt x="4882060" y="1755677"/>
                  </a:lnTo>
                  <a:lnTo>
                    <a:pt x="4935125" y="1755950"/>
                  </a:lnTo>
                  <a:lnTo>
                    <a:pt x="4988191" y="1756181"/>
                  </a:lnTo>
                  <a:lnTo>
                    <a:pt x="5041257" y="1756379"/>
                  </a:lnTo>
                  <a:lnTo>
                    <a:pt x="5094323" y="1756546"/>
                  </a:lnTo>
                  <a:lnTo>
                    <a:pt x="5147389" y="1756689"/>
                  </a:lnTo>
                  <a:lnTo>
                    <a:pt x="5200455" y="1756811"/>
                  </a:lnTo>
                  <a:lnTo>
                    <a:pt x="5253521" y="1756914"/>
                  </a:lnTo>
                </a:path>
              </a:pathLst>
            </a:custGeom>
            <a:ln w="40651" cap="flat">
              <a:solidFill>
                <a:srgbClr val="E8E8E8">
                  <a:alpha val="100000"/>
                </a:srgbClr>
              </a:solidFill>
              <a:prstDash val="solid"/>
              <a:round/>
            </a:ln>
          </p:spPr>
          <p:txBody>
            <a:bodyPr/>
            <a:lstStyle/>
            <a:p/>
          </p:txBody>
        </p:sp>
        <p:sp>
          <p:nvSpPr>
            <p:cNvPr id="34" name="pl34"/>
            <p:cNvSpPr/>
            <p:nvPr/>
          </p:nvSpPr>
          <p:spPr>
            <a:xfrm>
              <a:off x="2126629" y="1801753"/>
              <a:ext cx="5253521" cy="219614"/>
            </a:xfrm>
            <a:custGeom>
              <a:avLst/>
              <a:pathLst>
                <a:path w="5253521" h="219614">
                  <a:moveTo>
                    <a:pt x="0" y="219614"/>
                  </a:moveTo>
                  <a:lnTo>
                    <a:pt x="53065" y="219601"/>
                  </a:lnTo>
                  <a:lnTo>
                    <a:pt x="106131" y="219586"/>
                  </a:lnTo>
                  <a:lnTo>
                    <a:pt x="159197" y="219568"/>
                  </a:lnTo>
                  <a:lnTo>
                    <a:pt x="212263" y="219547"/>
                  </a:lnTo>
                  <a:lnTo>
                    <a:pt x="265329" y="219522"/>
                  </a:lnTo>
                  <a:lnTo>
                    <a:pt x="318395" y="219493"/>
                  </a:lnTo>
                  <a:lnTo>
                    <a:pt x="371461" y="219459"/>
                  </a:lnTo>
                  <a:lnTo>
                    <a:pt x="424526" y="219419"/>
                  </a:lnTo>
                  <a:lnTo>
                    <a:pt x="477592" y="219372"/>
                  </a:lnTo>
                  <a:lnTo>
                    <a:pt x="530658" y="219317"/>
                  </a:lnTo>
                  <a:lnTo>
                    <a:pt x="583724" y="219252"/>
                  </a:lnTo>
                  <a:lnTo>
                    <a:pt x="636790" y="219176"/>
                  </a:lnTo>
                  <a:lnTo>
                    <a:pt x="689856" y="219087"/>
                  </a:lnTo>
                  <a:lnTo>
                    <a:pt x="742922" y="218981"/>
                  </a:lnTo>
                  <a:lnTo>
                    <a:pt x="795988" y="218858"/>
                  </a:lnTo>
                  <a:lnTo>
                    <a:pt x="849053" y="218713"/>
                  </a:lnTo>
                  <a:lnTo>
                    <a:pt x="902119" y="218543"/>
                  </a:lnTo>
                  <a:lnTo>
                    <a:pt x="955185" y="218344"/>
                  </a:lnTo>
                  <a:lnTo>
                    <a:pt x="1008251" y="218110"/>
                  </a:lnTo>
                  <a:lnTo>
                    <a:pt x="1061317" y="217835"/>
                  </a:lnTo>
                  <a:lnTo>
                    <a:pt x="1114383" y="217514"/>
                  </a:lnTo>
                  <a:lnTo>
                    <a:pt x="1167449" y="217137"/>
                  </a:lnTo>
                  <a:lnTo>
                    <a:pt x="1220515" y="216695"/>
                  </a:lnTo>
                  <a:lnTo>
                    <a:pt x="1273580" y="216179"/>
                  </a:lnTo>
                  <a:lnTo>
                    <a:pt x="1326646" y="215575"/>
                  </a:lnTo>
                  <a:lnTo>
                    <a:pt x="1379712" y="214869"/>
                  </a:lnTo>
                  <a:lnTo>
                    <a:pt x="1432778" y="214046"/>
                  </a:lnTo>
                  <a:lnTo>
                    <a:pt x="1485844" y="213086"/>
                  </a:lnTo>
                  <a:lnTo>
                    <a:pt x="1538910" y="211969"/>
                  </a:lnTo>
                  <a:lnTo>
                    <a:pt x="1591976" y="210670"/>
                  </a:lnTo>
                  <a:lnTo>
                    <a:pt x="1645041" y="209164"/>
                  </a:lnTo>
                  <a:lnTo>
                    <a:pt x="1698107" y="207422"/>
                  </a:lnTo>
                  <a:lnTo>
                    <a:pt x="1751173" y="205410"/>
                  </a:lnTo>
                  <a:lnTo>
                    <a:pt x="1804239" y="203094"/>
                  </a:lnTo>
                  <a:lnTo>
                    <a:pt x="1857305" y="200439"/>
                  </a:lnTo>
                  <a:lnTo>
                    <a:pt x="1910371" y="197405"/>
                  </a:lnTo>
                  <a:lnTo>
                    <a:pt x="1963437" y="193954"/>
                  </a:lnTo>
                  <a:lnTo>
                    <a:pt x="2016503" y="190049"/>
                  </a:lnTo>
                  <a:lnTo>
                    <a:pt x="2069568" y="185655"/>
                  </a:lnTo>
                  <a:lnTo>
                    <a:pt x="2122634" y="180743"/>
                  </a:lnTo>
                  <a:lnTo>
                    <a:pt x="2175700" y="175292"/>
                  </a:lnTo>
                  <a:lnTo>
                    <a:pt x="2228766" y="169290"/>
                  </a:lnTo>
                  <a:lnTo>
                    <a:pt x="2281832" y="162741"/>
                  </a:lnTo>
                  <a:lnTo>
                    <a:pt x="2334898" y="155662"/>
                  </a:lnTo>
                  <a:lnTo>
                    <a:pt x="2387964" y="148091"/>
                  </a:lnTo>
                  <a:lnTo>
                    <a:pt x="2441030" y="140081"/>
                  </a:lnTo>
                  <a:lnTo>
                    <a:pt x="2494095" y="131708"/>
                  </a:lnTo>
                  <a:lnTo>
                    <a:pt x="2547161" y="123061"/>
                  </a:lnTo>
                  <a:lnTo>
                    <a:pt x="2600227" y="114244"/>
                  </a:lnTo>
                  <a:lnTo>
                    <a:pt x="2653293" y="105369"/>
                  </a:lnTo>
                  <a:lnTo>
                    <a:pt x="2706359" y="96553"/>
                  </a:lnTo>
                  <a:lnTo>
                    <a:pt x="2759425" y="87906"/>
                  </a:lnTo>
                  <a:lnTo>
                    <a:pt x="2812491" y="79532"/>
                  </a:lnTo>
                  <a:lnTo>
                    <a:pt x="2865556" y="71523"/>
                  </a:lnTo>
                  <a:lnTo>
                    <a:pt x="2918622" y="63951"/>
                  </a:lnTo>
                  <a:lnTo>
                    <a:pt x="2971688" y="56872"/>
                  </a:lnTo>
                  <a:lnTo>
                    <a:pt x="3024754" y="50323"/>
                  </a:lnTo>
                  <a:lnTo>
                    <a:pt x="3077820" y="44321"/>
                  </a:lnTo>
                  <a:lnTo>
                    <a:pt x="3130886" y="38870"/>
                  </a:lnTo>
                  <a:lnTo>
                    <a:pt x="3183952" y="33958"/>
                  </a:lnTo>
                  <a:lnTo>
                    <a:pt x="3237018" y="29565"/>
                  </a:lnTo>
                  <a:lnTo>
                    <a:pt x="3290083" y="25659"/>
                  </a:lnTo>
                  <a:lnTo>
                    <a:pt x="3343149" y="22209"/>
                  </a:lnTo>
                  <a:lnTo>
                    <a:pt x="3396215" y="19175"/>
                  </a:lnTo>
                  <a:lnTo>
                    <a:pt x="3449281" y="16519"/>
                  </a:lnTo>
                  <a:lnTo>
                    <a:pt x="3502347" y="14204"/>
                  </a:lnTo>
                  <a:lnTo>
                    <a:pt x="3555413" y="12192"/>
                  </a:lnTo>
                  <a:lnTo>
                    <a:pt x="3608479" y="10449"/>
                  </a:lnTo>
                  <a:lnTo>
                    <a:pt x="3661545" y="8943"/>
                  </a:lnTo>
                  <a:lnTo>
                    <a:pt x="3714610" y="7645"/>
                  </a:lnTo>
                  <a:lnTo>
                    <a:pt x="3767676" y="6527"/>
                  </a:lnTo>
                  <a:lnTo>
                    <a:pt x="3820742" y="5567"/>
                  </a:lnTo>
                  <a:lnTo>
                    <a:pt x="3873808" y="4744"/>
                  </a:lnTo>
                  <a:lnTo>
                    <a:pt x="3926874" y="4038"/>
                  </a:lnTo>
                  <a:lnTo>
                    <a:pt x="3979940" y="3434"/>
                  </a:lnTo>
                  <a:lnTo>
                    <a:pt x="4033006" y="2918"/>
                  </a:lnTo>
                  <a:lnTo>
                    <a:pt x="4086072" y="2477"/>
                  </a:lnTo>
                  <a:lnTo>
                    <a:pt x="4139137" y="2100"/>
                  </a:lnTo>
                  <a:lnTo>
                    <a:pt x="4192203" y="1778"/>
                  </a:lnTo>
                  <a:lnTo>
                    <a:pt x="4245269" y="1504"/>
                  </a:lnTo>
                  <a:lnTo>
                    <a:pt x="4298335" y="1270"/>
                  </a:lnTo>
                  <a:lnTo>
                    <a:pt x="4351401" y="1070"/>
                  </a:lnTo>
                  <a:lnTo>
                    <a:pt x="4404467" y="900"/>
                  </a:lnTo>
                  <a:lnTo>
                    <a:pt x="4457533" y="755"/>
                  </a:lnTo>
                  <a:lnTo>
                    <a:pt x="4510598" y="632"/>
                  </a:lnTo>
                  <a:lnTo>
                    <a:pt x="4563664" y="527"/>
                  </a:lnTo>
                  <a:lnTo>
                    <a:pt x="4616730" y="437"/>
                  </a:lnTo>
                  <a:lnTo>
                    <a:pt x="4669796" y="361"/>
                  </a:lnTo>
                  <a:lnTo>
                    <a:pt x="4722862" y="296"/>
                  </a:lnTo>
                  <a:lnTo>
                    <a:pt x="4775928" y="241"/>
                  </a:lnTo>
                  <a:lnTo>
                    <a:pt x="4828994" y="194"/>
                  </a:lnTo>
                  <a:lnTo>
                    <a:pt x="4882060" y="154"/>
                  </a:lnTo>
                  <a:lnTo>
                    <a:pt x="4935125" y="120"/>
                  </a:lnTo>
                  <a:lnTo>
                    <a:pt x="4988191" y="91"/>
                  </a:lnTo>
                  <a:lnTo>
                    <a:pt x="5041257" y="66"/>
                  </a:lnTo>
                  <a:lnTo>
                    <a:pt x="5094323" y="45"/>
                  </a:lnTo>
                  <a:lnTo>
                    <a:pt x="5147389" y="28"/>
                  </a:lnTo>
                  <a:lnTo>
                    <a:pt x="5200455" y="12"/>
                  </a:lnTo>
                  <a:lnTo>
                    <a:pt x="5253521" y="0"/>
                  </a:lnTo>
                </a:path>
              </a:pathLst>
            </a:custGeom>
            <a:ln w="40651" cap="flat">
              <a:solidFill>
                <a:srgbClr val="E8E8E8">
                  <a:alpha val="100000"/>
                </a:srgbClr>
              </a:solidFill>
              <a:prstDash val="solid"/>
              <a:round/>
            </a:ln>
          </p:spPr>
          <p:txBody>
            <a:bodyPr/>
            <a:lstStyle/>
            <a:p/>
          </p:txBody>
        </p:sp>
        <p:sp>
          <p:nvSpPr>
            <p:cNvPr id="35" name="pl35"/>
            <p:cNvSpPr/>
            <p:nvPr/>
          </p:nvSpPr>
          <p:spPr>
            <a:xfrm>
              <a:off x="2126629" y="3340011"/>
              <a:ext cx="5253521" cy="0"/>
            </a:xfrm>
            <a:custGeom>
              <a:avLst/>
              <a:pathLst>
                <a:path w="5253521" h="0">
                  <a:moveTo>
                    <a:pt x="0" y="0"/>
                  </a:moveTo>
                  <a:lnTo>
                    <a:pt x="53065" y="0"/>
                  </a:lnTo>
                  <a:lnTo>
                    <a:pt x="106131" y="0"/>
                  </a:lnTo>
                  <a:lnTo>
                    <a:pt x="159197" y="0"/>
                  </a:lnTo>
                  <a:lnTo>
                    <a:pt x="212263" y="0"/>
                  </a:lnTo>
                  <a:lnTo>
                    <a:pt x="265329" y="0"/>
                  </a:lnTo>
                  <a:lnTo>
                    <a:pt x="318395" y="0"/>
                  </a:lnTo>
                  <a:lnTo>
                    <a:pt x="371461" y="0"/>
                  </a:lnTo>
                  <a:lnTo>
                    <a:pt x="424526" y="0"/>
                  </a:lnTo>
                  <a:lnTo>
                    <a:pt x="477592" y="0"/>
                  </a:lnTo>
                  <a:lnTo>
                    <a:pt x="530658" y="0"/>
                  </a:lnTo>
                  <a:lnTo>
                    <a:pt x="583724" y="0"/>
                  </a:lnTo>
                  <a:lnTo>
                    <a:pt x="636790" y="0"/>
                  </a:lnTo>
                  <a:lnTo>
                    <a:pt x="689856" y="0"/>
                  </a:lnTo>
                  <a:lnTo>
                    <a:pt x="742922" y="0"/>
                  </a:lnTo>
                  <a:lnTo>
                    <a:pt x="795988" y="0"/>
                  </a:lnTo>
                  <a:lnTo>
                    <a:pt x="849053" y="0"/>
                  </a:lnTo>
                  <a:lnTo>
                    <a:pt x="902119" y="0"/>
                  </a:lnTo>
                  <a:lnTo>
                    <a:pt x="955185" y="0"/>
                  </a:lnTo>
                  <a:lnTo>
                    <a:pt x="1008251" y="0"/>
                  </a:lnTo>
                  <a:lnTo>
                    <a:pt x="1061317" y="0"/>
                  </a:lnTo>
                  <a:lnTo>
                    <a:pt x="1114383" y="0"/>
                  </a:lnTo>
                  <a:lnTo>
                    <a:pt x="1167449" y="0"/>
                  </a:lnTo>
                  <a:lnTo>
                    <a:pt x="1220515" y="0"/>
                  </a:lnTo>
                  <a:lnTo>
                    <a:pt x="1273580" y="0"/>
                  </a:lnTo>
                  <a:lnTo>
                    <a:pt x="1326646" y="0"/>
                  </a:lnTo>
                  <a:lnTo>
                    <a:pt x="1379712" y="0"/>
                  </a:lnTo>
                  <a:lnTo>
                    <a:pt x="1432778" y="0"/>
                  </a:lnTo>
                  <a:lnTo>
                    <a:pt x="1485844" y="0"/>
                  </a:lnTo>
                  <a:lnTo>
                    <a:pt x="1538910" y="0"/>
                  </a:lnTo>
                  <a:lnTo>
                    <a:pt x="1591976" y="0"/>
                  </a:lnTo>
                  <a:lnTo>
                    <a:pt x="1645041" y="0"/>
                  </a:lnTo>
                  <a:lnTo>
                    <a:pt x="1698107" y="0"/>
                  </a:lnTo>
                  <a:lnTo>
                    <a:pt x="1751173" y="0"/>
                  </a:lnTo>
                  <a:lnTo>
                    <a:pt x="1804239" y="0"/>
                  </a:lnTo>
                  <a:lnTo>
                    <a:pt x="1857305" y="0"/>
                  </a:lnTo>
                  <a:lnTo>
                    <a:pt x="1910371" y="0"/>
                  </a:lnTo>
                  <a:lnTo>
                    <a:pt x="1963437" y="0"/>
                  </a:lnTo>
                  <a:lnTo>
                    <a:pt x="2016503" y="0"/>
                  </a:lnTo>
                  <a:lnTo>
                    <a:pt x="2069568" y="0"/>
                  </a:lnTo>
                  <a:lnTo>
                    <a:pt x="2122634" y="0"/>
                  </a:lnTo>
                  <a:lnTo>
                    <a:pt x="2175700" y="0"/>
                  </a:lnTo>
                  <a:lnTo>
                    <a:pt x="2228766" y="0"/>
                  </a:lnTo>
                  <a:lnTo>
                    <a:pt x="2281832" y="0"/>
                  </a:lnTo>
                  <a:lnTo>
                    <a:pt x="2334898" y="0"/>
                  </a:lnTo>
                  <a:lnTo>
                    <a:pt x="2387964" y="0"/>
                  </a:lnTo>
                  <a:lnTo>
                    <a:pt x="2441030" y="0"/>
                  </a:lnTo>
                  <a:lnTo>
                    <a:pt x="2494095" y="0"/>
                  </a:lnTo>
                  <a:lnTo>
                    <a:pt x="2547161" y="0"/>
                  </a:lnTo>
                  <a:lnTo>
                    <a:pt x="2600227" y="0"/>
                  </a:lnTo>
                  <a:lnTo>
                    <a:pt x="2653293" y="0"/>
                  </a:lnTo>
                  <a:lnTo>
                    <a:pt x="2706359" y="0"/>
                  </a:lnTo>
                  <a:lnTo>
                    <a:pt x="2759425" y="0"/>
                  </a:lnTo>
                  <a:lnTo>
                    <a:pt x="2812491" y="0"/>
                  </a:lnTo>
                  <a:lnTo>
                    <a:pt x="2865556" y="0"/>
                  </a:lnTo>
                  <a:lnTo>
                    <a:pt x="2918622" y="0"/>
                  </a:lnTo>
                  <a:lnTo>
                    <a:pt x="2971688" y="0"/>
                  </a:lnTo>
                  <a:lnTo>
                    <a:pt x="3024754" y="0"/>
                  </a:lnTo>
                  <a:lnTo>
                    <a:pt x="3077820" y="0"/>
                  </a:lnTo>
                  <a:lnTo>
                    <a:pt x="3130886" y="0"/>
                  </a:lnTo>
                  <a:lnTo>
                    <a:pt x="3183952" y="0"/>
                  </a:lnTo>
                  <a:lnTo>
                    <a:pt x="3237018" y="0"/>
                  </a:lnTo>
                  <a:lnTo>
                    <a:pt x="3290083" y="0"/>
                  </a:lnTo>
                  <a:lnTo>
                    <a:pt x="3343149" y="0"/>
                  </a:lnTo>
                  <a:lnTo>
                    <a:pt x="3396215" y="0"/>
                  </a:lnTo>
                  <a:lnTo>
                    <a:pt x="3449281" y="0"/>
                  </a:lnTo>
                  <a:lnTo>
                    <a:pt x="3502347" y="0"/>
                  </a:lnTo>
                  <a:lnTo>
                    <a:pt x="3555413" y="0"/>
                  </a:lnTo>
                  <a:lnTo>
                    <a:pt x="3608479" y="0"/>
                  </a:lnTo>
                  <a:lnTo>
                    <a:pt x="3661545" y="0"/>
                  </a:lnTo>
                  <a:lnTo>
                    <a:pt x="3714610" y="0"/>
                  </a:lnTo>
                  <a:lnTo>
                    <a:pt x="3767676" y="0"/>
                  </a:lnTo>
                  <a:lnTo>
                    <a:pt x="3820742" y="0"/>
                  </a:lnTo>
                  <a:lnTo>
                    <a:pt x="3873808" y="0"/>
                  </a:lnTo>
                  <a:lnTo>
                    <a:pt x="3926874" y="0"/>
                  </a:lnTo>
                  <a:lnTo>
                    <a:pt x="3979940" y="0"/>
                  </a:lnTo>
                  <a:lnTo>
                    <a:pt x="4033006" y="0"/>
                  </a:lnTo>
                  <a:lnTo>
                    <a:pt x="4086072" y="0"/>
                  </a:lnTo>
                  <a:lnTo>
                    <a:pt x="4139137" y="0"/>
                  </a:lnTo>
                  <a:lnTo>
                    <a:pt x="4192203" y="0"/>
                  </a:lnTo>
                  <a:lnTo>
                    <a:pt x="4245269" y="0"/>
                  </a:lnTo>
                  <a:lnTo>
                    <a:pt x="4298335" y="0"/>
                  </a:lnTo>
                  <a:lnTo>
                    <a:pt x="4351401" y="0"/>
                  </a:lnTo>
                  <a:lnTo>
                    <a:pt x="4404467" y="0"/>
                  </a:lnTo>
                  <a:lnTo>
                    <a:pt x="4457533" y="0"/>
                  </a:lnTo>
                  <a:lnTo>
                    <a:pt x="4510598" y="0"/>
                  </a:lnTo>
                  <a:lnTo>
                    <a:pt x="4563664" y="0"/>
                  </a:lnTo>
                  <a:lnTo>
                    <a:pt x="4616730" y="0"/>
                  </a:lnTo>
                  <a:lnTo>
                    <a:pt x="4669796" y="0"/>
                  </a:lnTo>
                  <a:lnTo>
                    <a:pt x="4722862" y="0"/>
                  </a:lnTo>
                  <a:lnTo>
                    <a:pt x="4775928" y="0"/>
                  </a:lnTo>
                  <a:lnTo>
                    <a:pt x="4828994" y="0"/>
                  </a:lnTo>
                  <a:lnTo>
                    <a:pt x="4882060" y="0"/>
                  </a:lnTo>
                  <a:lnTo>
                    <a:pt x="4935125" y="0"/>
                  </a:lnTo>
                  <a:lnTo>
                    <a:pt x="4988191" y="0"/>
                  </a:lnTo>
                  <a:lnTo>
                    <a:pt x="5041257" y="0"/>
                  </a:lnTo>
                  <a:lnTo>
                    <a:pt x="5094323" y="0"/>
                  </a:lnTo>
                  <a:lnTo>
                    <a:pt x="5147389" y="0"/>
                  </a:lnTo>
                  <a:lnTo>
                    <a:pt x="5200455" y="0"/>
                  </a:lnTo>
                  <a:lnTo>
                    <a:pt x="5253521" y="0"/>
                  </a:lnTo>
                </a:path>
              </a:pathLst>
            </a:custGeom>
            <a:ln w="40651" cap="flat">
              <a:solidFill>
                <a:srgbClr val="E8E8E8">
                  <a:alpha val="100000"/>
                </a:srgbClr>
              </a:solidFill>
              <a:prstDash val="solid"/>
              <a:round/>
            </a:ln>
          </p:spPr>
          <p:txBody>
            <a:bodyPr/>
            <a:lstStyle/>
            <a:p/>
          </p:txBody>
        </p:sp>
        <p:sp>
          <p:nvSpPr>
            <p:cNvPr id="36" name="pl36"/>
            <p:cNvSpPr/>
            <p:nvPr/>
          </p:nvSpPr>
          <p:spPr>
            <a:xfrm>
              <a:off x="2126629" y="2681094"/>
              <a:ext cx="5253521" cy="1098071"/>
            </a:xfrm>
            <a:custGeom>
              <a:avLst/>
              <a:pathLst>
                <a:path w="5253521" h="1098071">
                  <a:moveTo>
                    <a:pt x="0" y="0"/>
                  </a:moveTo>
                  <a:lnTo>
                    <a:pt x="53065" y="64"/>
                  </a:lnTo>
                  <a:lnTo>
                    <a:pt x="106131" y="140"/>
                  </a:lnTo>
                  <a:lnTo>
                    <a:pt x="159197" y="229"/>
                  </a:lnTo>
                  <a:lnTo>
                    <a:pt x="212263" y="334"/>
                  </a:lnTo>
                  <a:lnTo>
                    <a:pt x="265329" y="457"/>
                  </a:lnTo>
                  <a:lnTo>
                    <a:pt x="318395" y="602"/>
                  </a:lnTo>
                  <a:lnTo>
                    <a:pt x="371461" y="772"/>
                  </a:lnTo>
                  <a:lnTo>
                    <a:pt x="424526" y="972"/>
                  </a:lnTo>
                  <a:lnTo>
                    <a:pt x="477592" y="1207"/>
                  </a:lnTo>
                  <a:lnTo>
                    <a:pt x="530658" y="1483"/>
                  </a:lnTo>
                  <a:lnTo>
                    <a:pt x="583724" y="1808"/>
                  </a:lnTo>
                  <a:lnTo>
                    <a:pt x="636790" y="2189"/>
                  </a:lnTo>
                  <a:lnTo>
                    <a:pt x="689856" y="2636"/>
                  </a:lnTo>
                  <a:lnTo>
                    <a:pt x="742922" y="3161"/>
                  </a:lnTo>
                  <a:lnTo>
                    <a:pt x="795988" y="3778"/>
                  </a:lnTo>
                  <a:lnTo>
                    <a:pt x="849053" y="4502"/>
                  </a:lnTo>
                  <a:lnTo>
                    <a:pt x="902119" y="5353"/>
                  </a:lnTo>
                  <a:lnTo>
                    <a:pt x="955185" y="6350"/>
                  </a:lnTo>
                  <a:lnTo>
                    <a:pt x="1008251" y="7520"/>
                  </a:lnTo>
                  <a:lnTo>
                    <a:pt x="1061317" y="8892"/>
                  </a:lnTo>
                  <a:lnTo>
                    <a:pt x="1114383" y="10501"/>
                  </a:lnTo>
                  <a:lnTo>
                    <a:pt x="1167449" y="12385"/>
                  </a:lnTo>
                  <a:lnTo>
                    <a:pt x="1220515" y="14592"/>
                  </a:lnTo>
                  <a:lnTo>
                    <a:pt x="1273580" y="17174"/>
                  </a:lnTo>
                  <a:lnTo>
                    <a:pt x="1326646" y="20194"/>
                  </a:lnTo>
                  <a:lnTo>
                    <a:pt x="1379712" y="23722"/>
                  </a:lnTo>
                  <a:lnTo>
                    <a:pt x="1432778" y="27839"/>
                  </a:lnTo>
                  <a:lnTo>
                    <a:pt x="1485844" y="32639"/>
                  </a:lnTo>
                  <a:lnTo>
                    <a:pt x="1538910" y="38225"/>
                  </a:lnTo>
                  <a:lnTo>
                    <a:pt x="1591976" y="44717"/>
                  </a:lnTo>
                  <a:lnTo>
                    <a:pt x="1645041" y="52247"/>
                  </a:lnTo>
                  <a:lnTo>
                    <a:pt x="1698107" y="60961"/>
                  </a:lnTo>
                  <a:lnTo>
                    <a:pt x="1751173" y="71020"/>
                  </a:lnTo>
                  <a:lnTo>
                    <a:pt x="1804239" y="82596"/>
                  </a:lnTo>
                  <a:lnTo>
                    <a:pt x="1857305" y="95875"/>
                  </a:lnTo>
                  <a:lnTo>
                    <a:pt x="1910371" y="111045"/>
                  </a:lnTo>
                  <a:lnTo>
                    <a:pt x="1963437" y="128299"/>
                  </a:lnTo>
                  <a:lnTo>
                    <a:pt x="2016503" y="147825"/>
                  </a:lnTo>
                  <a:lnTo>
                    <a:pt x="2069568" y="169794"/>
                  </a:lnTo>
                  <a:lnTo>
                    <a:pt x="2122634" y="194353"/>
                  </a:lnTo>
                  <a:lnTo>
                    <a:pt x="2175700" y="221609"/>
                  </a:lnTo>
                  <a:lnTo>
                    <a:pt x="2228766" y="251616"/>
                  </a:lnTo>
                  <a:lnTo>
                    <a:pt x="2281832" y="284363"/>
                  </a:lnTo>
                  <a:lnTo>
                    <a:pt x="2334898" y="319757"/>
                  </a:lnTo>
                  <a:lnTo>
                    <a:pt x="2387964" y="357616"/>
                  </a:lnTo>
                  <a:lnTo>
                    <a:pt x="2441030" y="397663"/>
                  </a:lnTo>
                  <a:lnTo>
                    <a:pt x="2494095" y="439530"/>
                  </a:lnTo>
                  <a:lnTo>
                    <a:pt x="2547161" y="482765"/>
                  </a:lnTo>
                  <a:lnTo>
                    <a:pt x="2600227" y="526849"/>
                  </a:lnTo>
                  <a:lnTo>
                    <a:pt x="2653293" y="571221"/>
                  </a:lnTo>
                  <a:lnTo>
                    <a:pt x="2706359" y="615306"/>
                  </a:lnTo>
                  <a:lnTo>
                    <a:pt x="2759425" y="658540"/>
                  </a:lnTo>
                  <a:lnTo>
                    <a:pt x="2812491" y="700408"/>
                  </a:lnTo>
                  <a:lnTo>
                    <a:pt x="2865556" y="740455"/>
                  </a:lnTo>
                  <a:lnTo>
                    <a:pt x="2918622" y="778314"/>
                  </a:lnTo>
                  <a:lnTo>
                    <a:pt x="2971688" y="813707"/>
                  </a:lnTo>
                  <a:lnTo>
                    <a:pt x="3024754" y="846454"/>
                  </a:lnTo>
                  <a:lnTo>
                    <a:pt x="3077820" y="876462"/>
                  </a:lnTo>
                  <a:lnTo>
                    <a:pt x="3130886" y="903718"/>
                  </a:lnTo>
                  <a:lnTo>
                    <a:pt x="3183952" y="928276"/>
                  </a:lnTo>
                  <a:lnTo>
                    <a:pt x="3237018" y="950245"/>
                  </a:lnTo>
                  <a:lnTo>
                    <a:pt x="3290083" y="969771"/>
                  </a:lnTo>
                  <a:lnTo>
                    <a:pt x="3343149" y="987026"/>
                  </a:lnTo>
                  <a:lnTo>
                    <a:pt x="3396215" y="1002196"/>
                  </a:lnTo>
                  <a:lnTo>
                    <a:pt x="3449281" y="1015474"/>
                  </a:lnTo>
                  <a:lnTo>
                    <a:pt x="3502347" y="1027051"/>
                  </a:lnTo>
                  <a:lnTo>
                    <a:pt x="3555413" y="1037110"/>
                  </a:lnTo>
                  <a:lnTo>
                    <a:pt x="3608479" y="1045824"/>
                  </a:lnTo>
                  <a:lnTo>
                    <a:pt x="3661545" y="1053354"/>
                  </a:lnTo>
                  <a:lnTo>
                    <a:pt x="3714610" y="1059846"/>
                  </a:lnTo>
                  <a:lnTo>
                    <a:pt x="3767676" y="1065432"/>
                  </a:lnTo>
                  <a:lnTo>
                    <a:pt x="3820742" y="1070231"/>
                  </a:lnTo>
                  <a:lnTo>
                    <a:pt x="3873808" y="1074349"/>
                  </a:lnTo>
                  <a:lnTo>
                    <a:pt x="3926874" y="1077877"/>
                  </a:lnTo>
                  <a:lnTo>
                    <a:pt x="3979940" y="1080896"/>
                  </a:lnTo>
                  <a:lnTo>
                    <a:pt x="4033006" y="1083479"/>
                  </a:lnTo>
                  <a:lnTo>
                    <a:pt x="4086072" y="1085685"/>
                  </a:lnTo>
                  <a:lnTo>
                    <a:pt x="4139137" y="1087570"/>
                  </a:lnTo>
                  <a:lnTo>
                    <a:pt x="4192203" y="1089178"/>
                  </a:lnTo>
                  <a:lnTo>
                    <a:pt x="4245269" y="1090550"/>
                  </a:lnTo>
                  <a:lnTo>
                    <a:pt x="4298335" y="1091721"/>
                  </a:lnTo>
                  <a:lnTo>
                    <a:pt x="4351401" y="1092718"/>
                  </a:lnTo>
                  <a:lnTo>
                    <a:pt x="4404467" y="1093568"/>
                  </a:lnTo>
                  <a:lnTo>
                    <a:pt x="4457533" y="1094292"/>
                  </a:lnTo>
                  <a:lnTo>
                    <a:pt x="4510598" y="1094909"/>
                  </a:lnTo>
                  <a:lnTo>
                    <a:pt x="4563664" y="1095435"/>
                  </a:lnTo>
                  <a:lnTo>
                    <a:pt x="4616730" y="1095882"/>
                  </a:lnTo>
                  <a:lnTo>
                    <a:pt x="4669796" y="1096263"/>
                  </a:lnTo>
                  <a:lnTo>
                    <a:pt x="4722862" y="1096587"/>
                  </a:lnTo>
                  <a:lnTo>
                    <a:pt x="4775928" y="1096863"/>
                  </a:lnTo>
                  <a:lnTo>
                    <a:pt x="4828994" y="1097098"/>
                  </a:lnTo>
                  <a:lnTo>
                    <a:pt x="4882060" y="1097298"/>
                  </a:lnTo>
                  <a:lnTo>
                    <a:pt x="4935125" y="1097468"/>
                  </a:lnTo>
                  <a:lnTo>
                    <a:pt x="4988191" y="1097613"/>
                  </a:lnTo>
                  <a:lnTo>
                    <a:pt x="5041257" y="1097736"/>
                  </a:lnTo>
                  <a:lnTo>
                    <a:pt x="5094323" y="1097841"/>
                  </a:lnTo>
                  <a:lnTo>
                    <a:pt x="5147389" y="1097931"/>
                  </a:lnTo>
                  <a:lnTo>
                    <a:pt x="5200455" y="1098006"/>
                  </a:lnTo>
                  <a:lnTo>
                    <a:pt x="5253521" y="1098071"/>
                  </a:lnTo>
                </a:path>
              </a:pathLst>
            </a:custGeom>
            <a:ln w="40651" cap="flat">
              <a:solidFill>
                <a:srgbClr val="F26A21">
                  <a:alpha val="100000"/>
                </a:srgbClr>
              </a:solidFill>
              <a:prstDash val="solid"/>
              <a:round/>
            </a:ln>
          </p:spPr>
          <p:txBody>
            <a:bodyPr/>
            <a:lstStyle/>
            <a:p/>
          </p:txBody>
        </p:sp>
        <p:sp>
          <p:nvSpPr>
            <p:cNvPr id="37" name="pl37"/>
            <p:cNvSpPr/>
            <p:nvPr/>
          </p:nvSpPr>
          <p:spPr>
            <a:xfrm>
              <a:off x="2126629" y="4659023"/>
              <a:ext cx="5253521" cy="1317685"/>
            </a:xfrm>
            <a:custGeom>
              <a:avLst/>
              <a:pathLst>
                <a:path w="5253521" h="1317685">
                  <a:moveTo>
                    <a:pt x="0" y="0"/>
                  </a:moveTo>
                  <a:lnTo>
                    <a:pt x="53065" y="77"/>
                  </a:lnTo>
                  <a:lnTo>
                    <a:pt x="106131" y="168"/>
                  </a:lnTo>
                  <a:lnTo>
                    <a:pt x="159197" y="275"/>
                  </a:lnTo>
                  <a:lnTo>
                    <a:pt x="212263" y="401"/>
                  </a:lnTo>
                  <a:lnTo>
                    <a:pt x="265329" y="549"/>
                  </a:lnTo>
                  <a:lnTo>
                    <a:pt x="318395" y="723"/>
                  </a:lnTo>
                  <a:lnTo>
                    <a:pt x="371461" y="927"/>
                  </a:lnTo>
                  <a:lnTo>
                    <a:pt x="424526" y="1167"/>
                  </a:lnTo>
                  <a:lnTo>
                    <a:pt x="477592" y="1449"/>
                  </a:lnTo>
                  <a:lnTo>
                    <a:pt x="530658" y="1780"/>
                  </a:lnTo>
                  <a:lnTo>
                    <a:pt x="583724" y="2169"/>
                  </a:lnTo>
                  <a:lnTo>
                    <a:pt x="636790" y="2626"/>
                  </a:lnTo>
                  <a:lnTo>
                    <a:pt x="689856" y="3163"/>
                  </a:lnTo>
                  <a:lnTo>
                    <a:pt x="742922" y="3794"/>
                  </a:lnTo>
                  <a:lnTo>
                    <a:pt x="795988" y="4534"/>
                  </a:lnTo>
                  <a:lnTo>
                    <a:pt x="849053" y="5403"/>
                  </a:lnTo>
                  <a:lnTo>
                    <a:pt x="902119" y="6423"/>
                  </a:lnTo>
                  <a:lnTo>
                    <a:pt x="955185" y="7620"/>
                  </a:lnTo>
                  <a:lnTo>
                    <a:pt x="1008251" y="9024"/>
                  </a:lnTo>
                  <a:lnTo>
                    <a:pt x="1061317" y="10671"/>
                  </a:lnTo>
                  <a:lnTo>
                    <a:pt x="1114383" y="12601"/>
                  </a:lnTo>
                  <a:lnTo>
                    <a:pt x="1167449" y="14862"/>
                  </a:lnTo>
                  <a:lnTo>
                    <a:pt x="1220515" y="17510"/>
                  </a:lnTo>
                  <a:lnTo>
                    <a:pt x="1273580" y="20609"/>
                  </a:lnTo>
                  <a:lnTo>
                    <a:pt x="1326646" y="24233"/>
                  </a:lnTo>
                  <a:lnTo>
                    <a:pt x="1379712" y="28466"/>
                  </a:lnTo>
                  <a:lnTo>
                    <a:pt x="1432778" y="33407"/>
                  </a:lnTo>
                  <a:lnTo>
                    <a:pt x="1485844" y="39166"/>
                  </a:lnTo>
                  <a:lnTo>
                    <a:pt x="1538910" y="45870"/>
                  </a:lnTo>
                  <a:lnTo>
                    <a:pt x="1591976" y="53660"/>
                  </a:lnTo>
                  <a:lnTo>
                    <a:pt x="1645041" y="62696"/>
                  </a:lnTo>
                  <a:lnTo>
                    <a:pt x="1698107" y="73153"/>
                  </a:lnTo>
                  <a:lnTo>
                    <a:pt x="1751173" y="85224"/>
                  </a:lnTo>
                  <a:lnTo>
                    <a:pt x="1804239" y="99116"/>
                  </a:lnTo>
                  <a:lnTo>
                    <a:pt x="1857305" y="115050"/>
                  </a:lnTo>
                  <a:lnTo>
                    <a:pt x="1910371" y="133254"/>
                  </a:lnTo>
                  <a:lnTo>
                    <a:pt x="1963437" y="153959"/>
                  </a:lnTo>
                  <a:lnTo>
                    <a:pt x="2016503" y="177390"/>
                  </a:lnTo>
                  <a:lnTo>
                    <a:pt x="2069568" y="203753"/>
                  </a:lnTo>
                  <a:lnTo>
                    <a:pt x="2122634" y="233223"/>
                  </a:lnTo>
                  <a:lnTo>
                    <a:pt x="2175700" y="265931"/>
                  </a:lnTo>
                  <a:lnTo>
                    <a:pt x="2228766" y="301940"/>
                  </a:lnTo>
                  <a:lnTo>
                    <a:pt x="2281832" y="341236"/>
                  </a:lnTo>
                  <a:lnTo>
                    <a:pt x="2334898" y="383708"/>
                  </a:lnTo>
                  <a:lnTo>
                    <a:pt x="2387964" y="429139"/>
                  </a:lnTo>
                  <a:lnTo>
                    <a:pt x="2441030" y="477196"/>
                  </a:lnTo>
                  <a:lnTo>
                    <a:pt x="2494095" y="527436"/>
                  </a:lnTo>
                  <a:lnTo>
                    <a:pt x="2547161" y="579318"/>
                  </a:lnTo>
                  <a:lnTo>
                    <a:pt x="2600227" y="632219"/>
                  </a:lnTo>
                  <a:lnTo>
                    <a:pt x="2653293" y="685466"/>
                  </a:lnTo>
                  <a:lnTo>
                    <a:pt x="2706359" y="738367"/>
                  </a:lnTo>
                  <a:lnTo>
                    <a:pt x="2759425" y="790249"/>
                  </a:lnTo>
                  <a:lnTo>
                    <a:pt x="2812491" y="840489"/>
                  </a:lnTo>
                  <a:lnTo>
                    <a:pt x="2865556" y="888546"/>
                  </a:lnTo>
                  <a:lnTo>
                    <a:pt x="2918622" y="933976"/>
                  </a:lnTo>
                  <a:lnTo>
                    <a:pt x="2971688" y="976449"/>
                  </a:lnTo>
                  <a:lnTo>
                    <a:pt x="3024754" y="1015745"/>
                  </a:lnTo>
                  <a:lnTo>
                    <a:pt x="3077820" y="1051754"/>
                  </a:lnTo>
                  <a:lnTo>
                    <a:pt x="3130886" y="1084461"/>
                  </a:lnTo>
                  <a:lnTo>
                    <a:pt x="3183952" y="1113932"/>
                  </a:lnTo>
                  <a:lnTo>
                    <a:pt x="3237018" y="1140295"/>
                  </a:lnTo>
                  <a:lnTo>
                    <a:pt x="3290083" y="1163726"/>
                  </a:lnTo>
                  <a:lnTo>
                    <a:pt x="3343149" y="1184431"/>
                  </a:lnTo>
                  <a:lnTo>
                    <a:pt x="3396215" y="1202635"/>
                  </a:lnTo>
                  <a:lnTo>
                    <a:pt x="3449281" y="1218569"/>
                  </a:lnTo>
                  <a:lnTo>
                    <a:pt x="3502347" y="1232461"/>
                  </a:lnTo>
                  <a:lnTo>
                    <a:pt x="3555413" y="1244532"/>
                  </a:lnTo>
                  <a:lnTo>
                    <a:pt x="3608479" y="1254989"/>
                  </a:lnTo>
                  <a:lnTo>
                    <a:pt x="3661545" y="1264025"/>
                  </a:lnTo>
                  <a:lnTo>
                    <a:pt x="3714610" y="1271815"/>
                  </a:lnTo>
                  <a:lnTo>
                    <a:pt x="3767676" y="1278519"/>
                  </a:lnTo>
                  <a:lnTo>
                    <a:pt x="3820742" y="1284278"/>
                  </a:lnTo>
                  <a:lnTo>
                    <a:pt x="3873808" y="1289219"/>
                  </a:lnTo>
                  <a:lnTo>
                    <a:pt x="3926874" y="1293452"/>
                  </a:lnTo>
                  <a:lnTo>
                    <a:pt x="3979940" y="1297076"/>
                  </a:lnTo>
                  <a:lnTo>
                    <a:pt x="4033006" y="1300174"/>
                  </a:lnTo>
                  <a:lnTo>
                    <a:pt x="4086072" y="1302823"/>
                  </a:lnTo>
                  <a:lnTo>
                    <a:pt x="4139137" y="1305084"/>
                  </a:lnTo>
                  <a:lnTo>
                    <a:pt x="4192203" y="1307014"/>
                  </a:lnTo>
                  <a:lnTo>
                    <a:pt x="4245269" y="1308661"/>
                  </a:lnTo>
                  <a:lnTo>
                    <a:pt x="4298335" y="1310065"/>
                  </a:lnTo>
                  <a:lnTo>
                    <a:pt x="4351401" y="1311262"/>
                  </a:lnTo>
                  <a:lnTo>
                    <a:pt x="4404467" y="1312282"/>
                  </a:lnTo>
                  <a:lnTo>
                    <a:pt x="4457533" y="1313151"/>
                  </a:lnTo>
                  <a:lnTo>
                    <a:pt x="4510598" y="1313891"/>
                  </a:lnTo>
                  <a:lnTo>
                    <a:pt x="4563664" y="1314522"/>
                  </a:lnTo>
                  <a:lnTo>
                    <a:pt x="4616730" y="1315059"/>
                  </a:lnTo>
                  <a:lnTo>
                    <a:pt x="4669796" y="1315516"/>
                  </a:lnTo>
                  <a:lnTo>
                    <a:pt x="4722862" y="1315905"/>
                  </a:lnTo>
                  <a:lnTo>
                    <a:pt x="4775928" y="1316236"/>
                  </a:lnTo>
                  <a:lnTo>
                    <a:pt x="4828994" y="1316518"/>
                  </a:lnTo>
                  <a:lnTo>
                    <a:pt x="4882060" y="1316758"/>
                  </a:lnTo>
                  <a:lnTo>
                    <a:pt x="4935125" y="1316962"/>
                  </a:lnTo>
                  <a:lnTo>
                    <a:pt x="4988191" y="1317136"/>
                  </a:lnTo>
                  <a:lnTo>
                    <a:pt x="5041257" y="1317284"/>
                  </a:lnTo>
                  <a:lnTo>
                    <a:pt x="5094323" y="1317410"/>
                  </a:lnTo>
                  <a:lnTo>
                    <a:pt x="5147389" y="1317517"/>
                  </a:lnTo>
                  <a:lnTo>
                    <a:pt x="5200455" y="1317608"/>
                  </a:lnTo>
                  <a:lnTo>
                    <a:pt x="5253521" y="1317685"/>
                  </a:lnTo>
                </a:path>
              </a:pathLst>
            </a:custGeom>
            <a:ln w="40651" cap="flat">
              <a:solidFill>
                <a:srgbClr val="E8E8E8">
                  <a:alpha val="100000"/>
                </a:srgbClr>
              </a:solidFill>
              <a:prstDash val="solid"/>
              <a:round/>
            </a:ln>
          </p:spPr>
          <p:txBody>
            <a:bodyPr/>
            <a:lstStyle/>
            <a:p/>
          </p:txBody>
        </p:sp>
        <p:sp>
          <p:nvSpPr>
            <p:cNvPr id="38" name="pl38"/>
            <p:cNvSpPr/>
            <p:nvPr/>
          </p:nvSpPr>
          <p:spPr>
            <a:xfrm>
              <a:off x="2126629" y="3999370"/>
              <a:ext cx="5253521" cy="219614"/>
            </a:xfrm>
            <a:custGeom>
              <a:avLst/>
              <a:pathLst>
                <a:path w="5253521" h="219614">
                  <a:moveTo>
                    <a:pt x="0" y="0"/>
                  </a:moveTo>
                  <a:lnTo>
                    <a:pt x="53065" y="12"/>
                  </a:lnTo>
                  <a:lnTo>
                    <a:pt x="106131" y="28"/>
                  </a:lnTo>
                  <a:lnTo>
                    <a:pt x="159197" y="45"/>
                  </a:lnTo>
                  <a:lnTo>
                    <a:pt x="212263" y="66"/>
                  </a:lnTo>
                  <a:lnTo>
                    <a:pt x="265329" y="91"/>
                  </a:lnTo>
                  <a:lnTo>
                    <a:pt x="318395" y="120"/>
                  </a:lnTo>
                  <a:lnTo>
                    <a:pt x="371461" y="154"/>
                  </a:lnTo>
                  <a:lnTo>
                    <a:pt x="424526" y="194"/>
                  </a:lnTo>
                  <a:lnTo>
                    <a:pt x="477592" y="241"/>
                  </a:lnTo>
                  <a:lnTo>
                    <a:pt x="530658" y="296"/>
                  </a:lnTo>
                  <a:lnTo>
                    <a:pt x="583724" y="361"/>
                  </a:lnTo>
                  <a:lnTo>
                    <a:pt x="636790" y="437"/>
                  </a:lnTo>
                  <a:lnTo>
                    <a:pt x="689856" y="527"/>
                  </a:lnTo>
                  <a:lnTo>
                    <a:pt x="742922" y="632"/>
                  </a:lnTo>
                  <a:lnTo>
                    <a:pt x="795988" y="755"/>
                  </a:lnTo>
                  <a:lnTo>
                    <a:pt x="849053" y="900"/>
                  </a:lnTo>
                  <a:lnTo>
                    <a:pt x="902119" y="1070"/>
                  </a:lnTo>
                  <a:lnTo>
                    <a:pt x="955185" y="1270"/>
                  </a:lnTo>
                  <a:lnTo>
                    <a:pt x="1008251" y="1504"/>
                  </a:lnTo>
                  <a:lnTo>
                    <a:pt x="1061317" y="1778"/>
                  </a:lnTo>
                  <a:lnTo>
                    <a:pt x="1114383" y="2100"/>
                  </a:lnTo>
                  <a:lnTo>
                    <a:pt x="1167449" y="2477"/>
                  </a:lnTo>
                  <a:lnTo>
                    <a:pt x="1220515" y="2918"/>
                  </a:lnTo>
                  <a:lnTo>
                    <a:pt x="1273580" y="3434"/>
                  </a:lnTo>
                  <a:lnTo>
                    <a:pt x="1326646" y="4038"/>
                  </a:lnTo>
                  <a:lnTo>
                    <a:pt x="1379712" y="4744"/>
                  </a:lnTo>
                  <a:lnTo>
                    <a:pt x="1432778" y="5567"/>
                  </a:lnTo>
                  <a:lnTo>
                    <a:pt x="1485844" y="6527"/>
                  </a:lnTo>
                  <a:lnTo>
                    <a:pt x="1538910" y="7645"/>
                  </a:lnTo>
                  <a:lnTo>
                    <a:pt x="1591976" y="8943"/>
                  </a:lnTo>
                  <a:lnTo>
                    <a:pt x="1645041" y="10449"/>
                  </a:lnTo>
                  <a:lnTo>
                    <a:pt x="1698107" y="12192"/>
                  </a:lnTo>
                  <a:lnTo>
                    <a:pt x="1751173" y="14204"/>
                  </a:lnTo>
                  <a:lnTo>
                    <a:pt x="1804239" y="16519"/>
                  </a:lnTo>
                  <a:lnTo>
                    <a:pt x="1857305" y="19175"/>
                  </a:lnTo>
                  <a:lnTo>
                    <a:pt x="1910371" y="22209"/>
                  </a:lnTo>
                  <a:lnTo>
                    <a:pt x="1963437" y="25659"/>
                  </a:lnTo>
                  <a:lnTo>
                    <a:pt x="2016503" y="29565"/>
                  </a:lnTo>
                  <a:lnTo>
                    <a:pt x="2069568" y="33958"/>
                  </a:lnTo>
                  <a:lnTo>
                    <a:pt x="2122634" y="38870"/>
                  </a:lnTo>
                  <a:lnTo>
                    <a:pt x="2175700" y="44321"/>
                  </a:lnTo>
                  <a:lnTo>
                    <a:pt x="2228766" y="50323"/>
                  </a:lnTo>
                  <a:lnTo>
                    <a:pt x="2281832" y="56872"/>
                  </a:lnTo>
                  <a:lnTo>
                    <a:pt x="2334898" y="63951"/>
                  </a:lnTo>
                  <a:lnTo>
                    <a:pt x="2387964" y="71523"/>
                  </a:lnTo>
                  <a:lnTo>
                    <a:pt x="2441030" y="79532"/>
                  </a:lnTo>
                  <a:lnTo>
                    <a:pt x="2494095" y="87906"/>
                  </a:lnTo>
                  <a:lnTo>
                    <a:pt x="2547161" y="96553"/>
                  </a:lnTo>
                  <a:lnTo>
                    <a:pt x="2600227" y="105369"/>
                  </a:lnTo>
                  <a:lnTo>
                    <a:pt x="2653293" y="114244"/>
                  </a:lnTo>
                  <a:lnTo>
                    <a:pt x="2706359" y="123061"/>
                  </a:lnTo>
                  <a:lnTo>
                    <a:pt x="2759425" y="131708"/>
                  </a:lnTo>
                  <a:lnTo>
                    <a:pt x="2812491" y="140081"/>
                  </a:lnTo>
                  <a:lnTo>
                    <a:pt x="2865556" y="148091"/>
                  </a:lnTo>
                  <a:lnTo>
                    <a:pt x="2918622" y="155662"/>
                  </a:lnTo>
                  <a:lnTo>
                    <a:pt x="2971688" y="162741"/>
                  </a:lnTo>
                  <a:lnTo>
                    <a:pt x="3024754" y="169290"/>
                  </a:lnTo>
                  <a:lnTo>
                    <a:pt x="3077820" y="175292"/>
                  </a:lnTo>
                  <a:lnTo>
                    <a:pt x="3130886" y="180743"/>
                  </a:lnTo>
                  <a:lnTo>
                    <a:pt x="3183952" y="185655"/>
                  </a:lnTo>
                  <a:lnTo>
                    <a:pt x="3237018" y="190049"/>
                  </a:lnTo>
                  <a:lnTo>
                    <a:pt x="3290083" y="193954"/>
                  </a:lnTo>
                  <a:lnTo>
                    <a:pt x="3343149" y="197405"/>
                  </a:lnTo>
                  <a:lnTo>
                    <a:pt x="3396215" y="200439"/>
                  </a:lnTo>
                  <a:lnTo>
                    <a:pt x="3449281" y="203094"/>
                  </a:lnTo>
                  <a:lnTo>
                    <a:pt x="3502347" y="205410"/>
                  </a:lnTo>
                  <a:lnTo>
                    <a:pt x="3555413" y="207422"/>
                  </a:lnTo>
                  <a:lnTo>
                    <a:pt x="3608479" y="209164"/>
                  </a:lnTo>
                  <a:lnTo>
                    <a:pt x="3661545" y="210670"/>
                  </a:lnTo>
                  <a:lnTo>
                    <a:pt x="3714610" y="211969"/>
                  </a:lnTo>
                  <a:lnTo>
                    <a:pt x="3767676" y="213086"/>
                  </a:lnTo>
                  <a:lnTo>
                    <a:pt x="3820742" y="214046"/>
                  </a:lnTo>
                  <a:lnTo>
                    <a:pt x="3873808" y="214869"/>
                  </a:lnTo>
                  <a:lnTo>
                    <a:pt x="3926874" y="215575"/>
                  </a:lnTo>
                  <a:lnTo>
                    <a:pt x="3979940" y="216179"/>
                  </a:lnTo>
                  <a:lnTo>
                    <a:pt x="4033006" y="216695"/>
                  </a:lnTo>
                  <a:lnTo>
                    <a:pt x="4086072" y="217137"/>
                  </a:lnTo>
                  <a:lnTo>
                    <a:pt x="4139137" y="217514"/>
                  </a:lnTo>
                  <a:lnTo>
                    <a:pt x="4192203" y="217835"/>
                  </a:lnTo>
                  <a:lnTo>
                    <a:pt x="4245269" y="218110"/>
                  </a:lnTo>
                  <a:lnTo>
                    <a:pt x="4298335" y="218344"/>
                  </a:lnTo>
                  <a:lnTo>
                    <a:pt x="4351401" y="218543"/>
                  </a:lnTo>
                  <a:lnTo>
                    <a:pt x="4404467" y="218713"/>
                  </a:lnTo>
                  <a:lnTo>
                    <a:pt x="4457533" y="218858"/>
                  </a:lnTo>
                  <a:lnTo>
                    <a:pt x="4510598" y="218981"/>
                  </a:lnTo>
                  <a:lnTo>
                    <a:pt x="4563664" y="219087"/>
                  </a:lnTo>
                  <a:lnTo>
                    <a:pt x="4616730" y="219176"/>
                  </a:lnTo>
                  <a:lnTo>
                    <a:pt x="4669796" y="219252"/>
                  </a:lnTo>
                  <a:lnTo>
                    <a:pt x="4722862" y="219317"/>
                  </a:lnTo>
                  <a:lnTo>
                    <a:pt x="4775928" y="219372"/>
                  </a:lnTo>
                  <a:lnTo>
                    <a:pt x="4828994" y="219419"/>
                  </a:lnTo>
                  <a:lnTo>
                    <a:pt x="4882060" y="219459"/>
                  </a:lnTo>
                  <a:lnTo>
                    <a:pt x="4935125" y="219493"/>
                  </a:lnTo>
                  <a:lnTo>
                    <a:pt x="4988191" y="219522"/>
                  </a:lnTo>
                  <a:lnTo>
                    <a:pt x="5041257" y="219547"/>
                  </a:lnTo>
                  <a:lnTo>
                    <a:pt x="5094323" y="219568"/>
                  </a:lnTo>
                  <a:lnTo>
                    <a:pt x="5147389" y="219586"/>
                  </a:lnTo>
                  <a:lnTo>
                    <a:pt x="5200455" y="219601"/>
                  </a:lnTo>
                  <a:lnTo>
                    <a:pt x="5253521" y="219614"/>
                  </a:lnTo>
                </a:path>
              </a:pathLst>
            </a:custGeom>
            <a:ln w="40651" cap="flat">
              <a:solidFill>
                <a:srgbClr val="E8E8E8">
                  <a:alpha val="100000"/>
                </a:srgbClr>
              </a:solidFill>
              <a:prstDash val="solid"/>
              <a:round/>
            </a:ln>
          </p:spPr>
          <p:txBody>
            <a:bodyPr/>
            <a:lstStyle/>
            <a:p/>
          </p:txBody>
        </p:sp>
        <p:sp>
          <p:nvSpPr>
            <p:cNvPr id="39" name="pt39"/>
            <p:cNvSpPr/>
            <p:nvPr/>
          </p:nvSpPr>
          <p:spPr>
            <a:xfrm>
              <a:off x="2040825" y="1715875"/>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2040825" y="193563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2040825" y="215539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2040825" y="2375160"/>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2040825" y="2594922"/>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44" name="pt44"/>
            <p:cNvSpPr/>
            <p:nvPr/>
          </p:nvSpPr>
          <p:spPr>
            <a:xfrm>
              <a:off x="2040825" y="281468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2040825" y="303444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2040825" y="325420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2040825" y="347396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2040825" y="369373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2040825" y="391349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2040825" y="413325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2040825" y="435301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2040825" y="4572778"/>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2040825" y="479253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2040825" y="501230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2040825" y="5232063"/>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2040825" y="545182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2040825" y="567158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2040825" y="5891348"/>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294346" y="1715875"/>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294346" y="193563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294346" y="215539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294346" y="2375160"/>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294346" y="259492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294346" y="281468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294346" y="303444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294346" y="325420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294346" y="347396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294346" y="3693731"/>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9" name="pt69"/>
            <p:cNvSpPr/>
            <p:nvPr/>
          </p:nvSpPr>
          <p:spPr>
            <a:xfrm>
              <a:off x="7294346" y="391349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294346" y="413325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294346" y="435301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294346" y="4572778"/>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294346" y="479253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294346" y="501230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294346" y="5232063"/>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294346" y="545182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294346" y="567158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294346" y="5891348"/>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tx79"/>
            <p:cNvSpPr/>
            <p:nvPr/>
          </p:nvSpPr>
          <p:spPr>
            <a:xfrm>
              <a:off x="1681862" y="1748253"/>
              <a:ext cx="31342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a:t>
              </a:r>
            </a:p>
          </p:txBody>
        </p:sp>
        <p:sp>
          <p:nvSpPr>
            <p:cNvPr id="80" name="tx80"/>
            <p:cNvSpPr/>
            <p:nvPr/>
          </p:nvSpPr>
          <p:spPr>
            <a:xfrm>
              <a:off x="1537393" y="1939290"/>
              <a:ext cx="457898"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a:t>
              </a:r>
            </a:p>
          </p:txBody>
        </p:sp>
        <p:sp>
          <p:nvSpPr>
            <p:cNvPr id="81" name="tx81"/>
            <p:cNvSpPr/>
            <p:nvPr/>
          </p:nvSpPr>
          <p:spPr>
            <a:xfrm>
              <a:off x="1368433" y="2187776"/>
              <a:ext cx="62685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a:t>
              </a:r>
            </a:p>
          </p:txBody>
        </p:sp>
        <p:sp>
          <p:nvSpPr>
            <p:cNvPr id="82" name="tx82"/>
            <p:cNvSpPr/>
            <p:nvPr/>
          </p:nvSpPr>
          <p:spPr>
            <a:xfrm>
              <a:off x="1472956" y="2380507"/>
              <a:ext cx="522334"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Ethiopia</a:t>
              </a:r>
            </a:p>
          </p:txBody>
        </p:sp>
        <p:sp>
          <p:nvSpPr>
            <p:cNvPr id="83" name="tx83"/>
            <p:cNvSpPr/>
            <p:nvPr/>
          </p:nvSpPr>
          <p:spPr>
            <a:xfrm>
              <a:off x="1296234" y="2600269"/>
              <a:ext cx="699056"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Philippines</a:t>
              </a:r>
            </a:p>
          </p:txBody>
        </p:sp>
        <p:sp>
          <p:nvSpPr>
            <p:cNvPr id="84" name="tx84"/>
            <p:cNvSpPr/>
            <p:nvPr/>
          </p:nvSpPr>
          <p:spPr>
            <a:xfrm>
              <a:off x="1682144" y="2845226"/>
              <a:ext cx="313146"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DRC</a:t>
              </a:r>
            </a:p>
          </p:txBody>
        </p:sp>
        <p:sp>
          <p:nvSpPr>
            <p:cNvPr id="85" name="tx85"/>
            <p:cNvSpPr/>
            <p:nvPr/>
          </p:nvSpPr>
          <p:spPr>
            <a:xfrm>
              <a:off x="1633870" y="3066823"/>
              <a:ext cx="361420"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Brazil</a:t>
              </a:r>
            </a:p>
          </p:txBody>
        </p:sp>
        <p:sp>
          <p:nvSpPr>
            <p:cNvPr id="86" name="tx86"/>
            <p:cNvSpPr/>
            <p:nvPr/>
          </p:nvSpPr>
          <p:spPr>
            <a:xfrm>
              <a:off x="1440915" y="3286585"/>
              <a:ext cx="554375"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a:t>
              </a:r>
            </a:p>
          </p:txBody>
        </p:sp>
        <p:sp>
          <p:nvSpPr>
            <p:cNvPr id="87" name="tx87"/>
            <p:cNvSpPr/>
            <p:nvPr/>
          </p:nvSpPr>
          <p:spPr>
            <a:xfrm>
              <a:off x="1545226" y="3477622"/>
              <a:ext cx="450064"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a:t>
              </a:r>
            </a:p>
          </p:txBody>
        </p:sp>
        <p:sp>
          <p:nvSpPr>
            <p:cNvPr id="88" name="tx88"/>
            <p:cNvSpPr/>
            <p:nvPr/>
          </p:nvSpPr>
          <p:spPr>
            <a:xfrm>
              <a:off x="1392923" y="3697384"/>
              <a:ext cx="602367"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a:t>
              </a:r>
            </a:p>
          </p:txBody>
        </p:sp>
        <p:sp>
          <p:nvSpPr>
            <p:cNvPr id="89" name="tx89"/>
            <p:cNvSpPr/>
            <p:nvPr/>
          </p:nvSpPr>
          <p:spPr>
            <a:xfrm>
              <a:off x="1400686" y="3945870"/>
              <a:ext cx="594604"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Tanzania</a:t>
              </a:r>
            </a:p>
          </p:txBody>
        </p:sp>
        <p:sp>
          <p:nvSpPr>
            <p:cNvPr id="90" name="tx90"/>
            <p:cNvSpPr/>
            <p:nvPr/>
          </p:nvSpPr>
          <p:spPr>
            <a:xfrm>
              <a:off x="1167785" y="4138601"/>
              <a:ext cx="827505"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Mozambique</a:t>
              </a:r>
            </a:p>
          </p:txBody>
        </p:sp>
        <p:sp>
          <p:nvSpPr>
            <p:cNvPr id="91" name="tx91"/>
            <p:cNvSpPr/>
            <p:nvPr/>
          </p:nvSpPr>
          <p:spPr>
            <a:xfrm>
              <a:off x="1231868" y="4354904"/>
              <a:ext cx="76342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a:t>
              </a:r>
            </a:p>
          </p:txBody>
        </p:sp>
        <p:sp>
          <p:nvSpPr>
            <p:cNvPr id="92" name="tx92"/>
            <p:cNvSpPr/>
            <p:nvPr/>
          </p:nvSpPr>
          <p:spPr>
            <a:xfrm>
              <a:off x="1473098" y="4603320"/>
              <a:ext cx="52219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Somalia</a:t>
              </a:r>
            </a:p>
          </p:txBody>
        </p:sp>
        <p:sp>
          <p:nvSpPr>
            <p:cNvPr id="93" name="tx93"/>
            <p:cNvSpPr/>
            <p:nvPr/>
          </p:nvSpPr>
          <p:spPr>
            <a:xfrm>
              <a:off x="1537463" y="4824917"/>
              <a:ext cx="45782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Mexico</a:t>
              </a:r>
            </a:p>
          </p:txBody>
        </p:sp>
        <p:sp>
          <p:nvSpPr>
            <p:cNvPr id="94" name="tx94"/>
            <p:cNvSpPr/>
            <p:nvPr/>
          </p:nvSpPr>
          <p:spPr>
            <a:xfrm>
              <a:off x="1199897" y="5015954"/>
              <a:ext cx="7953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a:t>
              </a:r>
            </a:p>
          </p:txBody>
        </p:sp>
        <p:sp>
          <p:nvSpPr>
            <p:cNvPr id="95" name="tx95"/>
            <p:cNvSpPr/>
            <p:nvPr/>
          </p:nvSpPr>
          <p:spPr>
            <a:xfrm>
              <a:off x="1320441" y="5262605"/>
              <a:ext cx="674849"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Cameroon</a:t>
              </a:r>
            </a:p>
          </p:txBody>
        </p:sp>
        <p:sp>
          <p:nvSpPr>
            <p:cNvPr id="96" name="tx96"/>
            <p:cNvSpPr/>
            <p:nvPr/>
          </p:nvSpPr>
          <p:spPr>
            <a:xfrm>
              <a:off x="1593712" y="5485896"/>
              <a:ext cx="401578"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DPRK</a:t>
              </a:r>
            </a:p>
          </p:txBody>
        </p:sp>
        <p:sp>
          <p:nvSpPr>
            <p:cNvPr id="97" name="tx97"/>
            <p:cNvSpPr/>
            <p:nvPr/>
          </p:nvSpPr>
          <p:spPr>
            <a:xfrm>
              <a:off x="1649750" y="5702129"/>
              <a:ext cx="345540"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Chad</a:t>
              </a:r>
            </a:p>
          </p:txBody>
        </p:sp>
        <p:sp>
          <p:nvSpPr>
            <p:cNvPr id="98" name="tx98"/>
            <p:cNvSpPr/>
            <p:nvPr/>
          </p:nvSpPr>
          <p:spPr>
            <a:xfrm>
              <a:off x="1400898" y="5923725"/>
              <a:ext cx="594392"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Viet Nam</a:t>
              </a:r>
            </a:p>
          </p:txBody>
        </p:sp>
        <p:sp>
          <p:nvSpPr>
            <p:cNvPr id="99" name="tx99"/>
            <p:cNvSpPr/>
            <p:nvPr/>
          </p:nvSpPr>
          <p:spPr>
            <a:xfrm>
              <a:off x="7511488" y="1719528"/>
              <a:ext cx="457898"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a:t>
              </a:r>
            </a:p>
          </p:txBody>
        </p:sp>
        <p:sp>
          <p:nvSpPr>
            <p:cNvPr id="100" name="tx100"/>
            <p:cNvSpPr/>
            <p:nvPr/>
          </p:nvSpPr>
          <p:spPr>
            <a:xfrm>
              <a:off x="7511488" y="1966180"/>
              <a:ext cx="313146"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DRC</a:t>
              </a:r>
            </a:p>
          </p:txBody>
        </p:sp>
        <p:sp>
          <p:nvSpPr>
            <p:cNvPr id="101" name="tx101"/>
            <p:cNvSpPr/>
            <p:nvPr/>
          </p:nvSpPr>
          <p:spPr>
            <a:xfrm>
              <a:off x="7511488" y="2187776"/>
              <a:ext cx="45796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Yemen</a:t>
              </a:r>
            </a:p>
          </p:txBody>
        </p:sp>
        <p:sp>
          <p:nvSpPr>
            <p:cNvPr id="102" name="tx102"/>
            <p:cNvSpPr/>
            <p:nvPr/>
          </p:nvSpPr>
          <p:spPr>
            <a:xfrm>
              <a:off x="7511488" y="2407538"/>
              <a:ext cx="31342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a:t>
              </a:r>
            </a:p>
          </p:txBody>
        </p:sp>
        <p:sp>
          <p:nvSpPr>
            <p:cNvPr id="103" name="tx103"/>
            <p:cNvSpPr/>
            <p:nvPr/>
          </p:nvSpPr>
          <p:spPr>
            <a:xfrm>
              <a:off x="7511488" y="2627300"/>
              <a:ext cx="62685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a:t>
              </a:r>
            </a:p>
          </p:txBody>
        </p:sp>
        <p:sp>
          <p:nvSpPr>
            <p:cNvPr id="104" name="tx104"/>
            <p:cNvSpPr/>
            <p:nvPr/>
          </p:nvSpPr>
          <p:spPr>
            <a:xfrm>
              <a:off x="7511488" y="2820031"/>
              <a:ext cx="522334"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Ethiopia</a:t>
              </a:r>
            </a:p>
          </p:txBody>
        </p:sp>
        <p:sp>
          <p:nvSpPr>
            <p:cNvPr id="105" name="tx105"/>
            <p:cNvSpPr/>
            <p:nvPr/>
          </p:nvSpPr>
          <p:spPr>
            <a:xfrm>
              <a:off x="7511488" y="3036334"/>
              <a:ext cx="76342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a:t>
              </a:r>
            </a:p>
          </p:txBody>
        </p:sp>
        <p:sp>
          <p:nvSpPr>
            <p:cNvPr id="106" name="tx106"/>
            <p:cNvSpPr/>
            <p:nvPr/>
          </p:nvSpPr>
          <p:spPr>
            <a:xfrm>
              <a:off x="7511488" y="3286585"/>
              <a:ext cx="554375"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a:t>
              </a:r>
            </a:p>
          </p:txBody>
        </p:sp>
        <p:sp>
          <p:nvSpPr>
            <p:cNvPr id="107" name="tx107"/>
            <p:cNvSpPr/>
            <p:nvPr/>
          </p:nvSpPr>
          <p:spPr>
            <a:xfrm>
              <a:off x="7511488" y="3477622"/>
              <a:ext cx="450064"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a:t>
              </a:r>
            </a:p>
          </p:txBody>
        </p:sp>
        <p:sp>
          <p:nvSpPr>
            <p:cNvPr id="108" name="tx108"/>
            <p:cNvSpPr/>
            <p:nvPr/>
          </p:nvSpPr>
          <p:spPr>
            <a:xfrm>
              <a:off x="7511488" y="3699078"/>
              <a:ext cx="699056"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Philippines</a:t>
              </a:r>
            </a:p>
          </p:txBody>
        </p:sp>
        <p:sp>
          <p:nvSpPr>
            <p:cNvPr id="109" name="tx109"/>
            <p:cNvSpPr/>
            <p:nvPr/>
          </p:nvSpPr>
          <p:spPr>
            <a:xfrm>
              <a:off x="7511488" y="3944035"/>
              <a:ext cx="787347"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South Africa</a:t>
              </a:r>
            </a:p>
          </p:txBody>
        </p:sp>
        <p:sp>
          <p:nvSpPr>
            <p:cNvPr id="110" name="tx110"/>
            <p:cNvSpPr/>
            <p:nvPr/>
          </p:nvSpPr>
          <p:spPr>
            <a:xfrm>
              <a:off x="7511488" y="4165632"/>
              <a:ext cx="594604"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Tanzania</a:t>
              </a:r>
            </a:p>
          </p:txBody>
        </p:sp>
        <p:sp>
          <p:nvSpPr>
            <p:cNvPr id="111" name="tx111"/>
            <p:cNvSpPr/>
            <p:nvPr/>
          </p:nvSpPr>
          <p:spPr>
            <a:xfrm>
              <a:off x="7511488" y="4383558"/>
              <a:ext cx="417952"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Sudan</a:t>
              </a:r>
            </a:p>
          </p:txBody>
        </p:sp>
        <p:sp>
          <p:nvSpPr>
            <p:cNvPr id="112" name="tx112"/>
            <p:cNvSpPr/>
            <p:nvPr/>
          </p:nvSpPr>
          <p:spPr>
            <a:xfrm>
              <a:off x="7511488" y="4603320"/>
              <a:ext cx="37765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China</a:t>
              </a:r>
            </a:p>
          </p:txBody>
        </p:sp>
        <p:sp>
          <p:nvSpPr>
            <p:cNvPr id="113" name="tx113"/>
            <p:cNvSpPr/>
            <p:nvPr/>
          </p:nvSpPr>
          <p:spPr>
            <a:xfrm>
              <a:off x="7511488" y="4796192"/>
              <a:ext cx="7953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a:t>
              </a:r>
            </a:p>
          </p:txBody>
        </p:sp>
        <p:sp>
          <p:nvSpPr>
            <p:cNvPr id="114" name="tx114"/>
            <p:cNvSpPr/>
            <p:nvPr/>
          </p:nvSpPr>
          <p:spPr>
            <a:xfrm>
              <a:off x="7511488" y="5015954"/>
              <a:ext cx="7634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Bangladesh</a:t>
              </a:r>
            </a:p>
          </p:txBody>
        </p:sp>
        <p:sp>
          <p:nvSpPr>
            <p:cNvPr id="115" name="tx115"/>
            <p:cNvSpPr/>
            <p:nvPr/>
          </p:nvSpPr>
          <p:spPr>
            <a:xfrm>
              <a:off x="7511488" y="5264440"/>
              <a:ext cx="45782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Mexico</a:t>
              </a:r>
            </a:p>
          </p:txBody>
        </p:sp>
        <p:sp>
          <p:nvSpPr>
            <p:cNvPr id="116" name="tx116"/>
            <p:cNvSpPr/>
            <p:nvPr/>
          </p:nvSpPr>
          <p:spPr>
            <a:xfrm>
              <a:off x="7511488" y="5455477"/>
              <a:ext cx="602367"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a:t>
              </a:r>
            </a:p>
          </p:txBody>
        </p:sp>
        <p:sp>
          <p:nvSpPr>
            <p:cNvPr id="117" name="tx117"/>
            <p:cNvSpPr/>
            <p:nvPr/>
          </p:nvSpPr>
          <p:spPr>
            <a:xfrm>
              <a:off x="7511488" y="5703964"/>
              <a:ext cx="683106"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Venezuela</a:t>
              </a:r>
            </a:p>
          </p:txBody>
        </p:sp>
        <p:sp>
          <p:nvSpPr>
            <p:cNvPr id="118" name="tx118"/>
            <p:cNvSpPr/>
            <p:nvPr/>
          </p:nvSpPr>
          <p:spPr>
            <a:xfrm>
              <a:off x="7511488" y="5921890"/>
              <a:ext cx="52219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Somalia</a:t>
              </a:r>
            </a:p>
          </p:txBody>
        </p:sp>
        <p:sp>
          <p:nvSpPr>
            <p:cNvPr id="119" name="tx119"/>
            <p:cNvSpPr/>
            <p:nvPr/>
          </p:nvSpPr>
          <p:spPr>
            <a:xfrm>
              <a:off x="570259" y="1761352"/>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20" name="tx120"/>
            <p:cNvSpPr/>
            <p:nvPr/>
          </p:nvSpPr>
          <p:spPr>
            <a:xfrm>
              <a:off x="570259" y="1981113"/>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21" name="tx121"/>
            <p:cNvSpPr/>
            <p:nvPr/>
          </p:nvSpPr>
          <p:spPr>
            <a:xfrm>
              <a:off x="570259" y="2199456"/>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22" name="tx122"/>
            <p:cNvSpPr/>
            <p:nvPr/>
          </p:nvSpPr>
          <p:spPr>
            <a:xfrm>
              <a:off x="570259" y="2420964"/>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23" name="tx123"/>
            <p:cNvSpPr/>
            <p:nvPr/>
          </p:nvSpPr>
          <p:spPr>
            <a:xfrm>
              <a:off x="570259" y="264045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24" name="tx124"/>
            <p:cNvSpPr/>
            <p:nvPr/>
          </p:nvSpPr>
          <p:spPr>
            <a:xfrm>
              <a:off x="570259" y="285879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25" name="tx125"/>
            <p:cNvSpPr/>
            <p:nvPr/>
          </p:nvSpPr>
          <p:spPr>
            <a:xfrm>
              <a:off x="570259" y="3081286"/>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26" name="tx126"/>
            <p:cNvSpPr/>
            <p:nvPr/>
          </p:nvSpPr>
          <p:spPr>
            <a:xfrm>
              <a:off x="570259" y="32983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27" name="tx127"/>
            <p:cNvSpPr/>
            <p:nvPr/>
          </p:nvSpPr>
          <p:spPr>
            <a:xfrm>
              <a:off x="570259" y="351808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28" name="tx128"/>
            <p:cNvSpPr/>
            <p:nvPr/>
          </p:nvSpPr>
          <p:spPr>
            <a:xfrm>
              <a:off x="508103" y="37378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29" name="tx129"/>
            <p:cNvSpPr/>
            <p:nvPr/>
          </p:nvSpPr>
          <p:spPr>
            <a:xfrm>
              <a:off x="508103" y="395896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30" name="tx130"/>
            <p:cNvSpPr/>
            <p:nvPr/>
          </p:nvSpPr>
          <p:spPr>
            <a:xfrm>
              <a:off x="508103" y="417873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31" name="tx131"/>
            <p:cNvSpPr/>
            <p:nvPr/>
          </p:nvSpPr>
          <p:spPr>
            <a:xfrm>
              <a:off x="508103" y="439707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32" name="tx132"/>
            <p:cNvSpPr/>
            <p:nvPr/>
          </p:nvSpPr>
          <p:spPr>
            <a:xfrm>
              <a:off x="508103" y="461825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33" name="tx133"/>
            <p:cNvSpPr/>
            <p:nvPr/>
          </p:nvSpPr>
          <p:spPr>
            <a:xfrm>
              <a:off x="508103" y="483665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34" name="tx134"/>
            <p:cNvSpPr/>
            <p:nvPr/>
          </p:nvSpPr>
          <p:spPr>
            <a:xfrm>
              <a:off x="508103" y="505641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35" name="tx135"/>
            <p:cNvSpPr/>
            <p:nvPr/>
          </p:nvSpPr>
          <p:spPr>
            <a:xfrm>
              <a:off x="508103" y="527753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36" name="tx136"/>
            <p:cNvSpPr/>
            <p:nvPr/>
          </p:nvSpPr>
          <p:spPr>
            <a:xfrm>
              <a:off x="508103" y="549593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37" name="tx137"/>
            <p:cNvSpPr/>
            <p:nvPr/>
          </p:nvSpPr>
          <p:spPr>
            <a:xfrm>
              <a:off x="508103" y="571569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38" name="tx138"/>
            <p:cNvSpPr/>
            <p:nvPr/>
          </p:nvSpPr>
          <p:spPr>
            <a:xfrm>
              <a:off x="508103" y="59354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39" name="tx139"/>
            <p:cNvSpPr/>
            <p:nvPr/>
          </p:nvSpPr>
          <p:spPr>
            <a:xfrm>
              <a:off x="1971240" y="624644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a:off x="7224761" y="624644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1" name="tx141"/>
            <p:cNvSpPr/>
            <p:nvPr/>
          </p:nvSpPr>
          <p:spPr>
            <a:xfrm>
              <a:off x="695044" y="1334230"/>
              <a:ext cx="3830344"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IA2030 top 20 zero-dose countries rank, 2021-2025</a:t>
              </a:r>
            </a:p>
          </p:txBody>
        </p:sp>
        <p:sp>
          <p:nvSpPr>
            <p:cNvPr id="142" name="tx142"/>
            <p:cNvSpPr/>
            <p:nvPr/>
          </p:nvSpPr>
          <p:spPr>
            <a:xfrm>
              <a:off x="4912824" y="658680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20 countries were prioritised in the context of the Immunization Agenda 2030 (IA2030), based on their number of zero-dose children in 2021. This chart compares the ranking of the top 20 countries in 2021 and 2025. Rank 1 indicates the country with the highest absolute number of zero-dose children.
Philippines was in the top 20 zero-dose countries globally in both 2021 and 2025.</a:t>
            </a:r>
          </a:p>
        </p:txBody>
      </p:sp>
      <p:sp>
        <p:nvSpPr>
          <p:cNvPr id="14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Philippines was in the top 20 zero-dose countries globally in both 2021 and 2025.</a:t>
            </a:r>
          </a:p>
        </p:txBody>
      </p:sp>
      <p:grpSp xmlns:pic="http://schemas.openxmlformats.org/drawingml/2006/picture">
        <p:nvGrpSpPr>
          <p:cNvPr id="145" name=""/>
          <p:cNvGrpSpPr/>
          <p:nvPr/>
        </p:nvGrpSpPr>
        <p:grpSpPr>
          <a:xfrm>
            <a:off x="292608" y="914400"/>
            <a:ext cx="8595360" cy="28575"/>
            <a:chOff x="292608" y="914400"/>
            <a:chExt cx="8595360" cy="28575"/>
          </a:xfrm>
        </p:grpSpPr>
        <p:sp>
          <p:nvSpPr>
            <p:cNvPr id="14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9341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8176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4701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6584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8468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0351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2234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41184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6001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78853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9768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16523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5419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7302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9186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10696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2953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4836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467200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8603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0486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2370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542539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561373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2482252" y="3918744"/>
              <a:ext cx="4687757" cy="564914"/>
            </a:xfrm>
            <a:custGeom>
              <a:avLst/>
              <a:pathLst>
                <a:path w="4687757" h="564914">
                  <a:moveTo>
                    <a:pt x="0" y="564914"/>
                  </a:moveTo>
                  <a:lnTo>
                    <a:pt x="11837" y="564914"/>
                  </a:lnTo>
                  <a:lnTo>
                    <a:pt x="23675" y="564914"/>
                  </a:lnTo>
                  <a:lnTo>
                    <a:pt x="35513" y="564914"/>
                  </a:lnTo>
                  <a:lnTo>
                    <a:pt x="47351" y="564914"/>
                  </a:lnTo>
                  <a:lnTo>
                    <a:pt x="59188" y="564914"/>
                  </a:lnTo>
                  <a:lnTo>
                    <a:pt x="71026" y="564914"/>
                  </a:lnTo>
                  <a:lnTo>
                    <a:pt x="82864" y="564914"/>
                  </a:lnTo>
                  <a:lnTo>
                    <a:pt x="94702" y="564914"/>
                  </a:lnTo>
                  <a:lnTo>
                    <a:pt x="106539" y="564914"/>
                  </a:lnTo>
                  <a:lnTo>
                    <a:pt x="118377" y="564914"/>
                  </a:lnTo>
                  <a:lnTo>
                    <a:pt x="130215" y="564914"/>
                  </a:lnTo>
                  <a:lnTo>
                    <a:pt x="142053" y="564914"/>
                  </a:lnTo>
                  <a:lnTo>
                    <a:pt x="153891" y="564914"/>
                  </a:lnTo>
                  <a:lnTo>
                    <a:pt x="165728" y="564914"/>
                  </a:lnTo>
                  <a:lnTo>
                    <a:pt x="177566" y="564914"/>
                  </a:lnTo>
                  <a:lnTo>
                    <a:pt x="189404" y="564914"/>
                  </a:lnTo>
                  <a:lnTo>
                    <a:pt x="201242" y="564914"/>
                  </a:lnTo>
                  <a:lnTo>
                    <a:pt x="213079" y="564914"/>
                  </a:lnTo>
                  <a:lnTo>
                    <a:pt x="224917" y="564914"/>
                  </a:lnTo>
                  <a:lnTo>
                    <a:pt x="236755" y="564914"/>
                  </a:lnTo>
                  <a:lnTo>
                    <a:pt x="248593" y="564914"/>
                  </a:lnTo>
                  <a:lnTo>
                    <a:pt x="260430" y="564914"/>
                  </a:lnTo>
                  <a:lnTo>
                    <a:pt x="272268" y="564914"/>
                  </a:lnTo>
                  <a:lnTo>
                    <a:pt x="284106" y="564914"/>
                  </a:lnTo>
                  <a:lnTo>
                    <a:pt x="295944" y="564914"/>
                  </a:lnTo>
                  <a:lnTo>
                    <a:pt x="307782" y="564914"/>
                  </a:lnTo>
                  <a:lnTo>
                    <a:pt x="319619" y="564914"/>
                  </a:lnTo>
                  <a:lnTo>
                    <a:pt x="331457" y="564914"/>
                  </a:lnTo>
                  <a:lnTo>
                    <a:pt x="343295" y="564914"/>
                  </a:lnTo>
                  <a:lnTo>
                    <a:pt x="355133" y="564914"/>
                  </a:lnTo>
                  <a:lnTo>
                    <a:pt x="366970" y="564914"/>
                  </a:lnTo>
                  <a:lnTo>
                    <a:pt x="378808" y="564914"/>
                  </a:lnTo>
                  <a:lnTo>
                    <a:pt x="390646" y="564914"/>
                  </a:lnTo>
                  <a:lnTo>
                    <a:pt x="402484" y="564914"/>
                  </a:lnTo>
                  <a:lnTo>
                    <a:pt x="414321" y="564914"/>
                  </a:lnTo>
                  <a:lnTo>
                    <a:pt x="426159" y="564914"/>
                  </a:lnTo>
                  <a:lnTo>
                    <a:pt x="437997" y="564914"/>
                  </a:lnTo>
                  <a:lnTo>
                    <a:pt x="449835" y="564914"/>
                  </a:lnTo>
                  <a:lnTo>
                    <a:pt x="461673" y="564914"/>
                  </a:lnTo>
                  <a:lnTo>
                    <a:pt x="473510" y="564914"/>
                  </a:lnTo>
                  <a:lnTo>
                    <a:pt x="485348" y="564914"/>
                  </a:lnTo>
                  <a:lnTo>
                    <a:pt x="497186" y="564914"/>
                  </a:lnTo>
                  <a:lnTo>
                    <a:pt x="509024" y="564914"/>
                  </a:lnTo>
                  <a:lnTo>
                    <a:pt x="520861" y="564914"/>
                  </a:lnTo>
                  <a:lnTo>
                    <a:pt x="532699" y="564914"/>
                  </a:lnTo>
                  <a:lnTo>
                    <a:pt x="544537" y="564914"/>
                  </a:lnTo>
                  <a:lnTo>
                    <a:pt x="556375" y="564914"/>
                  </a:lnTo>
                  <a:lnTo>
                    <a:pt x="568213" y="564914"/>
                  </a:lnTo>
                  <a:lnTo>
                    <a:pt x="580050" y="564914"/>
                  </a:lnTo>
                  <a:lnTo>
                    <a:pt x="591888" y="564914"/>
                  </a:lnTo>
                  <a:lnTo>
                    <a:pt x="603726" y="564914"/>
                  </a:lnTo>
                  <a:lnTo>
                    <a:pt x="615564" y="564914"/>
                  </a:lnTo>
                  <a:lnTo>
                    <a:pt x="627401" y="564914"/>
                  </a:lnTo>
                  <a:lnTo>
                    <a:pt x="639239" y="564914"/>
                  </a:lnTo>
                  <a:lnTo>
                    <a:pt x="651077" y="564914"/>
                  </a:lnTo>
                  <a:lnTo>
                    <a:pt x="662915" y="564914"/>
                  </a:lnTo>
                  <a:lnTo>
                    <a:pt x="674752" y="564914"/>
                  </a:lnTo>
                  <a:lnTo>
                    <a:pt x="686590" y="564914"/>
                  </a:lnTo>
                  <a:lnTo>
                    <a:pt x="698428" y="564914"/>
                  </a:lnTo>
                  <a:lnTo>
                    <a:pt x="710266" y="564914"/>
                  </a:lnTo>
                  <a:lnTo>
                    <a:pt x="722104" y="564914"/>
                  </a:lnTo>
                  <a:lnTo>
                    <a:pt x="733941" y="564914"/>
                  </a:lnTo>
                  <a:lnTo>
                    <a:pt x="745779" y="564914"/>
                  </a:lnTo>
                  <a:lnTo>
                    <a:pt x="757617" y="564914"/>
                  </a:lnTo>
                  <a:lnTo>
                    <a:pt x="769455" y="564914"/>
                  </a:lnTo>
                  <a:lnTo>
                    <a:pt x="781292" y="564914"/>
                  </a:lnTo>
                  <a:lnTo>
                    <a:pt x="793130" y="564914"/>
                  </a:lnTo>
                  <a:lnTo>
                    <a:pt x="804968" y="564914"/>
                  </a:lnTo>
                  <a:lnTo>
                    <a:pt x="816806" y="564914"/>
                  </a:lnTo>
                  <a:lnTo>
                    <a:pt x="828643" y="564914"/>
                  </a:lnTo>
                  <a:lnTo>
                    <a:pt x="840481" y="564914"/>
                  </a:lnTo>
                  <a:lnTo>
                    <a:pt x="852319" y="564914"/>
                  </a:lnTo>
                  <a:lnTo>
                    <a:pt x="864157" y="564914"/>
                  </a:lnTo>
                  <a:lnTo>
                    <a:pt x="875995" y="564914"/>
                  </a:lnTo>
                  <a:lnTo>
                    <a:pt x="887832" y="564914"/>
                  </a:lnTo>
                  <a:lnTo>
                    <a:pt x="899670" y="564914"/>
                  </a:lnTo>
                  <a:lnTo>
                    <a:pt x="911508" y="564914"/>
                  </a:lnTo>
                  <a:lnTo>
                    <a:pt x="923346" y="564914"/>
                  </a:lnTo>
                  <a:lnTo>
                    <a:pt x="935183" y="564914"/>
                  </a:lnTo>
                  <a:lnTo>
                    <a:pt x="947021" y="564914"/>
                  </a:lnTo>
                  <a:lnTo>
                    <a:pt x="958859" y="564914"/>
                  </a:lnTo>
                  <a:lnTo>
                    <a:pt x="970697" y="564914"/>
                  </a:lnTo>
                  <a:lnTo>
                    <a:pt x="982534" y="564914"/>
                  </a:lnTo>
                  <a:lnTo>
                    <a:pt x="994372" y="564914"/>
                  </a:lnTo>
                  <a:lnTo>
                    <a:pt x="1006210" y="564914"/>
                  </a:lnTo>
                  <a:lnTo>
                    <a:pt x="1018048" y="564914"/>
                  </a:lnTo>
                  <a:lnTo>
                    <a:pt x="1029886" y="564914"/>
                  </a:lnTo>
                  <a:lnTo>
                    <a:pt x="1041723" y="564914"/>
                  </a:lnTo>
                  <a:lnTo>
                    <a:pt x="1053561" y="564914"/>
                  </a:lnTo>
                  <a:lnTo>
                    <a:pt x="1065399" y="564914"/>
                  </a:lnTo>
                  <a:lnTo>
                    <a:pt x="1077237" y="564914"/>
                  </a:lnTo>
                  <a:lnTo>
                    <a:pt x="1089074" y="564914"/>
                  </a:lnTo>
                  <a:lnTo>
                    <a:pt x="1100912" y="564914"/>
                  </a:lnTo>
                  <a:lnTo>
                    <a:pt x="1112750" y="564914"/>
                  </a:lnTo>
                  <a:lnTo>
                    <a:pt x="1124588" y="564914"/>
                  </a:lnTo>
                  <a:lnTo>
                    <a:pt x="1136426" y="564914"/>
                  </a:lnTo>
                  <a:lnTo>
                    <a:pt x="1148263" y="564914"/>
                  </a:lnTo>
                  <a:lnTo>
                    <a:pt x="1160101" y="564914"/>
                  </a:lnTo>
                  <a:lnTo>
                    <a:pt x="1171939" y="564914"/>
                  </a:lnTo>
                  <a:lnTo>
                    <a:pt x="1171939" y="564724"/>
                  </a:lnTo>
                  <a:lnTo>
                    <a:pt x="1183777" y="564691"/>
                  </a:lnTo>
                  <a:lnTo>
                    <a:pt x="1195614" y="564652"/>
                  </a:lnTo>
                  <a:lnTo>
                    <a:pt x="1207452" y="564606"/>
                  </a:lnTo>
                  <a:lnTo>
                    <a:pt x="1219290" y="564552"/>
                  </a:lnTo>
                  <a:lnTo>
                    <a:pt x="1231128" y="564489"/>
                  </a:lnTo>
                  <a:lnTo>
                    <a:pt x="1242965" y="564414"/>
                  </a:lnTo>
                  <a:lnTo>
                    <a:pt x="1254803" y="564327"/>
                  </a:lnTo>
                  <a:lnTo>
                    <a:pt x="1266641" y="564224"/>
                  </a:lnTo>
                  <a:lnTo>
                    <a:pt x="1278479" y="564103"/>
                  </a:lnTo>
                  <a:lnTo>
                    <a:pt x="1290317" y="563961"/>
                  </a:lnTo>
                  <a:lnTo>
                    <a:pt x="1302154" y="563794"/>
                  </a:lnTo>
                  <a:lnTo>
                    <a:pt x="1313992" y="563598"/>
                  </a:lnTo>
                  <a:lnTo>
                    <a:pt x="1325830" y="563368"/>
                  </a:lnTo>
                  <a:lnTo>
                    <a:pt x="1337668" y="563098"/>
                  </a:lnTo>
                  <a:lnTo>
                    <a:pt x="1349505" y="562781"/>
                  </a:lnTo>
                  <a:lnTo>
                    <a:pt x="1361343" y="562409"/>
                  </a:lnTo>
                  <a:lnTo>
                    <a:pt x="1373181" y="561971"/>
                  </a:lnTo>
                  <a:lnTo>
                    <a:pt x="1385019" y="561459"/>
                  </a:lnTo>
                  <a:lnTo>
                    <a:pt x="1396856" y="560857"/>
                  </a:lnTo>
                  <a:lnTo>
                    <a:pt x="1408694" y="560151"/>
                  </a:lnTo>
                  <a:lnTo>
                    <a:pt x="1420532" y="559324"/>
                  </a:lnTo>
                  <a:lnTo>
                    <a:pt x="1432370" y="558355"/>
                  </a:lnTo>
                  <a:lnTo>
                    <a:pt x="1444208" y="557220"/>
                  </a:lnTo>
                  <a:lnTo>
                    <a:pt x="1456045" y="555892"/>
                  </a:lnTo>
                  <a:lnTo>
                    <a:pt x="1467883" y="554340"/>
                  </a:lnTo>
                  <a:lnTo>
                    <a:pt x="1479721" y="552525"/>
                  </a:lnTo>
                  <a:lnTo>
                    <a:pt x="1491559" y="550408"/>
                  </a:lnTo>
                  <a:lnTo>
                    <a:pt x="1503396" y="547940"/>
                  </a:lnTo>
                  <a:lnTo>
                    <a:pt x="1515234" y="545067"/>
                  </a:lnTo>
                  <a:lnTo>
                    <a:pt x="1527072" y="541729"/>
                  </a:lnTo>
                  <a:lnTo>
                    <a:pt x="1538910" y="537857"/>
                  </a:lnTo>
                  <a:lnTo>
                    <a:pt x="1550748" y="533376"/>
                  </a:lnTo>
                  <a:lnTo>
                    <a:pt x="1562585" y="528203"/>
                  </a:lnTo>
                  <a:lnTo>
                    <a:pt x="1574423" y="522250"/>
                  </a:lnTo>
                  <a:lnTo>
                    <a:pt x="1586261" y="515422"/>
                  </a:lnTo>
                  <a:lnTo>
                    <a:pt x="1598099" y="507621"/>
                  </a:lnTo>
                  <a:lnTo>
                    <a:pt x="1609936" y="498748"/>
                  </a:lnTo>
                  <a:lnTo>
                    <a:pt x="1621774" y="488708"/>
                  </a:lnTo>
                  <a:lnTo>
                    <a:pt x="1633612" y="477411"/>
                  </a:lnTo>
                  <a:lnTo>
                    <a:pt x="1645450" y="464782"/>
                  </a:lnTo>
                  <a:lnTo>
                    <a:pt x="1657287" y="450766"/>
                  </a:lnTo>
                  <a:lnTo>
                    <a:pt x="1669125" y="435335"/>
                  </a:lnTo>
                  <a:lnTo>
                    <a:pt x="1680963" y="418496"/>
                  </a:lnTo>
                  <a:lnTo>
                    <a:pt x="1692801" y="400295"/>
                  </a:lnTo>
                  <a:lnTo>
                    <a:pt x="1704639" y="380827"/>
                  </a:lnTo>
                  <a:lnTo>
                    <a:pt x="1716476" y="360234"/>
                  </a:lnTo>
                  <a:lnTo>
                    <a:pt x="1728314" y="338704"/>
                  </a:lnTo>
                  <a:lnTo>
                    <a:pt x="1740152" y="316472"/>
                  </a:lnTo>
                  <a:lnTo>
                    <a:pt x="1751990" y="293802"/>
                  </a:lnTo>
                  <a:lnTo>
                    <a:pt x="1763827" y="270985"/>
                  </a:lnTo>
                  <a:lnTo>
                    <a:pt x="1775665" y="248315"/>
                  </a:lnTo>
                  <a:lnTo>
                    <a:pt x="1787503" y="226083"/>
                  </a:lnTo>
                  <a:lnTo>
                    <a:pt x="1799341" y="204553"/>
                  </a:lnTo>
                  <a:lnTo>
                    <a:pt x="1811178" y="183960"/>
                  </a:lnTo>
                  <a:lnTo>
                    <a:pt x="1823016" y="164492"/>
                  </a:lnTo>
                  <a:lnTo>
                    <a:pt x="1834854" y="146291"/>
                  </a:lnTo>
                  <a:lnTo>
                    <a:pt x="1846692" y="129452"/>
                  </a:lnTo>
                  <a:lnTo>
                    <a:pt x="1858530" y="114021"/>
                  </a:lnTo>
                  <a:lnTo>
                    <a:pt x="1870367" y="100005"/>
                  </a:lnTo>
                  <a:lnTo>
                    <a:pt x="1882205" y="87376"/>
                  </a:lnTo>
                  <a:lnTo>
                    <a:pt x="1894043" y="76079"/>
                  </a:lnTo>
                  <a:lnTo>
                    <a:pt x="1905881" y="66038"/>
                  </a:lnTo>
                  <a:lnTo>
                    <a:pt x="1917718" y="57166"/>
                  </a:lnTo>
                  <a:lnTo>
                    <a:pt x="1929556" y="49365"/>
                  </a:lnTo>
                  <a:lnTo>
                    <a:pt x="1941394" y="42536"/>
                  </a:lnTo>
                  <a:lnTo>
                    <a:pt x="1953232" y="36583"/>
                  </a:lnTo>
                  <a:lnTo>
                    <a:pt x="1965069" y="31411"/>
                  </a:lnTo>
                  <a:lnTo>
                    <a:pt x="1976907" y="26930"/>
                  </a:lnTo>
                  <a:lnTo>
                    <a:pt x="1988745" y="23058"/>
                  </a:lnTo>
                  <a:lnTo>
                    <a:pt x="2000583" y="19719"/>
                  </a:lnTo>
                  <a:lnTo>
                    <a:pt x="2012421" y="16847"/>
                  </a:lnTo>
                  <a:lnTo>
                    <a:pt x="2024258" y="14379"/>
                  </a:lnTo>
                  <a:lnTo>
                    <a:pt x="2036096" y="12261"/>
                  </a:lnTo>
                  <a:lnTo>
                    <a:pt x="2047934" y="10447"/>
                  </a:lnTo>
                  <a:lnTo>
                    <a:pt x="2059772" y="8894"/>
                  </a:lnTo>
                  <a:lnTo>
                    <a:pt x="2071609" y="7567"/>
                  </a:lnTo>
                  <a:lnTo>
                    <a:pt x="2083447" y="6432"/>
                  </a:lnTo>
                  <a:lnTo>
                    <a:pt x="2095285" y="5463"/>
                  </a:lnTo>
                  <a:lnTo>
                    <a:pt x="2107123" y="4636"/>
                  </a:lnTo>
                  <a:lnTo>
                    <a:pt x="2118961" y="3930"/>
                  </a:lnTo>
                  <a:lnTo>
                    <a:pt x="2130798" y="3328"/>
                  </a:lnTo>
                  <a:lnTo>
                    <a:pt x="2142636" y="2815"/>
                  </a:lnTo>
                  <a:lnTo>
                    <a:pt x="2154474" y="2378"/>
                  </a:lnTo>
                  <a:lnTo>
                    <a:pt x="2166312" y="2006"/>
                  </a:lnTo>
                  <a:lnTo>
                    <a:pt x="2178149" y="1689"/>
                  </a:lnTo>
                  <a:lnTo>
                    <a:pt x="2189987" y="1418"/>
                  </a:lnTo>
                  <a:lnTo>
                    <a:pt x="2201825" y="1188"/>
                  </a:lnTo>
                  <a:lnTo>
                    <a:pt x="2213663" y="992"/>
                  </a:lnTo>
                  <a:lnTo>
                    <a:pt x="2225500" y="826"/>
                  </a:lnTo>
                  <a:lnTo>
                    <a:pt x="2237338" y="684"/>
                  </a:lnTo>
                  <a:lnTo>
                    <a:pt x="2249176" y="563"/>
                  </a:lnTo>
                  <a:lnTo>
                    <a:pt x="2261014" y="460"/>
                  </a:lnTo>
                  <a:lnTo>
                    <a:pt x="2272852" y="373"/>
                  </a:lnTo>
                  <a:lnTo>
                    <a:pt x="2284689" y="298"/>
                  </a:lnTo>
                  <a:lnTo>
                    <a:pt x="2296527" y="235"/>
                  </a:lnTo>
                  <a:lnTo>
                    <a:pt x="2308365" y="181"/>
                  </a:lnTo>
                  <a:lnTo>
                    <a:pt x="2320203" y="135"/>
                  </a:lnTo>
                  <a:lnTo>
                    <a:pt x="2332040" y="96"/>
                  </a:lnTo>
                  <a:lnTo>
                    <a:pt x="2343878" y="63"/>
                  </a:lnTo>
                  <a:lnTo>
                    <a:pt x="2343878" y="0"/>
                  </a:lnTo>
                  <a:lnTo>
                    <a:pt x="2355716" y="22"/>
                  </a:lnTo>
                  <a:lnTo>
                    <a:pt x="2367554" y="48"/>
                  </a:lnTo>
                  <a:lnTo>
                    <a:pt x="2379391" y="78"/>
                  </a:lnTo>
                  <a:lnTo>
                    <a:pt x="2391229" y="114"/>
                  </a:lnTo>
                  <a:lnTo>
                    <a:pt x="2403067" y="156"/>
                  </a:lnTo>
                  <a:lnTo>
                    <a:pt x="2414905" y="206"/>
                  </a:lnTo>
                  <a:lnTo>
                    <a:pt x="2426743" y="264"/>
                  </a:lnTo>
                  <a:lnTo>
                    <a:pt x="2438580" y="333"/>
                  </a:lnTo>
                  <a:lnTo>
                    <a:pt x="2450418" y="414"/>
                  </a:lnTo>
                  <a:lnTo>
                    <a:pt x="2462256" y="508"/>
                  </a:lnTo>
                  <a:lnTo>
                    <a:pt x="2474094" y="619"/>
                  </a:lnTo>
                  <a:lnTo>
                    <a:pt x="2485931" y="750"/>
                  </a:lnTo>
                  <a:lnTo>
                    <a:pt x="2497769" y="903"/>
                  </a:lnTo>
                  <a:lnTo>
                    <a:pt x="2509607" y="1083"/>
                  </a:lnTo>
                  <a:lnTo>
                    <a:pt x="2521445" y="1295"/>
                  </a:lnTo>
                  <a:lnTo>
                    <a:pt x="2533283" y="1543"/>
                  </a:lnTo>
                  <a:lnTo>
                    <a:pt x="2545120" y="1835"/>
                  </a:lnTo>
                  <a:lnTo>
                    <a:pt x="2556958" y="2177"/>
                  </a:lnTo>
                  <a:lnTo>
                    <a:pt x="2568796" y="2578"/>
                  </a:lnTo>
                  <a:lnTo>
                    <a:pt x="2580634" y="3048"/>
                  </a:lnTo>
                  <a:lnTo>
                    <a:pt x="2592471" y="3600"/>
                  </a:lnTo>
                  <a:lnTo>
                    <a:pt x="2604309" y="4246"/>
                  </a:lnTo>
                  <a:lnTo>
                    <a:pt x="2616147" y="5002"/>
                  </a:lnTo>
                  <a:lnTo>
                    <a:pt x="2627985" y="5887"/>
                  </a:lnTo>
                  <a:lnTo>
                    <a:pt x="2639822" y="6923"/>
                  </a:lnTo>
                  <a:lnTo>
                    <a:pt x="2651660" y="8132"/>
                  </a:lnTo>
                  <a:lnTo>
                    <a:pt x="2663498" y="9543"/>
                  </a:lnTo>
                  <a:lnTo>
                    <a:pt x="2675336" y="11189"/>
                  </a:lnTo>
                  <a:lnTo>
                    <a:pt x="2687174" y="13104"/>
                  </a:lnTo>
                  <a:lnTo>
                    <a:pt x="2699011" y="15330"/>
                  </a:lnTo>
                  <a:lnTo>
                    <a:pt x="2710849" y="17911"/>
                  </a:lnTo>
                  <a:lnTo>
                    <a:pt x="2722687" y="20898"/>
                  </a:lnTo>
                  <a:lnTo>
                    <a:pt x="2734525" y="24347"/>
                  </a:lnTo>
                  <a:lnTo>
                    <a:pt x="2746362" y="28315"/>
                  </a:lnTo>
                  <a:lnTo>
                    <a:pt x="2758200" y="32867"/>
                  </a:lnTo>
                  <a:lnTo>
                    <a:pt x="2770038" y="38068"/>
                  </a:lnTo>
                  <a:lnTo>
                    <a:pt x="2781876" y="43983"/>
                  </a:lnTo>
                  <a:lnTo>
                    <a:pt x="2793713" y="50677"/>
                  </a:lnTo>
                  <a:lnTo>
                    <a:pt x="2805551" y="58208"/>
                  </a:lnTo>
                  <a:lnTo>
                    <a:pt x="2817389" y="66628"/>
                  </a:lnTo>
                  <a:lnTo>
                    <a:pt x="2829227" y="75972"/>
                  </a:lnTo>
                  <a:lnTo>
                    <a:pt x="2841065" y="86259"/>
                  </a:lnTo>
                  <a:lnTo>
                    <a:pt x="2852902" y="97485"/>
                  </a:lnTo>
                  <a:lnTo>
                    <a:pt x="2864740" y="109619"/>
                  </a:lnTo>
                  <a:lnTo>
                    <a:pt x="2876578" y="122598"/>
                  </a:lnTo>
                  <a:lnTo>
                    <a:pt x="2888416" y="136327"/>
                  </a:lnTo>
                  <a:lnTo>
                    <a:pt x="2900253" y="150679"/>
                  </a:lnTo>
                  <a:lnTo>
                    <a:pt x="2912091" y="165501"/>
                  </a:lnTo>
                  <a:lnTo>
                    <a:pt x="2923929" y="180614"/>
                  </a:lnTo>
                  <a:lnTo>
                    <a:pt x="2935767" y="195826"/>
                  </a:lnTo>
                  <a:lnTo>
                    <a:pt x="2947604" y="210939"/>
                  </a:lnTo>
                  <a:lnTo>
                    <a:pt x="2959442" y="225761"/>
                  </a:lnTo>
                  <a:lnTo>
                    <a:pt x="2971280" y="240113"/>
                  </a:lnTo>
                  <a:lnTo>
                    <a:pt x="2983118" y="253842"/>
                  </a:lnTo>
                  <a:lnTo>
                    <a:pt x="2994956" y="266821"/>
                  </a:lnTo>
                  <a:lnTo>
                    <a:pt x="3006793" y="278955"/>
                  </a:lnTo>
                  <a:lnTo>
                    <a:pt x="3018631" y="290181"/>
                  </a:lnTo>
                  <a:lnTo>
                    <a:pt x="3030469" y="300468"/>
                  </a:lnTo>
                  <a:lnTo>
                    <a:pt x="3042307" y="309812"/>
                  </a:lnTo>
                  <a:lnTo>
                    <a:pt x="3054144" y="318231"/>
                  </a:lnTo>
                  <a:lnTo>
                    <a:pt x="3065982" y="325763"/>
                  </a:lnTo>
                  <a:lnTo>
                    <a:pt x="3077820" y="332457"/>
                  </a:lnTo>
                  <a:lnTo>
                    <a:pt x="3089658" y="338372"/>
                  </a:lnTo>
                  <a:lnTo>
                    <a:pt x="3101496" y="343573"/>
                  </a:lnTo>
                  <a:lnTo>
                    <a:pt x="3113333" y="348125"/>
                  </a:lnTo>
                  <a:lnTo>
                    <a:pt x="3125171" y="352093"/>
                  </a:lnTo>
                  <a:lnTo>
                    <a:pt x="3137009" y="355542"/>
                  </a:lnTo>
                  <a:lnTo>
                    <a:pt x="3148847" y="358529"/>
                  </a:lnTo>
                  <a:lnTo>
                    <a:pt x="3160684" y="361110"/>
                  </a:lnTo>
                  <a:lnTo>
                    <a:pt x="3172522" y="363336"/>
                  </a:lnTo>
                  <a:lnTo>
                    <a:pt x="3184360" y="365251"/>
                  </a:lnTo>
                  <a:lnTo>
                    <a:pt x="3196198" y="366896"/>
                  </a:lnTo>
                  <a:lnTo>
                    <a:pt x="3208035" y="368308"/>
                  </a:lnTo>
                  <a:lnTo>
                    <a:pt x="3219873" y="369517"/>
                  </a:lnTo>
                  <a:lnTo>
                    <a:pt x="3231711" y="370553"/>
                  </a:lnTo>
                  <a:lnTo>
                    <a:pt x="3243549" y="371438"/>
                  </a:lnTo>
                  <a:lnTo>
                    <a:pt x="3255387" y="372194"/>
                  </a:lnTo>
                  <a:lnTo>
                    <a:pt x="3267224" y="372840"/>
                  </a:lnTo>
                  <a:lnTo>
                    <a:pt x="3279062" y="373392"/>
                  </a:lnTo>
                  <a:lnTo>
                    <a:pt x="3290900" y="373862"/>
                  </a:lnTo>
                  <a:lnTo>
                    <a:pt x="3302738" y="374263"/>
                  </a:lnTo>
                  <a:lnTo>
                    <a:pt x="3314575" y="374605"/>
                  </a:lnTo>
                  <a:lnTo>
                    <a:pt x="3326413" y="374897"/>
                  </a:lnTo>
                  <a:lnTo>
                    <a:pt x="3338251" y="375145"/>
                  </a:lnTo>
                  <a:lnTo>
                    <a:pt x="3350089" y="375357"/>
                  </a:lnTo>
                  <a:lnTo>
                    <a:pt x="3361926" y="375537"/>
                  </a:lnTo>
                  <a:lnTo>
                    <a:pt x="3373764" y="375690"/>
                  </a:lnTo>
                  <a:lnTo>
                    <a:pt x="3385602" y="375821"/>
                  </a:lnTo>
                  <a:lnTo>
                    <a:pt x="3397440" y="375932"/>
                  </a:lnTo>
                  <a:lnTo>
                    <a:pt x="3409278" y="376026"/>
                  </a:lnTo>
                  <a:lnTo>
                    <a:pt x="3421115" y="376107"/>
                  </a:lnTo>
                  <a:lnTo>
                    <a:pt x="3432953" y="376176"/>
                  </a:lnTo>
                  <a:lnTo>
                    <a:pt x="3444791" y="376234"/>
                  </a:lnTo>
                  <a:lnTo>
                    <a:pt x="3456629" y="376284"/>
                  </a:lnTo>
                  <a:lnTo>
                    <a:pt x="3468466" y="376326"/>
                  </a:lnTo>
                  <a:lnTo>
                    <a:pt x="3480304" y="376362"/>
                  </a:lnTo>
                  <a:lnTo>
                    <a:pt x="3492142" y="376392"/>
                  </a:lnTo>
                  <a:lnTo>
                    <a:pt x="3503980" y="376418"/>
                  </a:lnTo>
                  <a:lnTo>
                    <a:pt x="3515818" y="376440"/>
                  </a:lnTo>
                  <a:lnTo>
                    <a:pt x="3515818" y="376630"/>
                  </a:lnTo>
                  <a:lnTo>
                    <a:pt x="3527655" y="376641"/>
                  </a:lnTo>
                  <a:lnTo>
                    <a:pt x="3539493" y="376654"/>
                  </a:lnTo>
                  <a:lnTo>
                    <a:pt x="3551331" y="376669"/>
                  </a:lnTo>
                  <a:lnTo>
                    <a:pt x="3563169" y="376687"/>
                  </a:lnTo>
                  <a:lnTo>
                    <a:pt x="3575006" y="376708"/>
                  </a:lnTo>
                  <a:lnTo>
                    <a:pt x="3586844" y="376733"/>
                  </a:lnTo>
                  <a:lnTo>
                    <a:pt x="3598682" y="376762"/>
                  </a:lnTo>
                  <a:lnTo>
                    <a:pt x="3610520" y="376797"/>
                  </a:lnTo>
                  <a:lnTo>
                    <a:pt x="3622357" y="376837"/>
                  </a:lnTo>
                  <a:lnTo>
                    <a:pt x="3634195" y="376884"/>
                  </a:lnTo>
                  <a:lnTo>
                    <a:pt x="3646033" y="376940"/>
                  </a:lnTo>
                  <a:lnTo>
                    <a:pt x="3657871" y="377005"/>
                  </a:lnTo>
                  <a:lnTo>
                    <a:pt x="3669709" y="377082"/>
                  </a:lnTo>
                  <a:lnTo>
                    <a:pt x="3681546" y="377172"/>
                  </a:lnTo>
                  <a:lnTo>
                    <a:pt x="3693384" y="377278"/>
                  </a:lnTo>
                  <a:lnTo>
                    <a:pt x="3705222" y="377402"/>
                  </a:lnTo>
                  <a:lnTo>
                    <a:pt x="3717060" y="377548"/>
                  </a:lnTo>
                  <a:lnTo>
                    <a:pt x="3728897" y="377719"/>
                  </a:lnTo>
                  <a:lnTo>
                    <a:pt x="3740735" y="377919"/>
                  </a:lnTo>
                  <a:lnTo>
                    <a:pt x="3752573" y="378154"/>
                  </a:lnTo>
                  <a:lnTo>
                    <a:pt x="3764411" y="378430"/>
                  </a:lnTo>
                  <a:lnTo>
                    <a:pt x="3776248" y="378753"/>
                  </a:lnTo>
                  <a:lnTo>
                    <a:pt x="3788086" y="379131"/>
                  </a:lnTo>
                  <a:lnTo>
                    <a:pt x="3799924" y="379574"/>
                  </a:lnTo>
                  <a:lnTo>
                    <a:pt x="3811762" y="380092"/>
                  </a:lnTo>
                  <a:lnTo>
                    <a:pt x="3823600" y="380696"/>
                  </a:lnTo>
                  <a:lnTo>
                    <a:pt x="3835437" y="381402"/>
                  </a:lnTo>
                  <a:lnTo>
                    <a:pt x="3847275" y="382225"/>
                  </a:lnTo>
                  <a:lnTo>
                    <a:pt x="3859113" y="383182"/>
                  </a:lnTo>
                  <a:lnTo>
                    <a:pt x="3870951" y="384295"/>
                  </a:lnTo>
                  <a:lnTo>
                    <a:pt x="3882788" y="385586"/>
                  </a:lnTo>
                  <a:lnTo>
                    <a:pt x="3894626" y="387079"/>
                  </a:lnTo>
                  <a:lnTo>
                    <a:pt x="3906464" y="388804"/>
                  </a:lnTo>
                  <a:lnTo>
                    <a:pt x="3918302" y="390788"/>
                  </a:lnTo>
                  <a:lnTo>
                    <a:pt x="3930139" y="393064"/>
                  </a:lnTo>
                  <a:lnTo>
                    <a:pt x="3941977" y="395664"/>
                  </a:lnTo>
                  <a:lnTo>
                    <a:pt x="3953815" y="398622"/>
                  </a:lnTo>
                  <a:lnTo>
                    <a:pt x="3965653" y="401969"/>
                  </a:lnTo>
                  <a:lnTo>
                    <a:pt x="3977491" y="405734"/>
                  </a:lnTo>
                  <a:lnTo>
                    <a:pt x="3989328" y="409944"/>
                  </a:lnTo>
                  <a:lnTo>
                    <a:pt x="4001166" y="414616"/>
                  </a:lnTo>
                  <a:lnTo>
                    <a:pt x="4013004" y="419760"/>
                  </a:lnTo>
                  <a:lnTo>
                    <a:pt x="4024842" y="425373"/>
                  </a:lnTo>
                  <a:lnTo>
                    <a:pt x="4036679" y="431440"/>
                  </a:lnTo>
                  <a:lnTo>
                    <a:pt x="4048517" y="437929"/>
                  </a:lnTo>
                  <a:lnTo>
                    <a:pt x="4060355" y="444793"/>
                  </a:lnTo>
                  <a:lnTo>
                    <a:pt x="4072193" y="451970"/>
                  </a:lnTo>
                  <a:lnTo>
                    <a:pt x="4084031" y="459381"/>
                  </a:lnTo>
                  <a:lnTo>
                    <a:pt x="4095868" y="466937"/>
                  </a:lnTo>
                  <a:lnTo>
                    <a:pt x="4107706" y="474543"/>
                  </a:lnTo>
                  <a:lnTo>
                    <a:pt x="4119544" y="482100"/>
                  </a:lnTo>
                  <a:lnTo>
                    <a:pt x="4131382" y="489510"/>
                  </a:lnTo>
                  <a:lnTo>
                    <a:pt x="4143219" y="496687"/>
                  </a:lnTo>
                  <a:lnTo>
                    <a:pt x="4155057" y="503551"/>
                  </a:lnTo>
                  <a:lnTo>
                    <a:pt x="4166895" y="510041"/>
                  </a:lnTo>
                  <a:lnTo>
                    <a:pt x="4178733" y="516108"/>
                  </a:lnTo>
                  <a:lnTo>
                    <a:pt x="4190570" y="521721"/>
                  </a:lnTo>
                  <a:lnTo>
                    <a:pt x="4202408" y="526864"/>
                  </a:lnTo>
                  <a:lnTo>
                    <a:pt x="4214246" y="531536"/>
                  </a:lnTo>
                  <a:lnTo>
                    <a:pt x="4226084" y="535746"/>
                  </a:lnTo>
                  <a:lnTo>
                    <a:pt x="4237922" y="539512"/>
                  </a:lnTo>
                  <a:lnTo>
                    <a:pt x="4249759" y="542859"/>
                  </a:lnTo>
                  <a:lnTo>
                    <a:pt x="4261597" y="545816"/>
                  </a:lnTo>
                  <a:lnTo>
                    <a:pt x="4273435" y="548417"/>
                  </a:lnTo>
                  <a:lnTo>
                    <a:pt x="4285273" y="550693"/>
                  </a:lnTo>
                  <a:lnTo>
                    <a:pt x="4297110" y="552677"/>
                  </a:lnTo>
                  <a:lnTo>
                    <a:pt x="4308948" y="554401"/>
                  </a:lnTo>
                  <a:lnTo>
                    <a:pt x="4320786" y="555895"/>
                  </a:lnTo>
                  <a:lnTo>
                    <a:pt x="4332624" y="557185"/>
                  </a:lnTo>
                  <a:lnTo>
                    <a:pt x="4344461" y="558298"/>
                  </a:lnTo>
                  <a:lnTo>
                    <a:pt x="4356299" y="559256"/>
                  </a:lnTo>
                  <a:lnTo>
                    <a:pt x="4368137" y="560078"/>
                  </a:lnTo>
                  <a:lnTo>
                    <a:pt x="4379975" y="560784"/>
                  </a:lnTo>
                  <a:lnTo>
                    <a:pt x="4391813" y="561389"/>
                  </a:lnTo>
                  <a:lnTo>
                    <a:pt x="4403650" y="561907"/>
                  </a:lnTo>
                  <a:lnTo>
                    <a:pt x="4415488" y="562349"/>
                  </a:lnTo>
                  <a:lnTo>
                    <a:pt x="4427326" y="562727"/>
                  </a:lnTo>
                  <a:lnTo>
                    <a:pt x="4439164" y="563050"/>
                  </a:lnTo>
                  <a:lnTo>
                    <a:pt x="4451001" y="563326"/>
                  </a:lnTo>
                  <a:lnTo>
                    <a:pt x="4462839" y="563561"/>
                  </a:lnTo>
                  <a:lnTo>
                    <a:pt x="4474677" y="563762"/>
                  </a:lnTo>
                  <a:lnTo>
                    <a:pt x="4486515" y="563933"/>
                  </a:lnTo>
                  <a:lnTo>
                    <a:pt x="4498352" y="564079"/>
                  </a:lnTo>
                  <a:lnTo>
                    <a:pt x="4510190" y="564203"/>
                  </a:lnTo>
                  <a:lnTo>
                    <a:pt x="4522028" y="564308"/>
                  </a:lnTo>
                  <a:lnTo>
                    <a:pt x="4533866" y="564399"/>
                  </a:lnTo>
                  <a:lnTo>
                    <a:pt x="4545704" y="564475"/>
                  </a:lnTo>
                  <a:lnTo>
                    <a:pt x="4557541" y="564541"/>
                  </a:lnTo>
                  <a:lnTo>
                    <a:pt x="4569379" y="564596"/>
                  </a:lnTo>
                  <a:lnTo>
                    <a:pt x="4581217" y="564643"/>
                  </a:lnTo>
                  <a:lnTo>
                    <a:pt x="4593055" y="564684"/>
                  </a:lnTo>
                  <a:lnTo>
                    <a:pt x="4604892" y="564718"/>
                  </a:lnTo>
                  <a:lnTo>
                    <a:pt x="4616730" y="564747"/>
                  </a:lnTo>
                  <a:lnTo>
                    <a:pt x="4628568" y="564772"/>
                  </a:lnTo>
                  <a:lnTo>
                    <a:pt x="4640406" y="564793"/>
                  </a:lnTo>
                  <a:lnTo>
                    <a:pt x="4652244" y="564811"/>
                  </a:lnTo>
                  <a:lnTo>
                    <a:pt x="4664081" y="564826"/>
                  </a:lnTo>
                  <a:lnTo>
                    <a:pt x="4675919" y="564839"/>
                  </a:lnTo>
                  <a:lnTo>
                    <a:pt x="4687757" y="564850"/>
                  </a:lnTo>
                </a:path>
              </a:pathLst>
            </a:custGeom>
            <a:ln w="40651" cap="flat">
              <a:solidFill>
                <a:srgbClr val="E8E8E8">
                  <a:alpha val="100000"/>
                </a:srgbClr>
              </a:solidFill>
              <a:prstDash val="solid"/>
              <a:round/>
            </a:ln>
          </p:spPr>
          <p:txBody>
            <a:bodyPr/>
            <a:lstStyle/>
            <a:p/>
          </p:txBody>
        </p:sp>
        <p:sp>
          <p:nvSpPr>
            <p:cNvPr id="32" name="pl32"/>
            <p:cNvSpPr/>
            <p:nvPr/>
          </p:nvSpPr>
          <p:spPr>
            <a:xfrm>
              <a:off x="2482252" y="1846866"/>
              <a:ext cx="4687757" cy="376630"/>
            </a:xfrm>
            <a:custGeom>
              <a:avLst/>
              <a:pathLst>
                <a:path w="4687757" h="376630">
                  <a:moveTo>
                    <a:pt x="0" y="376630"/>
                  </a:moveTo>
                  <a:lnTo>
                    <a:pt x="11837" y="376630"/>
                  </a:lnTo>
                  <a:lnTo>
                    <a:pt x="23675" y="376630"/>
                  </a:lnTo>
                  <a:lnTo>
                    <a:pt x="35513" y="376630"/>
                  </a:lnTo>
                  <a:lnTo>
                    <a:pt x="47351" y="376630"/>
                  </a:lnTo>
                  <a:lnTo>
                    <a:pt x="59188" y="376630"/>
                  </a:lnTo>
                  <a:lnTo>
                    <a:pt x="71026" y="376630"/>
                  </a:lnTo>
                  <a:lnTo>
                    <a:pt x="82864" y="376630"/>
                  </a:lnTo>
                  <a:lnTo>
                    <a:pt x="94702" y="376630"/>
                  </a:lnTo>
                  <a:lnTo>
                    <a:pt x="106539" y="376630"/>
                  </a:lnTo>
                  <a:lnTo>
                    <a:pt x="118377" y="376630"/>
                  </a:lnTo>
                  <a:lnTo>
                    <a:pt x="130215" y="376630"/>
                  </a:lnTo>
                  <a:lnTo>
                    <a:pt x="142053" y="376630"/>
                  </a:lnTo>
                  <a:lnTo>
                    <a:pt x="153891" y="376630"/>
                  </a:lnTo>
                  <a:lnTo>
                    <a:pt x="165728" y="376630"/>
                  </a:lnTo>
                  <a:lnTo>
                    <a:pt x="177566" y="376630"/>
                  </a:lnTo>
                  <a:lnTo>
                    <a:pt x="189404" y="376630"/>
                  </a:lnTo>
                  <a:lnTo>
                    <a:pt x="201242" y="376630"/>
                  </a:lnTo>
                  <a:lnTo>
                    <a:pt x="213079" y="376630"/>
                  </a:lnTo>
                  <a:lnTo>
                    <a:pt x="224917" y="376630"/>
                  </a:lnTo>
                  <a:lnTo>
                    <a:pt x="236755" y="376630"/>
                  </a:lnTo>
                  <a:lnTo>
                    <a:pt x="248593" y="376630"/>
                  </a:lnTo>
                  <a:lnTo>
                    <a:pt x="260430" y="376630"/>
                  </a:lnTo>
                  <a:lnTo>
                    <a:pt x="272268" y="376630"/>
                  </a:lnTo>
                  <a:lnTo>
                    <a:pt x="284106" y="376630"/>
                  </a:lnTo>
                  <a:lnTo>
                    <a:pt x="295944" y="376630"/>
                  </a:lnTo>
                  <a:lnTo>
                    <a:pt x="307782" y="376630"/>
                  </a:lnTo>
                  <a:lnTo>
                    <a:pt x="319619" y="376630"/>
                  </a:lnTo>
                  <a:lnTo>
                    <a:pt x="331457" y="376630"/>
                  </a:lnTo>
                  <a:lnTo>
                    <a:pt x="343295" y="376630"/>
                  </a:lnTo>
                  <a:lnTo>
                    <a:pt x="355133" y="376630"/>
                  </a:lnTo>
                  <a:lnTo>
                    <a:pt x="366970" y="376630"/>
                  </a:lnTo>
                  <a:lnTo>
                    <a:pt x="378808" y="376630"/>
                  </a:lnTo>
                  <a:lnTo>
                    <a:pt x="390646" y="376630"/>
                  </a:lnTo>
                  <a:lnTo>
                    <a:pt x="402484" y="376630"/>
                  </a:lnTo>
                  <a:lnTo>
                    <a:pt x="414321" y="376630"/>
                  </a:lnTo>
                  <a:lnTo>
                    <a:pt x="426159" y="376630"/>
                  </a:lnTo>
                  <a:lnTo>
                    <a:pt x="437997" y="376630"/>
                  </a:lnTo>
                  <a:lnTo>
                    <a:pt x="449835" y="376630"/>
                  </a:lnTo>
                  <a:lnTo>
                    <a:pt x="461673" y="376630"/>
                  </a:lnTo>
                  <a:lnTo>
                    <a:pt x="473510" y="376630"/>
                  </a:lnTo>
                  <a:lnTo>
                    <a:pt x="485348" y="376630"/>
                  </a:lnTo>
                  <a:lnTo>
                    <a:pt x="497186" y="376630"/>
                  </a:lnTo>
                  <a:lnTo>
                    <a:pt x="509024" y="376630"/>
                  </a:lnTo>
                  <a:lnTo>
                    <a:pt x="520861" y="376630"/>
                  </a:lnTo>
                  <a:lnTo>
                    <a:pt x="532699" y="376630"/>
                  </a:lnTo>
                  <a:lnTo>
                    <a:pt x="544537" y="376630"/>
                  </a:lnTo>
                  <a:lnTo>
                    <a:pt x="556375" y="376630"/>
                  </a:lnTo>
                  <a:lnTo>
                    <a:pt x="568213" y="376630"/>
                  </a:lnTo>
                  <a:lnTo>
                    <a:pt x="580050" y="376630"/>
                  </a:lnTo>
                  <a:lnTo>
                    <a:pt x="591888" y="376630"/>
                  </a:lnTo>
                  <a:lnTo>
                    <a:pt x="603726" y="376630"/>
                  </a:lnTo>
                  <a:lnTo>
                    <a:pt x="615564" y="376630"/>
                  </a:lnTo>
                  <a:lnTo>
                    <a:pt x="627401" y="376630"/>
                  </a:lnTo>
                  <a:lnTo>
                    <a:pt x="639239" y="376630"/>
                  </a:lnTo>
                  <a:lnTo>
                    <a:pt x="651077" y="376630"/>
                  </a:lnTo>
                  <a:lnTo>
                    <a:pt x="662915" y="376630"/>
                  </a:lnTo>
                  <a:lnTo>
                    <a:pt x="674752" y="376630"/>
                  </a:lnTo>
                  <a:lnTo>
                    <a:pt x="686590" y="376630"/>
                  </a:lnTo>
                  <a:lnTo>
                    <a:pt x="698428" y="376630"/>
                  </a:lnTo>
                  <a:lnTo>
                    <a:pt x="710266" y="376630"/>
                  </a:lnTo>
                  <a:lnTo>
                    <a:pt x="722104" y="376630"/>
                  </a:lnTo>
                  <a:lnTo>
                    <a:pt x="733941" y="376630"/>
                  </a:lnTo>
                  <a:lnTo>
                    <a:pt x="745779" y="376630"/>
                  </a:lnTo>
                  <a:lnTo>
                    <a:pt x="757617" y="376630"/>
                  </a:lnTo>
                  <a:lnTo>
                    <a:pt x="769455" y="376630"/>
                  </a:lnTo>
                  <a:lnTo>
                    <a:pt x="781292" y="376630"/>
                  </a:lnTo>
                  <a:lnTo>
                    <a:pt x="793130" y="376630"/>
                  </a:lnTo>
                  <a:lnTo>
                    <a:pt x="804968" y="376630"/>
                  </a:lnTo>
                  <a:lnTo>
                    <a:pt x="816806" y="376630"/>
                  </a:lnTo>
                  <a:lnTo>
                    <a:pt x="828643" y="376630"/>
                  </a:lnTo>
                  <a:lnTo>
                    <a:pt x="840481" y="376630"/>
                  </a:lnTo>
                  <a:lnTo>
                    <a:pt x="852319" y="376630"/>
                  </a:lnTo>
                  <a:lnTo>
                    <a:pt x="864157" y="376630"/>
                  </a:lnTo>
                  <a:lnTo>
                    <a:pt x="875995" y="376630"/>
                  </a:lnTo>
                  <a:lnTo>
                    <a:pt x="887832" y="376630"/>
                  </a:lnTo>
                  <a:lnTo>
                    <a:pt x="899670" y="376630"/>
                  </a:lnTo>
                  <a:lnTo>
                    <a:pt x="911508" y="376630"/>
                  </a:lnTo>
                  <a:lnTo>
                    <a:pt x="923346" y="376630"/>
                  </a:lnTo>
                  <a:lnTo>
                    <a:pt x="935183" y="376630"/>
                  </a:lnTo>
                  <a:lnTo>
                    <a:pt x="947021" y="376630"/>
                  </a:lnTo>
                  <a:lnTo>
                    <a:pt x="958859" y="376630"/>
                  </a:lnTo>
                  <a:lnTo>
                    <a:pt x="970697" y="376630"/>
                  </a:lnTo>
                  <a:lnTo>
                    <a:pt x="982534" y="376630"/>
                  </a:lnTo>
                  <a:lnTo>
                    <a:pt x="994372" y="376630"/>
                  </a:lnTo>
                  <a:lnTo>
                    <a:pt x="1006210" y="376630"/>
                  </a:lnTo>
                  <a:lnTo>
                    <a:pt x="1018048" y="376630"/>
                  </a:lnTo>
                  <a:lnTo>
                    <a:pt x="1029886" y="376630"/>
                  </a:lnTo>
                  <a:lnTo>
                    <a:pt x="1041723" y="376630"/>
                  </a:lnTo>
                  <a:lnTo>
                    <a:pt x="1053561" y="376630"/>
                  </a:lnTo>
                  <a:lnTo>
                    <a:pt x="1065399" y="376630"/>
                  </a:lnTo>
                  <a:lnTo>
                    <a:pt x="1077237" y="376630"/>
                  </a:lnTo>
                  <a:lnTo>
                    <a:pt x="1089074" y="376630"/>
                  </a:lnTo>
                  <a:lnTo>
                    <a:pt x="1100912" y="376630"/>
                  </a:lnTo>
                  <a:lnTo>
                    <a:pt x="1112750" y="376630"/>
                  </a:lnTo>
                  <a:lnTo>
                    <a:pt x="1124588" y="376630"/>
                  </a:lnTo>
                  <a:lnTo>
                    <a:pt x="1136426" y="376630"/>
                  </a:lnTo>
                  <a:lnTo>
                    <a:pt x="1148263" y="376630"/>
                  </a:lnTo>
                  <a:lnTo>
                    <a:pt x="1160101" y="376630"/>
                  </a:lnTo>
                  <a:lnTo>
                    <a:pt x="1171939" y="376630"/>
                  </a:lnTo>
                  <a:lnTo>
                    <a:pt x="1171939" y="376630"/>
                  </a:lnTo>
                  <a:lnTo>
                    <a:pt x="1183777" y="376630"/>
                  </a:lnTo>
                  <a:lnTo>
                    <a:pt x="1195614" y="376630"/>
                  </a:lnTo>
                  <a:lnTo>
                    <a:pt x="1207452" y="376630"/>
                  </a:lnTo>
                  <a:lnTo>
                    <a:pt x="1219290" y="376630"/>
                  </a:lnTo>
                  <a:lnTo>
                    <a:pt x="1231128" y="376630"/>
                  </a:lnTo>
                  <a:lnTo>
                    <a:pt x="1242965" y="376630"/>
                  </a:lnTo>
                  <a:lnTo>
                    <a:pt x="1254803" y="376630"/>
                  </a:lnTo>
                  <a:lnTo>
                    <a:pt x="1266641" y="376630"/>
                  </a:lnTo>
                  <a:lnTo>
                    <a:pt x="1278479" y="376630"/>
                  </a:lnTo>
                  <a:lnTo>
                    <a:pt x="1290317" y="376630"/>
                  </a:lnTo>
                  <a:lnTo>
                    <a:pt x="1302154" y="376630"/>
                  </a:lnTo>
                  <a:lnTo>
                    <a:pt x="1313992" y="376630"/>
                  </a:lnTo>
                  <a:lnTo>
                    <a:pt x="1325830" y="376630"/>
                  </a:lnTo>
                  <a:lnTo>
                    <a:pt x="1337668" y="376630"/>
                  </a:lnTo>
                  <a:lnTo>
                    <a:pt x="1349505" y="376630"/>
                  </a:lnTo>
                  <a:lnTo>
                    <a:pt x="1361343" y="376630"/>
                  </a:lnTo>
                  <a:lnTo>
                    <a:pt x="1373181" y="376630"/>
                  </a:lnTo>
                  <a:lnTo>
                    <a:pt x="1385019" y="376630"/>
                  </a:lnTo>
                  <a:lnTo>
                    <a:pt x="1396856" y="376630"/>
                  </a:lnTo>
                  <a:lnTo>
                    <a:pt x="1408694" y="376630"/>
                  </a:lnTo>
                  <a:lnTo>
                    <a:pt x="1420532" y="376630"/>
                  </a:lnTo>
                  <a:lnTo>
                    <a:pt x="1432370" y="376630"/>
                  </a:lnTo>
                  <a:lnTo>
                    <a:pt x="1444208" y="376630"/>
                  </a:lnTo>
                  <a:lnTo>
                    <a:pt x="1456045" y="376630"/>
                  </a:lnTo>
                  <a:lnTo>
                    <a:pt x="1467883" y="376630"/>
                  </a:lnTo>
                  <a:lnTo>
                    <a:pt x="1479721" y="376630"/>
                  </a:lnTo>
                  <a:lnTo>
                    <a:pt x="1491559" y="376630"/>
                  </a:lnTo>
                  <a:lnTo>
                    <a:pt x="1503396" y="376630"/>
                  </a:lnTo>
                  <a:lnTo>
                    <a:pt x="1515234" y="376630"/>
                  </a:lnTo>
                  <a:lnTo>
                    <a:pt x="1527072" y="376630"/>
                  </a:lnTo>
                  <a:lnTo>
                    <a:pt x="1538910" y="376630"/>
                  </a:lnTo>
                  <a:lnTo>
                    <a:pt x="1550748" y="376630"/>
                  </a:lnTo>
                  <a:lnTo>
                    <a:pt x="1562585" y="376630"/>
                  </a:lnTo>
                  <a:lnTo>
                    <a:pt x="1574423" y="376630"/>
                  </a:lnTo>
                  <a:lnTo>
                    <a:pt x="1586261" y="376630"/>
                  </a:lnTo>
                  <a:lnTo>
                    <a:pt x="1598099" y="376630"/>
                  </a:lnTo>
                  <a:lnTo>
                    <a:pt x="1609936" y="376630"/>
                  </a:lnTo>
                  <a:lnTo>
                    <a:pt x="1621774" y="376630"/>
                  </a:lnTo>
                  <a:lnTo>
                    <a:pt x="1633612" y="376630"/>
                  </a:lnTo>
                  <a:lnTo>
                    <a:pt x="1645450" y="376630"/>
                  </a:lnTo>
                  <a:lnTo>
                    <a:pt x="1657287" y="376630"/>
                  </a:lnTo>
                  <a:lnTo>
                    <a:pt x="1669125" y="376630"/>
                  </a:lnTo>
                  <a:lnTo>
                    <a:pt x="1680963" y="376630"/>
                  </a:lnTo>
                  <a:lnTo>
                    <a:pt x="1692801" y="376630"/>
                  </a:lnTo>
                  <a:lnTo>
                    <a:pt x="1704639" y="376630"/>
                  </a:lnTo>
                  <a:lnTo>
                    <a:pt x="1716476" y="376630"/>
                  </a:lnTo>
                  <a:lnTo>
                    <a:pt x="1728314" y="376630"/>
                  </a:lnTo>
                  <a:lnTo>
                    <a:pt x="1740152" y="376630"/>
                  </a:lnTo>
                  <a:lnTo>
                    <a:pt x="1751990" y="376630"/>
                  </a:lnTo>
                  <a:lnTo>
                    <a:pt x="1763827" y="376630"/>
                  </a:lnTo>
                  <a:lnTo>
                    <a:pt x="1775665" y="376630"/>
                  </a:lnTo>
                  <a:lnTo>
                    <a:pt x="1787503" y="376630"/>
                  </a:lnTo>
                  <a:lnTo>
                    <a:pt x="1799341" y="376630"/>
                  </a:lnTo>
                  <a:lnTo>
                    <a:pt x="1811178" y="376630"/>
                  </a:lnTo>
                  <a:lnTo>
                    <a:pt x="1823016" y="376630"/>
                  </a:lnTo>
                  <a:lnTo>
                    <a:pt x="1834854" y="376630"/>
                  </a:lnTo>
                  <a:lnTo>
                    <a:pt x="1846692" y="376630"/>
                  </a:lnTo>
                  <a:lnTo>
                    <a:pt x="1858530" y="376630"/>
                  </a:lnTo>
                  <a:lnTo>
                    <a:pt x="1870367" y="376630"/>
                  </a:lnTo>
                  <a:lnTo>
                    <a:pt x="1882205" y="376630"/>
                  </a:lnTo>
                  <a:lnTo>
                    <a:pt x="1894043" y="376630"/>
                  </a:lnTo>
                  <a:lnTo>
                    <a:pt x="1905881" y="376630"/>
                  </a:lnTo>
                  <a:lnTo>
                    <a:pt x="1917718" y="376630"/>
                  </a:lnTo>
                  <a:lnTo>
                    <a:pt x="1929556" y="376630"/>
                  </a:lnTo>
                  <a:lnTo>
                    <a:pt x="1941394" y="376630"/>
                  </a:lnTo>
                  <a:lnTo>
                    <a:pt x="1953232" y="376630"/>
                  </a:lnTo>
                  <a:lnTo>
                    <a:pt x="1965069" y="376630"/>
                  </a:lnTo>
                  <a:lnTo>
                    <a:pt x="1976907" y="376630"/>
                  </a:lnTo>
                  <a:lnTo>
                    <a:pt x="1988745" y="376630"/>
                  </a:lnTo>
                  <a:lnTo>
                    <a:pt x="2000583" y="376630"/>
                  </a:lnTo>
                  <a:lnTo>
                    <a:pt x="2012421" y="376630"/>
                  </a:lnTo>
                  <a:lnTo>
                    <a:pt x="2024258" y="376630"/>
                  </a:lnTo>
                  <a:lnTo>
                    <a:pt x="2036096" y="376630"/>
                  </a:lnTo>
                  <a:lnTo>
                    <a:pt x="2047934" y="376630"/>
                  </a:lnTo>
                  <a:lnTo>
                    <a:pt x="2059772" y="376630"/>
                  </a:lnTo>
                  <a:lnTo>
                    <a:pt x="2071609" y="376630"/>
                  </a:lnTo>
                  <a:lnTo>
                    <a:pt x="2083447" y="376630"/>
                  </a:lnTo>
                  <a:lnTo>
                    <a:pt x="2095285" y="376630"/>
                  </a:lnTo>
                  <a:lnTo>
                    <a:pt x="2107123" y="376630"/>
                  </a:lnTo>
                  <a:lnTo>
                    <a:pt x="2118961" y="376630"/>
                  </a:lnTo>
                  <a:lnTo>
                    <a:pt x="2130798" y="376630"/>
                  </a:lnTo>
                  <a:lnTo>
                    <a:pt x="2142636" y="376630"/>
                  </a:lnTo>
                  <a:lnTo>
                    <a:pt x="2154474" y="376630"/>
                  </a:lnTo>
                  <a:lnTo>
                    <a:pt x="2166312" y="376630"/>
                  </a:lnTo>
                  <a:lnTo>
                    <a:pt x="2178149" y="376630"/>
                  </a:lnTo>
                  <a:lnTo>
                    <a:pt x="2189987" y="376630"/>
                  </a:lnTo>
                  <a:lnTo>
                    <a:pt x="2201825" y="376630"/>
                  </a:lnTo>
                  <a:lnTo>
                    <a:pt x="2213663" y="376630"/>
                  </a:lnTo>
                  <a:lnTo>
                    <a:pt x="2225500" y="376630"/>
                  </a:lnTo>
                  <a:lnTo>
                    <a:pt x="2237338" y="376630"/>
                  </a:lnTo>
                  <a:lnTo>
                    <a:pt x="2249176" y="376630"/>
                  </a:lnTo>
                  <a:lnTo>
                    <a:pt x="2261014" y="376630"/>
                  </a:lnTo>
                  <a:lnTo>
                    <a:pt x="2272852" y="376630"/>
                  </a:lnTo>
                  <a:lnTo>
                    <a:pt x="2284689" y="376630"/>
                  </a:lnTo>
                  <a:lnTo>
                    <a:pt x="2296527" y="376630"/>
                  </a:lnTo>
                  <a:lnTo>
                    <a:pt x="2308365" y="376630"/>
                  </a:lnTo>
                  <a:lnTo>
                    <a:pt x="2320203" y="376630"/>
                  </a:lnTo>
                  <a:lnTo>
                    <a:pt x="2332040" y="376630"/>
                  </a:lnTo>
                  <a:lnTo>
                    <a:pt x="2343878" y="376630"/>
                  </a:lnTo>
                  <a:lnTo>
                    <a:pt x="2343878" y="376567"/>
                  </a:lnTo>
                  <a:lnTo>
                    <a:pt x="2355716" y="376556"/>
                  </a:lnTo>
                  <a:lnTo>
                    <a:pt x="2367554" y="376543"/>
                  </a:lnTo>
                  <a:lnTo>
                    <a:pt x="2379391" y="376527"/>
                  </a:lnTo>
                  <a:lnTo>
                    <a:pt x="2391229" y="376509"/>
                  </a:lnTo>
                  <a:lnTo>
                    <a:pt x="2403067" y="376488"/>
                  </a:lnTo>
                  <a:lnTo>
                    <a:pt x="2414905" y="376463"/>
                  </a:lnTo>
                  <a:lnTo>
                    <a:pt x="2426743" y="376434"/>
                  </a:lnTo>
                  <a:lnTo>
                    <a:pt x="2438580" y="376400"/>
                  </a:lnTo>
                  <a:lnTo>
                    <a:pt x="2450418" y="376360"/>
                  </a:lnTo>
                  <a:lnTo>
                    <a:pt x="2462256" y="376312"/>
                  </a:lnTo>
                  <a:lnTo>
                    <a:pt x="2474094" y="376257"/>
                  </a:lnTo>
                  <a:lnTo>
                    <a:pt x="2485931" y="376192"/>
                  </a:lnTo>
                  <a:lnTo>
                    <a:pt x="2497769" y="376115"/>
                  </a:lnTo>
                  <a:lnTo>
                    <a:pt x="2509607" y="376025"/>
                  </a:lnTo>
                  <a:lnTo>
                    <a:pt x="2521445" y="375919"/>
                  </a:lnTo>
                  <a:lnTo>
                    <a:pt x="2533283" y="375795"/>
                  </a:lnTo>
                  <a:lnTo>
                    <a:pt x="2545120" y="375649"/>
                  </a:lnTo>
                  <a:lnTo>
                    <a:pt x="2556958" y="375478"/>
                  </a:lnTo>
                  <a:lnTo>
                    <a:pt x="2568796" y="375278"/>
                  </a:lnTo>
                  <a:lnTo>
                    <a:pt x="2580634" y="375042"/>
                  </a:lnTo>
                  <a:lnTo>
                    <a:pt x="2592471" y="374767"/>
                  </a:lnTo>
                  <a:lnTo>
                    <a:pt x="2604309" y="374444"/>
                  </a:lnTo>
                  <a:lnTo>
                    <a:pt x="2616147" y="374066"/>
                  </a:lnTo>
                  <a:lnTo>
                    <a:pt x="2627985" y="373623"/>
                  </a:lnTo>
                  <a:lnTo>
                    <a:pt x="2639822" y="373105"/>
                  </a:lnTo>
                  <a:lnTo>
                    <a:pt x="2651660" y="372501"/>
                  </a:lnTo>
                  <a:lnTo>
                    <a:pt x="2663498" y="371795"/>
                  </a:lnTo>
                  <a:lnTo>
                    <a:pt x="2675336" y="370972"/>
                  </a:lnTo>
                  <a:lnTo>
                    <a:pt x="2687174" y="370015"/>
                  </a:lnTo>
                  <a:lnTo>
                    <a:pt x="2699011" y="368902"/>
                  </a:lnTo>
                  <a:lnTo>
                    <a:pt x="2710849" y="367611"/>
                  </a:lnTo>
                  <a:lnTo>
                    <a:pt x="2722687" y="366117"/>
                  </a:lnTo>
                  <a:lnTo>
                    <a:pt x="2734525" y="364393"/>
                  </a:lnTo>
                  <a:lnTo>
                    <a:pt x="2746362" y="362409"/>
                  </a:lnTo>
                  <a:lnTo>
                    <a:pt x="2758200" y="360133"/>
                  </a:lnTo>
                  <a:lnTo>
                    <a:pt x="2770038" y="357533"/>
                  </a:lnTo>
                  <a:lnTo>
                    <a:pt x="2781876" y="354575"/>
                  </a:lnTo>
                  <a:lnTo>
                    <a:pt x="2793713" y="351228"/>
                  </a:lnTo>
                  <a:lnTo>
                    <a:pt x="2805551" y="347462"/>
                  </a:lnTo>
                  <a:lnTo>
                    <a:pt x="2817389" y="343253"/>
                  </a:lnTo>
                  <a:lnTo>
                    <a:pt x="2829227" y="338581"/>
                  </a:lnTo>
                  <a:lnTo>
                    <a:pt x="2841065" y="333437"/>
                  </a:lnTo>
                  <a:lnTo>
                    <a:pt x="2852902" y="327824"/>
                  </a:lnTo>
                  <a:lnTo>
                    <a:pt x="2864740" y="321757"/>
                  </a:lnTo>
                  <a:lnTo>
                    <a:pt x="2876578" y="315268"/>
                  </a:lnTo>
                  <a:lnTo>
                    <a:pt x="2888416" y="308403"/>
                  </a:lnTo>
                  <a:lnTo>
                    <a:pt x="2900253" y="301227"/>
                  </a:lnTo>
                  <a:lnTo>
                    <a:pt x="2912091" y="293816"/>
                  </a:lnTo>
                  <a:lnTo>
                    <a:pt x="2923929" y="286259"/>
                  </a:lnTo>
                  <a:lnTo>
                    <a:pt x="2935767" y="278654"/>
                  </a:lnTo>
                  <a:lnTo>
                    <a:pt x="2947604" y="271097"/>
                  </a:lnTo>
                  <a:lnTo>
                    <a:pt x="2959442" y="263686"/>
                  </a:lnTo>
                  <a:lnTo>
                    <a:pt x="2971280" y="256510"/>
                  </a:lnTo>
                  <a:lnTo>
                    <a:pt x="2983118" y="249645"/>
                  </a:lnTo>
                  <a:lnTo>
                    <a:pt x="2994956" y="243156"/>
                  </a:lnTo>
                  <a:lnTo>
                    <a:pt x="3006793" y="237089"/>
                  </a:lnTo>
                  <a:lnTo>
                    <a:pt x="3018631" y="231476"/>
                  </a:lnTo>
                  <a:lnTo>
                    <a:pt x="3030469" y="226332"/>
                  </a:lnTo>
                  <a:lnTo>
                    <a:pt x="3042307" y="221660"/>
                  </a:lnTo>
                  <a:lnTo>
                    <a:pt x="3054144" y="217451"/>
                  </a:lnTo>
                  <a:lnTo>
                    <a:pt x="3065982" y="213685"/>
                  </a:lnTo>
                  <a:lnTo>
                    <a:pt x="3077820" y="210338"/>
                  </a:lnTo>
                  <a:lnTo>
                    <a:pt x="3089658" y="207381"/>
                  </a:lnTo>
                  <a:lnTo>
                    <a:pt x="3101496" y="204780"/>
                  </a:lnTo>
                  <a:lnTo>
                    <a:pt x="3113333" y="202504"/>
                  </a:lnTo>
                  <a:lnTo>
                    <a:pt x="3125171" y="200520"/>
                  </a:lnTo>
                  <a:lnTo>
                    <a:pt x="3137009" y="198796"/>
                  </a:lnTo>
                  <a:lnTo>
                    <a:pt x="3148847" y="197302"/>
                  </a:lnTo>
                  <a:lnTo>
                    <a:pt x="3160684" y="196011"/>
                  </a:lnTo>
                  <a:lnTo>
                    <a:pt x="3172522" y="194899"/>
                  </a:lnTo>
                  <a:lnTo>
                    <a:pt x="3184360" y="193941"/>
                  </a:lnTo>
                  <a:lnTo>
                    <a:pt x="3196198" y="193118"/>
                  </a:lnTo>
                  <a:lnTo>
                    <a:pt x="3208035" y="192413"/>
                  </a:lnTo>
                  <a:lnTo>
                    <a:pt x="3219873" y="191808"/>
                  </a:lnTo>
                  <a:lnTo>
                    <a:pt x="3231711" y="191290"/>
                  </a:lnTo>
                  <a:lnTo>
                    <a:pt x="3243549" y="190848"/>
                  </a:lnTo>
                  <a:lnTo>
                    <a:pt x="3255387" y="190469"/>
                  </a:lnTo>
                  <a:lnTo>
                    <a:pt x="3267224" y="190146"/>
                  </a:lnTo>
                  <a:lnTo>
                    <a:pt x="3279062" y="189871"/>
                  </a:lnTo>
                  <a:lnTo>
                    <a:pt x="3290900" y="189635"/>
                  </a:lnTo>
                  <a:lnTo>
                    <a:pt x="3302738" y="189435"/>
                  </a:lnTo>
                  <a:lnTo>
                    <a:pt x="3314575" y="189264"/>
                  </a:lnTo>
                  <a:lnTo>
                    <a:pt x="3326413" y="189118"/>
                  </a:lnTo>
                  <a:lnTo>
                    <a:pt x="3338251" y="188994"/>
                  </a:lnTo>
                  <a:lnTo>
                    <a:pt x="3350089" y="188888"/>
                  </a:lnTo>
                  <a:lnTo>
                    <a:pt x="3361926" y="188798"/>
                  </a:lnTo>
                  <a:lnTo>
                    <a:pt x="3373764" y="188722"/>
                  </a:lnTo>
                  <a:lnTo>
                    <a:pt x="3385602" y="188656"/>
                  </a:lnTo>
                  <a:lnTo>
                    <a:pt x="3397440" y="188601"/>
                  </a:lnTo>
                  <a:lnTo>
                    <a:pt x="3409278" y="188553"/>
                  </a:lnTo>
                  <a:lnTo>
                    <a:pt x="3421115" y="188513"/>
                  </a:lnTo>
                  <a:lnTo>
                    <a:pt x="3432953" y="188479"/>
                  </a:lnTo>
                  <a:lnTo>
                    <a:pt x="3444791" y="188450"/>
                  </a:lnTo>
                  <a:lnTo>
                    <a:pt x="3456629" y="188425"/>
                  </a:lnTo>
                  <a:lnTo>
                    <a:pt x="3468466" y="188404"/>
                  </a:lnTo>
                  <a:lnTo>
                    <a:pt x="3480304" y="188386"/>
                  </a:lnTo>
                  <a:lnTo>
                    <a:pt x="3492142" y="188370"/>
                  </a:lnTo>
                  <a:lnTo>
                    <a:pt x="3503980" y="188357"/>
                  </a:lnTo>
                  <a:lnTo>
                    <a:pt x="3515818" y="188346"/>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33" name="pl33"/>
            <p:cNvSpPr/>
            <p:nvPr/>
          </p:nvSpPr>
          <p:spPr>
            <a:xfrm>
              <a:off x="2482252" y="1281762"/>
              <a:ext cx="4687757" cy="565040"/>
            </a:xfrm>
            <a:custGeom>
              <a:avLst/>
              <a:pathLst>
                <a:path w="4687757" h="565040">
                  <a:moveTo>
                    <a:pt x="0" y="565040"/>
                  </a:moveTo>
                  <a:lnTo>
                    <a:pt x="11837" y="565040"/>
                  </a:lnTo>
                  <a:lnTo>
                    <a:pt x="23675" y="565040"/>
                  </a:lnTo>
                  <a:lnTo>
                    <a:pt x="35513" y="565040"/>
                  </a:lnTo>
                  <a:lnTo>
                    <a:pt x="47351" y="565040"/>
                  </a:lnTo>
                  <a:lnTo>
                    <a:pt x="59188" y="565040"/>
                  </a:lnTo>
                  <a:lnTo>
                    <a:pt x="71026" y="565040"/>
                  </a:lnTo>
                  <a:lnTo>
                    <a:pt x="82864" y="565040"/>
                  </a:lnTo>
                  <a:lnTo>
                    <a:pt x="94702" y="565040"/>
                  </a:lnTo>
                  <a:lnTo>
                    <a:pt x="106539" y="565040"/>
                  </a:lnTo>
                  <a:lnTo>
                    <a:pt x="118377" y="565040"/>
                  </a:lnTo>
                  <a:lnTo>
                    <a:pt x="130215" y="565040"/>
                  </a:lnTo>
                  <a:lnTo>
                    <a:pt x="142053" y="565040"/>
                  </a:lnTo>
                  <a:lnTo>
                    <a:pt x="153891" y="565040"/>
                  </a:lnTo>
                  <a:lnTo>
                    <a:pt x="165728" y="565040"/>
                  </a:lnTo>
                  <a:lnTo>
                    <a:pt x="177566" y="565040"/>
                  </a:lnTo>
                  <a:lnTo>
                    <a:pt x="189404" y="565040"/>
                  </a:lnTo>
                  <a:lnTo>
                    <a:pt x="201242" y="565040"/>
                  </a:lnTo>
                  <a:lnTo>
                    <a:pt x="213079" y="565040"/>
                  </a:lnTo>
                  <a:lnTo>
                    <a:pt x="224917" y="565040"/>
                  </a:lnTo>
                  <a:lnTo>
                    <a:pt x="236755" y="565040"/>
                  </a:lnTo>
                  <a:lnTo>
                    <a:pt x="248593" y="565040"/>
                  </a:lnTo>
                  <a:lnTo>
                    <a:pt x="260430" y="565040"/>
                  </a:lnTo>
                  <a:lnTo>
                    <a:pt x="272268" y="565040"/>
                  </a:lnTo>
                  <a:lnTo>
                    <a:pt x="284106" y="565040"/>
                  </a:lnTo>
                  <a:lnTo>
                    <a:pt x="295944" y="565040"/>
                  </a:lnTo>
                  <a:lnTo>
                    <a:pt x="307782" y="565040"/>
                  </a:lnTo>
                  <a:lnTo>
                    <a:pt x="319619" y="565040"/>
                  </a:lnTo>
                  <a:lnTo>
                    <a:pt x="331457" y="565040"/>
                  </a:lnTo>
                  <a:lnTo>
                    <a:pt x="343295" y="565040"/>
                  </a:lnTo>
                  <a:lnTo>
                    <a:pt x="355133" y="565040"/>
                  </a:lnTo>
                  <a:lnTo>
                    <a:pt x="366970" y="565040"/>
                  </a:lnTo>
                  <a:lnTo>
                    <a:pt x="378808" y="565040"/>
                  </a:lnTo>
                  <a:lnTo>
                    <a:pt x="390646" y="565040"/>
                  </a:lnTo>
                  <a:lnTo>
                    <a:pt x="402484" y="565040"/>
                  </a:lnTo>
                  <a:lnTo>
                    <a:pt x="414321" y="565040"/>
                  </a:lnTo>
                  <a:lnTo>
                    <a:pt x="426159" y="565040"/>
                  </a:lnTo>
                  <a:lnTo>
                    <a:pt x="437997" y="565040"/>
                  </a:lnTo>
                  <a:lnTo>
                    <a:pt x="449835" y="565040"/>
                  </a:lnTo>
                  <a:lnTo>
                    <a:pt x="461673" y="565040"/>
                  </a:lnTo>
                  <a:lnTo>
                    <a:pt x="473510" y="565040"/>
                  </a:lnTo>
                  <a:lnTo>
                    <a:pt x="485348" y="565040"/>
                  </a:lnTo>
                  <a:lnTo>
                    <a:pt x="497186" y="565040"/>
                  </a:lnTo>
                  <a:lnTo>
                    <a:pt x="509024" y="565040"/>
                  </a:lnTo>
                  <a:lnTo>
                    <a:pt x="520861" y="565040"/>
                  </a:lnTo>
                  <a:lnTo>
                    <a:pt x="532699" y="565040"/>
                  </a:lnTo>
                  <a:lnTo>
                    <a:pt x="544537" y="565040"/>
                  </a:lnTo>
                  <a:lnTo>
                    <a:pt x="556375" y="565040"/>
                  </a:lnTo>
                  <a:lnTo>
                    <a:pt x="568213" y="565040"/>
                  </a:lnTo>
                  <a:lnTo>
                    <a:pt x="580050" y="565040"/>
                  </a:lnTo>
                  <a:lnTo>
                    <a:pt x="591888" y="565040"/>
                  </a:lnTo>
                  <a:lnTo>
                    <a:pt x="603726" y="565040"/>
                  </a:lnTo>
                  <a:lnTo>
                    <a:pt x="615564" y="565040"/>
                  </a:lnTo>
                  <a:lnTo>
                    <a:pt x="627401" y="565040"/>
                  </a:lnTo>
                  <a:lnTo>
                    <a:pt x="639239" y="565040"/>
                  </a:lnTo>
                  <a:lnTo>
                    <a:pt x="651077" y="565040"/>
                  </a:lnTo>
                  <a:lnTo>
                    <a:pt x="662915" y="565040"/>
                  </a:lnTo>
                  <a:lnTo>
                    <a:pt x="674752" y="565040"/>
                  </a:lnTo>
                  <a:lnTo>
                    <a:pt x="686590" y="565040"/>
                  </a:lnTo>
                  <a:lnTo>
                    <a:pt x="698428" y="565040"/>
                  </a:lnTo>
                  <a:lnTo>
                    <a:pt x="710266" y="565040"/>
                  </a:lnTo>
                  <a:lnTo>
                    <a:pt x="722104" y="565040"/>
                  </a:lnTo>
                  <a:lnTo>
                    <a:pt x="733941" y="565040"/>
                  </a:lnTo>
                  <a:lnTo>
                    <a:pt x="745779" y="565040"/>
                  </a:lnTo>
                  <a:lnTo>
                    <a:pt x="757617" y="565040"/>
                  </a:lnTo>
                  <a:lnTo>
                    <a:pt x="769455" y="565040"/>
                  </a:lnTo>
                  <a:lnTo>
                    <a:pt x="781292" y="565040"/>
                  </a:lnTo>
                  <a:lnTo>
                    <a:pt x="793130" y="565040"/>
                  </a:lnTo>
                  <a:lnTo>
                    <a:pt x="804968" y="565040"/>
                  </a:lnTo>
                  <a:lnTo>
                    <a:pt x="816806" y="565040"/>
                  </a:lnTo>
                  <a:lnTo>
                    <a:pt x="828643" y="565040"/>
                  </a:lnTo>
                  <a:lnTo>
                    <a:pt x="840481" y="565040"/>
                  </a:lnTo>
                  <a:lnTo>
                    <a:pt x="852319" y="565040"/>
                  </a:lnTo>
                  <a:lnTo>
                    <a:pt x="864157" y="565040"/>
                  </a:lnTo>
                  <a:lnTo>
                    <a:pt x="875995" y="565040"/>
                  </a:lnTo>
                  <a:lnTo>
                    <a:pt x="887832" y="565040"/>
                  </a:lnTo>
                  <a:lnTo>
                    <a:pt x="899670" y="565040"/>
                  </a:lnTo>
                  <a:lnTo>
                    <a:pt x="911508" y="565040"/>
                  </a:lnTo>
                  <a:lnTo>
                    <a:pt x="923346" y="565040"/>
                  </a:lnTo>
                  <a:lnTo>
                    <a:pt x="935183" y="565040"/>
                  </a:lnTo>
                  <a:lnTo>
                    <a:pt x="947021" y="565040"/>
                  </a:lnTo>
                  <a:lnTo>
                    <a:pt x="958859" y="565040"/>
                  </a:lnTo>
                  <a:lnTo>
                    <a:pt x="970697" y="565040"/>
                  </a:lnTo>
                  <a:lnTo>
                    <a:pt x="982534" y="565040"/>
                  </a:lnTo>
                  <a:lnTo>
                    <a:pt x="994372" y="565040"/>
                  </a:lnTo>
                  <a:lnTo>
                    <a:pt x="1006210" y="565040"/>
                  </a:lnTo>
                  <a:lnTo>
                    <a:pt x="1018048" y="565040"/>
                  </a:lnTo>
                  <a:lnTo>
                    <a:pt x="1029886" y="565040"/>
                  </a:lnTo>
                  <a:lnTo>
                    <a:pt x="1041723" y="565040"/>
                  </a:lnTo>
                  <a:lnTo>
                    <a:pt x="1053561" y="565040"/>
                  </a:lnTo>
                  <a:lnTo>
                    <a:pt x="1065399" y="565040"/>
                  </a:lnTo>
                  <a:lnTo>
                    <a:pt x="1077237" y="565040"/>
                  </a:lnTo>
                  <a:lnTo>
                    <a:pt x="1089074" y="565040"/>
                  </a:lnTo>
                  <a:lnTo>
                    <a:pt x="1100912" y="565040"/>
                  </a:lnTo>
                  <a:lnTo>
                    <a:pt x="1112750" y="565040"/>
                  </a:lnTo>
                  <a:lnTo>
                    <a:pt x="1124588" y="565040"/>
                  </a:lnTo>
                  <a:lnTo>
                    <a:pt x="1136426" y="565040"/>
                  </a:lnTo>
                  <a:lnTo>
                    <a:pt x="1148263" y="565040"/>
                  </a:lnTo>
                  <a:lnTo>
                    <a:pt x="1160101" y="565040"/>
                  </a:lnTo>
                  <a:lnTo>
                    <a:pt x="1171939" y="565040"/>
                  </a:lnTo>
                  <a:lnTo>
                    <a:pt x="1171939" y="564850"/>
                  </a:lnTo>
                  <a:lnTo>
                    <a:pt x="1183777" y="564817"/>
                  </a:lnTo>
                  <a:lnTo>
                    <a:pt x="1195614" y="564778"/>
                  </a:lnTo>
                  <a:lnTo>
                    <a:pt x="1207452" y="564732"/>
                  </a:lnTo>
                  <a:lnTo>
                    <a:pt x="1219290" y="564678"/>
                  </a:lnTo>
                  <a:lnTo>
                    <a:pt x="1231128" y="564615"/>
                  </a:lnTo>
                  <a:lnTo>
                    <a:pt x="1242965" y="564541"/>
                  </a:lnTo>
                  <a:lnTo>
                    <a:pt x="1254803" y="564453"/>
                  </a:lnTo>
                  <a:lnTo>
                    <a:pt x="1266641" y="564350"/>
                  </a:lnTo>
                  <a:lnTo>
                    <a:pt x="1278479" y="564229"/>
                  </a:lnTo>
                  <a:lnTo>
                    <a:pt x="1290317" y="564087"/>
                  </a:lnTo>
                  <a:lnTo>
                    <a:pt x="1302154" y="563921"/>
                  </a:lnTo>
                  <a:lnTo>
                    <a:pt x="1313992" y="563725"/>
                  </a:lnTo>
                  <a:lnTo>
                    <a:pt x="1325830" y="563495"/>
                  </a:lnTo>
                  <a:lnTo>
                    <a:pt x="1337668" y="563225"/>
                  </a:lnTo>
                  <a:lnTo>
                    <a:pt x="1349505" y="562907"/>
                  </a:lnTo>
                  <a:lnTo>
                    <a:pt x="1361343" y="562535"/>
                  </a:lnTo>
                  <a:lnTo>
                    <a:pt x="1373181" y="562098"/>
                  </a:lnTo>
                  <a:lnTo>
                    <a:pt x="1385019" y="561585"/>
                  </a:lnTo>
                  <a:lnTo>
                    <a:pt x="1396856" y="560983"/>
                  </a:lnTo>
                  <a:lnTo>
                    <a:pt x="1408694" y="560278"/>
                  </a:lnTo>
                  <a:lnTo>
                    <a:pt x="1420532" y="559450"/>
                  </a:lnTo>
                  <a:lnTo>
                    <a:pt x="1432370" y="558481"/>
                  </a:lnTo>
                  <a:lnTo>
                    <a:pt x="1444208" y="557347"/>
                  </a:lnTo>
                  <a:lnTo>
                    <a:pt x="1456045" y="556019"/>
                  </a:lnTo>
                  <a:lnTo>
                    <a:pt x="1467883" y="554466"/>
                  </a:lnTo>
                  <a:lnTo>
                    <a:pt x="1479721" y="552652"/>
                  </a:lnTo>
                  <a:lnTo>
                    <a:pt x="1491559" y="550534"/>
                  </a:lnTo>
                  <a:lnTo>
                    <a:pt x="1503396" y="548067"/>
                  </a:lnTo>
                  <a:lnTo>
                    <a:pt x="1515234" y="545194"/>
                  </a:lnTo>
                  <a:lnTo>
                    <a:pt x="1527072" y="541855"/>
                  </a:lnTo>
                  <a:lnTo>
                    <a:pt x="1538910" y="537983"/>
                  </a:lnTo>
                  <a:lnTo>
                    <a:pt x="1550748" y="533502"/>
                  </a:lnTo>
                  <a:lnTo>
                    <a:pt x="1562585" y="528330"/>
                  </a:lnTo>
                  <a:lnTo>
                    <a:pt x="1574423" y="522377"/>
                  </a:lnTo>
                  <a:lnTo>
                    <a:pt x="1586261" y="515549"/>
                  </a:lnTo>
                  <a:lnTo>
                    <a:pt x="1598099" y="507748"/>
                  </a:lnTo>
                  <a:lnTo>
                    <a:pt x="1609936" y="498875"/>
                  </a:lnTo>
                  <a:lnTo>
                    <a:pt x="1621774" y="488834"/>
                  </a:lnTo>
                  <a:lnTo>
                    <a:pt x="1633612" y="477537"/>
                  </a:lnTo>
                  <a:lnTo>
                    <a:pt x="1645450" y="464908"/>
                  </a:lnTo>
                  <a:lnTo>
                    <a:pt x="1657287" y="450892"/>
                  </a:lnTo>
                  <a:lnTo>
                    <a:pt x="1669125" y="435462"/>
                  </a:lnTo>
                  <a:lnTo>
                    <a:pt x="1680963" y="418622"/>
                  </a:lnTo>
                  <a:lnTo>
                    <a:pt x="1692801" y="400422"/>
                  </a:lnTo>
                  <a:lnTo>
                    <a:pt x="1704639" y="380953"/>
                  </a:lnTo>
                  <a:lnTo>
                    <a:pt x="1716476" y="360360"/>
                  </a:lnTo>
                  <a:lnTo>
                    <a:pt x="1728314" y="338831"/>
                  </a:lnTo>
                  <a:lnTo>
                    <a:pt x="1740152" y="316598"/>
                  </a:lnTo>
                  <a:lnTo>
                    <a:pt x="1751990" y="293928"/>
                  </a:lnTo>
                  <a:lnTo>
                    <a:pt x="1763827" y="271111"/>
                  </a:lnTo>
                  <a:lnTo>
                    <a:pt x="1775665" y="248442"/>
                  </a:lnTo>
                  <a:lnTo>
                    <a:pt x="1787503" y="226209"/>
                  </a:lnTo>
                  <a:lnTo>
                    <a:pt x="1799341" y="204680"/>
                  </a:lnTo>
                  <a:lnTo>
                    <a:pt x="1811178" y="184086"/>
                  </a:lnTo>
                  <a:lnTo>
                    <a:pt x="1823016" y="164618"/>
                  </a:lnTo>
                  <a:lnTo>
                    <a:pt x="1834854" y="146417"/>
                  </a:lnTo>
                  <a:lnTo>
                    <a:pt x="1846692" y="129578"/>
                  </a:lnTo>
                  <a:lnTo>
                    <a:pt x="1858530" y="114147"/>
                  </a:lnTo>
                  <a:lnTo>
                    <a:pt x="1870367" y="100131"/>
                  </a:lnTo>
                  <a:lnTo>
                    <a:pt x="1882205" y="87502"/>
                  </a:lnTo>
                  <a:lnTo>
                    <a:pt x="1894043" y="76205"/>
                  </a:lnTo>
                  <a:lnTo>
                    <a:pt x="1905881" y="66165"/>
                  </a:lnTo>
                  <a:lnTo>
                    <a:pt x="1917718" y="57292"/>
                  </a:lnTo>
                  <a:lnTo>
                    <a:pt x="1929556" y="49491"/>
                  </a:lnTo>
                  <a:lnTo>
                    <a:pt x="1941394" y="42663"/>
                  </a:lnTo>
                  <a:lnTo>
                    <a:pt x="1953232" y="36710"/>
                  </a:lnTo>
                  <a:lnTo>
                    <a:pt x="1965069" y="31537"/>
                  </a:lnTo>
                  <a:lnTo>
                    <a:pt x="1976907" y="27056"/>
                  </a:lnTo>
                  <a:lnTo>
                    <a:pt x="1988745" y="23184"/>
                  </a:lnTo>
                  <a:lnTo>
                    <a:pt x="2000583" y="19846"/>
                  </a:lnTo>
                  <a:lnTo>
                    <a:pt x="2012421" y="16973"/>
                  </a:lnTo>
                  <a:lnTo>
                    <a:pt x="2024258" y="14505"/>
                  </a:lnTo>
                  <a:lnTo>
                    <a:pt x="2036096" y="12388"/>
                  </a:lnTo>
                  <a:lnTo>
                    <a:pt x="2047934" y="10574"/>
                  </a:lnTo>
                  <a:lnTo>
                    <a:pt x="2059772" y="9021"/>
                  </a:lnTo>
                  <a:lnTo>
                    <a:pt x="2071609" y="7693"/>
                  </a:lnTo>
                  <a:lnTo>
                    <a:pt x="2083447" y="6558"/>
                  </a:lnTo>
                  <a:lnTo>
                    <a:pt x="2095285" y="5589"/>
                  </a:lnTo>
                  <a:lnTo>
                    <a:pt x="2107123" y="4762"/>
                  </a:lnTo>
                  <a:lnTo>
                    <a:pt x="2118961" y="4056"/>
                  </a:lnTo>
                  <a:lnTo>
                    <a:pt x="2130798" y="3455"/>
                  </a:lnTo>
                  <a:lnTo>
                    <a:pt x="2142636" y="2942"/>
                  </a:lnTo>
                  <a:lnTo>
                    <a:pt x="2154474" y="2505"/>
                  </a:lnTo>
                  <a:lnTo>
                    <a:pt x="2166312" y="2132"/>
                  </a:lnTo>
                  <a:lnTo>
                    <a:pt x="2178149" y="1815"/>
                  </a:lnTo>
                  <a:lnTo>
                    <a:pt x="2189987" y="1545"/>
                  </a:lnTo>
                  <a:lnTo>
                    <a:pt x="2201825" y="1315"/>
                  </a:lnTo>
                  <a:lnTo>
                    <a:pt x="2213663" y="1119"/>
                  </a:lnTo>
                  <a:lnTo>
                    <a:pt x="2225500" y="952"/>
                  </a:lnTo>
                  <a:lnTo>
                    <a:pt x="2237338" y="810"/>
                  </a:lnTo>
                  <a:lnTo>
                    <a:pt x="2249176" y="689"/>
                  </a:lnTo>
                  <a:lnTo>
                    <a:pt x="2261014" y="586"/>
                  </a:lnTo>
                  <a:lnTo>
                    <a:pt x="2272852" y="499"/>
                  </a:lnTo>
                  <a:lnTo>
                    <a:pt x="2284689" y="424"/>
                  </a:lnTo>
                  <a:lnTo>
                    <a:pt x="2296527" y="361"/>
                  </a:lnTo>
                  <a:lnTo>
                    <a:pt x="2308365" y="307"/>
                  </a:lnTo>
                  <a:lnTo>
                    <a:pt x="2320203" y="261"/>
                  </a:lnTo>
                  <a:lnTo>
                    <a:pt x="2332040" y="222"/>
                  </a:lnTo>
                  <a:lnTo>
                    <a:pt x="2343878" y="189"/>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4" name="pl34"/>
            <p:cNvSpPr/>
            <p:nvPr/>
          </p:nvSpPr>
          <p:spPr>
            <a:xfrm>
              <a:off x="2482252" y="5048698"/>
              <a:ext cx="4687757" cy="564914"/>
            </a:xfrm>
            <a:custGeom>
              <a:avLst/>
              <a:pathLst>
                <a:path w="4687757" h="56491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63"/>
                  </a:lnTo>
                  <a:lnTo>
                    <a:pt x="2355716" y="74"/>
                  </a:lnTo>
                  <a:lnTo>
                    <a:pt x="2367554" y="87"/>
                  </a:lnTo>
                  <a:lnTo>
                    <a:pt x="2379391" y="102"/>
                  </a:lnTo>
                  <a:lnTo>
                    <a:pt x="2391229" y="120"/>
                  </a:lnTo>
                  <a:lnTo>
                    <a:pt x="2403067" y="141"/>
                  </a:lnTo>
                  <a:lnTo>
                    <a:pt x="2414905" y="166"/>
                  </a:lnTo>
                  <a:lnTo>
                    <a:pt x="2426743" y="195"/>
                  </a:lnTo>
                  <a:lnTo>
                    <a:pt x="2438580" y="229"/>
                  </a:lnTo>
                  <a:lnTo>
                    <a:pt x="2450418" y="270"/>
                  </a:lnTo>
                  <a:lnTo>
                    <a:pt x="2462256" y="317"/>
                  </a:lnTo>
                  <a:lnTo>
                    <a:pt x="2474094" y="373"/>
                  </a:lnTo>
                  <a:lnTo>
                    <a:pt x="2485931" y="438"/>
                  </a:lnTo>
                  <a:lnTo>
                    <a:pt x="2497769" y="515"/>
                  </a:lnTo>
                  <a:lnTo>
                    <a:pt x="2509607" y="605"/>
                  </a:lnTo>
                  <a:lnTo>
                    <a:pt x="2521445" y="710"/>
                  </a:lnTo>
                  <a:lnTo>
                    <a:pt x="2533283" y="835"/>
                  </a:lnTo>
                  <a:lnTo>
                    <a:pt x="2545120" y="980"/>
                  </a:lnTo>
                  <a:lnTo>
                    <a:pt x="2556958" y="1151"/>
                  </a:lnTo>
                  <a:lnTo>
                    <a:pt x="2568796" y="1352"/>
                  </a:lnTo>
                  <a:lnTo>
                    <a:pt x="2580634" y="1587"/>
                  </a:lnTo>
                  <a:lnTo>
                    <a:pt x="2592471" y="1863"/>
                  </a:lnTo>
                  <a:lnTo>
                    <a:pt x="2604309" y="2186"/>
                  </a:lnTo>
                  <a:lnTo>
                    <a:pt x="2616147" y="2564"/>
                  </a:lnTo>
                  <a:lnTo>
                    <a:pt x="2627985" y="3007"/>
                  </a:lnTo>
                  <a:lnTo>
                    <a:pt x="2639822" y="3524"/>
                  </a:lnTo>
                  <a:lnTo>
                    <a:pt x="2651660" y="4129"/>
                  </a:lnTo>
                  <a:lnTo>
                    <a:pt x="2663498" y="4835"/>
                  </a:lnTo>
                  <a:lnTo>
                    <a:pt x="2675336" y="5657"/>
                  </a:lnTo>
                  <a:lnTo>
                    <a:pt x="2687174" y="6615"/>
                  </a:lnTo>
                  <a:lnTo>
                    <a:pt x="2699011" y="7728"/>
                  </a:lnTo>
                  <a:lnTo>
                    <a:pt x="2710849" y="9018"/>
                  </a:lnTo>
                  <a:lnTo>
                    <a:pt x="2722687" y="10512"/>
                  </a:lnTo>
                  <a:lnTo>
                    <a:pt x="2734525" y="12236"/>
                  </a:lnTo>
                  <a:lnTo>
                    <a:pt x="2746362" y="14221"/>
                  </a:lnTo>
                  <a:lnTo>
                    <a:pt x="2758200" y="16497"/>
                  </a:lnTo>
                  <a:lnTo>
                    <a:pt x="2770038" y="19097"/>
                  </a:lnTo>
                  <a:lnTo>
                    <a:pt x="2781876" y="22055"/>
                  </a:lnTo>
                  <a:lnTo>
                    <a:pt x="2793713" y="25401"/>
                  </a:lnTo>
                  <a:lnTo>
                    <a:pt x="2805551" y="29167"/>
                  </a:lnTo>
                  <a:lnTo>
                    <a:pt x="2817389" y="33377"/>
                  </a:lnTo>
                  <a:lnTo>
                    <a:pt x="2829227" y="38049"/>
                  </a:lnTo>
                  <a:lnTo>
                    <a:pt x="2841065" y="43192"/>
                  </a:lnTo>
                  <a:lnTo>
                    <a:pt x="2852902" y="48805"/>
                  </a:lnTo>
                  <a:lnTo>
                    <a:pt x="2864740" y="54872"/>
                  </a:lnTo>
                  <a:lnTo>
                    <a:pt x="2876578" y="61362"/>
                  </a:lnTo>
                  <a:lnTo>
                    <a:pt x="2888416" y="68226"/>
                  </a:lnTo>
                  <a:lnTo>
                    <a:pt x="2900253" y="75403"/>
                  </a:lnTo>
                  <a:lnTo>
                    <a:pt x="2912091" y="82814"/>
                  </a:lnTo>
                  <a:lnTo>
                    <a:pt x="2923929" y="90370"/>
                  </a:lnTo>
                  <a:lnTo>
                    <a:pt x="2935767" y="97976"/>
                  </a:lnTo>
                  <a:lnTo>
                    <a:pt x="2947604" y="105532"/>
                  </a:lnTo>
                  <a:lnTo>
                    <a:pt x="2959442" y="112943"/>
                  </a:lnTo>
                  <a:lnTo>
                    <a:pt x="2971280" y="120120"/>
                  </a:lnTo>
                  <a:lnTo>
                    <a:pt x="2983118" y="126984"/>
                  </a:lnTo>
                  <a:lnTo>
                    <a:pt x="2994956" y="133474"/>
                  </a:lnTo>
                  <a:lnTo>
                    <a:pt x="3006793" y="139540"/>
                  </a:lnTo>
                  <a:lnTo>
                    <a:pt x="3018631" y="145154"/>
                  </a:lnTo>
                  <a:lnTo>
                    <a:pt x="3030469" y="150297"/>
                  </a:lnTo>
                  <a:lnTo>
                    <a:pt x="3042307" y="154969"/>
                  </a:lnTo>
                  <a:lnTo>
                    <a:pt x="3054144" y="159179"/>
                  </a:lnTo>
                  <a:lnTo>
                    <a:pt x="3065982" y="162944"/>
                  </a:lnTo>
                  <a:lnTo>
                    <a:pt x="3077820" y="166291"/>
                  </a:lnTo>
                  <a:lnTo>
                    <a:pt x="3089658" y="169249"/>
                  </a:lnTo>
                  <a:lnTo>
                    <a:pt x="3101496" y="171849"/>
                  </a:lnTo>
                  <a:lnTo>
                    <a:pt x="3113333" y="174125"/>
                  </a:lnTo>
                  <a:lnTo>
                    <a:pt x="3125171" y="176110"/>
                  </a:lnTo>
                  <a:lnTo>
                    <a:pt x="3137009" y="177834"/>
                  </a:lnTo>
                  <a:lnTo>
                    <a:pt x="3148847" y="179327"/>
                  </a:lnTo>
                  <a:lnTo>
                    <a:pt x="3160684" y="180618"/>
                  </a:lnTo>
                  <a:lnTo>
                    <a:pt x="3172522" y="181731"/>
                  </a:lnTo>
                  <a:lnTo>
                    <a:pt x="3184360" y="182689"/>
                  </a:lnTo>
                  <a:lnTo>
                    <a:pt x="3196198" y="183511"/>
                  </a:lnTo>
                  <a:lnTo>
                    <a:pt x="3208035" y="184217"/>
                  </a:lnTo>
                  <a:lnTo>
                    <a:pt x="3219873" y="184822"/>
                  </a:lnTo>
                  <a:lnTo>
                    <a:pt x="3231711" y="185339"/>
                  </a:lnTo>
                  <a:lnTo>
                    <a:pt x="3243549" y="185782"/>
                  </a:lnTo>
                  <a:lnTo>
                    <a:pt x="3255387" y="186160"/>
                  </a:lnTo>
                  <a:lnTo>
                    <a:pt x="3267224" y="186483"/>
                  </a:lnTo>
                  <a:lnTo>
                    <a:pt x="3279062" y="186759"/>
                  </a:lnTo>
                  <a:lnTo>
                    <a:pt x="3290900" y="186994"/>
                  </a:lnTo>
                  <a:lnTo>
                    <a:pt x="3302738" y="187195"/>
                  </a:lnTo>
                  <a:lnTo>
                    <a:pt x="3314575" y="187366"/>
                  </a:lnTo>
                  <a:lnTo>
                    <a:pt x="3326413" y="187511"/>
                  </a:lnTo>
                  <a:lnTo>
                    <a:pt x="3338251" y="187635"/>
                  </a:lnTo>
                  <a:lnTo>
                    <a:pt x="3350089" y="187741"/>
                  </a:lnTo>
                  <a:lnTo>
                    <a:pt x="3361926" y="187831"/>
                  </a:lnTo>
                  <a:lnTo>
                    <a:pt x="3373764" y="187908"/>
                  </a:lnTo>
                  <a:lnTo>
                    <a:pt x="3385602" y="187973"/>
                  </a:lnTo>
                  <a:lnTo>
                    <a:pt x="3397440" y="188029"/>
                  </a:lnTo>
                  <a:lnTo>
                    <a:pt x="3409278" y="188076"/>
                  </a:lnTo>
                  <a:lnTo>
                    <a:pt x="3421115" y="188116"/>
                  </a:lnTo>
                  <a:lnTo>
                    <a:pt x="3432953" y="188151"/>
                  </a:lnTo>
                  <a:lnTo>
                    <a:pt x="3444791" y="188180"/>
                  </a:lnTo>
                  <a:lnTo>
                    <a:pt x="3456629" y="188205"/>
                  </a:lnTo>
                  <a:lnTo>
                    <a:pt x="3468466" y="188226"/>
                  </a:lnTo>
                  <a:lnTo>
                    <a:pt x="3480304" y="188244"/>
                  </a:lnTo>
                  <a:lnTo>
                    <a:pt x="3492142" y="188259"/>
                  </a:lnTo>
                  <a:lnTo>
                    <a:pt x="3503980" y="188272"/>
                  </a:lnTo>
                  <a:lnTo>
                    <a:pt x="3515818" y="188283"/>
                  </a:lnTo>
                  <a:lnTo>
                    <a:pt x="3515818" y="188473"/>
                  </a:lnTo>
                  <a:lnTo>
                    <a:pt x="3527655" y="188495"/>
                  </a:lnTo>
                  <a:lnTo>
                    <a:pt x="3539493" y="188521"/>
                  </a:lnTo>
                  <a:lnTo>
                    <a:pt x="3551331" y="188551"/>
                  </a:lnTo>
                  <a:lnTo>
                    <a:pt x="3563169" y="188587"/>
                  </a:lnTo>
                  <a:lnTo>
                    <a:pt x="3575006" y="188630"/>
                  </a:lnTo>
                  <a:lnTo>
                    <a:pt x="3586844" y="188679"/>
                  </a:lnTo>
                  <a:lnTo>
                    <a:pt x="3598682" y="188738"/>
                  </a:lnTo>
                  <a:lnTo>
                    <a:pt x="3610520" y="188806"/>
                  </a:lnTo>
                  <a:lnTo>
                    <a:pt x="3622357" y="188887"/>
                  </a:lnTo>
                  <a:lnTo>
                    <a:pt x="3634195" y="188981"/>
                  </a:lnTo>
                  <a:lnTo>
                    <a:pt x="3646033" y="189093"/>
                  </a:lnTo>
                  <a:lnTo>
                    <a:pt x="3657871" y="189223"/>
                  </a:lnTo>
                  <a:lnTo>
                    <a:pt x="3669709" y="189376"/>
                  </a:lnTo>
                  <a:lnTo>
                    <a:pt x="3681546" y="189557"/>
                  </a:lnTo>
                  <a:lnTo>
                    <a:pt x="3693384" y="189768"/>
                  </a:lnTo>
                  <a:lnTo>
                    <a:pt x="3705222" y="190016"/>
                  </a:lnTo>
                  <a:lnTo>
                    <a:pt x="3717060" y="190308"/>
                  </a:lnTo>
                  <a:lnTo>
                    <a:pt x="3728897" y="190650"/>
                  </a:lnTo>
                  <a:lnTo>
                    <a:pt x="3740735" y="191051"/>
                  </a:lnTo>
                  <a:lnTo>
                    <a:pt x="3752573" y="191521"/>
                  </a:lnTo>
                  <a:lnTo>
                    <a:pt x="3764411" y="192073"/>
                  </a:lnTo>
                  <a:lnTo>
                    <a:pt x="3776248" y="192719"/>
                  </a:lnTo>
                  <a:lnTo>
                    <a:pt x="3788086" y="193475"/>
                  </a:lnTo>
                  <a:lnTo>
                    <a:pt x="3799924" y="194361"/>
                  </a:lnTo>
                  <a:lnTo>
                    <a:pt x="3811762" y="195396"/>
                  </a:lnTo>
                  <a:lnTo>
                    <a:pt x="3823600" y="196605"/>
                  </a:lnTo>
                  <a:lnTo>
                    <a:pt x="3835437" y="198017"/>
                  </a:lnTo>
                  <a:lnTo>
                    <a:pt x="3847275" y="199662"/>
                  </a:lnTo>
                  <a:lnTo>
                    <a:pt x="3859113" y="201577"/>
                  </a:lnTo>
                  <a:lnTo>
                    <a:pt x="3870951" y="203803"/>
                  </a:lnTo>
                  <a:lnTo>
                    <a:pt x="3882788" y="206384"/>
                  </a:lnTo>
                  <a:lnTo>
                    <a:pt x="3894626" y="209371"/>
                  </a:lnTo>
                  <a:lnTo>
                    <a:pt x="3906464" y="212820"/>
                  </a:lnTo>
                  <a:lnTo>
                    <a:pt x="3918302" y="216789"/>
                  </a:lnTo>
                  <a:lnTo>
                    <a:pt x="3930139" y="221341"/>
                  </a:lnTo>
                  <a:lnTo>
                    <a:pt x="3941977" y="226541"/>
                  </a:lnTo>
                  <a:lnTo>
                    <a:pt x="3953815" y="232456"/>
                  </a:lnTo>
                  <a:lnTo>
                    <a:pt x="3965653" y="239150"/>
                  </a:lnTo>
                  <a:lnTo>
                    <a:pt x="3977491" y="246682"/>
                  </a:lnTo>
                  <a:lnTo>
                    <a:pt x="3989328" y="255101"/>
                  </a:lnTo>
                  <a:lnTo>
                    <a:pt x="4001166" y="264445"/>
                  </a:lnTo>
                  <a:lnTo>
                    <a:pt x="4013004" y="274732"/>
                  </a:lnTo>
                  <a:lnTo>
                    <a:pt x="4024842" y="285958"/>
                  </a:lnTo>
                  <a:lnTo>
                    <a:pt x="4036679" y="298092"/>
                  </a:lnTo>
                  <a:lnTo>
                    <a:pt x="4048517" y="311071"/>
                  </a:lnTo>
                  <a:lnTo>
                    <a:pt x="4060355" y="324800"/>
                  </a:lnTo>
                  <a:lnTo>
                    <a:pt x="4072193" y="339153"/>
                  </a:lnTo>
                  <a:lnTo>
                    <a:pt x="4084031" y="353974"/>
                  </a:lnTo>
                  <a:lnTo>
                    <a:pt x="4095868" y="369087"/>
                  </a:lnTo>
                  <a:lnTo>
                    <a:pt x="4107706" y="384299"/>
                  </a:lnTo>
                  <a:lnTo>
                    <a:pt x="4119544" y="399412"/>
                  </a:lnTo>
                  <a:lnTo>
                    <a:pt x="4131382" y="414234"/>
                  </a:lnTo>
                  <a:lnTo>
                    <a:pt x="4143219" y="428587"/>
                  </a:lnTo>
                  <a:lnTo>
                    <a:pt x="4155057" y="442316"/>
                  </a:lnTo>
                  <a:lnTo>
                    <a:pt x="4166895" y="455294"/>
                  </a:lnTo>
                  <a:lnTo>
                    <a:pt x="4178733" y="467428"/>
                  </a:lnTo>
                  <a:lnTo>
                    <a:pt x="4190570" y="478654"/>
                  </a:lnTo>
                  <a:lnTo>
                    <a:pt x="4202408" y="488942"/>
                  </a:lnTo>
                  <a:lnTo>
                    <a:pt x="4214246" y="498285"/>
                  </a:lnTo>
                  <a:lnTo>
                    <a:pt x="4226084" y="506705"/>
                  </a:lnTo>
                  <a:lnTo>
                    <a:pt x="4237922" y="514236"/>
                  </a:lnTo>
                  <a:lnTo>
                    <a:pt x="4249759" y="520930"/>
                  </a:lnTo>
                  <a:lnTo>
                    <a:pt x="4261597" y="526845"/>
                  </a:lnTo>
                  <a:lnTo>
                    <a:pt x="4273435" y="532046"/>
                  </a:lnTo>
                  <a:lnTo>
                    <a:pt x="4285273" y="536598"/>
                  </a:lnTo>
                  <a:lnTo>
                    <a:pt x="4297110" y="540566"/>
                  </a:lnTo>
                  <a:lnTo>
                    <a:pt x="4308948" y="544015"/>
                  </a:lnTo>
                  <a:lnTo>
                    <a:pt x="4320786" y="547002"/>
                  </a:lnTo>
                  <a:lnTo>
                    <a:pt x="4332624" y="549584"/>
                  </a:lnTo>
                  <a:lnTo>
                    <a:pt x="4344461" y="551809"/>
                  </a:lnTo>
                  <a:lnTo>
                    <a:pt x="4356299" y="553724"/>
                  </a:lnTo>
                  <a:lnTo>
                    <a:pt x="4368137" y="555370"/>
                  </a:lnTo>
                  <a:lnTo>
                    <a:pt x="4379975" y="556781"/>
                  </a:lnTo>
                  <a:lnTo>
                    <a:pt x="4391813" y="557991"/>
                  </a:lnTo>
                  <a:lnTo>
                    <a:pt x="4403650" y="559026"/>
                  </a:lnTo>
                  <a:lnTo>
                    <a:pt x="4415488" y="559911"/>
                  </a:lnTo>
                  <a:lnTo>
                    <a:pt x="4427326" y="560668"/>
                  </a:lnTo>
                  <a:lnTo>
                    <a:pt x="4439164" y="561314"/>
                  </a:lnTo>
                  <a:lnTo>
                    <a:pt x="4451001" y="561865"/>
                  </a:lnTo>
                  <a:lnTo>
                    <a:pt x="4462839" y="562335"/>
                  </a:lnTo>
                  <a:lnTo>
                    <a:pt x="4474677" y="562737"/>
                  </a:lnTo>
                  <a:lnTo>
                    <a:pt x="4486515" y="563078"/>
                  </a:lnTo>
                  <a:lnTo>
                    <a:pt x="4498352" y="563370"/>
                  </a:lnTo>
                  <a:lnTo>
                    <a:pt x="4510190" y="563618"/>
                  </a:lnTo>
                  <a:lnTo>
                    <a:pt x="4522028" y="563830"/>
                  </a:lnTo>
                  <a:lnTo>
                    <a:pt x="4533866" y="564010"/>
                  </a:lnTo>
                  <a:lnTo>
                    <a:pt x="4545704" y="564163"/>
                  </a:lnTo>
                  <a:lnTo>
                    <a:pt x="4557541" y="564294"/>
                  </a:lnTo>
                  <a:lnTo>
                    <a:pt x="4569379" y="564405"/>
                  </a:lnTo>
                  <a:lnTo>
                    <a:pt x="4581217" y="564500"/>
                  </a:lnTo>
                  <a:lnTo>
                    <a:pt x="4593055" y="564580"/>
                  </a:lnTo>
                  <a:lnTo>
                    <a:pt x="4604892" y="564649"/>
                  </a:lnTo>
                  <a:lnTo>
                    <a:pt x="4616730" y="564707"/>
                  </a:lnTo>
                  <a:lnTo>
                    <a:pt x="4628568" y="564757"/>
                  </a:lnTo>
                  <a:lnTo>
                    <a:pt x="4640406" y="564799"/>
                  </a:lnTo>
                  <a:lnTo>
                    <a:pt x="4652244" y="564835"/>
                  </a:lnTo>
                  <a:lnTo>
                    <a:pt x="4664081" y="564865"/>
                  </a:lnTo>
                  <a:lnTo>
                    <a:pt x="4675919" y="564891"/>
                  </a:lnTo>
                  <a:lnTo>
                    <a:pt x="4687757" y="564914"/>
                  </a:lnTo>
                </a:path>
              </a:pathLst>
            </a:custGeom>
            <a:ln w="40651" cap="flat">
              <a:solidFill>
                <a:srgbClr val="E8E8E8">
                  <a:alpha val="100000"/>
                </a:srgbClr>
              </a:solidFill>
              <a:prstDash val="solid"/>
              <a:round/>
            </a:ln>
          </p:spPr>
          <p:txBody>
            <a:bodyPr/>
            <a:lstStyle/>
            <a:p/>
          </p:txBody>
        </p:sp>
        <p:sp>
          <p:nvSpPr>
            <p:cNvPr id="35" name="pl35"/>
            <p:cNvSpPr/>
            <p:nvPr/>
          </p:nvSpPr>
          <p:spPr>
            <a:xfrm>
              <a:off x="2482252" y="2788536"/>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6" name="pl36"/>
            <p:cNvSpPr/>
            <p:nvPr/>
          </p:nvSpPr>
          <p:spPr>
            <a:xfrm>
              <a:off x="2482252" y="3541987"/>
              <a:ext cx="4687757" cy="376504"/>
            </a:xfrm>
            <a:custGeom>
              <a:avLst/>
              <a:pathLst>
                <a:path w="4687757" h="376504">
                  <a:moveTo>
                    <a:pt x="0" y="376504"/>
                  </a:moveTo>
                  <a:lnTo>
                    <a:pt x="11837" y="376481"/>
                  </a:lnTo>
                  <a:lnTo>
                    <a:pt x="23675" y="376455"/>
                  </a:lnTo>
                  <a:lnTo>
                    <a:pt x="35513" y="376425"/>
                  </a:lnTo>
                  <a:lnTo>
                    <a:pt x="47351" y="376389"/>
                  </a:lnTo>
                  <a:lnTo>
                    <a:pt x="59188" y="376347"/>
                  </a:lnTo>
                  <a:lnTo>
                    <a:pt x="71026" y="376297"/>
                  </a:lnTo>
                  <a:lnTo>
                    <a:pt x="82864" y="376239"/>
                  </a:lnTo>
                  <a:lnTo>
                    <a:pt x="94702" y="376170"/>
                  </a:lnTo>
                  <a:lnTo>
                    <a:pt x="106539" y="376090"/>
                  </a:lnTo>
                  <a:lnTo>
                    <a:pt x="118377" y="375995"/>
                  </a:lnTo>
                  <a:lnTo>
                    <a:pt x="130215" y="375884"/>
                  </a:lnTo>
                  <a:lnTo>
                    <a:pt x="142053" y="375753"/>
                  </a:lnTo>
                  <a:lnTo>
                    <a:pt x="153891" y="375600"/>
                  </a:lnTo>
                  <a:lnTo>
                    <a:pt x="165728" y="375420"/>
                  </a:lnTo>
                  <a:lnTo>
                    <a:pt x="177566" y="375208"/>
                  </a:lnTo>
                  <a:lnTo>
                    <a:pt x="189404" y="374960"/>
                  </a:lnTo>
                  <a:lnTo>
                    <a:pt x="201242" y="374669"/>
                  </a:lnTo>
                  <a:lnTo>
                    <a:pt x="213079" y="374327"/>
                  </a:lnTo>
                  <a:lnTo>
                    <a:pt x="224917" y="373925"/>
                  </a:lnTo>
                  <a:lnTo>
                    <a:pt x="236755" y="373455"/>
                  </a:lnTo>
                  <a:lnTo>
                    <a:pt x="248593" y="372904"/>
                  </a:lnTo>
                  <a:lnTo>
                    <a:pt x="260430" y="372258"/>
                  </a:lnTo>
                  <a:lnTo>
                    <a:pt x="272268" y="371501"/>
                  </a:lnTo>
                  <a:lnTo>
                    <a:pt x="284106" y="370616"/>
                  </a:lnTo>
                  <a:lnTo>
                    <a:pt x="295944" y="369581"/>
                  </a:lnTo>
                  <a:lnTo>
                    <a:pt x="307782" y="368371"/>
                  </a:lnTo>
                  <a:lnTo>
                    <a:pt x="319619" y="366960"/>
                  </a:lnTo>
                  <a:lnTo>
                    <a:pt x="331457" y="365314"/>
                  </a:lnTo>
                  <a:lnTo>
                    <a:pt x="343295" y="363399"/>
                  </a:lnTo>
                  <a:lnTo>
                    <a:pt x="355133" y="361174"/>
                  </a:lnTo>
                  <a:lnTo>
                    <a:pt x="366970" y="358592"/>
                  </a:lnTo>
                  <a:lnTo>
                    <a:pt x="378808" y="355605"/>
                  </a:lnTo>
                  <a:lnTo>
                    <a:pt x="390646" y="352156"/>
                  </a:lnTo>
                  <a:lnTo>
                    <a:pt x="402484" y="348188"/>
                  </a:lnTo>
                  <a:lnTo>
                    <a:pt x="414321" y="343636"/>
                  </a:lnTo>
                  <a:lnTo>
                    <a:pt x="426159" y="338435"/>
                  </a:lnTo>
                  <a:lnTo>
                    <a:pt x="437997" y="332520"/>
                  </a:lnTo>
                  <a:lnTo>
                    <a:pt x="449835" y="325826"/>
                  </a:lnTo>
                  <a:lnTo>
                    <a:pt x="461673" y="318295"/>
                  </a:lnTo>
                  <a:lnTo>
                    <a:pt x="473510" y="309875"/>
                  </a:lnTo>
                  <a:lnTo>
                    <a:pt x="485348" y="300532"/>
                  </a:lnTo>
                  <a:lnTo>
                    <a:pt x="497186" y="290244"/>
                  </a:lnTo>
                  <a:lnTo>
                    <a:pt x="509024" y="279018"/>
                  </a:lnTo>
                  <a:lnTo>
                    <a:pt x="520861" y="266884"/>
                  </a:lnTo>
                  <a:lnTo>
                    <a:pt x="532699" y="253906"/>
                  </a:lnTo>
                  <a:lnTo>
                    <a:pt x="544537" y="240177"/>
                  </a:lnTo>
                  <a:lnTo>
                    <a:pt x="556375" y="225824"/>
                  </a:lnTo>
                  <a:lnTo>
                    <a:pt x="568213" y="211002"/>
                  </a:lnTo>
                  <a:lnTo>
                    <a:pt x="580050" y="195889"/>
                  </a:lnTo>
                  <a:lnTo>
                    <a:pt x="591888" y="180677"/>
                  </a:lnTo>
                  <a:lnTo>
                    <a:pt x="603726" y="165564"/>
                  </a:lnTo>
                  <a:lnTo>
                    <a:pt x="615564" y="150743"/>
                  </a:lnTo>
                  <a:lnTo>
                    <a:pt x="627401" y="136390"/>
                  </a:lnTo>
                  <a:lnTo>
                    <a:pt x="639239" y="122661"/>
                  </a:lnTo>
                  <a:lnTo>
                    <a:pt x="651077" y="109682"/>
                  </a:lnTo>
                  <a:lnTo>
                    <a:pt x="662915" y="97548"/>
                  </a:lnTo>
                  <a:lnTo>
                    <a:pt x="674752" y="86322"/>
                  </a:lnTo>
                  <a:lnTo>
                    <a:pt x="686590" y="76035"/>
                  </a:lnTo>
                  <a:lnTo>
                    <a:pt x="698428" y="66691"/>
                  </a:lnTo>
                  <a:lnTo>
                    <a:pt x="710266" y="58272"/>
                  </a:lnTo>
                  <a:lnTo>
                    <a:pt x="722104" y="50740"/>
                  </a:lnTo>
                  <a:lnTo>
                    <a:pt x="733941" y="44046"/>
                  </a:lnTo>
                  <a:lnTo>
                    <a:pt x="745779" y="38131"/>
                  </a:lnTo>
                  <a:lnTo>
                    <a:pt x="757617" y="32931"/>
                  </a:lnTo>
                  <a:lnTo>
                    <a:pt x="769455" y="28379"/>
                  </a:lnTo>
                  <a:lnTo>
                    <a:pt x="781292" y="24410"/>
                  </a:lnTo>
                  <a:lnTo>
                    <a:pt x="793130" y="20961"/>
                  </a:lnTo>
                  <a:lnTo>
                    <a:pt x="804968" y="17974"/>
                  </a:lnTo>
                  <a:lnTo>
                    <a:pt x="816806" y="15393"/>
                  </a:lnTo>
                  <a:lnTo>
                    <a:pt x="828643" y="13167"/>
                  </a:lnTo>
                  <a:lnTo>
                    <a:pt x="840481" y="11252"/>
                  </a:lnTo>
                  <a:lnTo>
                    <a:pt x="852319" y="9607"/>
                  </a:lnTo>
                  <a:lnTo>
                    <a:pt x="864157" y="8195"/>
                  </a:lnTo>
                  <a:lnTo>
                    <a:pt x="875995" y="6986"/>
                  </a:lnTo>
                  <a:lnTo>
                    <a:pt x="887832" y="5951"/>
                  </a:lnTo>
                  <a:lnTo>
                    <a:pt x="899670" y="5065"/>
                  </a:lnTo>
                  <a:lnTo>
                    <a:pt x="911508" y="4309"/>
                  </a:lnTo>
                  <a:lnTo>
                    <a:pt x="923346" y="3663"/>
                  </a:lnTo>
                  <a:lnTo>
                    <a:pt x="935183" y="3111"/>
                  </a:lnTo>
                  <a:lnTo>
                    <a:pt x="947021" y="2641"/>
                  </a:lnTo>
                  <a:lnTo>
                    <a:pt x="958859" y="2240"/>
                  </a:lnTo>
                  <a:lnTo>
                    <a:pt x="970697" y="1898"/>
                  </a:lnTo>
                  <a:lnTo>
                    <a:pt x="982534" y="1606"/>
                  </a:lnTo>
                  <a:lnTo>
                    <a:pt x="994372" y="1358"/>
                  </a:lnTo>
                  <a:lnTo>
                    <a:pt x="1006210" y="1147"/>
                  </a:lnTo>
                  <a:lnTo>
                    <a:pt x="1018048" y="966"/>
                  </a:lnTo>
                  <a:lnTo>
                    <a:pt x="1029886" y="813"/>
                  </a:lnTo>
                  <a:lnTo>
                    <a:pt x="1041723" y="683"/>
                  </a:lnTo>
                  <a:lnTo>
                    <a:pt x="1053561" y="571"/>
                  </a:lnTo>
                  <a:lnTo>
                    <a:pt x="1065399" y="477"/>
                  </a:lnTo>
                  <a:lnTo>
                    <a:pt x="1077237" y="396"/>
                  </a:lnTo>
                  <a:lnTo>
                    <a:pt x="1089074" y="328"/>
                  </a:lnTo>
                  <a:lnTo>
                    <a:pt x="1100912" y="269"/>
                  </a:lnTo>
                  <a:lnTo>
                    <a:pt x="1112750" y="220"/>
                  </a:lnTo>
                  <a:lnTo>
                    <a:pt x="1124588" y="177"/>
                  </a:lnTo>
                  <a:lnTo>
                    <a:pt x="1136426" y="141"/>
                  </a:lnTo>
                  <a:lnTo>
                    <a:pt x="1148263" y="111"/>
                  </a:lnTo>
                  <a:lnTo>
                    <a:pt x="1160101" y="85"/>
                  </a:lnTo>
                  <a:lnTo>
                    <a:pt x="1171939" y="63"/>
                  </a:lnTo>
                  <a:lnTo>
                    <a:pt x="1171939" y="0"/>
                  </a:lnTo>
                  <a:lnTo>
                    <a:pt x="1183777" y="11"/>
                  </a:lnTo>
                  <a:lnTo>
                    <a:pt x="1195614" y="24"/>
                  </a:lnTo>
                  <a:lnTo>
                    <a:pt x="1207452" y="39"/>
                  </a:lnTo>
                  <a:lnTo>
                    <a:pt x="1219290" y="57"/>
                  </a:lnTo>
                  <a:lnTo>
                    <a:pt x="1231128" y="78"/>
                  </a:lnTo>
                  <a:lnTo>
                    <a:pt x="1242965" y="103"/>
                  </a:lnTo>
                  <a:lnTo>
                    <a:pt x="1254803" y="132"/>
                  </a:lnTo>
                  <a:lnTo>
                    <a:pt x="1266641" y="166"/>
                  </a:lnTo>
                  <a:lnTo>
                    <a:pt x="1278479" y="207"/>
                  </a:lnTo>
                  <a:lnTo>
                    <a:pt x="1290317" y="254"/>
                  </a:lnTo>
                  <a:lnTo>
                    <a:pt x="1302154" y="309"/>
                  </a:lnTo>
                  <a:lnTo>
                    <a:pt x="1313992" y="375"/>
                  </a:lnTo>
                  <a:lnTo>
                    <a:pt x="1325830" y="451"/>
                  </a:lnTo>
                  <a:lnTo>
                    <a:pt x="1337668" y="541"/>
                  </a:lnTo>
                  <a:lnTo>
                    <a:pt x="1349505" y="647"/>
                  </a:lnTo>
                  <a:lnTo>
                    <a:pt x="1361343" y="771"/>
                  </a:lnTo>
                  <a:lnTo>
                    <a:pt x="1373181" y="917"/>
                  </a:lnTo>
                  <a:lnTo>
                    <a:pt x="1385019" y="1088"/>
                  </a:lnTo>
                  <a:lnTo>
                    <a:pt x="1396856" y="1289"/>
                  </a:lnTo>
                  <a:lnTo>
                    <a:pt x="1408694" y="1524"/>
                  </a:lnTo>
                  <a:lnTo>
                    <a:pt x="1420532" y="1800"/>
                  </a:lnTo>
                  <a:lnTo>
                    <a:pt x="1432370" y="2123"/>
                  </a:lnTo>
                  <a:lnTo>
                    <a:pt x="1444208" y="2501"/>
                  </a:lnTo>
                  <a:lnTo>
                    <a:pt x="1456045" y="2943"/>
                  </a:lnTo>
                  <a:lnTo>
                    <a:pt x="1467883" y="3461"/>
                  </a:lnTo>
                  <a:lnTo>
                    <a:pt x="1479721" y="4066"/>
                  </a:lnTo>
                  <a:lnTo>
                    <a:pt x="1491559" y="4771"/>
                  </a:lnTo>
                  <a:lnTo>
                    <a:pt x="1503396" y="5594"/>
                  </a:lnTo>
                  <a:lnTo>
                    <a:pt x="1515234" y="6552"/>
                  </a:lnTo>
                  <a:lnTo>
                    <a:pt x="1527072" y="7665"/>
                  </a:lnTo>
                  <a:lnTo>
                    <a:pt x="1538910" y="8955"/>
                  </a:lnTo>
                  <a:lnTo>
                    <a:pt x="1550748" y="10449"/>
                  </a:lnTo>
                  <a:lnTo>
                    <a:pt x="1562585" y="12173"/>
                  </a:lnTo>
                  <a:lnTo>
                    <a:pt x="1574423" y="14157"/>
                  </a:lnTo>
                  <a:lnTo>
                    <a:pt x="1586261" y="16433"/>
                  </a:lnTo>
                  <a:lnTo>
                    <a:pt x="1598099" y="19034"/>
                  </a:lnTo>
                  <a:lnTo>
                    <a:pt x="1609936" y="21991"/>
                  </a:lnTo>
                  <a:lnTo>
                    <a:pt x="1621774" y="25338"/>
                  </a:lnTo>
                  <a:lnTo>
                    <a:pt x="1633612" y="29104"/>
                  </a:lnTo>
                  <a:lnTo>
                    <a:pt x="1645450" y="33314"/>
                  </a:lnTo>
                  <a:lnTo>
                    <a:pt x="1657287" y="37986"/>
                  </a:lnTo>
                  <a:lnTo>
                    <a:pt x="1669125" y="43129"/>
                  </a:lnTo>
                  <a:lnTo>
                    <a:pt x="1680963" y="48742"/>
                  </a:lnTo>
                  <a:lnTo>
                    <a:pt x="1692801" y="54809"/>
                  </a:lnTo>
                  <a:lnTo>
                    <a:pt x="1704639" y="61299"/>
                  </a:lnTo>
                  <a:lnTo>
                    <a:pt x="1716476" y="68163"/>
                  </a:lnTo>
                  <a:lnTo>
                    <a:pt x="1728314" y="75339"/>
                  </a:lnTo>
                  <a:lnTo>
                    <a:pt x="1740152" y="82750"/>
                  </a:lnTo>
                  <a:lnTo>
                    <a:pt x="1751990" y="90307"/>
                  </a:lnTo>
                  <a:lnTo>
                    <a:pt x="1763827" y="97913"/>
                  </a:lnTo>
                  <a:lnTo>
                    <a:pt x="1775665" y="105469"/>
                  </a:lnTo>
                  <a:lnTo>
                    <a:pt x="1787503" y="112880"/>
                  </a:lnTo>
                  <a:lnTo>
                    <a:pt x="1799341" y="120056"/>
                  </a:lnTo>
                  <a:lnTo>
                    <a:pt x="1811178" y="126921"/>
                  </a:lnTo>
                  <a:lnTo>
                    <a:pt x="1823016" y="133410"/>
                  </a:lnTo>
                  <a:lnTo>
                    <a:pt x="1834854" y="139477"/>
                  </a:lnTo>
                  <a:lnTo>
                    <a:pt x="1846692" y="145090"/>
                  </a:lnTo>
                  <a:lnTo>
                    <a:pt x="1858530" y="150234"/>
                  </a:lnTo>
                  <a:lnTo>
                    <a:pt x="1870367" y="154906"/>
                  </a:lnTo>
                  <a:lnTo>
                    <a:pt x="1882205" y="159115"/>
                  </a:lnTo>
                  <a:lnTo>
                    <a:pt x="1894043" y="162881"/>
                  </a:lnTo>
                  <a:lnTo>
                    <a:pt x="1905881" y="166228"/>
                  </a:lnTo>
                  <a:lnTo>
                    <a:pt x="1917718" y="169186"/>
                  </a:lnTo>
                  <a:lnTo>
                    <a:pt x="1929556" y="171786"/>
                  </a:lnTo>
                  <a:lnTo>
                    <a:pt x="1941394" y="174062"/>
                  </a:lnTo>
                  <a:lnTo>
                    <a:pt x="1953232" y="176046"/>
                  </a:lnTo>
                  <a:lnTo>
                    <a:pt x="1965069" y="177771"/>
                  </a:lnTo>
                  <a:lnTo>
                    <a:pt x="1976907" y="179264"/>
                  </a:lnTo>
                  <a:lnTo>
                    <a:pt x="1988745" y="180555"/>
                  </a:lnTo>
                  <a:lnTo>
                    <a:pt x="2000583" y="181668"/>
                  </a:lnTo>
                  <a:lnTo>
                    <a:pt x="2012421" y="182625"/>
                  </a:lnTo>
                  <a:lnTo>
                    <a:pt x="2024258" y="183448"/>
                  </a:lnTo>
                  <a:lnTo>
                    <a:pt x="2036096" y="184154"/>
                  </a:lnTo>
                  <a:lnTo>
                    <a:pt x="2047934" y="184758"/>
                  </a:lnTo>
                  <a:lnTo>
                    <a:pt x="2059772" y="185276"/>
                  </a:lnTo>
                  <a:lnTo>
                    <a:pt x="2071609" y="185719"/>
                  </a:lnTo>
                  <a:lnTo>
                    <a:pt x="2083447" y="186097"/>
                  </a:lnTo>
                  <a:lnTo>
                    <a:pt x="2095285" y="186420"/>
                  </a:lnTo>
                  <a:lnTo>
                    <a:pt x="2107123" y="186696"/>
                  </a:lnTo>
                  <a:lnTo>
                    <a:pt x="2118961" y="186931"/>
                  </a:lnTo>
                  <a:lnTo>
                    <a:pt x="2130798" y="187131"/>
                  </a:lnTo>
                  <a:lnTo>
                    <a:pt x="2142636" y="187302"/>
                  </a:lnTo>
                  <a:lnTo>
                    <a:pt x="2154474" y="187448"/>
                  </a:lnTo>
                  <a:lnTo>
                    <a:pt x="2166312" y="187572"/>
                  </a:lnTo>
                  <a:lnTo>
                    <a:pt x="2178149" y="187678"/>
                  </a:lnTo>
                  <a:lnTo>
                    <a:pt x="2189987" y="187768"/>
                  </a:lnTo>
                  <a:lnTo>
                    <a:pt x="2201825" y="187845"/>
                  </a:lnTo>
                  <a:lnTo>
                    <a:pt x="2213663" y="187910"/>
                  </a:lnTo>
                  <a:lnTo>
                    <a:pt x="2225500" y="187966"/>
                  </a:lnTo>
                  <a:lnTo>
                    <a:pt x="2237338" y="188013"/>
                  </a:lnTo>
                  <a:lnTo>
                    <a:pt x="2249176" y="188053"/>
                  </a:lnTo>
                  <a:lnTo>
                    <a:pt x="2261014" y="188088"/>
                  </a:lnTo>
                  <a:lnTo>
                    <a:pt x="2272852" y="188117"/>
                  </a:lnTo>
                  <a:lnTo>
                    <a:pt x="2284689" y="188142"/>
                  </a:lnTo>
                  <a:lnTo>
                    <a:pt x="2296527" y="188163"/>
                  </a:lnTo>
                  <a:lnTo>
                    <a:pt x="2308365" y="188181"/>
                  </a:lnTo>
                  <a:lnTo>
                    <a:pt x="2320203" y="188196"/>
                  </a:lnTo>
                  <a:lnTo>
                    <a:pt x="2332040" y="188209"/>
                  </a:lnTo>
                  <a:lnTo>
                    <a:pt x="2343878" y="188220"/>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37" name="pl37"/>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8" name="pl38"/>
            <p:cNvSpPr/>
            <p:nvPr/>
          </p:nvSpPr>
          <p:spPr>
            <a:xfrm>
              <a:off x="2482252" y="3918681"/>
              <a:ext cx="4687757" cy="564914"/>
            </a:xfrm>
            <a:custGeom>
              <a:avLst/>
              <a:pathLst>
                <a:path w="4687757" h="564914">
                  <a:moveTo>
                    <a:pt x="0" y="376630"/>
                  </a:moveTo>
                  <a:lnTo>
                    <a:pt x="11837" y="376630"/>
                  </a:lnTo>
                  <a:lnTo>
                    <a:pt x="23675" y="376630"/>
                  </a:lnTo>
                  <a:lnTo>
                    <a:pt x="35513" y="376630"/>
                  </a:lnTo>
                  <a:lnTo>
                    <a:pt x="47351" y="376630"/>
                  </a:lnTo>
                  <a:lnTo>
                    <a:pt x="59188" y="376630"/>
                  </a:lnTo>
                  <a:lnTo>
                    <a:pt x="71026" y="376630"/>
                  </a:lnTo>
                  <a:lnTo>
                    <a:pt x="82864" y="376630"/>
                  </a:lnTo>
                  <a:lnTo>
                    <a:pt x="94702" y="376630"/>
                  </a:lnTo>
                  <a:lnTo>
                    <a:pt x="106539" y="376630"/>
                  </a:lnTo>
                  <a:lnTo>
                    <a:pt x="118377" y="376630"/>
                  </a:lnTo>
                  <a:lnTo>
                    <a:pt x="130215" y="376630"/>
                  </a:lnTo>
                  <a:lnTo>
                    <a:pt x="142053" y="376630"/>
                  </a:lnTo>
                  <a:lnTo>
                    <a:pt x="153891" y="376630"/>
                  </a:lnTo>
                  <a:lnTo>
                    <a:pt x="165728" y="376630"/>
                  </a:lnTo>
                  <a:lnTo>
                    <a:pt x="177566" y="376630"/>
                  </a:lnTo>
                  <a:lnTo>
                    <a:pt x="189404" y="376630"/>
                  </a:lnTo>
                  <a:lnTo>
                    <a:pt x="201242" y="376630"/>
                  </a:lnTo>
                  <a:lnTo>
                    <a:pt x="213079" y="376630"/>
                  </a:lnTo>
                  <a:lnTo>
                    <a:pt x="224917" y="376630"/>
                  </a:lnTo>
                  <a:lnTo>
                    <a:pt x="236755" y="376630"/>
                  </a:lnTo>
                  <a:lnTo>
                    <a:pt x="248593" y="376630"/>
                  </a:lnTo>
                  <a:lnTo>
                    <a:pt x="260430" y="376630"/>
                  </a:lnTo>
                  <a:lnTo>
                    <a:pt x="272268" y="376630"/>
                  </a:lnTo>
                  <a:lnTo>
                    <a:pt x="284106" y="376630"/>
                  </a:lnTo>
                  <a:lnTo>
                    <a:pt x="295944" y="376630"/>
                  </a:lnTo>
                  <a:lnTo>
                    <a:pt x="307782" y="376630"/>
                  </a:lnTo>
                  <a:lnTo>
                    <a:pt x="319619" y="376630"/>
                  </a:lnTo>
                  <a:lnTo>
                    <a:pt x="331457" y="376630"/>
                  </a:lnTo>
                  <a:lnTo>
                    <a:pt x="343295" y="376630"/>
                  </a:lnTo>
                  <a:lnTo>
                    <a:pt x="355133" y="376630"/>
                  </a:lnTo>
                  <a:lnTo>
                    <a:pt x="366970" y="376630"/>
                  </a:lnTo>
                  <a:lnTo>
                    <a:pt x="378808" y="376630"/>
                  </a:lnTo>
                  <a:lnTo>
                    <a:pt x="390646" y="376630"/>
                  </a:lnTo>
                  <a:lnTo>
                    <a:pt x="402484" y="376630"/>
                  </a:lnTo>
                  <a:lnTo>
                    <a:pt x="414321" y="376630"/>
                  </a:lnTo>
                  <a:lnTo>
                    <a:pt x="426159" y="376630"/>
                  </a:lnTo>
                  <a:lnTo>
                    <a:pt x="437997" y="376630"/>
                  </a:lnTo>
                  <a:lnTo>
                    <a:pt x="449835" y="376630"/>
                  </a:lnTo>
                  <a:lnTo>
                    <a:pt x="461673" y="376630"/>
                  </a:lnTo>
                  <a:lnTo>
                    <a:pt x="473510" y="376630"/>
                  </a:lnTo>
                  <a:lnTo>
                    <a:pt x="485348" y="376630"/>
                  </a:lnTo>
                  <a:lnTo>
                    <a:pt x="497186" y="376630"/>
                  </a:lnTo>
                  <a:lnTo>
                    <a:pt x="509024" y="376630"/>
                  </a:lnTo>
                  <a:lnTo>
                    <a:pt x="520861" y="376630"/>
                  </a:lnTo>
                  <a:lnTo>
                    <a:pt x="532699" y="376630"/>
                  </a:lnTo>
                  <a:lnTo>
                    <a:pt x="544537" y="376630"/>
                  </a:lnTo>
                  <a:lnTo>
                    <a:pt x="556375" y="376630"/>
                  </a:lnTo>
                  <a:lnTo>
                    <a:pt x="568213" y="376630"/>
                  </a:lnTo>
                  <a:lnTo>
                    <a:pt x="580050" y="376630"/>
                  </a:lnTo>
                  <a:lnTo>
                    <a:pt x="591888" y="376630"/>
                  </a:lnTo>
                  <a:lnTo>
                    <a:pt x="603726" y="376630"/>
                  </a:lnTo>
                  <a:lnTo>
                    <a:pt x="615564" y="376630"/>
                  </a:lnTo>
                  <a:lnTo>
                    <a:pt x="627401" y="376630"/>
                  </a:lnTo>
                  <a:lnTo>
                    <a:pt x="639239" y="376630"/>
                  </a:lnTo>
                  <a:lnTo>
                    <a:pt x="651077" y="376630"/>
                  </a:lnTo>
                  <a:lnTo>
                    <a:pt x="662915" y="376630"/>
                  </a:lnTo>
                  <a:lnTo>
                    <a:pt x="674752" y="376630"/>
                  </a:lnTo>
                  <a:lnTo>
                    <a:pt x="686590" y="376630"/>
                  </a:lnTo>
                  <a:lnTo>
                    <a:pt x="698428" y="376630"/>
                  </a:lnTo>
                  <a:lnTo>
                    <a:pt x="710266" y="376630"/>
                  </a:lnTo>
                  <a:lnTo>
                    <a:pt x="722104" y="376630"/>
                  </a:lnTo>
                  <a:lnTo>
                    <a:pt x="733941" y="376630"/>
                  </a:lnTo>
                  <a:lnTo>
                    <a:pt x="745779" y="376630"/>
                  </a:lnTo>
                  <a:lnTo>
                    <a:pt x="757617" y="376630"/>
                  </a:lnTo>
                  <a:lnTo>
                    <a:pt x="769455" y="376630"/>
                  </a:lnTo>
                  <a:lnTo>
                    <a:pt x="781292" y="376630"/>
                  </a:lnTo>
                  <a:lnTo>
                    <a:pt x="793130" y="376630"/>
                  </a:lnTo>
                  <a:lnTo>
                    <a:pt x="804968" y="376630"/>
                  </a:lnTo>
                  <a:lnTo>
                    <a:pt x="816806" y="376630"/>
                  </a:lnTo>
                  <a:lnTo>
                    <a:pt x="828643" y="376630"/>
                  </a:lnTo>
                  <a:lnTo>
                    <a:pt x="840481" y="376630"/>
                  </a:lnTo>
                  <a:lnTo>
                    <a:pt x="852319" y="376630"/>
                  </a:lnTo>
                  <a:lnTo>
                    <a:pt x="864157" y="376630"/>
                  </a:lnTo>
                  <a:lnTo>
                    <a:pt x="875995" y="376630"/>
                  </a:lnTo>
                  <a:lnTo>
                    <a:pt x="887832" y="376630"/>
                  </a:lnTo>
                  <a:lnTo>
                    <a:pt x="899670" y="376630"/>
                  </a:lnTo>
                  <a:lnTo>
                    <a:pt x="911508" y="376630"/>
                  </a:lnTo>
                  <a:lnTo>
                    <a:pt x="923346" y="376630"/>
                  </a:lnTo>
                  <a:lnTo>
                    <a:pt x="935183" y="376630"/>
                  </a:lnTo>
                  <a:lnTo>
                    <a:pt x="947021" y="376630"/>
                  </a:lnTo>
                  <a:lnTo>
                    <a:pt x="958859" y="376630"/>
                  </a:lnTo>
                  <a:lnTo>
                    <a:pt x="970697" y="376630"/>
                  </a:lnTo>
                  <a:lnTo>
                    <a:pt x="982534" y="376630"/>
                  </a:lnTo>
                  <a:lnTo>
                    <a:pt x="994372" y="376630"/>
                  </a:lnTo>
                  <a:lnTo>
                    <a:pt x="1006210" y="376630"/>
                  </a:lnTo>
                  <a:lnTo>
                    <a:pt x="1018048" y="376630"/>
                  </a:lnTo>
                  <a:lnTo>
                    <a:pt x="1029886" y="376630"/>
                  </a:lnTo>
                  <a:lnTo>
                    <a:pt x="1041723" y="376630"/>
                  </a:lnTo>
                  <a:lnTo>
                    <a:pt x="1053561" y="376630"/>
                  </a:lnTo>
                  <a:lnTo>
                    <a:pt x="1065399" y="376630"/>
                  </a:lnTo>
                  <a:lnTo>
                    <a:pt x="1077237" y="376630"/>
                  </a:lnTo>
                  <a:lnTo>
                    <a:pt x="1089074" y="376630"/>
                  </a:lnTo>
                  <a:lnTo>
                    <a:pt x="1100912" y="376630"/>
                  </a:lnTo>
                  <a:lnTo>
                    <a:pt x="1112750" y="376630"/>
                  </a:lnTo>
                  <a:lnTo>
                    <a:pt x="1124588" y="376630"/>
                  </a:lnTo>
                  <a:lnTo>
                    <a:pt x="1136426" y="376630"/>
                  </a:lnTo>
                  <a:lnTo>
                    <a:pt x="1148263" y="376630"/>
                  </a:lnTo>
                  <a:lnTo>
                    <a:pt x="1160101" y="376630"/>
                  </a:lnTo>
                  <a:lnTo>
                    <a:pt x="1171939" y="376630"/>
                  </a:lnTo>
                  <a:lnTo>
                    <a:pt x="1171939" y="376693"/>
                  </a:lnTo>
                  <a:lnTo>
                    <a:pt x="1183777" y="376704"/>
                  </a:lnTo>
                  <a:lnTo>
                    <a:pt x="1195614" y="376717"/>
                  </a:lnTo>
                  <a:lnTo>
                    <a:pt x="1207452" y="376733"/>
                  </a:lnTo>
                  <a:lnTo>
                    <a:pt x="1219290" y="376750"/>
                  </a:lnTo>
                  <a:lnTo>
                    <a:pt x="1231128" y="376772"/>
                  </a:lnTo>
                  <a:lnTo>
                    <a:pt x="1242965" y="376796"/>
                  </a:lnTo>
                  <a:lnTo>
                    <a:pt x="1254803" y="376826"/>
                  </a:lnTo>
                  <a:lnTo>
                    <a:pt x="1266641" y="376860"/>
                  </a:lnTo>
                  <a:lnTo>
                    <a:pt x="1278479" y="376900"/>
                  </a:lnTo>
                  <a:lnTo>
                    <a:pt x="1290317" y="376947"/>
                  </a:lnTo>
                  <a:lnTo>
                    <a:pt x="1302154" y="377003"/>
                  </a:lnTo>
                  <a:lnTo>
                    <a:pt x="1313992" y="377068"/>
                  </a:lnTo>
                  <a:lnTo>
                    <a:pt x="1325830" y="377145"/>
                  </a:lnTo>
                  <a:lnTo>
                    <a:pt x="1337668" y="377235"/>
                  </a:lnTo>
                  <a:lnTo>
                    <a:pt x="1349505" y="377341"/>
                  </a:lnTo>
                  <a:lnTo>
                    <a:pt x="1361343" y="377465"/>
                  </a:lnTo>
                  <a:lnTo>
                    <a:pt x="1373181" y="377611"/>
                  </a:lnTo>
                  <a:lnTo>
                    <a:pt x="1385019" y="377782"/>
                  </a:lnTo>
                  <a:lnTo>
                    <a:pt x="1396856" y="377982"/>
                  </a:lnTo>
                  <a:lnTo>
                    <a:pt x="1408694" y="378217"/>
                  </a:lnTo>
                  <a:lnTo>
                    <a:pt x="1420532" y="378493"/>
                  </a:lnTo>
                  <a:lnTo>
                    <a:pt x="1432370" y="378816"/>
                  </a:lnTo>
                  <a:lnTo>
                    <a:pt x="1444208" y="379194"/>
                  </a:lnTo>
                  <a:lnTo>
                    <a:pt x="1456045" y="379637"/>
                  </a:lnTo>
                  <a:lnTo>
                    <a:pt x="1467883" y="380155"/>
                  </a:lnTo>
                  <a:lnTo>
                    <a:pt x="1479721" y="380759"/>
                  </a:lnTo>
                  <a:lnTo>
                    <a:pt x="1491559" y="381465"/>
                  </a:lnTo>
                  <a:lnTo>
                    <a:pt x="1503396" y="382288"/>
                  </a:lnTo>
                  <a:lnTo>
                    <a:pt x="1515234" y="383245"/>
                  </a:lnTo>
                  <a:lnTo>
                    <a:pt x="1527072" y="384358"/>
                  </a:lnTo>
                  <a:lnTo>
                    <a:pt x="1538910" y="385649"/>
                  </a:lnTo>
                  <a:lnTo>
                    <a:pt x="1550748" y="387143"/>
                  </a:lnTo>
                  <a:lnTo>
                    <a:pt x="1562585" y="388867"/>
                  </a:lnTo>
                  <a:lnTo>
                    <a:pt x="1574423" y="390851"/>
                  </a:lnTo>
                  <a:lnTo>
                    <a:pt x="1586261" y="393127"/>
                  </a:lnTo>
                  <a:lnTo>
                    <a:pt x="1598099" y="395727"/>
                  </a:lnTo>
                  <a:lnTo>
                    <a:pt x="1609936" y="398685"/>
                  </a:lnTo>
                  <a:lnTo>
                    <a:pt x="1621774" y="402032"/>
                  </a:lnTo>
                  <a:lnTo>
                    <a:pt x="1633612" y="405798"/>
                  </a:lnTo>
                  <a:lnTo>
                    <a:pt x="1645450" y="410007"/>
                  </a:lnTo>
                  <a:lnTo>
                    <a:pt x="1657287" y="414679"/>
                  </a:lnTo>
                  <a:lnTo>
                    <a:pt x="1669125" y="419823"/>
                  </a:lnTo>
                  <a:lnTo>
                    <a:pt x="1680963" y="425436"/>
                  </a:lnTo>
                  <a:lnTo>
                    <a:pt x="1692801" y="431503"/>
                  </a:lnTo>
                  <a:lnTo>
                    <a:pt x="1704639" y="437992"/>
                  </a:lnTo>
                  <a:lnTo>
                    <a:pt x="1716476" y="444857"/>
                  </a:lnTo>
                  <a:lnTo>
                    <a:pt x="1728314" y="452033"/>
                  </a:lnTo>
                  <a:lnTo>
                    <a:pt x="1740152" y="459444"/>
                  </a:lnTo>
                  <a:lnTo>
                    <a:pt x="1751990" y="467000"/>
                  </a:lnTo>
                  <a:lnTo>
                    <a:pt x="1763827" y="474606"/>
                  </a:lnTo>
                  <a:lnTo>
                    <a:pt x="1775665" y="482163"/>
                  </a:lnTo>
                  <a:lnTo>
                    <a:pt x="1787503" y="489574"/>
                  </a:lnTo>
                  <a:lnTo>
                    <a:pt x="1799341" y="496750"/>
                  </a:lnTo>
                  <a:lnTo>
                    <a:pt x="1811178" y="503615"/>
                  </a:lnTo>
                  <a:lnTo>
                    <a:pt x="1823016" y="510104"/>
                  </a:lnTo>
                  <a:lnTo>
                    <a:pt x="1834854" y="516171"/>
                  </a:lnTo>
                  <a:lnTo>
                    <a:pt x="1846692" y="521784"/>
                  </a:lnTo>
                  <a:lnTo>
                    <a:pt x="1858530" y="526928"/>
                  </a:lnTo>
                  <a:lnTo>
                    <a:pt x="1870367" y="531600"/>
                  </a:lnTo>
                  <a:lnTo>
                    <a:pt x="1882205" y="535809"/>
                  </a:lnTo>
                  <a:lnTo>
                    <a:pt x="1894043" y="539575"/>
                  </a:lnTo>
                  <a:lnTo>
                    <a:pt x="1905881" y="542922"/>
                  </a:lnTo>
                  <a:lnTo>
                    <a:pt x="1917718" y="545879"/>
                  </a:lnTo>
                  <a:lnTo>
                    <a:pt x="1929556" y="548480"/>
                  </a:lnTo>
                  <a:lnTo>
                    <a:pt x="1941394" y="550756"/>
                  </a:lnTo>
                  <a:lnTo>
                    <a:pt x="1953232" y="552740"/>
                  </a:lnTo>
                  <a:lnTo>
                    <a:pt x="1965069" y="554464"/>
                  </a:lnTo>
                  <a:lnTo>
                    <a:pt x="1976907" y="555958"/>
                  </a:lnTo>
                  <a:lnTo>
                    <a:pt x="1988745" y="557249"/>
                  </a:lnTo>
                  <a:lnTo>
                    <a:pt x="2000583" y="558361"/>
                  </a:lnTo>
                  <a:lnTo>
                    <a:pt x="2012421" y="559319"/>
                  </a:lnTo>
                  <a:lnTo>
                    <a:pt x="2024258" y="560142"/>
                  </a:lnTo>
                  <a:lnTo>
                    <a:pt x="2036096" y="560847"/>
                  </a:lnTo>
                  <a:lnTo>
                    <a:pt x="2047934" y="561452"/>
                  </a:lnTo>
                  <a:lnTo>
                    <a:pt x="2059772" y="561970"/>
                  </a:lnTo>
                  <a:lnTo>
                    <a:pt x="2071609" y="562412"/>
                  </a:lnTo>
                  <a:lnTo>
                    <a:pt x="2083447" y="562791"/>
                  </a:lnTo>
                  <a:lnTo>
                    <a:pt x="2095285" y="563114"/>
                  </a:lnTo>
                  <a:lnTo>
                    <a:pt x="2107123" y="563389"/>
                  </a:lnTo>
                  <a:lnTo>
                    <a:pt x="2118961" y="563625"/>
                  </a:lnTo>
                  <a:lnTo>
                    <a:pt x="2130798" y="563825"/>
                  </a:lnTo>
                  <a:lnTo>
                    <a:pt x="2142636" y="563996"/>
                  </a:lnTo>
                  <a:lnTo>
                    <a:pt x="2154474" y="564142"/>
                  </a:lnTo>
                  <a:lnTo>
                    <a:pt x="2166312" y="564266"/>
                  </a:lnTo>
                  <a:lnTo>
                    <a:pt x="2178149" y="564372"/>
                  </a:lnTo>
                  <a:lnTo>
                    <a:pt x="2189987" y="564462"/>
                  </a:lnTo>
                  <a:lnTo>
                    <a:pt x="2201825" y="564538"/>
                  </a:lnTo>
                  <a:lnTo>
                    <a:pt x="2213663" y="564604"/>
                  </a:lnTo>
                  <a:lnTo>
                    <a:pt x="2225500" y="564659"/>
                  </a:lnTo>
                  <a:lnTo>
                    <a:pt x="2237338" y="564707"/>
                  </a:lnTo>
                  <a:lnTo>
                    <a:pt x="2249176" y="564747"/>
                  </a:lnTo>
                  <a:lnTo>
                    <a:pt x="2261014" y="564781"/>
                  </a:lnTo>
                  <a:lnTo>
                    <a:pt x="2272852" y="564810"/>
                  </a:lnTo>
                  <a:lnTo>
                    <a:pt x="2284689" y="564835"/>
                  </a:lnTo>
                  <a:lnTo>
                    <a:pt x="2296527" y="564856"/>
                  </a:lnTo>
                  <a:lnTo>
                    <a:pt x="2308365" y="564874"/>
                  </a:lnTo>
                  <a:lnTo>
                    <a:pt x="2320203" y="564890"/>
                  </a:lnTo>
                  <a:lnTo>
                    <a:pt x="2332040" y="564903"/>
                  </a:lnTo>
                  <a:lnTo>
                    <a:pt x="2343878" y="564914"/>
                  </a:lnTo>
                  <a:lnTo>
                    <a:pt x="2343878" y="564787"/>
                  </a:lnTo>
                  <a:lnTo>
                    <a:pt x="2355716" y="564754"/>
                  </a:lnTo>
                  <a:lnTo>
                    <a:pt x="2367554" y="564715"/>
                  </a:lnTo>
                  <a:lnTo>
                    <a:pt x="2379391" y="564669"/>
                  </a:lnTo>
                  <a:lnTo>
                    <a:pt x="2391229" y="564615"/>
                  </a:lnTo>
                  <a:lnTo>
                    <a:pt x="2403067" y="564552"/>
                  </a:lnTo>
                  <a:lnTo>
                    <a:pt x="2414905" y="564477"/>
                  </a:lnTo>
                  <a:lnTo>
                    <a:pt x="2426743" y="564390"/>
                  </a:lnTo>
                  <a:lnTo>
                    <a:pt x="2438580" y="564287"/>
                  </a:lnTo>
                  <a:lnTo>
                    <a:pt x="2450418" y="564166"/>
                  </a:lnTo>
                  <a:lnTo>
                    <a:pt x="2462256" y="564024"/>
                  </a:lnTo>
                  <a:lnTo>
                    <a:pt x="2474094" y="563858"/>
                  </a:lnTo>
                  <a:lnTo>
                    <a:pt x="2485931" y="563662"/>
                  </a:lnTo>
                  <a:lnTo>
                    <a:pt x="2497769" y="563432"/>
                  </a:lnTo>
                  <a:lnTo>
                    <a:pt x="2509607" y="563161"/>
                  </a:lnTo>
                  <a:lnTo>
                    <a:pt x="2521445" y="562844"/>
                  </a:lnTo>
                  <a:lnTo>
                    <a:pt x="2533283" y="562472"/>
                  </a:lnTo>
                  <a:lnTo>
                    <a:pt x="2545120" y="562035"/>
                  </a:lnTo>
                  <a:lnTo>
                    <a:pt x="2556958" y="561522"/>
                  </a:lnTo>
                  <a:lnTo>
                    <a:pt x="2568796" y="560920"/>
                  </a:lnTo>
                  <a:lnTo>
                    <a:pt x="2580634" y="560214"/>
                  </a:lnTo>
                  <a:lnTo>
                    <a:pt x="2592471" y="559387"/>
                  </a:lnTo>
                  <a:lnTo>
                    <a:pt x="2604309" y="558418"/>
                  </a:lnTo>
                  <a:lnTo>
                    <a:pt x="2616147" y="557283"/>
                  </a:lnTo>
                  <a:lnTo>
                    <a:pt x="2627985" y="555955"/>
                  </a:lnTo>
                  <a:lnTo>
                    <a:pt x="2639822" y="554403"/>
                  </a:lnTo>
                  <a:lnTo>
                    <a:pt x="2651660" y="552589"/>
                  </a:lnTo>
                  <a:lnTo>
                    <a:pt x="2663498" y="550471"/>
                  </a:lnTo>
                  <a:lnTo>
                    <a:pt x="2675336" y="548003"/>
                  </a:lnTo>
                  <a:lnTo>
                    <a:pt x="2687174" y="545131"/>
                  </a:lnTo>
                  <a:lnTo>
                    <a:pt x="2699011" y="541792"/>
                  </a:lnTo>
                  <a:lnTo>
                    <a:pt x="2710849" y="537920"/>
                  </a:lnTo>
                  <a:lnTo>
                    <a:pt x="2722687" y="533439"/>
                  </a:lnTo>
                  <a:lnTo>
                    <a:pt x="2734525" y="528267"/>
                  </a:lnTo>
                  <a:lnTo>
                    <a:pt x="2746362" y="522313"/>
                  </a:lnTo>
                  <a:lnTo>
                    <a:pt x="2758200" y="515485"/>
                  </a:lnTo>
                  <a:lnTo>
                    <a:pt x="2770038" y="507684"/>
                  </a:lnTo>
                  <a:lnTo>
                    <a:pt x="2781876" y="498812"/>
                  </a:lnTo>
                  <a:lnTo>
                    <a:pt x="2793713" y="488771"/>
                  </a:lnTo>
                  <a:lnTo>
                    <a:pt x="2805551" y="477474"/>
                  </a:lnTo>
                  <a:lnTo>
                    <a:pt x="2817389" y="464845"/>
                  </a:lnTo>
                  <a:lnTo>
                    <a:pt x="2829227" y="450829"/>
                  </a:lnTo>
                  <a:lnTo>
                    <a:pt x="2841065" y="435398"/>
                  </a:lnTo>
                  <a:lnTo>
                    <a:pt x="2852902" y="418559"/>
                  </a:lnTo>
                  <a:lnTo>
                    <a:pt x="2864740" y="400358"/>
                  </a:lnTo>
                  <a:lnTo>
                    <a:pt x="2876578" y="380890"/>
                  </a:lnTo>
                  <a:lnTo>
                    <a:pt x="2888416" y="360297"/>
                  </a:lnTo>
                  <a:lnTo>
                    <a:pt x="2900253" y="338767"/>
                  </a:lnTo>
                  <a:lnTo>
                    <a:pt x="2912091" y="316535"/>
                  </a:lnTo>
                  <a:lnTo>
                    <a:pt x="2923929" y="293865"/>
                  </a:lnTo>
                  <a:lnTo>
                    <a:pt x="2935767" y="271048"/>
                  </a:lnTo>
                  <a:lnTo>
                    <a:pt x="2947604" y="248378"/>
                  </a:lnTo>
                  <a:lnTo>
                    <a:pt x="2959442" y="226146"/>
                  </a:lnTo>
                  <a:lnTo>
                    <a:pt x="2971280" y="204616"/>
                  </a:lnTo>
                  <a:lnTo>
                    <a:pt x="2983118" y="184023"/>
                  </a:lnTo>
                  <a:lnTo>
                    <a:pt x="2994956" y="164555"/>
                  </a:lnTo>
                  <a:lnTo>
                    <a:pt x="3006793" y="146354"/>
                  </a:lnTo>
                  <a:lnTo>
                    <a:pt x="3018631" y="129515"/>
                  </a:lnTo>
                  <a:lnTo>
                    <a:pt x="3030469" y="114084"/>
                  </a:lnTo>
                  <a:lnTo>
                    <a:pt x="3042307" y="100068"/>
                  </a:lnTo>
                  <a:lnTo>
                    <a:pt x="3054144" y="87439"/>
                  </a:lnTo>
                  <a:lnTo>
                    <a:pt x="3065982" y="76142"/>
                  </a:lnTo>
                  <a:lnTo>
                    <a:pt x="3077820" y="66102"/>
                  </a:lnTo>
                  <a:lnTo>
                    <a:pt x="3089658" y="57229"/>
                  </a:lnTo>
                  <a:lnTo>
                    <a:pt x="3101496" y="49428"/>
                  </a:lnTo>
                  <a:lnTo>
                    <a:pt x="3113333" y="42600"/>
                  </a:lnTo>
                  <a:lnTo>
                    <a:pt x="3125171" y="36647"/>
                  </a:lnTo>
                  <a:lnTo>
                    <a:pt x="3137009" y="31474"/>
                  </a:lnTo>
                  <a:lnTo>
                    <a:pt x="3148847" y="26993"/>
                  </a:lnTo>
                  <a:lnTo>
                    <a:pt x="3160684" y="23121"/>
                  </a:lnTo>
                  <a:lnTo>
                    <a:pt x="3172522" y="19783"/>
                  </a:lnTo>
                  <a:lnTo>
                    <a:pt x="3184360" y="16910"/>
                  </a:lnTo>
                  <a:lnTo>
                    <a:pt x="3196198" y="14442"/>
                  </a:lnTo>
                  <a:lnTo>
                    <a:pt x="3208035" y="12325"/>
                  </a:lnTo>
                  <a:lnTo>
                    <a:pt x="3219873" y="10510"/>
                  </a:lnTo>
                  <a:lnTo>
                    <a:pt x="3231711" y="8958"/>
                  </a:lnTo>
                  <a:lnTo>
                    <a:pt x="3243549" y="7630"/>
                  </a:lnTo>
                  <a:lnTo>
                    <a:pt x="3255387" y="6495"/>
                  </a:lnTo>
                  <a:lnTo>
                    <a:pt x="3267224" y="5526"/>
                  </a:lnTo>
                  <a:lnTo>
                    <a:pt x="3279062" y="4699"/>
                  </a:lnTo>
                  <a:lnTo>
                    <a:pt x="3290900" y="3993"/>
                  </a:lnTo>
                  <a:lnTo>
                    <a:pt x="3302738" y="3391"/>
                  </a:lnTo>
                  <a:lnTo>
                    <a:pt x="3314575" y="2879"/>
                  </a:lnTo>
                  <a:lnTo>
                    <a:pt x="3326413" y="2441"/>
                  </a:lnTo>
                  <a:lnTo>
                    <a:pt x="3338251" y="2069"/>
                  </a:lnTo>
                  <a:lnTo>
                    <a:pt x="3350089" y="1752"/>
                  </a:lnTo>
                  <a:lnTo>
                    <a:pt x="3361926" y="1482"/>
                  </a:lnTo>
                  <a:lnTo>
                    <a:pt x="3373764" y="1252"/>
                  </a:lnTo>
                  <a:lnTo>
                    <a:pt x="3385602" y="1056"/>
                  </a:lnTo>
                  <a:lnTo>
                    <a:pt x="3397440" y="889"/>
                  </a:lnTo>
                  <a:lnTo>
                    <a:pt x="3409278" y="747"/>
                  </a:lnTo>
                  <a:lnTo>
                    <a:pt x="3421115" y="626"/>
                  </a:lnTo>
                  <a:lnTo>
                    <a:pt x="3432953" y="523"/>
                  </a:lnTo>
                  <a:lnTo>
                    <a:pt x="3444791" y="436"/>
                  </a:lnTo>
                  <a:lnTo>
                    <a:pt x="3456629" y="361"/>
                  </a:lnTo>
                  <a:lnTo>
                    <a:pt x="3468466" y="298"/>
                  </a:lnTo>
                  <a:lnTo>
                    <a:pt x="3480304" y="244"/>
                  </a:lnTo>
                  <a:lnTo>
                    <a:pt x="3492142" y="198"/>
                  </a:lnTo>
                  <a:lnTo>
                    <a:pt x="3503980" y="159"/>
                  </a:lnTo>
                  <a:lnTo>
                    <a:pt x="3515818" y="126"/>
                  </a:lnTo>
                  <a:lnTo>
                    <a:pt x="3515818" y="0"/>
                  </a:lnTo>
                  <a:lnTo>
                    <a:pt x="3527655" y="11"/>
                  </a:lnTo>
                  <a:lnTo>
                    <a:pt x="3539493" y="24"/>
                  </a:lnTo>
                  <a:lnTo>
                    <a:pt x="3551331" y="39"/>
                  </a:lnTo>
                  <a:lnTo>
                    <a:pt x="3563169" y="57"/>
                  </a:lnTo>
                  <a:lnTo>
                    <a:pt x="3575006" y="78"/>
                  </a:lnTo>
                  <a:lnTo>
                    <a:pt x="3586844" y="103"/>
                  </a:lnTo>
                  <a:lnTo>
                    <a:pt x="3598682" y="132"/>
                  </a:lnTo>
                  <a:lnTo>
                    <a:pt x="3610520" y="166"/>
                  </a:lnTo>
                  <a:lnTo>
                    <a:pt x="3622357" y="207"/>
                  </a:lnTo>
                  <a:lnTo>
                    <a:pt x="3634195" y="254"/>
                  </a:lnTo>
                  <a:lnTo>
                    <a:pt x="3646033" y="309"/>
                  </a:lnTo>
                  <a:lnTo>
                    <a:pt x="3657871" y="375"/>
                  </a:lnTo>
                  <a:lnTo>
                    <a:pt x="3669709" y="451"/>
                  </a:lnTo>
                  <a:lnTo>
                    <a:pt x="3681546" y="541"/>
                  </a:lnTo>
                  <a:lnTo>
                    <a:pt x="3693384" y="647"/>
                  </a:lnTo>
                  <a:lnTo>
                    <a:pt x="3705222" y="771"/>
                  </a:lnTo>
                  <a:lnTo>
                    <a:pt x="3717060" y="917"/>
                  </a:lnTo>
                  <a:lnTo>
                    <a:pt x="3728897" y="1088"/>
                  </a:lnTo>
                  <a:lnTo>
                    <a:pt x="3740735" y="1289"/>
                  </a:lnTo>
                  <a:lnTo>
                    <a:pt x="3752573" y="1524"/>
                  </a:lnTo>
                  <a:lnTo>
                    <a:pt x="3764411" y="1800"/>
                  </a:lnTo>
                  <a:lnTo>
                    <a:pt x="3776248" y="2123"/>
                  </a:lnTo>
                  <a:lnTo>
                    <a:pt x="3788086" y="2501"/>
                  </a:lnTo>
                  <a:lnTo>
                    <a:pt x="3799924" y="2943"/>
                  </a:lnTo>
                  <a:lnTo>
                    <a:pt x="3811762" y="3461"/>
                  </a:lnTo>
                  <a:lnTo>
                    <a:pt x="3823600" y="4066"/>
                  </a:lnTo>
                  <a:lnTo>
                    <a:pt x="3835437" y="4771"/>
                  </a:lnTo>
                  <a:lnTo>
                    <a:pt x="3847275" y="5594"/>
                  </a:lnTo>
                  <a:lnTo>
                    <a:pt x="3859113" y="6552"/>
                  </a:lnTo>
                  <a:lnTo>
                    <a:pt x="3870951" y="7665"/>
                  </a:lnTo>
                  <a:lnTo>
                    <a:pt x="3882788" y="8955"/>
                  </a:lnTo>
                  <a:lnTo>
                    <a:pt x="3894626" y="10449"/>
                  </a:lnTo>
                  <a:lnTo>
                    <a:pt x="3906464" y="12173"/>
                  </a:lnTo>
                  <a:lnTo>
                    <a:pt x="3918302" y="14157"/>
                  </a:lnTo>
                  <a:lnTo>
                    <a:pt x="3930139" y="16433"/>
                  </a:lnTo>
                  <a:lnTo>
                    <a:pt x="3941977" y="19034"/>
                  </a:lnTo>
                  <a:lnTo>
                    <a:pt x="3953815" y="21991"/>
                  </a:lnTo>
                  <a:lnTo>
                    <a:pt x="3965653" y="25338"/>
                  </a:lnTo>
                  <a:lnTo>
                    <a:pt x="3977491" y="29104"/>
                  </a:lnTo>
                  <a:lnTo>
                    <a:pt x="3989328" y="33314"/>
                  </a:lnTo>
                  <a:lnTo>
                    <a:pt x="4001166" y="37986"/>
                  </a:lnTo>
                  <a:lnTo>
                    <a:pt x="4013004" y="43129"/>
                  </a:lnTo>
                  <a:lnTo>
                    <a:pt x="4024842" y="48742"/>
                  </a:lnTo>
                  <a:lnTo>
                    <a:pt x="4036679" y="54809"/>
                  </a:lnTo>
                  <a:lnTo>
                    <a:pt x="4048517" y="61299"/>
                  </a:lnTo>
                  <a:lnTo>
                    <a:pt x="4060355" y="68163"/>
                  </a:lnTo>
                  <a:lnTo>
                    <a:pt x="4072193" y="75339"/>
                  </a:lnTo>
                  <a:lnTo>
                    <a:pt x="4084031" y="82750"/>
                  </a:lnTo>
                  <a:lnTo>
                    <a:pt x="4095868" y="90307"/>
                  </a:lnTo>
                  <a:lnTo>
                    <a:pt x="4107706" y="97913"/>
                  </a:lnTo>
                  <a:lnTo>
                    <a:pt x="4119544" y="105469"/>
                  </a:lnTo>
                  <a:lnTo>
                    <a:pt x="4131382" y="112880"/>
                  </a:lnTo>
                  <a:lnTo>
                    <a:pt x="4143219" y="120056"/>
                  </a:lnTo>
                  <a:lnTo>
                    <a:pt x="4155057" y="126921"/>
                  </a:lnTo>
                  <a:lnTo>
                    <a:pt x="4166895" y="133410"/>
                  </a:lnTo>
                  <a:lnTo>
                    <a:pt x="4178733" y="139477"/>
                  </a:lnTo>
                  <a:lnTo>
                    <a:pt x="4190570" y="145090"/>
                  </a:lnTo>
                  <a:lnTo>
                    <a:pt x="4202408" y="150234"/>
                  </a:lnTo>
                  <a:lnTo>
                    <a:pt x="4214246" y="154906"/>
                  </a:lnTo>
                  <a:lnTo>
                    <a:pt x="4226084" y="159115"/>
                  </a:lnTo>
                  <a:lnTo>
                    <a:pt x="4237922" y="162881"/>
                  </a:lnTo>
                  <a:lnTo>
                    <a:pt x="4249759" y="166228"/>
                  </a:lnTo>
                  <a:lnTo>
                    <a:pt x="4261597" y="169186"/>
                  </a:lnTo>
                  <a:lnTo>
                    <a:pt x="4273435" y="171786"/>
                  </a:lnTo>
                  <a:lnTo>
                    <a:pt x="4285273" y="174062"/>
                  </a:lnTo>
                  <a:lnTo>
                    <a:pt x="4297110" y="176046"/>
                  </a:lnTo>
                  <a:lnTo>
                    <a:pt x="4308948" y="177771"/>
                  </a:lnTo>
                  <a:lnTo>
                    <a:pt x="4320786" y="179264"/>
                  </a:lnTo>
                  <a:lnTo>
                    <a:pt x="4332624" y="180555"/>
                  </a:lnTo>
                  <a:lnTo>
                    <a:pt x="4344461" y="181668"/>
                  </a:lnTo>
                  <a:lnTo>
                    <a:pt x="4356299" y="182625"/>
                  </a:lnTo>
                  <a:lnTo>
                    <a:pt x="4368137" y="183448"/>
                  </a:lnTo>
                  <a:lnTo>
                    <a:pt x="4379975" y="184154"/>
                  </a:lnTo>
                  <a:lnTo>
                    <a:pt x="4391813" y="184758"/>
                  </a:lnTo>
                  <a:lnTo>
                    <a:pt x="4403650" y="185276"/>
                  </a:lnTo>
                  <a:lnTo>
                    <a:pt x="4415488" y="185719"/>
                  </a:lnTo>
                  <a:lnTo>
                    <a:pt x="4427326" y="186097"/>
                  </a:lnTo>
                  <a:lnTo>
                    <a:pt x="4439164" y="186420"/>
                  </a:lnTo>
                  <a:lnTo>
                    <a:pt x="4451001" y="186696"/>
                  </a:lnTo>
                  <a:lnTo>
                    <a:pt x="4462839" y="186931"/>
                  </a:lnTo>
                  <a:lnTo>
                    <a:pt x="4474677" y="187131"/>
                  </a:lnTo>
                  <a:lnTo>
                    <a:pt x="4486515" y="187302"/>
                  </a:lnTo>
                  <a:lnTo>
                    <a:pt x="4498352" y="187448"/>
                  </a:lnTo>
                  <a:lnTo>
                    <a:pt x="4510190" y="187572"/>
                  </a:lnTo>
                  <a:lnTo>
                    <a:pt x="4522028" y="187678"/>
                  </a:lnTo>
                  <a:lnTo>
                    <a:pt x="4533866" y="187768"/>
                  </a:lnTo>
                  <a:lnTo>
                    <a:pt x="4545704" y="187845"/>
                  </a:lnTo>
                  <a:lnTo>
                    <a:pt x="4557541" y="187910"/>
                  </a:lnTo>
                  <a:lnTo>
                    <a:pt x="4569379" y="187966"/>
                  </a:lnTo>
                  <a:lnTo>
                    <a:pt x="4581217" y="188013"/>
                  </a:lnTo>
                  <a:lnTo>
                    <a:pt x="4593055" y="188053"/>
                  </a:lnTo>
                  <a:lnTo>
                    <a:pt x="4604892" y="188088"/>
                  </a:lnTo>
                  <a:lnTo>
                    <a:pt x="4616730" y="188117"/>
                  </a:lnTo>
                  <a:lnTo>
                    <a:pt x="4628568" y="188142"/>
                  </a:lnTo>
                  <a:lnTo>
                    <a:pt x="4640406" y="188163"/>
                  </a:lnTo>
                  <a:lnTo>
                    <a:pt x="4652244" y="188181"/>
                  </a:lnTo>
                  <a:lnTo>
                    <a:pt x="4664081" y="188196"/>
                  </a:lnTo>
                  <a:lnTo>
                    <a:pt x="4675919" y="188209"/>
                  </a:lnTo>
                  <a:lnTo>
                    <a:pt x="4687757" y="188220"/>
                  </a:lnTo>
                </a:path>
              </a:pathLst>
            </a:custGeom>
            <a:ln w="40651" cap="flat">
              <a:solidFill>
                <a:srgbClr val="E8E8E8">
                  <a:alpha val="100000"/>
                </a:srgbClr>
              </a:solidFill>
              <a:prstDash val="solid"/>
              <a:round/>
            </a:ln>
          </p:spPr>
          <p:txBody>
            <a:bodyPr/>
            <a:lstStyle/>
            <a:p/>
          </p:txBody>
        </p:sp>
        <p:sp>
          <p:nvSpPr>
            <p:cNvPr id="39" name="pl39"/>
            <p:cNvSpPr/>
            <p:nvPr/>
          </p:nvSpPr>
          <p:spPr>
            <a:xfrm>
              <a:off x="2482252" y="1846866"/>
              <a:ext cx="4687757" cy="188283"/>
            </a:xfrm>
            <a:custGeom>
              <a:avLst/>
              <a:pathLst>
                <a:path w="4687757" h="188283">
                  <a:moveTo>
                    <a:pt x="0" y="188283"/>
                  </a:moveTo>
                  <a:lnTo>
                    <a:pt x="11837" y="188283"/>
                  </a:lnTo>
                  <a:lnTo>
                    <a:pt x="23675" y="188283"/>
                  </a:lnTo>
                  <a:lnTo>
                    <a:pt x="35513" y="188283"/>
                  </a:lnTo>
                  <a:lnTo>
                    <a:pt x="47351" y="188283"/>
                  </a:lnTo>
                  <a:lnTo>
                    <a:pt x="59188" y="188283"/>
                  </a:lnTo>
                  <a:lnTo>
                    <a:pt x="71026" y="188283"/>
                  </a:lnTo>
                  <a:lnTo>
                    <a:pt x="82864" y="188283"/>
                  </a:lnTo>
                  <a:lnTo>
                    <a:pt x="94702" y="188283"/>
                  </a:lnTo>
                  <a:lnTo>
                    <a:pt x="106539" y="188283"/>
                  </a:lnTo>
                  <a:lnTo>
                    <a:pt x="118377" y="188283"/>
                  </a:lnTo>
                  <a:lnTo>
                    <a:pt x="130215" y="188283"/>
                  </a:lnTo>
                  <a:lnTo>
                    <a:pt x="142053" y="188283"/>
                  </a:lnTo>
                  <a:lnTo>
                    <a:pt x="153891" y="188283"/>
                  </a:lnTo>
                  <a:lnTo>
                    <a:pt x="165728" y="188283"/>
                  </a:lnTo>
                  <a:lnTo>
                    <a:pt x="177566" y="188283"/>
                  </a:lnTo>
                  <a:lnTo>
                    <a:pt x="189404" y="188283"/>
                  </a:lnTo>
                  <a:lnTo>
                    <a:pt x="201242" y="188283"/>
                  </a:lnTo>
                  <a:lnTo>
                    <a:pt x="213079" y="188283"/>
                  </a:lnTo>
                  <a:lnTo>
                    <a:pt x="224917" y="188283"/>
                  </a:lnTo>
                  <a:lnTo>
                    <a:pt x="236755" y="188283"/>
                  </a:lnTo>
                  <a:lnTo>
                    <a:pt x="248593" y="188283"/>
                  </a:lnTo>
                  <a:lnTo>
                    <a:pt x="260430" y="188283"/>
                  </a:lnTo>
                  <a:lnTo>
                    <a:pt x="272268" y="188283"/>
                  </a:lnTo>
                  <a:lnTo>
                    <a:pt x="284106" y="188283"/>
                  </a:lnTo>
                  <a:lnTo>
                    <a:pt x="295944" y="188283"/>
                  </a:lnTo>
                  <a:lnTo>
                    <a:pt x="307782" y="188283"/>
                  </a:lnTo>
                  <a:lnTo>
                    <a:pt x="319619" y="188283"/>
                  </a:lnTo>
                  <a:lnTo>
                    <a:pt x="331457" y="188283"/>
                  </a:lnTo>
                  <a:lnTo>
                    <a:pt x="343295" y="188283"/>
                  </a:lnTo>
                  <a:lnTo>
                    <a:pt x="355133" y="188283"/>
                  </a:lnTo>
                  <a:lnTo>
                    <a:pt x="366970" y="188283"/>
                  </a:lnTo>
                  <a:lnTo>
                    <a:pt x="378808" y="188283"/>
                  </a:lnTo>
                  <a:lnTo>
                    <a:pt x="390646" y="188283"/>
                  </a:lnTo>
                  <a:lnTo>
                    <a:pt x="402484" y="188283"/>
                  </a:lnTo>
                  <a:lnTo>
                    <a:pt x="414321" y="188283"/>
                  </a:lnTo>
                  <a:lnTo>
                    <a:pt x="426159" y="188283"/>
                  </a:lnTo>
                  <a:lnTo>
                    <a:pt x="437997" y="188283"/>
                  </a:lnTo>
                  <a:lnTo>
                    <a:pt x="449835" y="188283"/>
                  </a:lnTo>
                  <a:lnTo>
                    <a:pt x="461673" y="188283"/>
                  </a:lnTo>
                  <a:lnTo>
                    <a:pt x="473510" y="188283"/>
                  </a:lnTo>
                  <a:lnTo>
                    <a:pt x="485348" y="188283"/>
                  </a:lnTo>
                  <a:lnTo>
                    <a:pt x="497186" y="188283"/>
                  </a:lnTo>
                  <a:lnTo>
                    <a:pt x="509024" y="188283"/>
                  </a:lnTo>
                  <a:lnTo>
                    <a:pt x="520861" y="188283"/>
                  </a:lnTo>
                  <a:lnTo>
                    <a:pt x="532699" y="188283"/>
                  </a:lnTo>
                  <a:lnTo>
                    <a:pt x="544537" y="188283"/>
                  </a:lnTo>
                  <a:lnTo>
                    <a:pt x="556375" y="188283"/>
                  </a:lnTo>
                  <a:lnTo>
                    <a:pt x="568213" y="188283"/>
                  </a:lnTo>
                  <a:lnTo>
                    <a:pt x="580050" y="188283"/>
                  </a:lnTo>
                  <a:lnTo>
                    <a:pt x="591888" y="188283"/>
                  </a:lnTo>
                  <a:lnTo>
                    <a:pt x="603726" y="188283"/>
                  </a:lnTo>
                  <a:lnTo>
                    <a:pt x="615564" y="188283"/>
                  </a:lnTo>
                  <a:lnTo>
                    <a:pt x="627401" y="188283"/>
                  </a:lnTo>
                  <a:lnTo>
                    <a:pt x="639239" y="188283"/>
                  </a:lnTo>
                  <a:lnTo>
                    <a:pt x="651077" y="188283"/>
                  </a:lnTo>
                  <a:lnTo>
                    <a:pt x="662915" y="188283"/>
                  </a:lnTo>
                  <a:lnTo>
                    <a:pt x="674752" y="188283"/>
                  </a:lnTo>
                  <a:lnTo>
                    <a:pt x="686590" y="188283"/>
                  </a:lnTo>
                  <a:lnTo>
                    <a:pt x="698428" y="188283"/>
                  </a:lnTo>
                  <a:lnTo>
                    <a:pt x="710266" y="188283"/>
                  </a:lnTo>
                  <a:lnTo>
                    <a:pt x="722104" y="188283"/>
                  </a:lnTo>
                  <a:lnTo>
                    <a:pt x="733941" y="188283"/>
                  </a:lnTo>
                  <a:lnTo>
                    <a:pt x="745779" y="188283"/>
                  </a:lnTo>
                  <a:lnTo>
                    <a:pt x="757617" y="188283"/>
                  </a:lnTo>
                  <a:lnTo>
                    <a:pt x="769455" y="188283"/>
                  </a:lnTo>
                  <a:lnTo>
                    <a:pt x="781292" y="188283"/>
                  </a:lnTo>
                  <a:lnTo>
                    <a:pt x="793130" y="188283"/>
                  </a:lnTo>
                  <a:lnTo>
                    <a:pt x="804968" y="188283"/>
                  </a:lnTo>
                  <a:lnTo>
                    <a:pt x="816806" y="188283"/>
                  </a:lnTo>
                  <a:lnTo>
                    <a:pt x="828643" y="188283"/>
                  </a:lnTo>
                  <a:lnTo>
                    <a:pt x="840481" y="188283"/>
                  </a:lnTo>
                  <a:lnTo>
                    <a:pt x="852319" y="188283"/>
                  </a:lnTo>
                  <a:lnTo>
                    <a:pt x="864157" y="188283"/>
                  </a:lnTo>
                  <a:lnTo>
                    <a:pt x="875995" y="188283"/>
                  </a:lnTo>
                  <a:lnTo>
                    <a:pt x="887832" y="188283"/>
                  </a:lnTo>
                  <a:lnTo>
                    <a:pt x="899670" y="188283"/>
                  </a:lnTo>
                  <a:lnTo>
                    <a:pt x="911508" y="188283"/>
                  </a:lnTo>
                  <a:lnTo>
                    <a:pt x="923346" y="188283"/>
                  </a:lnTo>
                  <a:lnTo>
                    <a:pt x="935183" y="188283"/>
                  </a:lnTo>
                  <a:lnTo>
                    <a:pt x="947021" y="188283"/>
                  </a:lnTo>
                  <a:lnTo>
                    <a:pt x="958859" y="188283"/>
                  </a:lnTo>
                  <a:lnTo>
                    <a:pt x="970697" y="188283"/>
                  </a:lnTo>
                  <a:lnTo>
                    <a:pt x="982534" y="188283"/>
                  </a:lnTo>
                  <a:lnTo>
                    <a:pt x="994372" y="188283"/>
                  </a:lnTo>
                  <a:lnTo>
                    <a:pt x="1006210" y="188283"/>
                  </a:lnTo>
                  <a:lnTo>
                    <a:pt x="1018048" y="188283"/>
                  </a:lnTo>
                  <a:lnTo>
                    <a:pt x="1029886" y="188283"/>
                  </a:lnTo>
                  <a:lnTo>
                    <a:pt x="1041723" y="188283"/>
                  </a:lnTo>
                  <a:lnTo>
                    <a:pt x="1053561" y="188283"/>
                  </a:lnTo>
                  <a:lnTo>
                    <a:pt x="1065399" y="188283"/>
                  </a:lnTo>
                  <a:lnTo>
                    <a:pt x="1077237" y="188283"/>
                  </a:lnTo>
                  <a:lnTo>
                    <a:pt x="1089074" y="188283"/>
                  </a:lnTo>
                  <a:lnTo>
                    <a:pt x="1100912" y="188283"/>
                  </a:lnTo>
                  <a:lnTo>
                    <a:pt x="1112750" y="188283"/>
                  </a:lnTo>
                  <a:lnTo>
                    <a:pt x="1124588" y="188283"/>
                  </a:lnTo>
                  <a:lnTo>
                    <a:pt x="1136426" y="188283"/>
                  </a:lnTo>
                  <a:lnTo>
                    <a:pt x="1148263" y="188283"/>
                  </a:lnTo>
                  <a:lnTo>
                    <a:pt x="1160101" y="188283"/>
                  </a:lnTo>
                  <a:lnTo>
                    <a:pt x="1171939" y="188283"/>
                  </a:lnTo>
                  <a:lnTo>
                    <a:pt x="1171939" y="188283"/>
                  </a:lnTo>
                  <a:lnTo>
                    <a:pt x="1183777" y="188283"/>
                  </a:lnTo>
                  <a:lnTo>
                    <a:pt x="1195614" y="188283"/>
                  </a:lnTo>
                  <a:lnTo>
                    <a:pt x="1207452" y="188283"/>
                  </a:lnTo>
                  <a:lnTo>
                    <a:pt x="1219290" y="188283"/>
                  </a:lnTo>
                  <a:lnTo>
                    <a:pt x="1231128" y="188283"/>
                  </a:lnTo>
                  <a:lnTo>
                    <a:pt x="1242965" y="188283"/>
                  </a:lnTo>
                  <a:lnTo>
                    <a:pt x="1254803" y="188283"/>
                  </a:lnTo>
                  <a:lnTo>
                    <a:pt x="1266641" y="188283"/>
                  </a:lnTo>
                  <a:lnTo>
                    <a:pt x="1278479" y="188283"/>
                  </a:lnTo>
                  <a:lnTo>
                    <a:pt x="1290317" y="188283"/>
                  </a:lnTo>
                  <a:lnTo>
                    <a:pt x="1302154" y="188283"/>
                  </a:lnTo>
                  <a:lnTo>
                    <a:pt x="1313992" y="188283"/>
                  </a:lnTo>
                  <a:lnTo>
                    <a:pt x="1325830" y="188283"/>
                  </a:lnTo>
                  <a:lnTo>
                    <a:pt x="1337668" y="188283"/>
                  </a:lnTo>
                  <a:lnTo>
                    <a:pt x="1349505" y="188283"/>
                  </a:lnTo>
                  <a:lnTo>
                    <a:pt x="1361343" y="188283"/>
                  </a:lnTo>
                  <a:lnTo>
                    <a:pt x="1373181" y="188283"/>
                  </a:lnTo>
                  <a:lnTo>
                    <a:pt x="1385019" y="188283"/>
                  </a:lnTo>
                  <a:lnTo>
                    <a:pt x="1396856" y="188283"/>
                  </a:lnTo>
                  <a:lnTo>
                    <a:pt x="1408694" y="188283"/>
                  </a:lnTo>
                  <a:lnTo>
                    <a:pt x="1420532" y="188283"/>
                  </a:lnTo>
                  <a:lnTo>
                    <a:pt x="1432370" y="188283"/>
                  </a:lnTo>
                  <a:lnTo>
                    <a:pt x="1444208" y="188283"/>
                  </a:lnTo>
                  <a:lnTo>
                    <a:pt x="1456045" y="188283"/>
                  </a:lnTo>
                  <a:lnTo>
                    <a:pt x="1467883" y="188283"/>
                  </a:lnTo>
                  <a:lnTo>
                    <a:pt x="1479721" y="188283"/>
                  </a:lnTo>
                  <a:lnTo>
                    <a:pt x="1491559" y="188283"/>
                  </a:lnTo>
                  <a:lnTo>
                    <a:pt x="1503396" y="188283"/>
                  </a:lnTo>
                  <a:lnTo>
                    <a:pt x="1515234" y="188283"/>
                  </a:lnTo>
                  <a:lnTo>
                    <a:pt x="1527072" y="188283"/>
                  </a:lnTo>
                  <a:lnTo>
                    <a:pt x="1538910" y="188283"/>
                  </a:lnTo>
                  <a:lnTo>
                    <a:pt x="1550748" y="188283"/>
                  </a:lnTo>
                  <a:lnTo>
                    <a:pt x="1562585" y="188283"/>
                  </a:lnTo>
                  <a:lnTo>
                    <a:pt x="1574423" y="188283"/>
                  </a:lnTo>
                  <a:lnTo>
                    <a:pt x="1586261" y="188283"/>
                  </a:lnTo>
                  <a:lnTo>
                    <a:pt x="1598099" y="188283"/>
                  </a:lnTo>
                  <a:lnTo>
                    <a:pt x="1609936" y="188283"/>
                  </a:lnTo>
                  <a:lnTo>
                    <a:pt x="1621774" y="188283"/>
                  </a:lnTo>
                  <a:lnTo>
                    <a:pt x="1633612" y="188283"/>
                  </a:lnTo>
                  <a:lnTo>
                    <a:pt x="1645450" y="188283"/>
                  </a:lnTo>
                  <a:lnTo>
                    <a:pt x="1657287" y="188283"/>
                  </a:lnTo>
                  <a:lnTo>
                    <a:pt x="1669125" y="188283"/>
                  </a:lnTo>
                  <a:lnTo>
                    <a:pt x="1680963" y="188283"/>
                  </a:lnTo>
                  <a:lnTo>
                    <a:pt x="1692801" y="188283"/>
                  </a:lnTo>
                  <a:lnTo>
                    <a:pt x="1704639" y="188283"/>
                  </a:lnTo>
                  <a:lnTo>
                    <a:pt x="1716476" y="188283"/>
                  </a:lnTo>
                  <a:lnTo>
                    <a:pt x="1728314" y="188283"/>
                  </a:lnTo>
                  <a:lnTo>
                    <a:pt x="1740152" y="188283"/>
                  </a:lnTo>
                  <a:lnTo>
                    <a:pt x="1751990" y="188283"/>
                  </a:lnTo>
                  <a:lnTo>
                    <a:pt x="1763827" y="188283"/>
                  </a:lnTo>
                  <a:lnTo>
                    <a:pt x="1775665" y="188283"/>
                  </a:lnTo>
                  <a:lnTo>
                    <a:pt x="1787503" y="188283"/>
                  </a:lnTo>
                  <a:lnTo>
                    <a:pt x="1799341" y="188283"/>
                  </a:lnTo>
                  <a:lnTo>
                    <a:pt x="1811178" y="188283"/>
                  </a:lnTo>
                  <a:lnTo>
                    <a:pt x="1823016" y="188283"/>
                  </a:lnTo>
                  <a:lnTo>
                    <a:pt x="1834854" y="188283"/>
                  </a:lnTo>
                  <a:lnTo>
                    <a:pt x="1846692" y="188283"/>
                  </a:lnTo>
                  <a:lnTo>
                    <a:pt x="1858530" y="188283"/>
                  </a:lnTo>
                  <a:lnTo>
                    <a:pt x="1870367" y="188283"/>
                  </a:lnTo>
                  <a:lnTo>
                    <a:pt x="1882205" y="188283"/>
                  </a:lnTo>
                  <a:lnTo>
                    <a:pt x="1894043" y="188283"/>
                  </a:lnTo>
                  <a:lnTo>
                    <a:pt x="1905881" y="188283"/>
                  </a:lnTo>
                  <a:lnTo>
                    <a:pt x="1917718" y="188283"/>
                  </a:lnTo>
                  <a:lnTo>
                    <a:pt x="1929556" y="188283"/>
                  </a:lnTo>
                  <a:lnTo>
                    <a:pt x="1941394" y="188283"/>
                  </a:lnTo>
                  <a:lnTo>
                    <a:pt x="1953232" y="188283"/>
                  </a:lnTo>
                  <a:lnTo>
                    <a:pt x="1965069" y="188283"/>
                  </a:lnTo>
                  <a:lnTo>
                    <a:pt x="1976907" y="188283"/>
                  </a:lnTo>
                  <a:lnTo>
                    <a:pt x="1988745" y="188283"/>
                  </a:lnTo>
                  <a:lnTo>
                    <a:pt x="2000583" y="188283"/>
                  </a:lnTo>
                  <a:lnTo>
                    <a:pt x="2012421" y="188283"/>
                  </a:lnTo>
                  <a:lnTo>
                    <a:pt x="2024258" y="188283"/>
                  </a:lnTo>
                  <a:lnTo>
                    <a:pt x="2036096" y="188283"/>
                  </a:lnTo>
                  <a:lnTo>
                    <a:pt x="2047934" y="188283"/>
                  </a:lnTo>
                  <a:lnTo>
                    <a:pt x="2059772" y="188283"/>
                  </a:lnTo>
                  <a:lnTo>
                    <a:pt x="2071609" y="188283"/>
                  </a:lnTo>
                  <a:lnTo>
                    <a:pt x="2083447" y="188283"/>
                  </a:lnTo>
                  <a:lnTo>
                    <a:pt x="2095285" y="188283"/>
                  </a:lnTo>
                  <a:lnTo>
                    <a:pt x="2107123" y="188283"/>
                  </a:lnTo>
                  <a:lnTo>
                    <a:pt x="2118961" y="188283"/>
                  </a:lnTo>
                  <a:lnTo>
                    <a:pt x="2130798" y="188283"/>
                  </a:lnTo>
                  <a:lnTo>
                    <a:pt x="2142636" y="188283"/>
                  </a:lnTo>
                  <a:lnTo>
                    <a:pt x="2154474" y="188283"/>
                  </a:lnTo>
                  <a:lnTo>
                    <a:pt x="2166312" y="188283"/>
                  </a:lnTo>
                  <a:lnTo>
                    <a:pt x="2178149" y="188283"/>
                  </a:lnTo>
                  <a:lnTo>
                    <a:pt x="2189987" y="188283"/>
                  </a:lnTo>
                  <a:lnTo>
                    <a:pt x="2201825" y="188283"/>
                  </a:lnTo>
                  <a:lnTo>
                    <a:pt x="2213663" y="188283"/>
                  </a:lnTo>
                  <a:lnTo>
                    <a:pt x="2225500" y="188283"/>
                  </a:lnTo>
                  <a:lnTo>
                    <a:pt x="2237338" y="188283"/>
                  </a:lnTo>
                  <a:lnTo>
                    <a:pt x="2249176" y="188283"/>
                  </a:lnTo>
                  <a:lnTo>
                    <a:pt x="2261014" y="188283"/>
                  </a:lnTo>
                  <a:lnTo>
                    <a:pt x="2272852" y="188283"/>
                  </a:lnTo>
                  <a:lnTo>
                    <a:pt x="2284689" y="188283"/>
                  </a:lnTo>
                  <a:lnTo>
                    <a:pt x="2296527" y="188283"/>
                  </a:lnTo>
                  <a:lnTo>
                    <a:pt x="2308365" y="188283"/>
                  </a:lnTo>
                  <a:lnTo>
                    <a:pt x="2320203" y="188283"/>
                  </a:lnTo>
                  <a:lnTo>
                    <a:pt x="2332040" y="188283"/>
                  </a:lnTo>
                  <a:lnTo>
                    <a:pt x="2343878" y="188283"/>
                  </a:lnTo>
                  <a:lnTo>
                    <a:pt x="2343878" y="188220"/>
                  </a:lnTo>
                  <a:lnTo>
                    <a:pt x="2355716" y="188209"/>
                  </a:lnTo>
                  <a:lnTo>
                    <a:pt x="2367554" y="188196"/>
                  </a:lnTo>
                  <a:lnTo>
                    <a:pt x="2379391" y="188181"/>
                  </a:lnTo>
                  <a:lnTo>
                    <a:pt x="2391229" y="188163"/>
                  </a:lnTo>
                  <a:lnTo>
                    <a:pt x="2403067" y="188142"/>
                  </a:lnTo>
                  <a:lnTo>
                    <a:pt x="2414905" y="188117"/>
                  </a:lnTo>
                  <a:lnTo>
                    <a:pt x="2426743" y="188088"/>
                  </a:lnTo>
                  <a:lnTo>
                    <a:pt x="2438580" y="188053"/>
                  </a:lnTo>
                  <a:lnTo>
                    <a:pt x="2450418" y="188013"/>
                  </a:lnTo>
                  <a:lnTo>
                    <a:pt x="2462256" y="187966"/>
                  </a:lnTo>
                  <a:lnTo>
                    <a:pt x="2474094" y="187910"/>
                  </a:lnTo>
                  <a:lnTo>
                    <a:pt x="2485931" y="187845"/>
                  </a:lnTo>
                  <a:lnTo>
                    <a:pt x="2497769" y="187768"/>
                  </a:lnTo>
                  <a:lnTo>
                    <a:pt x="2509607" y="187678"/>
                  </a:lnTo>
                  <a:lnTo>
                    <a:pt x="2521445" y="187572"/>
                  </a:lnTo>
                  <a:lnTo>
                    <a:pt x="2533283" y="187448"/>
                  </a:lnTo>
                  <a:lnTo>
                    <a:pt x="2545120" y="187302"/>
                  </a:lnTo>
                  <a:lnTo>
                    <a:pt x="2556958" y="187131"/>
                  </a:lnTo>
                  <a:lnTo>
                    <a:pt x="2568796" y="186931"/>
                  </a:lnTo>
                  <a:lnTo>
                    <a:pt x="2580634" y="186696"/>
                  </a:lnTo>
                  <a:lnTo>
                    <a:pt x="2592471" y="186420"/>
                  </a:lnTo>
                  <a:lnTo>
                    <a:pt x="2604309" y="186097"/>
                  </a:lnTo>
                  <a:lnTo>
                    <a:pt x="2616147" y="185719"/>
                  </a:lnTo>
                  <a:lnTo>
                    <a:pt x="2627985" y="185276"/>
                  </a:lnTo>
                  <a:lnTo>
                    <a:pt x="2639822" y="184758"/>
                  </a:lnTo>
                  <a:lnTo>
                    <a:pt x="2651660" y="184154"/>
                  </a:lnTo>
                  <a:lnTo>
                    <a:pt x="2663498" y="183448"/>
                  </a:lnTo>
                  <a:lnTo>
                    <a:pt x="2675336" y="182625"/>
                  </a:lnTo>
                  <a:lnTo>
                    <a:pt x="2687174" y="181668"/>
                  </a:lnTo>
                  <a:lnTo>
                    <a:pt x="2699011" y="180555"/>
                  </a:lnTo>
                  <a:lnTo>
                    <a:pt x="2710849" y="179264"/>
                  </a:lnTo>
                  <a:lnTo>
                    <a:pt x="2722687" y="177771"/>
                  </a:lnTo>
                  <a:lnTo>
                    <a:pt x="2734525" y="176046"/>
                  </a:lnTo>
                  <a:lnTo>
                    <a:pt x="2746362" y="174062"/>
                  </a:lnTo>
                  <a:lnTo>
                    <a:pt x="2758200" y="171786"/>
                  </a:lnTo>
                  <a:lnTo>
                    <a:pt x="2770038" y="169186"/>
                  </a:lnTo>
                  <a:lnTo>
                    <a:pt x="2781876" y="166228"/>
                  </a:lnTo>
                  <a:lnTo>
                    <a:pt x="2793713" y="162881"/>
                  </a:lnTo>
                  <a:lnTo>
                    <a:pt x="2805551" y="159115"/>
                  </a:lnTo>
                  <a:lnTo>
                    <a:pt x="2817389" y="154906"/>
                  </a:lnTo>
                  <a:lnTo>
                    <a:pt x="2829227" y="150234"/>
                  </a:lnTo>
                  <a:lnTo>
                    <a:pt x="2841065" y="145090"/>
                  </a:lnTo>
                  <a:lnTo>
                    <a:pt x="2852902" y="139477"/>
                  </a:lnTo>
                  <a:lnTo>
                    <a:pt x="2864740" y="133410"/>
                  </a:lnTo>
                  <a:lnTo>
                    <a:pt x="2876578" y="126921"/>
                  </a:lnTo>
                  <a:lnTo>
                    <a:pt x="2888416" y="120056"/>
                  </a:lnTo>
                  <a:lnTo>
                    <a:pt x="2900253" y="112880"/>
                  </a:lnTo>
                  <a:lnTo>
                    <a:pt x="2912091" y="105469"/>
                  </a:lnTo>
                  <a:lnTo>
                    <a:pt x="2923929" y="97913"/>
                  </a:lnTo>
                  <a:lnTo>
                    <a:pt x="2935767" y="90307"/>
                  </a:lnTo>
                  <a:lnTo>
                    <a:pt x="2947604" y="82750"/>
                  </a:lnTo>
                  <a:lnTo>
                    <a:pt x="2959442" y="75339"/>
                  </a:lnTo>
                  <a:lnTo>
                    <a:pt x="2971280" y="68163"/>
                  </a:lnTo>
                  <a:lnTo>
                    <a:pt x="2983118" y="61299"/>
                  </a:lnTo>
                  <a:lnTo>
                    <a:pt x="2994956" y="54809"/>
                  </a:lnTo>
                  <a:lnTo>
                    <a:pt x="3006793" y="48742"/>
                  </a:lnTo>
                  <a:lnTo>
                    <a:pt x="3018631" y="43129"/>
                  </a:lnTo>
                  <a:lnTo>
                    <a:pt x="3030469" y="37986"/>
                  </a:lnTo>
                  <a:lnTo>
                    <a:pt x="3042307" y="33314"/>
                  </a:lnTo>
                  <a:lnTo>
                    <a:pt x="3054144" y="29104"/>
                  </a:lnTo>
                  <a:lnTo>
                    <a:pt x="3065982" y="25338"/>
                  </a:lnTo>
                  <a:lnTo>
                    <a:pt x="3077820" y="21991"/>
                  </a:lnTo>
                  <a:lnTo>
                    <a:pt x="3089658" y="19034"/>
                  </a:lnTo>
                  <a:lnTo>
                    <a:pt x="3101496" y="16433"/>
                  </a:lnTo>
                  <a:lnTo>
                    <a:pt x="3113333" y="14157"/>
                  </a:lnTo>
                  <a:lnTo>
                    <a:pt x="3125171" y="12173"/>
                  </a:lnTo>
                  <a:lnTo>
                    <a:pt x="3137009" y="10449"/>
                  </a:lnTo>
                  <a:lnTo>
                    <a:pt x="3148847" y="8955"/>
                  </a:lnTo>
                  <a:lnTo>
                    <a:pt x="3160684" y="7665"/>
                  </a:lnTo>
                  <a:lnTo>
                    <a:pt x="3172522" y="6552"/>
                  </a:lnTo>
                  <a:lnTo>
                    <a:pt x="3184360" y="5594"/>
                  </a:lnTo>
                  <a:lnTo>
                    <a:pt x="3196198" y="4771"/>
                  </a:lnTo>
                  <a:lnTo>
                    <a:pt x="3208035" y="4066"/>
                  </a:lnTo>
                  <a:lnTo>
                    <a:pt x="3219873" y="3461"/>
                  </a:lnTo>
                  <a:lnTo>
                    <a:pt x="3231711" y="2943"/>
                  </a:lnTo>
                  <a:lnTo>
                    <a:pt x="3243549" y="2501"/>
                  </a:lnTo>
                  <a:lnTo>
                    <a:pt x="3255387" y="2123"/>
                  </a:lnTo>
                  <a:lnTo>
                    <a:pt x="3267224" y="1800"/>
                  </a:lnTo>
                  <a:lnTo>
                    <a:pt x="3279062" y="1524"/>
                  </a:lnTo>
                  <a:lnTo>
                    <a:pt x="3290900" y="1289"/>
                  </a:lnTo>
                  <a:lnTo>
                    <a:pt x="3302738" y="1088"/>
                  </a:lnTo>
                  <a:lnTo>
                    <a:pt x="3314575" y="917"/>
                  </a:lnTo>
                  <a:lnTo>
                    <a:pt x="3326413" y="771"/>
                  </a:lnTo>
                  <a:lnTo>
                    <a:pt x="3338251" y="647"/>
                  </a:lnTo>
                  <a:lnTo>
                    <a:pt x="3350089" y="541"/>
                  </a:lnTo>
                  <a:lnTo>
                    <a:pt x="3361926" y="451"/>
                  </a:lnTo>
                  <a:lnTo>
                    <a:pt x="3373764" y="375"/>
                  </a:lnTo>
                  <a:lnTo>
                    <a:pt x="3385602" y="309"/>
                  </a:lnTo>
                  <a:lnTo>
                    <a:pt x="3397440" y="254"/>
                  </a:lnTo>
                  <a:lnTo>
                    <a:pt x="3409278" y="207"/>
                  </a:lnTo>
                  <a:lnTo>
                    <a:pt x="3421115" y="166"/>
                  </a:lnTo>
                  <a:lnTo>
                    <a:pt x="3432953" y="132"/>
                  </a:lnTo>
                  <a:lnTo>
                    <a:pt x="3444791" y="103"/>
                  </a:lnTo>
                  <a:lnTo>
                    <a:pt x="3456629" y="78"/>
                  </a:lnTo>
                  <a:lnTo>
                    <a:pt x="3468466" y="57"/>
                  </a:lnTo>
                  <a:lnTo>
                    <a:pt x="3480304" y="39"/>
                  </a:lnTo>
                  <a:lnTo>
                    <a:pt x="3492142" y="24"/>
                  </a:lnTo>
                  <a:lnTo>
                    <a:pt x="3503980" y="11"/>
                  </a:lnTo>
                  <a:lnTo>
                    <a:pt x="3515818" y="0"/>
                  </a:lnTo>
                  <a:lnTo>
                    <a:pt x="3515818" y="0"/>
                  </a:lnTo>
                  <a:lnTo>
                    <a:pt x="3527655" y="11"/>
                  </a:lnTo>
                  <a:lnTo>
                    <a:pt x="3539493" y="24"/>
                  </a:lnTo>
                  <a:lnTo>
                    <a:pt x="3551331" y="39"/>
                  </a:lnTo>
                  <a:lnTo>
                    <a:pt x="3563169" y="57"/>
                  </a:lnTo>
                  <a:lnTo>
                    <a:pt x="3575006" y="78"/>
                  </a:lnTo>
                  <a:lnTo>
                    <a:pt x="3586844" y="103"/>
                  </a:lnTo>
                  <a:lnTo>
                    <a:pt x="3598682" y="132"/>
                  </a:lnTo>
                  <a:lnTo>
                    <a:pt x="3610520" y="166"/>
                  </a:lnTo>
                  <a:lnTo>
                    <a:pt x="3622357" y="207"/>
                  </a:lnTo>
                  <a:lnTo>
                    <a:pt x="3634195" y="254"/>
                  </a:lnTo>
                  <a:lnTo>
                    <a:pt x="3646033" y="309"/>
                  </a:lnTo>
                  <a:lnTo>
                    <a:pt x="3657871" y="375"/>
                  </a:lnTo>
                  <a:lnTo>
                    <a:pt x="3669709" y="451"/>
                  </a:lnTo>
                  <a:lnTo>
                    <a:pt x="3681546" y="541"/>
                  </a:lnTo>
                  <a:lnTo>
                    <a:pt x="3693384" y="647"/>
                  </a:lnTo>
                  <a:lnTo>
                    <a:pt x="3705222" y="771"/>
                  </a:lnTo>
                  <a:lnTo>
                    <a:pt x="3717060" y="917"/>
                  </a:lnTo>
                  <a:lnTo>
                    <a:pt x="3728897" y="1088"/>
                  </a:lnTo>
                  <a:lnTo>
                    <a:pt x="3740735" y="1289"/>
                  </a:lnTo>
                  <a:lnTo>
                    <a:pt x="3752573" y="1524"/>
                  </a:lnTo>
                  <a:lnTo>
                    <a:pt x="3764411" y="1800"/>
                  </a:lnTo>
                  <a:lnTo>
                    <a:pt x="3776248" y="2123"/>
                  </a:lnTo>
                  <a:lnTo>
                    <a:pt x="3788086" y="2501"/>
                  </a:lnTo>
                  <a:lnTo>
                    <a:pt x="3799924" y="2943"/>
                  </a:lnTo>
                  <a:lnTo>
                    <a:pt x="3811762" y="3461"/>
                  </a:lnTo>
                  <a:lnTo>
                    <a:pt x="3823600" y="4066"/>
                  </a:lnTo>
                  <a:lnTo>
                    <a:pt x="3835437" y="4771"/>
                  </a:lnTo>
                  <a:lnTo>
                    <a:pt x="3847275" y="5594"/>
                  </a:lnTo>
                  <a:lnTo>
                    <a:pt x="3859113" y="6552"/>
                  </a:lnTo>
                  <a:lnTo>
                    <a:pt x="3870951" y="7665"/>
                  </a:lnTo>
                  <a:lnTo>
                    <a:pt x="3882788" y="8955"/>
                  </a:lnTo>
                  <a:lnTo>
                    <a:pt x="3894626" y="10449"/>
                  </a:lnTo>
                  <a:lnTo>
                    <a:pt x="3906464" y="12173"/>
                  </a:lnTo>
                  <a:lnTo>
                    <a:pt x="3918302" y="14157"/>
                  </a:lnTo>
                  <a:lnTo>
                    <a:pt x="3930139" y="16433"/>
                  </a:lnTo>
                  <a:lnTo>
                    <a:pt x="3941977" y="19034"/>
                  </a:lnTo>
                  <a:lnTo>
                    <a:pt x="3953815" y="21991"/>
                  </a:lnTo>
                  <a:lnTo>
                    <a:pt x="3965653" y="25338"/>
                  </a:lnTo>
                  <a:lnTo>
                    <a:pt x="3977491" y="29104"/>
                  </a:lnTo>
                  <a:lnTo>
                    <a:pt x="3989328" y="33314"/>
                  </a:lnTo>
                  <a:lnTo>
                    <a:pt x="4001166" y="37986"/>
                  </a:lnTo>
                  <a:lnTo>
                    <a:pt x="4013004" y="43129"/>
                  </a:lnTo>
                  <a:lnTo>
                    <a:pt x="4024842" y="48742"/>
                  </a:lnTo>
                  <a:lnTo>
                    <a:pt x="4036679" y="54809"/>
                  </a:lnTo>
                  <a:lnTo>
                    <a:pt x="4048517" y="61299"/>
                  </a:lnTo>
                  <a:lnTo>
                    <a:pt x="4060355" y="68163"/>
                  </a:lnTo>
                  <a:lnTo>
                    <a:pt x="4072193" y="75339"/>
                  </a:lnTo>
                  <a:lnTo>
                    <a:pt x="4084031" y="82750"/>
                  </a:lnTo>
                  <a:lnTo>
                    <a:pt x="4095868" y="90307"/>
                  </a:lnTo>
                  <a:lnTo>
                    <a:pt x="4107706" y="97913"/>
                  </a:lnTo>
                  <a:lnTo>
                    <a:pt x="4119544" y="105469"/>
                  </a:lnTo>
                  <a:lnTo>
                    <a:pt x="4131382" y="112880"/>
                  </a:lnTo>
                  <a:lnTo>
                    <a:pt x="4143219" y="120056"/>
                  </a:lnTo>
                  <a:lnTo>
                    <a:pt x="4155057" y="126921"/>
                  </a:lnTo>
                  <a:lnTo>
                    <a:pt x="4166895" y="133410"/>
                  </a:lnTo>
                  <a:lnTo>
                    <a:pt x="4178733" y="139477"/>
                  </a:lnTo>
                  <a:lnTo>
                    <a:pt x="4190570" y="145090"/>
                  </a:lnTo>
                  <a:lnTo>
                    <a:pt x="4202408" y="150234"/>
                  </a:lnTo>
                  <a:lnTo>
                    <a:pt x="4214246" y="154906"/>
                  </a:lnTo>
                  <a:lnTo>
                    <a:pt x="4226084" y="159115"/>
                  </a:lnTo>
                  <a:lnTo>
                    <a:pt x="4237922" y="162881"/>
                  </a:lnTo>
                  <a:lnTo>
                    <a:pt x="4249759" y="166228"/>
                  </a:lnTo>
                  <a:lnTo>
                    <a:pt x="4261597" y="169186"/>
                  </a:lnTo>
                  <a:lnTo>
                    <a:pt x="4273435" y="171786"/>
                  </a:lnTo>
                  <a:lnTo>
                    <a:pt x="4285273" y="174062"/>
                  </a:lnTo>
                  <a:lnTo>
                    <a:pt x="4297110" y="176046"/>
                  </a:lnTo>
                  <a:lnTo>
                    <a:pt x="4308948" y="177771"/>
                  </a:lnTo>
                  <a:lnTo>
                    <a:pt x="4320786" y="179264"/>
                  </a:lnTo>
                  <a:lnTo>
                    <a:pt x="4332624" y="180555"/>
                  </a:lnTo>
                  <a:lnTo>
                    <a:pt x="4344461" y="181668"/>
                  </a:lnTo>
                  <a:lnTo>
                    <a:pt x="4356299" y="182625"/>
                  </a:lnTo>
                  <a:lnTo>
                    <a:pt x="4368137" y="183448"/>
                  </a:lnTo>
                  <a:lnTo>
                    <a:pt x="4379975" y="184154"/>
                  </a:lnTo>
                  <a:lnTo>
                    <a:pt x="4391813" y="184758"/>
                  </a:lnTo>
                  <a:lnTo>
                    <a:pt x="4403650" y="185276"/>
                  </a:lnTo>
                  <a:lnTo>
                    <a:pt x="4415488" y="185719"/>
                  </a:lnTo>
                  <a:lnTo>
                    <a:pt x="4427326" y="186097"/>
                  </a:lnTo>
                  <a:lnTo>
                    <a:pt x="4439164" y="186420"/>
                  </a:lnTo>
                  <a:lnTo>
                    <a:pt x="4451001" y="186696"/>
                  </a:lnTo>
                  <a:lnTo>
                    <a:pt x="4462839" y="186931"/>
                  </a:lnTo>
                  <a:lnTo>
                    <a:pt x="4474677" y="187131"/>
                  </a:lnTo>
                  <a:lnTo>
                    <a:pt x="4486515" y="187302"/>
                  </a:lnTo>
                  <a:lnTo>
                    <a:pt x="4498352" y="187448"/>
                  </a:lnTo>
                  <a:lnTo>
                    <a:pt x="4510190" y="187572"/>
                  </a:lnTo>
                  <a:lnTo>
                    <a:pt x="4522028" y="187678"/>
                  </a:lnTo>
                  <a:lnTo>
                    <a:pt x="4533866" y="187768"/>
                  </a:lnTo>
                  <a:lnTo>
                    <a:pt x="4545704" y="187845"/>
                  </a:lnTo>
                  <a:lnTo>
                    <a:pt x="4557541" y="187910"/>
                  </a:lnTo>
                  <a:lnTo>
                    <a:pt x="4569379" y="187966"/>
                  </a:lnTo>
                  <a:lnTo>
                    <a:pt x="4581217" y="188013"/>
                  </a:lnTo>
                  <a:lnTo>
                    <a:pt x="4593055" y="188053"/>
                  </a:lnTo>
                  <a:lnTo>
                    <a:pt x="4604892" y="188088"/>
                  </a:lnTo>
                  <a:lnTo>
                    <a:pt x="4616730" y="188117"/>
                  </a:lnTo>
                  <a:lnTo>
                    <a:pt x="4628568" y="188142"/>
                  </a:lnTo>
                  <a:lnTo>
                    <a:pt x="4640406" y="188163"/>
                  </a:lnTo>
                  <a:lnTo>
                    <a:pt x="4652244" y="188181"/>
                  </a:lnTo>
                  <a:lnTo>
                    <a:pt x="4664081" y="188196"/>
                  </a:lnTo>
                  <a:lnTo>
                    <a:pt x="4675919" y="188209"/>
                  </a:lnTo>
                  <a:lnTo>
                    <a:pt x="4687757" y="188220"/>
                  </a:lnTo>
                </a:path>
              </a:pathLst>
            </a:custGeom>
            <a:ln w="40651" cap="flat">
              <a:solidFill>
                <a:srgbClr val="E8E8E8">
                  <a:alpha val="100000"/>
                </a:srgbClr>
              </a:solidFill>
              <a:prstDash val="solid"/>
              <a:round/>
            </a:ln>
          </p:spPr>
          <p:txBody>
            <a:bodyPr/>
            <a:lstStyle/>
            <a:p/>
          </p:txBody>
        </p:sp>
        <p:sp>
          <p:nvSpPr>
            <p:cNvPr id="40" name="pl40"/>
            <p:cNvSpPr/>
            <p:nvPr/>
          </p:nvSpPr>
          <p:spPr>
            <a:xfrm>
              <a:off x="2482252" y="2223559"/>
              <a:ext cx="4687757" cy="376630"/>
            </a:xfrm>
            <a:custGeom>
              <a:avLst/>
              <a:pathLst>
                <a:path w="4687757" h="376630">
                  <a:moveTo>
                    <a:pt x="0" y="376630"/>
                  </a:moveTo>
                  <a:lnTo>
                    <a:pt x="11837" y="376630"/>
                  </a:lnTo>
                  <a:lnTo>
                    <a:pt x="23675" y="376630"/>
                  </a:lnTo>
                  <a:lnTo>
                    <a:pt x="35513" y="376630"/>
                  </a:lnTo>
                  <a:lnTo>
                    <a:pt x="47351" y="376630"/>
                  </a:lnTo>
                  <a:lnTo>
                    <a:pt x="59188" y="376630"/>
                  </a:lnTo>
                  <a:lnTo>
                    <a:pt x="71026" y="376630"/>
                  </a:lnTo>
                  <a:lnTo>
                    <a:pt x="82864" y="376630"/>
                  </a:lnTo>
                  <a:lnTo>
                    <a:pt x="94702" y="376630"/>
                  </a:lnTo>
                  <a:lnTo>
                    <a:pt x="106539" y="376630"/>
                  </a:lnTo>
                  <a:lnTo>
                    <a:pt x="118377" y="376630"/>
                  </a:lnTo>
                  <a:lnTo>
                    <a:pt x="130215" y="376630"/>
                  </a:lnTo>
                  <a:lnTo>
                    <a:pt x="142053" y="376630"/>
                  </a:lnTo>
                  <a:lnTo>
                    <a:pt x="153891" y="376630"/>
                  </a:lnTo>
                  <a:lnTo>
                    <a:pt x="165728" y="376630"/>
                  </a:lnTo>
                  <a:lnTo>
                    <a:pt x="177566" y="376630"/>
                  </a:lnTo>
                  <a:lnTo>
                    <a:pt x="189404" y="376630"/>
                  </a:lnTo>
                  <a:lnTo>
                    <a:pt x="201242" y="376630"/>
                  </a:lnTo>
                  <a:lnTo>
                    <a:pt x="213079" y="376630"/>
                  </a:lnTo>
                  <a:lnTo>
                    <a:pt x="224917" y="376630"/>
                  </a:lnTo>
                  <a:lnTo>
                    <a:pt x="236755" y="376630"/>
                  </a:lnTo>
                  <a:lnTo>
                    <a:pt x="248593" y="376630"/>
                  </a:lnTo>
                  <a:lnTo>
                    <a:pt x="260430" y="376630"/>
                  </a:lnTo>
                  <a:lnTo>
                    <a:pt x="272268" y="376630"/>
                  </a:lnTo>
                  <a:lnTo>
                    <a:pt x="284106" y="376630"/>
                  </a:lnTo>
                  <a:lnTo>
                    <a:pt x="295944" y="376630"/>
                  </a:lnTo>
                  <a:lnTo>
                    <a:pt x="307782" y="376630"/>
                  </a:lnTo>
                  <a:lnTo>
                    <a:pt x="319619" y="376630"/>
                  </a:lnTo>
                  <a:lnTo>
                    <a:pt x="331457" y="376630"/>
                  </a:lnTo>
                  <a:lnTo>
                    <a:pt x="343295" y="376630"/>
                  </a:lnTo>
                  <a:lnTo>
                    <a:pt x="355133" y="376630"/>
                  </a:lnTo>
                  <a:lnTo>
                    <a:pt x="366970" y="376630"/>
                  </a:lnTo>
                  <a:lnTo>
                    <a:pt x="378808" y="376630"/>
                  </a:lnTo>
                  <a:lnTo>
                    <a:pt x="390646" y="376630"/>
                  </a:lnTo>
                  <a:lnTo>
                    <a:pt x="402484" y="376630"/>
                  </a:lnTo>
                  <a:lnTo>
                    <a:pt x="414321" y="376630"/>
                  </a:lnTo>
                  <a:lnTo>
                    <a:pt x="426159" y="376630"/>
                  </a:lnTo>
                  <a:lnTo>
                    <a:pt x="437997" y="376630"/>
                  </a:lnTo>
                  <a:lnTo>
                    <a:pt x="449835" y="376630"/>
                  </a:lnTo>
                  <a:lnTo>
                    <a:pt x="461673" y="376630"/>
                  </a:lnTo>
                  <a:lnTo>
                    <a:pt x="473510" y="376630"/>
                  </a:lnTo>
                  <a:lnTo>
                    <a:pt x="485348" y="376630"/>
                  </a:lnTo>
                  <a:lnTo>
                    <a:pt x="497186" y="376630"/>
                  </a:lnTo>
                  <a:lnTo>
                    <a:pt x="509024" y="376630"/>
                  </a:lnTo>
                  <a:lnTo>
                    <a:pt x="520861" y="376630"/>
                  </a:lnTo>
                  <a:lnTo>
                    <a:pt x="532699" y="376630"/>
                  </a:lnTo>
                  <a:lnTo>
                    <a:pt x="544537" y="376630"/>
                  </a:lnTo>
                  <a:lnTo>
                    <a:pt x="556375" y="376630"/>
                  </a:lnTo>
                  <a:lnTo>
                    <a:pt x="568213" y="376630"/>
                  </a:lnTo>
                  <a:lnTo>
                    <a:pt x="580050" y="376630"/>
                  </a:lnTo>
                  <a:lnTo>
                    <a:pt x="591888" y="376630"/>
                  </a:lnTo>
                  <a:lnTo>
                    <a:pt x="603726" y="376630"/>
                  </a:lnTo>
                  <a:lnTo>
                    <a:pt x="615564" y="376630"/>
                  </a:lnTo>
                  <a:lnTo>
                    <a:pt x="627401" y="376630"/>
                  </a:lnTo>
                  <a:lnTo>
                    <a:pt x="639239" y="376630"/>
                  </a:lnTo>
                  <a:lnTo>
                    <a:pt x="651077" y="376630"/>
                  </a:lnTo>
                  <a:lnTo>
                    <a:pt x="662915" y="376630"/>
                  </a:lnTo>
                  <a:lnTo>
                    <a:pt x="674752" y="376630"/>
                  </a:lnTo>
                  <a:lnTo>
                    <a:pt x="686590" y="376630"/>
                  </a:lnTo>
                  <a:lnTo>
                    <a:pt x="698428" y="376630"/>
                  </a:lnTo>
                  <a:lnTo>
                    <a:pt x="710266" y="376630"/>
                  </a:lnTo>
                  <a:lnTo>
                    <a:pt x="722104" y="376630"/>
                  </a:lnTo>
                  <a:lnTo>
                    <a:pt x="733941" y="376630"/>
                  </a:lnTo>
                  <a:lnTo>
                    <a:pt x="745779" y="376630"/>
                  </a:lnTo>
                  <a:lnTo>
                    <a:pt x="757617" y="376630"/>
                  </a:lnTo>
                  <a:lnTo>
                    <a:pt x="769455" y="376630"/>
                  </a:lnTo>
                  <a:lnTo>
                    <a:pt x="781292" y="376630"/>
                  </a:lnTo>
                  <a:lnTo>
                    <a:pt x="793130" y="376630"/>
                  </a:lnTo>
                  <a:lnTo>
                    <a:pt x="804968" y="376630"/>
                  </a:lnTo>
                  <a:lnTo>
                    <a:pt x="816806" y="376630"/>
                  </a:lnTo>
                  <a:lnTo>
                    <a:pt x="828643" y="376630"/>
                  </a:lnTo>
                  <a:lnTo>
                    <a:pt x="840481" y="376630"/>
                  </a:lnTo>
                  <a:lnTo>
                    <a:pt x="852319" y="376630"/>
                  </a:lnTo>
                  <a:lnTo>
                    <a:pt x="864157" y="376630"/>
                  </a:lnTo>
                  <a:lnTo>
                    <a:pt x="875995" y="376630"/>
                  </a:lnTo>
                  <a:lnTo>
                    <a:pt x="887832" y="376630"/>
                  </a:lnTo>
                  <a:lnTo>
                    <a:pt x="899670" y="376630"/>
                  </a:lnTo>
                  <a:lnTo>
                    <a:pt x="911508" y="376630"/>
                  </a:lnTo>
                  <a:lnTo>
                    <a:pt x="923346" y="376630"/>
                  </a:lnTo>
                  <a:lnTo>
                    <a:pt x="935183" y="376630"/>
                  </a:lnTo>
                  <a:lnTo>
                    <a:pt x="947021" y="376630"/>
                  </a:lnTo>
                  <a:lnTo>
                    <a:pt x="958859" y="376630"/>
                  </a:lnTo>
                  <a:lnTo>
                    <a:pt x="970697" y="376630"/>
                  </a:lnTo>
                  <a:lnTo>
                    <a:pt x="982534" y="376630"/>
                  </a:lnTo>
                  <a:lnTo>
                    <a:pt x="994372" y="376630"/>
                  </a:lnTo>
                  <a:lnTo>
                    <a:pt x="1006210" y="376630"/>
                  </a:lnTo>
                  <a:lnTo>
                    <a:pt x="1018048" y="376630"/>
                  </a:lnTo>
                  <a:lnTo>
                    <a:pt x="1029886" y="376630"/>
                  </a:lnTo>
                  <a:lnTo>
                    <a:pt x="1041723" y="376630"/>
                  </a:lnTo>
                  <a:lnTo>
                    <a:pt x="1053561" y="376630"/>
                  </a:lnTo>
                  <a:lnTo>
                    <a:pt x="1065399" y="376630"/>
                  </a:lnTo>
                  <a:lnTo>
                    <a:pt x="1077237" y="376630"/>
                  </a:lnTo>
                  <a:lnTo>
                    <a:pt x="1089074" y="376630"/>
                  </a:lnTo>
                  <a:lnTo>
                    <a:pt x="1100912" y="376630"/>
                  </a:lnTo>
                  <a:lnTo>
                    <a:pt x="1112750" y="376630"/>
                  </a:lnTo>
                  <a:lnTo>
                    <a:pt x="1124588" y="376630"/>
                  </a:lnTo>
                  <a:lnTo>
                    <a:pt x="1136426" y="376630"/>
                  </a:lnTo>
                  <a:lnTo>
                    <a:pt x="1148263" y="376630"/>
                  </a:lnTo>
                  <a:lnTo>
                    <a:pt x="1160101" y="376630"/>
                  </a:lnTo>
                  <a:lnTo>
                    <a:pt x="1171939" y="376630"/>
                  </a:lnTo>
                  <a:lnTo>
                    <a:pt x="1171939" y="376630"/>
                  </a:lnTo>
                  <a:lnTo>
                    <a:pt x="1183777" y="376630"/>
                  </a:lnTo>
                  <a:lnTo>
                    <a:pt x="1195614" y="376630"/>
                  </a:lnTo>
                  <a:lnTo>
                    <a:pt x="1207452" y="376630"/>
                  </a:lnTo>
                  <a:lnTo>
                    <a:pt x="1219290" y="376630"/>
                  </a:lnTo>
                  <a:lnTo>
                    <a:pt x="1231128" y="376630"/>
                  </a:lnTo>
                  <a:lnTo>
                    <a:pt x="1242965" y="376630"/>
                  </a:lnTo>
                  <a:lnTo>
                    <a:pt x="1254803" y="376630"/>
                  </a:lnTo>
                  <a:lnTo>
                    <a:pt x="1266641" y="376630"/>
                  </a:lnTo>
                  <a:lnTo>
                    <a:pt x="1278479" y="376630"/>
                  </a:lnTo>
                  <a:lnTo>
                    <a:pt x="1290317" y="376630"/>
                  </a:lnTo>
                  <a:lnTo>
                    <a:pt x="1302154" y="376630"/>
                  </a:lnTo>
                  <a:lnTo>
                    <a:pt x="1313992" y="376630"/>
                  </a:lnTo>
                  <a:lnTo>
                    <a:pt x="1325830" y="376630"/>
                  </a:lnTo>
                  <a:lnTo>
                    <a:pt x="1337668" y="376630"/>
                  </a:lnTo>
                  <a:lnTo>
                    <a:pt x="1349505" y="376630"/>
                  </a:lnTo>
                  <a:lnTo>
                    <a:pt x="1361343" y="376630"/>
                  </a:lnTo>
                  <a:lnTo>
                    <a:pt x="1373181" y="376630"/>
                  </a:lnTo>
                  <a:lnTo>
                    <a:pt x="1385019" y="376630"/>
                  </a:lnTo>
                  <a:lnTo>
                    <a:pt x="1396856" y="376630"/>
                  </a:lnTo>
                  <a:lnTo>
                    <a:pt x="1408694" y="376630"/>
                  </a:lnTo>
                  <a:lnTo>
                    <a:pt x="1420532" y="376630"/>
                  </a:lnTo>
                  <a:lnTo>
                    <a:pt x="1432370" y="376630"/>
                  </a:lnTo>
                  <a:lnTo>
                    <a:pt x="1444208" y="376630"/>
                  </a:lnTo>
                  <a:lnTo>
                    <a:pt x="1456045" y="376630"/>
                  </a:lnTo>
                  <a:lnTo>
                    <a:pt x="1467883" y="376630"/>
                  </a:lnTo>
                  <a:lnTo>
                    <a:pt x="1479721" y="376630"/>
                  </a:lnTo>
                  <a:lnTo>
                    <a:pt x="1491559" y="376630"/>
                  </a:lnTo>
                  <a:lnTo>
                    <a:pt x="1503396" y="376630"/>
                  </a:lnTo>
                  <a:lnTo>
                    <a:pt x="1515234" y="376630"/>
                  </a:lnTo>
                  <a:lnTo>
                    <a:pt x="1527072" y="376630"/>
                  </a:lnTo>
                  <a:lnTo>
                    <a:pt x="1538910" y="376630"/>
                  </a:lnTo>
                  <a:lnTo>
                    <a:pt x="1550748" y="376630"/>
                  </a:lnTo>
                  <a:lnTo>
                    <a:pt x="1562585" y="376630"/>
                  </a:lnTo>
                  <a:lnTo>
                    <a:pt x="1574423" y="376630"/>
                  </a:lnTo>
                  <a:lnTo>
                    <a:pt x="1586261" y="376630"/>
                  </a:lnTo>
                  <a:lnTo>
                    <a:pt x="1598099" y="376630"/>
                  </a:lnTo>
                  <a:lnTo>
                    <a:pt x="1609936" y="376630"/>
                  </a:lnTo>
                  <a:lnTo>
                    <a:pt x="1621774" y="376630"/>
                  </a:lnTo>
                  <a:lnTo>
                    <a:pt x="1633612" y="376630"/>
                  </a:lnTo>
                  <a:lnTo>
                    <a:pt x="1645450" y="376630"/>
                  </a:lnTo>
                  <a:lnTo>
                    <a:pt x="1657287" y="376630"/>
                  </a:lnTo>
                  <a:lnTo>
                    <a:pt x="1669125" y="376630"/>
                  </a:lnTo>
                  <a:lnTo>
                    <a:pt x="1680963" y="376630"/>
                  </a:lnTo>
                  <a:lnTo>
                    <a:pt x="1692801" y="376630"/>
                  </a:lnTo>
                  <a:lnTo>
                    <a:pt x="1704639" y="376630"/>
                  </a:lnTo>
                  <a:lnTo>
                    <a:pt x="1716476" y="376630"/>
                  </a:lnTo>
                  <a:lnTo>
                    <a:pt x="1728314" y="376630"/>
                  </a:lnTo>
                  <a:lnTo>
                    <a:pt x="1740152" y="376630"/>
                  </a:lnTo>
                  <a:lnTo>
                    <a:pt x="1751990" y="376630"/>
                  </a:lnTo>
                  <a:lnTo>
                    <a:pt x="1763827" y="376630"/>
                  </a:lnTo>
                  <a:lnTo>
                    <a:pt x="1775665" y="376630"/>
                  </a:lnTo>
                  <a:lnTo>
                    <a:pt x="1787503" y="376630"/>
                  </a:lnTo>
                  <a:lnTo>
                    <a:pt x="1799341" y="376630"/>
                  </a:lnTo>
                  <a:lnTo>
                    <a:pt x="1811178" y="376630"/>
                  </a:lnTo>
                  <a:lnTo>
                    <a:pt x="1823016" y="376630"/>
                  </a:lnTo>
                  <a:lnTo>
                    <a:pt x="1834854" y="376630"/>
                  </a:lnTo>
                  <a:lnTo>
                    <a:pt x="1846692" y="376630"/>
                  </a:lnTo>
                  <a:lnTo>
                    <a:pt x="1858530" y="376630"/>
                  </a:lnTo>
                  <a:lnTo>
                    <a:pt x="1870367" y="376630"/>
                  </a:lnTo>
                  <a:lnTo>
                    <a:pt x="1882205" y="376630"/>
                  </a:lnTo>
                  <a:lnTo>
                    <a:pt x="1894043" y="376630"/>
                  </a:lnTo>
                  <a:lnTo>
                    <a:pt x="1905881" y="376630"/>
                  </a:lnTo>
                  <a:lnTo>
                    <a:pt x="1917718" y="376630"/>
                  </a:lnTo>
                  <a:lnTo>
                    <a:pt x="1929556" y="376630"/>
                  </a:lnTo>
                  <a:lnTo>
                    <a:pt x="1941394" y="376630"/>
                  </a:lnTo>
                  <a:lnTo>
                    <a:pt x="1953232" y="376630"/>
                  </a:lnTo>
                  <a:lnTo>
                    <a:pt x="1965069" y="376630"/>
                  </a:lnTo>
                  <a:lnTo>
                    <a:pt x="1976907" y="376630"/>
                  </a:lnTo>
                  <a:lnTo>
                    <a:pt x="1988745" y="376630"/>
                  </a:lnTo>
                  <a:lnTo>
                    <a:pt x="2000583" y="376630"/>
                  </a:lnTo>
                  <a:lnTo>
                    <a:pt x="2012421" y="376630"/>
                  </a:lnTo>
                  <a:lnTo>
                    <a:pt x="2024258" y="376630"/>
                  </a:lnTo>
                  <a:lnTo>
                    <a:pt x="2036096" y="376630"/>
                  </a:lnTo>
                  <a:lnTo>
                    <a:pt x="2047934" y="376630"/>
                  </a:lnTo>
                  <a:lnTo>
                    <a:pt x="2059772" y="376630"/>
                  </a:lnTo>
                  <a:lnTo>
                    <a:pt x="2071609" y="376630"/>
                  </a:lnTo>
                  <a:lnTo>
                    <a:pt x="2083447" y="376630"/>
                  </a:lnTo>
                  <a:lnTo>
                    <a:pt x="2095285" y="376630"/>
                  </a:lnTo>
                  <a:lnTo>
                    <a:pt x="2107123" y="376630"/>
                  </a:lnTo>
                  <a:lnTo>
                    <a:pt x="2118961" y="376630"/>
                  </a:lnTo>
                  <a:lnTo>
                    <a:pt x="2130798" y="376630"/>
                  </a:lnTo>
                  <a:lnTo>
                    <a:pt x="2142636" y="376630"/>
                  </a:lnTo>
                  <a:lnTo>
                    <a:pt x="2154474" y="376630"/>
                  </a:lnTo>
                  <a:lnTo>
                    <a:pt x="2166312" y="376630"/>
                  </a:lnTo>
                  <a:lnTo>
                    <a:pt x="2178149" y="376630"/>
                  </a:lnTo>
                  <a:lnTo>
                    <a:pt x="2189987" y="376630"/>
                  </a:lnTo>
                  <a:lnTo>
                    <a:pt x="2201825" y="376630"/>
                  </a:lnTo>
                  <a:lnTo>
                    <a:pt x="2213663" y="376630"/>
                  </a:lnTo>
                  <a:lnTo>
                    <a:pt x="2225500" y="376630"/>
                  </a:lnTo>
                  <a:lnTo>
                    <a:pt x="2237338" y="376630"/>
                  </a:lnTo>
                  <a:lnTo>
                    <a:pt x="2249176" y="376630"/>
                  </a:lnTo>
                  <a:lnTo>
                    <a:pt x="2261014" y="376630"/>
                  </a:lnTo>
                  <a:lnTo>
                    <a:pt x="2272852" y="376630"/>
                  </a:lnTo>
                  <a:lnTo>
                    <a:pt x="2284689" y="376630"/>
                  </a:lnTo>
                  <a:lnTo>
                    <a:pt x="2296527" y="376630"/>
                  </a:lnTo>
                  <a:lnTo>
                    <a:pt x="2308365" y="376630"/>
                  </a:lnTo>
                  <a:lnTo>
                    <a:pt x="2320203" y="376630"/>
                  </a:lnTo>
                  <a:lnTo>
                    <a:pt x="2332040" y="376630"/>
                  </a:lnTo>
                  <a:lnTo>
                    <a:pt x="2343878" y="376630"/>
                  </a:lnTo>
                  <a:lnTo>
                    <a:pt x="2343878" y="376504"/>
                  </a:lnTo>
                  <a:lnTo>
                    <a:pt x="2355716" y="376481"/>
                  </a:lnTo>
                  <a:lnTo>
                    <a:pt x="2367554" y="376455"/>
                  </a:lnTo>
                  <a:lnTo>
                    <a:pt x="2379391" y="376425"/>
                  </a:lnTo>
                  <a:lnTo>
                    <a:pt x="2391229" y="376389"/>
                  </a:lnTo>
                  <a:lnTo>
                    <a:pt x="2403067" y="376347"/>
                  </a:lnTo>
                  <a:lnTo>
                    <a:pt x="2414905" y="376297"/>
                  </a:lnTo>
                  <a:lnTo>
                    <a:pt x="2426743" y="376239"/>
                  </a:lnTo>
                  <a:lnTo>
                    <a:pt x="2438580" y="376170"/>
                  </a:lnTo>
                  <a:lnTo>
                    <a:pt x="2450418" y="376090"/>
                  </a:lnTo>
                  <a:lnTo>
                    <a:pt x="2462256" y="375995"/>
                  </a:lnTo>
                  <a:lnTo>
                    <a:pt x="2474094" y="375884"/>
                  </a:lnTo>
                  <a:lnTo>
                    <a:pt x="2485931" y="375753"/>
                  </a:lnTo>
                  <a:lnTo>
                    <a:pt x="2497769" y="375600"/>
                  </a:lnTo>
                  <a:lnTo>
                    <a:pt x="2509607" y="375420"/>
                  </a:lnTo>
                  <a:lnTo>
                    <a:pt x="2521445" y="375208"/>
                  </a:lnTo>
                  <a:lnTo>
                    <a:pt x="2533283" y="374960"/>
                  </a:lnTo>
                  <a:lnTo>
                    <a:pt x="2545120" y="374669"/>
                  </a:lnTo>
                  <a:lnTo>
                    <a:pt x="2556958" y="374327"/>
                  </a:lnTo>
                  <a:lnTo>
                    <a:pt x="2568796" y="373925"/>
                  </a:lnTo>
                  <a:lnTo>
                    <a:pt x="2580634" y="373455"/>
                  </a:lnTo>
                  <a:lnTo>
                    <a:pt x="2592471" y="372904"/>
                  </a:lnTo>
                  <a:lnTo>
                    <a:pt x="2604309" y="372258"/>
                  </a:lnTo>
                  <a:lnTo>
                    <a:pt x="2616147" y="371501"/>
                  </a:lnTo>
                  <a:lnTo>
                    <a:pt x="2627985" y="370616"/>
                  </a:lnTo>
                  <a:lnTo>
                    <a:pt x="2639822" y="369581"/>
                  </a:lnTo>
                  <a:lnTo>
                    <a:pt x="2651660" y="368371"/>
                  </a:lnTo>
                  <a:lnTo>
                    <a:pt x="2663498" y="366960"/>
                  </a:lnTo>
                  <a:lnTo>
                    <a:pt x="2675336" y="365314"/>
                  </a:lnTo>
                  <a:lnTo>
                    <a:pt x="2687174" y="363399"/>
                  </a:lnTo>
                  <a:lnTo>
                    <a:pt x="2699011" y="361174"/>
                  </a:lnTo>
                  <a:lnTo>
                    <a:pt x="2710849" y="358592"/>
                  </a:lnTo>
                  <a:lnTo>
                    <a:pt x="2722687" y="355605"/>
                  </a:lnTo>
                  <a:lnTo>
                    <a:pt x="2734525" y="352156"/>
                  </a:lnTo>
                  <a:lnTo>
                    <a:pt x="2746362" y="348188"/>
                  </a:lnTo>
                  <a:lnTo>
                    <a:pt x="2758200" y="343636"/>
                  </a:lnTo>
                  <a:lnTo>
                    <a:pt x="2770038" y="338435"/>
                  </a:lnTo>
                  <a:lnTo>
                    <a:pt x="2781876" y="332520"/>
                  </a:lnTo>
                  <a:lnTo>
                    <a:pt x="2793713" y="325826"/>
                  </a:lnTo>
                  <a:lnTo>
                    <a:pt x="2805551" y="318295"/>
                  </a:lnTo>
                  <a:lnTo>
                    <a:pt x="2817389" y="309875"/>
                  </a:lnTo>
                  <a:lnTo>
                    <a:pt x="2829227" y="300532"/>
                  </a:lnTo>
                  <a:lnTo>
                    <a:pt x="2841065" y="290244"/>
                  </a:lnTo>
                  <a:lnTo>
                    <a:pt x="2852902" y="279018"/>
                  </a:lnTo>
                  <a:lnTo>
                    <a:pt x="2864740" y="266884"/>
                  </a:lnTo>
                  <a:lnTo>
                    <a:pt x="2876578" y="253906"/>
                  </a:lnTo>
                  <a:lnTo>
                    <a:pt x="2888416" y="240177"/>
                  </a:lnTo>
                  <a:lnTo>
                    <a:pt x="2900253" y="225824"/>
                  </a:lnTo>
                  <a:lnTo>
                    <a:pt x="2912091" y="211002"/>
                  </a:lnTo>
                  <a:lnTo>
                    <a:pt x="2923929" y="195889"/>
                  </a:lnTo>
                  <a:lnTo>
                    <a:pt x="2935767" y="180677"/>
                  </a:lnTo>
                  <a:lnTo>
                    <a:pt x="2947604" y="165564"/>
                  </a:lnTo>
                  <a:lnTo>
                    <a:pt x="2959442" y="150743"/>
                  </a:lnTo>
                  <a:lnTo>
                    <a:pt x="2971280" y="136390"/>
                  </a:lnTo>
                  <a:lnTo>
                    <a:pt x="2983118" y="122661"/>
                  </a:lnTo>
                  <a:lnTo>
                    <a:pt x="2994956" y="109682"/>
                  </a:lnTo>
                  <a:lnTo>
                    <a:pt x="3006793" y="97548"/>
                  </a:lnTo>
                  <a:lnTo>
                    <a:pt x="3018631" y="86322"/>
                  </a:lnTo>
                  <a:lnTo>
                    <a:pt x="3030469" y="76035"/>
                  </a:lnTo>
                  <a:lnTo>
                    <a:pt x="3042307" y="66691"/>
                  </a:lnTo>
                  <a:lnTo>
                    <a:pt x="3054144" y="58272"/>
                  </a:lnTo>
                  <a:lnTo>
                    <a:pt x="3065982" y="50740"/>
                  </a:lnTo>
                  <a:lnTo>
                    <a:pt x="3077820" y="44046"/>
                  </a:lnTo>
                  <a:lnTo>
                    <a:pt x="3089658" y="38131"/>
                  </a:lnTo>
                  <a:lnTo>
                    <a:pt x="3101496" y="32931"/>
                  </a:lnTo>
                  <a:lnTo>
                    <a:pt x="3113333" y="28379"/>
                  </a:lnTo>
                  <a:lnTo>
                    <a:pt x="3125171" y="24410"/>
                  </a:lnTo>
                  <a:lnTo>
                    <a:pt x="3137009" y="20961"/>
                  </a:lnTo>
                  <a:lnTo>
                    <a:pt x="3148847" y="17974"/>
                  </a:lnTo>
                  <a:lnTo>
                    <a:pt x="3160684" y="15393"/>
                  </a:lnTo>
                  <a:lnTo>
                    <a:pt x="3172522" y="13167"/>
                  </a:lnTo>
                  <a:lnTo>
                    <a:pt x="3184360" y="11252"/>
                  </a:lnTo>
                  <a:lnTo>
                    <a:pt x="3196198" y="9607"/>
                  </a:lnTo>
                  <a:lnTo>
                    <a:pt x="3208035" y="8195"/>
                  </a:lnTo>
                  <a:lnTo>
                    <a:pt x="3219873" y="6986"/>
                  </a:lnTo>
                  <a:lnTo>
                    <a:pt x="3231711" y="5951"/>
                  </a:lnTo>
                  <a:lnTo>
                    <a:pt x="3243549" y="5065"/>
                  </a:lnTo>
                  <a:lnTo>
                    <a:pt x="3255387" y="4309"/>
                  </a:lnTo>
                  <a:lnTo>
                    <a:pt x="3267224" y="3663"/>
                  </a:lnTo>
                  <a:lnTo>
                    <a:pt x="3279062" y="3111"/>
                  </a:lnTo>
                  <a:lnTo>
                    <a:pt x="3290900" y="2641"/>
                  </a:lnTo>
                  <a:lnTo>
                    <a:pt x="3302738" y="2240"/>
                  </a:lnTo>
                  <a:lnTo>
                    <a:pt x="3314575" y="1898"/>
                  </a:lnTo>
                  <a:lnTo>
                    <a:pt x="3326413" y="1606"/>
                  </a:lnTo>
                  <a:lnTo>
                    <a:pt x="3338251" y="1358"/>
                  </a:lnTo>
                  <a:lnTo>
                    <a:pt x="3350089" y="1147"/>
                  </a:lnTo>
                  <a:lnTo>
                    <a:pt x="3361926" y="966"/>
                  </a:lnTo>
                  <a:lnTo>
                    <a:pt x="3373764" y="813"/>
                  </a:lnTo>
                  <a:lnTo>
                    <a:pt x="3385602" y="683"/>
                  </a:lnTo>
                  <a:lnTo>
                    <a:pt x="3397440" y="571"/>
                  </a:lnTo>
                  <a:lnTo>
                    <a:pt x="3409278" y="477"/>
                  </a:lnTo>
                  <a:lnTo>
                    <a:pt x="3421115" y="396"/>
                  </a:lnTo>
                  <a:lnTo>
                    <a:pt x="3432953" y="328"/>
                  </a:lnTo>
                  <a:lnTo>
                    <a:pt x="3444791" y="269"/>
                  </a:lnTo>
                  <a:lnTo>
                    <a:pt x="3456629" y="220"/>
                  </a:lnTo>
                  <a:lnTo>
                    <a:pt x="3468466" y="177"/>
                  </a:lnTo>
                  <a:lnTo>
                    <a:pt x="3480304" y="141"/>
                  </a:lnTo>
                  <a:lnTo>
                    <a:pt x="3492142" y="111"/>
                  </a:lnTo>
                  <a:lnTo>
                    <a:pt x="3503980" y="85"/>
                  </a:lnTo>
                  <a:lnTo>
                    <a:pt x="3515818" y="63"/>
                  </a:lnTo>
                  <a:lnTo>
                    <a:pt x="3515818" y="0"/>
                  </a:lnTo>
                  <a:lnTo>
                    <a:pt x="3527655" y="11"/>
                  </a:lnTo>
                  <a:lnTo>
                    <a:pt x="3539493" y="24"/>
                  </a:lnTo>
                  <a:lnTo>
                    <a:pt x="3551331" y="39"/>
                  </a:lnTo>
                  <a:lnTo>
                    <a:pt x="3563169" y="57"/>
                  </a:lnTo>
                  <a:lnTo>
                    <a:pt x="3575006" y="78"/>
                  </a:lnTo>
                  <a:lnTo>
                    <a:pt x="3586844" y="103"/>
                  </a:lnTo>
                  <a:lnTo>
                    <a:pt x="3598682" y="132"/>
                  </a:lnTo>
                  <a:lnTo>
                    <a:pt x="3610520" y="166"/>
                  </a:lnTo>
                  <a:lnTo>
                    <a:pt x="3622357" y="207"/>
                  </a:lnTo>
                  <a:lnTo>
                    <a:pt x="3634195" y="254"/>
                  </a:lnTo>
                  <a:lnTo>
                    <a:pt x="3646033" y="309"/>
                  </a:lnTo>
                  <a:lnTo>
                    <a:pt x="3657871" y="375"/>
                  </a:lnTo>
                  <a:lnTo>
                    <a:pt x="3669709" y="451"/>
                  </a:lnTo>
                  <a:lnTo>
                    <a:pt x="3681546" y="541"/>
                  </a:lnTo>
                  <a:lnTo>
                    <a:pt x="3693384" y="647"/>
                  </a:lnTo>
                  <a:lnTo>
                    <a:pt x="3705222" y="771"/>
                  </a:lnTo>
                  <a:lnTo>
                    <a:pt x="3717060" y="917"/>
                  </a:lnTo>
                  <a:lnTo>
                    <a:pt x="3728897" y="1088"/>
                  </a:lnTo>
                  <a:lnTo>
                    <a:pt x="3740735" y="1289"/>
                  </a:lnTo>
                  <a:lnTo>
                    <a:pt x="3752573" y="1524"/>
                  </a:lnTo>
                  <a:lnTo>
                    <a:pt x="3764411" y="1800"/>
                  </a:lnTo>
                  <a:lnTo>
                    <a:pt x="3776248" y="2123"/>
                  </a:lnTo>
                  <a:lnTo>
                    <a:pt x="3788086" y="2501"/>
                  </a:lnTo>
                  <a:lnTo>
                    <a:pt x="3799924" y="2943"/>
                  </a:lnTo>
                  <a:lnTo>
                    <a:pt x="3811762" y="3461"/>
                  </a:lnTo>
                  <a:lnTo>
                    <a:pt x="3823600" y="4066"/>
                  </a:lnTo>
                  <a:lnTo>
                    <a:pt x="3835437" y="4771"/>
                  </a:lnTo>
                  <a:lnTo>
                    <a:pt x="3847275" y="5594"/>
                  </a:lnTo>
                  <a:lnTo>
                    <a:pt x="3859113" y="6552"/>
                  </a:lnTo>
                  <a:lnTo>
                    <a:pt x="3870951" y="7665"/>
                  </a:lnTo>
                  <a:lnTo>
                    <a:pt x="3882788" y="8955"/>
                  </a:lnTo>
                  <a:lnTo>
                    <a:pt x="3894626" y="10449"/>
                  </a:lnTo>
                  <a:lnTo>
                    <a:pt x="3906464" y="12173"/>
                  </a:lnTo>
                  <a:lnTo>
                    <a:pt x="3918302" y="14157"/>
                  </a:lnTo>
                  <a:lnTo>
                    <a:pt x="3930139" y="16433"/>
                  </a:lnTo>
                  <a:lnTo>
                    <a:pt x="3941977" y="19034"/>
                  </a:lnTo>
                  <a:lnTo>
                    <a:pt x="3953815" y="21991"/>
                  </a:lnTo>
                  <a:lnTo>
                    <a:pt x="3965653" y="25338"/>
                  </a:lnTo>
                  <a:lnTo>
                    <a:pt x="3977491" y="29104"/>
                  </a:lnTo>
                  <a:lnTo>
                    <a:pt x="3989328" y="33314"/>
                  </a:lnTo>
                  <a:lnTo>
                    <a:pt x="4001166" y="37986"/>
                  </a:lnTo>
                  <a:lnTo>
                    <a:pt x="4013004" y="43129"/>
                  </a:lnTo>
                  <a:lnTo>
                    <a:pt x="4024842" y="48742"/>
                  </a:lnTo>
                  <a:lnTo>
                    <a:pt x="4036679" y="54809"/>
                  </a:lnTo>
                  <a:lnTo>
                    <a:pt x="4048517" y="61299"/>
                  </a:lnTo>
                  <a:lnTo>
                    <a:pt x="4060355" y="68163"/>
                  </a:lnTo>
                  <a:lnTo>
                    <a:pt x="4072193" y="75339"/>
                  </a:lnTo>
                  <a:lnTo>
                    <a:pt x="4084031" y="82750"/>
                  </a:lnTo>
                  <a:lnTo>
                    <a:pt x="4095868" y="90307"/>
                  </a:lnTo>
                  <a:lnTo>
                    <a:pt x="4107706" y="97913"/>
                  </a:lnTo>
                  <a:lnTo>
                    <a:pt x="4119544" y="105469"/>
                  </a:lnTo>
                  <a:lnTo>
                    <a:pt x="4131382" y="112880"/>
                  </a:lnTo>
                  <a:lnTo>
                    <a:pt x="4143219" y="120056"/>
                  </a:lnTo>
                  <a:lnTo>
                    <a:pt x="4155057" y="126921"/>
                  </a:lnTo>
                  <a:lnTo>
                    <a:pt x="4166895" y="133410"/>
                  </a:lnTo>
                  <a:lnTo>
                    <a:pt x="4178733" y="139477"/>
                  </a:lnTo>
                  <a:lnTo>
                    <a:pt x="4190570" y="145090"/>
                  </a:lnTo>
                  <a:lnTo>
                    <a:pt x="4202408" y="150234"/>
                  </a:lnTo>
                  <a:lnTo>
                    <a:pt x="4214246" y="154906"/>
                  </a:lnTo>
                  <a:lnTo>
                    <a:pt x="4226084" y="159115"/>
                  </a:lnTo>
                  <a:lnTo>
                    <a:pt x="4237922" y="162881"/>
                  </a:lnTo>
                  <a:lnTo>
                    <a:pt x="4249759" y="166228"/>
                  </a:lnTo>
                  <a:lnTo>
                    <a:pt x="4261597" y="169186"/>
                  </a:lnTo>
                  <a:lnTo>
                    <a:pt x="4273435" y="171786"/>
                  </a:lnTo>
                  <a:lnTo>
                    <a:pt x="4285273" y="174062"/>
                  </a:lnTo>
                  <a:lnTo>
                    <a:pt x="4297110" y="176046"/>
                  </a:lnTo>
                  <a:lnTo>
                    <a:pt x="4308948" y="177771"/>
                  </a:lnTo>
                  <a:lnTo>
                    <a:pt x="4320786" y="179264"/>
                  </a:lnTo>
                  <a:lnTo>
                    <a:pt x="4332624" y="180555"/>
                  </a:lnTo>
                  <a:lnTo>
                    <a:pt x="4344461" y="181668"/>
                  </a:lnTo>
                  <a:lnTo>
                    <a:pt x="4356299" y="182625"/>
                  </a:lnTo>
                  <a:lnTo>
                    <a:pt x="4368137" y="183448"/>
                  </a:lnTo>
                  <a:lnTo>
                    <a:pt x="4379975" y="184154"/>
                  </a:lnTo>
                  <a:lnTo>
                    <a:pt x="4391813" y="184758"/>
                  </a:lnTo>
                  <a:lnTo>
                    <a:pt x="4403650" y="185276"/>
                  </a:lnTo>
                  <a:lnTo>
                    <a:pt x="4415488" y="185719"/>
                  </a:lnTo>
                  <a:lnTo>
                    <a:pt x="4427326" y="186097"/>
                  </a:lnTo>
                  <a:lnTo>
                    <a:pt x="4439164" y="186420"/>
                  </a:lnTo>
                  <a:lnTo>
                    <a:pt x="4451001" y="186696"/>
                  </a:lnTo>
                  <a:lnTo>
                    <a:pt x="4462839" y="186931"/>
                  </a:lnTo>
                  <a:lnTo>
                    <a:pt x="4474677" y="187131"/>
                  </a:lnTo>
                  <a:lnTo>
                    <a:pt x="4486515" y="187302"/>
                  </a:lnTo>
                  <a:lnTo>
                    <a:pt x="4498352" y="187448"/>
                  </a:lnTo>
                  <a:lnTo>
                    <a:pt x="4510190" y="187572"/>
                  </a:lnTo>
                  <a:lnTo>
                    <a:pt x="4522028" y="187678"/>
                  </a:lnTo>
                  <a:lnTo>
                    <a:pt x="4533866" y="187768"/>
                  </a:lnTo>
                  <a:lnTo>
                    <a:pt x="4545704" y="187845"/>
                  </a:lnTo>
                  <a:lnTo>
                    <a:pt x="4557541" y="187910"/>
                  </a:lnTo>
                  <a:lnTo>
                    <a:pt x="4569379" y="187966"/>
                  </a:lnTo>
                  <a:lnTo>
                    <a:pt x="4581217" y="188013"/>
                  </a:lnTo>
                  <a:lnTo>
                    <a:pt x="4593055" y="188053"/>
                  </a:lnTo>
                  <a:lnTo>
                    <a:pt x="4604892" y="188088"/>
                  </a:lnTo>
                  <a:lnTo>
                    <a:pt x="4616730" y="188117"/>
                  </a:lnTo>
                  <a:lnTo>
                    <a:pt x="4628568" y="188142"/>
                  </a:lnTo>
                  <a:lnTo>
                    <a:pt x="4640406" y="188163"/>
                  </a:lnTo>
                  <a:lnTo>
                    <a:pt x="4652244" y="188181"/>
                  </a:lnTo>
                  <a:lnTo>
                    <a:pt x="4664081" y="188196"/>
                  </a:lnTo>
                  <a:lnTo>
                    <a:pt x="4675919" y="188209"/>
                  </a:lnTo>
                  <a:lnTo>
                    <a:pt x="4687757" y="188220"/>
                  </a:lnTo>
                </a:path>
              </a:pathLst>
            </a:custGeom>
            <a:ln w="40651" cap="flat">
              <a:solidFill>
                <a:srgbClr val="E8E8E8">
                  <a:alpha val="100000"/>
                </a:srgbClr>
              </a:solidFill>
              <a:prstDash val="solid"/>
              <a:round/>
            </a:ln>
          </p:spPr>
          <p:txBody>
            <a:bodyPr/>
            <a:lstStyle/>
            <a:p/>
          </p:txBody>
        </p:sp>
        <p:sp>
          <p:nvSpPr>
            <p:cNvPr id="41" name="pl41"/>
            <p:cNvSpPr/>
            <p:nvPr/>
          </p:nvSpPr>
          <p:spPr>
            <a:xfrm>
              <a:off x="2482252" y="4672005"/>
              <a:ext cx="4687757" cy="188346"/>
            </a:xfrm>
            <a:custGeom>
              <a:avLst/>
              <a:pathLst>
                <a:path w="4687757" h="18834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63"/>
                  </a:lnTo>
                  <a:lnTo>
                    <a:pt x="1183777" y="74"/>
                  </a:lnTo>
                  <a:lnTo>
                    <a:pt x="1195614" y="87"/>
                  </a:lnTo>
                  <a:lnTo>
                    <a:pt x="1207452" y="102"/>
                  </a:lnTo>
                  <a:lnTo>
                    <a:pt x="1219290" y="120"/>
                  </a:lnTo>
                  <a:lnTo>
                    <a:pt x="1231128" y="141"/>
                  </a:lnTo>
                  <a:lnTo>
                    <a:pt x="1242965" y="166"/>
                  </a:lnTo>
                  <a:lnTo>
                    <a:pt x="1254803" y="195"/>
                  </a:lnTo>
                  <a:lnTo>
                    <a:pt x="1266641" y="229"/>
                  </a:lnTo>
                  <a:lnTo>
                    <a:pt x="1278479" y="270"/>
                  </a:lnTo>
                  <a:lnTo>
                    <a:pt x="1290317" y="317"/>
                  </a:lnTo>
                  <a:lnTo>
                    <a:pt x="1302154" y="373"/>
                  </a:lnTo>
                  <a:lnTo>
                    <a:pt x="1313992" y="438"/>
                  </a:lnTo>
                  <a:lnTo>
                    <a:pt x="1325830" y="515"/>
                  </a:lnTo>
                  <a:lnTo>
                    <a:pt x="1337668" y="605"/>
                  </a:lnTo>
                  <a:lnTo>
                    <a:pt x="1349505" y="710"/>
                  </a:lnTo>
                  <a:lnTo>
                    <a:pt x="1361343" y="835"/>
                  </a:lnTo>
                  <a:lnTo>
                    <a:pt x="1373181" y="980"/>
                  </a:lnTo>
                  <a:lnTo>
                    <a:pt x="1385019" y="1151"/>
                  </a:lnTo>
                  <a:lnTo>
                    <a:pt x="1396856" y="1352"/>
                  </a:lnTo>
                  <a:lnTo>
                    <a:pt x="1408694" y="1587"/>
                  </a:lnTo>
                  <a:lnTo>
                    <a:pt x="1420532" y="1863"/>
                  </a:lnTo>
                  <a:lnTo>
                    <a:pt x="1432370" y="2186"/>
                  </a:lnTo>
                  <a:lnTo>
                    <a:pt x="1444208" y="2564"/>
                  </a:lnTo>
                  <a:lnTo>
                    <a:pt x="1456045" y="3007"/>
                  </a:lnTo>
                  <a:lnTo>
                    <a:pt x="1467883" y="3524"/>
                  </a:lnTo>
                  <a:lnTo>
                    <a:pt x="1479721" y="4129"/>
                  </a:lnTo>
                  <a:lnTo>
                    <a:pt x="1491559" y="4835"/>
                  </a:lnTo>
                  <a:lnTo>
                    <a:pt x="1503396" y="5657"/>
                  </a:lnTo>
                  <a:lnTo>
                    <a:pt x="1515234" y="6615"/>
                  </a:lnTo>
                  <a:lnTo>
                    <a:pt x="1527072" y="7728"/>
                  </a:lnTo>
                  <a:lnTo>
                    <a:pt x="1538910" y="9018"/>
                  </a:lnTo>
                  <a:lnTo>
                    <a:pt x="1550748" y="10512"/>
                  </a:lnTo>
                  <a:lnTo>
                    <a:pt x="1562585" y="12236"/>
                  </a:lnTo>
                  <a:lnTo>
                    <a:pt x="1574423" y="14221"/>
                  </a:lnTo>
                  <a:lnTo>
                    <a:pt x="1586261" y="16497"/>
                  </a:lnTo>
                  <a:lnTo>
                    <a:pt x="1598099" y="19097"/>
                  </a:lnTo>
                  <a:lnTo>
                    <a:pt x="1609936" y="22055"/>
                  </a:lnTo>
                  <a:lnTo>
                    <a:pt x="1621774" y="25401"/>
                  </a:lnTo>
                  <a:lnTo>
                    <a:pt x="1633612" y="29167"/>
                  </a:lnTo>
                  <a:lnTo>
                    <a:pt x="1645450" y="33377"/>
                  </a:lnTo>
                  <a:lnTo>
                    <a:pt x="1657287" y="38049"/>
                  </a:lnTo>
                  <a:lnTo>
                    <a:pt x="1669125" y="43192"/>
                  </a:lnTo>
                  <a:lnTo>
                    <a:pt x="1680963" y="48805"/>
                  </a:lnTo>
                  <a:lnTo>
                    <a:pt x="1692801" y="54872"/>
                  </a:lnTo>
                  <a:lnTo>
                    <a:pt x="1704639" y="61362"/>
                  </a:lnTo>
                  <a:lnTo>
                    <a:pt x="1716476" y="68226"/>
                  </a:lnTo>
                  <a:lnTo>
                    <a:pt x="1728314" y="75403"/>
                  </a:lnTo>
                  <a:lnTo>
                    <a:pt x="1740152" y="82814"/>
                  </a:lnTo>
                  <a:lnTo>
                    <a:pt x="1751990" y="90370"/>
                  </a:lnTo>
                  <a:lnTo>
                    <a:pt x="1763827" y="97976"/>
                  </a:lnTo>
                  <a:lnTo>
                    <a:pt x="1775665" y="105532"/>
                  </a:lnTo>
                  <a:lnTo>
                    <a:pt x="1787503" y="112943"/>
                  </a:lnTo>
                  <a:lnTo>
                    <a:pt x="1799341" y="120120"/>
                  </a:lnTo>
                  <a:lnTo>
                    <a:pt x="1811178" y="126984"/>
                  </a:lnTo>
                  <a:lnTo>
                    <a:pt x="1823016" y="133474"/>
                  </a:lnTo>
                  <a:lnTo>
                    <a:pt x="1834854" y="139540"/>
                  </a:lnTo>
                  <a:lnTo>
                    <a:pt x="1846692" y="145154"/>
                  </a:lnTo>
                  <a:lnTo>
                    <a:pt x="1858530" y="150297"/>
                  </a:lnTo>
                  <a:lnTo>
                    <a:pt x="1870367" y="154969"/>
                  </a:lnTo>
                  <a:lnTo>
                    <a:pt x="1882205" y="159179"/>
                  </a:lnTo>
                  <a:lnTo>
                    <a:pt x="1894043" y="162944"/>
                  </a:lnTo>
                  <a:lnTo>
                    <a:pt x="1905881" y="166291"/>
                  </a:lnTo>
                  <a:lnTo>
                    <a:pt x="1917718" y="169249"/>
                  </a:lnTo>
                  <a:lnTo>
                    <a:pt x="1929556" y="171849"/>
                  </a:lnTo>
                  <a:lnTo>
                    <a:pt x="1941394" y="174125"/>
                  </a:lnTo>
                  <a:lnTo>
                    <a:pt x="1953232" y="176110"/>
                  </a:lnTo>
                  <a:lnTo>
                    <a:pt x="1965069" y="177834"/>
                  </a:lnTo>
                  <a:lnTo>
                    <a:pt x="1976907" y="179327"/>
                  </a:lnTo>
                  <a:lnTo>
                    <a:pt x="1988745" y="180618"/>
                  </a:lnTo>
                  <a:lnTo>
                    <a:pt x="2000583" y="181731"/>
                  </a:lnTo>
                  <a:lnTo>
                    <a:pt x="2012421" y="182689"/>
                  </a:lnTo>
                  <a:lnTo>
                    <a:pt x="2024258" y="183511"/>
                  </a:lnTo>
                  <a:lnTo>
                    <a:pt x="2036096" y="184217"/>
                  </a:lnTo>
                  <a:lnTo>
                    <a:pt x="2047934" y="184822"/>
                  </a:lnTo>
                  <a:lnTo>
                    <a:pt x="2059772" y="185339"/>
                  </a:lnTo>
                  <a:lnTo>
                    <a:pt x="2071609" y="185782"/>
                  </a:lnTo>
                  <a:lnTo>
                    <a:pt x="2083447" y="186160"/>
                  </a:lnTo>
                  <a:lnTo>
                    <a:pt x="2095285" y="186483"/>
                  </a:lnTo>
                  <a:lnTo>
                    <a:pt x="2107123" y="186759"/>
                  </a:lnTo>
                  <a:lnTo>
                    <a:pt x="2118961" y="186994"/>
                  </a:lnTo>
                  <a:lnTo>
                    <a:pt x="2130798" y="187195"/>
                  </a:lnTo>
                  <a:lnTo>
                    <a:pt x="2142636" y="187366"/>
                  </a:lnTo>
                  <a:lnTo>
                    <a:pt x="2154474" y="187511"/>
                  </a:lnTo>
                  <a:lnTo>
                    <a:pt x="2166312" y="187635"/>
                  </a:lnTo>
                  <a:lnTo>
                    <a:pt x="2178149" y="187741"/>
                  </a:lnTo>
                  <a:lnTo>
                    <a:pt x="2189987" y="187831"/>
                  </a:lnTo>
                  <a:lnTo>
                    <a:pt x="2201825" y="187908"/>
                  </a:lnTo>
                  <a:lnTo>
                    <a:pt x="2213663" y="187973"/>
                  </a:lnTo>
                  <a:lnTo>
                    <a:pt x="2225500" y="188029"/>
                  </a:lnTo>
                  <a:lnTo>
                    <a:pt x="2237338" y="188076"/>
                  </a:lnTo>
                  <a:lnTo>
                    <a:pt x="2249176" y="188116"/>
                  </a:lnTo>
                  <a:lnTo>
                    <a:pt x="2261014" y="188151"/>
                  </a:lnTo>
                  <a:lnTo>
                    <a:pt x="2272852" y="188180"/>
                  </a:lnTo>
                  <a:lnTo>
                    <a:pt x="2284689" y="188205"/>
                  </a:lnTo>
                  <a:lnTo>
                    <a:pt x="2296527" y="188226"/>
                  </a:lnTo>
                  <a:lnTo>
                    <a:pt x="2308365" y="188244"/>
                  </a:lnTo>
                  <a:lnTo>
                    <a:pt x="2320203" y="188259"/>
                  </a:lnTo>
                  <a:lnTo>
                    <a:pt x="2332040" y="188272"/>
                  </a:lnTo>
                  <a:lnTo>
                    <a:pt x="2343878" y="188283"/>
                  </a:lnTo>
                  <a:lnTo>
                    <a:pt x="2343878" y="188346"/>
                  </a:lnTo>
                  <a:lnTo>
                    <a:pt x="2355716" y="188346"/>
                  </a:lnTo>
                  <a:lnTo>
                    <a:pt x="2367554" y="188346"/>
                  </a:lnTo>
                  <a:lnTo>
                    <a:pt x="2379391" y="188346"/>
                  </a:lnTo>
                  <a:lnTo>
                    <a:pt x="2391229" y="188346"/>
                  </a:lnTo>
                  <a:lnTo>
                    <a:pt x="2403067" y="188346"/>
                  </a:lnTo>
                  <a:lnTo>
                    <a:pt x="2414905" y="188346"/>
                  </a:lnTo>
                  <a:lnTo>
                    <a:pt x="2426743" y="188346"/>
                  </a:lnTo>
                  <a:lnTo>
                    <a:pt x="2438580" y="188346"/>
                  </a:lnTo>
                  <a:lnTo>
                    <a:pt x="2450418" y="188346"/>
                  </a:lnTo>
                  <a:lnTo>
                    <a:pt x="2462256" y="188346"/>
                  </a:lnTo>
                  <a:lnTo>
                    <a:pt x="2474094" y="188346"/>
                  </a:lnTo>
                  <a:lnTo>
                    <a:pt x="2485931" y="188346"/>
                  </a:lnTo>
                  <a:lnTo>
                    <a:pt x="2497769" y="188346"/>
                  </a:lnTo>
                  <a:lnTo>
                    <a:pt x="2509607" y="188346"/>
                  </a:lnTo>
                  <a:lnTo>
                    <a:pt x="2521445" y="188346"/>
                  </a:lnTo>
                  <a:lnTo>
                    <a:pt x="2533283" y="188346"/>
                  </a:lnTo>
                  <a:lnTo>
                    <a:pt x="2545120" y="188346"/>
                  </a:lnTo>
                  <a:lnTo>
                    <a:pt x="2556958" y="188346"/>
                  </a:lnTo>
                  <a:lnTo>
                    <a:pt x="2568796" y="188346"/>
                  </a:lnTo>
                  <a:lnTo>
                    <a:pt x="2580634" y="188346"/>
                  </a:lnTo>
                  <a:lnTo>
                    <a:pt x="2592471" y="188346"/>
                  </a:lnTo>
                  <a:lnTo>
                    <a:pt x="2604309" y="188346"/>
                  </a:lnTo>
                  <a:lnTo>
                    <a:pt x="2616147" y="188346"/>
                  </a:lnTo>
                  <a:lnTo>
                    <a:pt x="2627985" y="188346"/>
                  </a:lnTo>
                  <a:lnTo>
                    <a:pt x="2639822" y="188346"/>
                  </a:lnTo>
                  <a:lnTo>
                    <a:pt x="2651660" y="188346"/>
                  </a:lnTo>
                  <a:lnTo>
                    <a:pt x="2663498" y="188346"/>
                  </a:lnTo>
                  <a:lnTo>
                    <a:pt x="2675336" y="188346"/>
                  </a:lnTo>
                  <a:lnTo>
                    <a:pt x="2687174" y="188346"/>
                  </a:lnTo>
                  <a:lnTo>
                    <a:pt x="2699011" y="188346"/>
                  </a:lnTo>
                  <a:lnTo>
                    <a:pt x="2710849" y="188346"/>
                  </a:lnTo>
                  <a:lnTo>
                    <a:pt x="2722687" y="188346"/>
                  </a:lnTo>
                  <a:lnTo>
                    <a:pt x="2734525" y="188346"/>
                  </a:lnTo>
                  <a:lnTo>
                    <a:pt x="2746362" y="188346"/>
                  </a:lnTo>
                  <a:lnTo>
                    <a:pt x="2758200" y="188346"/>
                  </a:lnTo>
                  <a:lnTo>
                    <a:pt x="2770038" y="188346"/>
                  </a:lnTo>
                  <a:lnTo>
                    <a:pt x="2781876" y="188346"/>
                  </a:lnTo>
                  <a:lnTo>
                    <a:pt x="2793713" y="188346"/>
                  </a:lnTo>
                  <a:lnTo>
                    <a:pt x="2805551" y="188346"/>
                  </a:lnTo>
                  <a:lnTo>
                    <a:pt x="2817389" y="188346"/>
                  </a:lnTo>
                  <a:lnTo>
                    <a:pt x="2829227" y="188346"/>
                  </a:lnTo>
                  <a:lnTo>
                    <a:pt x="2841065" y="188346"/>
                  </a:lnTo>
                  <a:lnTo>
                    <a:pt x="2852902" y="188346"/>
                  </a:lnTo>
                  <a:lnTo>
                    <a:pt x="2864740" y="188346"/>
                  </a:lnTo>
                  <a:lnTo>
                    <a:pt x="2876578" y="188346"/>
                  </a:lnTo>
                  <a:lnTo>
                    <a:pt x="2888416" y="188346"/>
                  </a:lnTo>
                  <a:lnTo>
                    <a:pt x="2900253" y="188346"/>
                  </a:lnTo>
                  <a:lnTo>
                    <a:pt x="2912091" y="188346"/>
                  </a:lnTo>
                  <a:lnTo>
                    <a:pt x="2923929" y="188346"/>
                  </a:lnTo>
                  <a:lnTo>
                    <a:pt x="2935767" y="188346"/>
                  </a:lnTo>
                  <a:lnTo>
                    <a:pt x="2947604" y="188346"/>
                  </a:lnTo>
                  <a:lnTo>
                    <a:pt x="2959442" y="188346"/>
                  </a:lnTo>
                  <a:lnTo>
                    <a:pt x="2971280" y="188346"/>
                  </a:lnTo>
                  <a:lnTo>
                    <a:pt x="2983118" y="188346"/>
                  </a:lnTo>
                  <a:lnTo>
                    <a:pt x="2994956" y="188346"/>
                  </a:lnTo>
                  <a:lnTo>
                    <a:pt x="3006793" y="188346"/>
                  </a:lnTo>
                  <a:lnTo>
                    <a:pt x="3018631" y="188346"/>
                  </a:lnTo>
                  <a:lnTo>
                    <a:pt x="3030469" y="188346"/>
                  </a:lnTo>
                  <a:lnTo>
                    <a:pt x="3042307" y="188346"/>
                  </a:lnTo>
                  <a:lnTo>
                    <a:pt x="3054144" y="188346"/>
                  </a:lnTo>
                  <a:lnTo>
                    <a:pt x="3065982" y="188346"/>
                  </a:lnTo>
                  <a:lnTo>
                    <a:pt x="3077820" y="188346"/>
                  </a:lnTo>
                  <a:lnTo>
                    <a:pt x="3089658" y="188346"/>
                  </a:lnTo>
                  <a:lnTo>
                    <a:pt x="3101496" y="188346"/>
                  </a:lnTo>
                  <a:lnTo>
                    <a:pt x="3113333" y="188346"/>
                  </a:lnTo>
                  <a:lnTo>
                    <a:pt x="3125171" y="188346"/>
                  </a:lnTo>
                  <a:lnTo>
                    <a:pt x="3137009" y="188346"/>
                  </a:lnTo>
                  <a:lnTo>
                    <a:pt x="3148847" y="188346"/>
                  </a:lnTo>
                  <a:lnTo>
                    <a:pt x="3160684" y="188346"/>
                  </a:lnTo>
                  <a:lnTo>
                    <a:pt x="3172522" y="188346"/>
                  </a:lnTo>
                  <a:lnTo>
                    <a:pt x="3184360" y="188346"/>
                  </a:lnTo>
                  <a:lnTo>
                    <a:pt x="3196198" y="188346"/>
                  </a:lnTo>
                  <a:lnTo>
                    <a:pt x="3208035" y="188346"/>
                  </a:lnTo>
                  <a:lnTo>
                    <a:pt x="3219873" y="188346"/>
                  </a:lnTo>
                  <a:lnTo>
                    <a:pt x="3231711" y="188346"/>
                  </a:lnTo>
                  <a:lnTo>
                    <a:pt x="3243549" y="188346"/>
                  </a:lnTo>
                  <a:lnTo>
                    <a:pt x="3255387" y="188346"/>
                  </a:lnTo>
                  <a:lnTo>
                    <a:pt x="3267224" y="188346"/>
                  </a:lnTo>
                  <a:lnTo>
                    <a:pt x="3279062" y="188346"/>
                  </a:lnTo>
                  <a:lnTo>
                    <a:pt x="3290900" y="188346"/>
                  </a:lnTo>
                  <a:lnTo>
                    <a:pt x="3302738" y="188346"/>
                  </a:lnTo>
                  <a:lnTo>
                    <a:pt x="3314575" y="188346"/>
                  </a:lnTo>
                  <a:lnTo>
                    <a:pt x="3326413" y="188346"/>
                  </a:lnTo>
                  <a:lnTo>
                    <a:pt x="3338251" y="188346"/>
                  </a:lnTo>
                  <a:lnTo>
                    <a:pt x="3350089" y="188346"/>
                  </a:lnTo>
                  <a:lnTo>
                    <a:pt x="3361926" y="188346"/>
                  </a:lnTo>
                  <a:lnTo>
                    <a:pt x="3373764" y="188346"/>
                  </a:lnTo>
                  <a:lnTo>
                    <a:pt x="3385602" y="188346"/>
                  </a:lnTo>
                  <a:lnTo>
                    <a:pt x="3397440" y="188346"/>
                  </a:lnTo>
                  <a:lnTo>
                    <a:pt x="3409278" y="188346"/>
                  </a:lnTo>
                  <a:lnTo>
                    <a:pt x="3421115" y="188346"/>
                  </a:lnTo>
                  <a:lnTo>
                    <a:pt x="3432953" y="188346"/>
                  </a:lnTo>
                  <a:lnTo>
                    <a:pt x="3444791" y="188346"/>
                  </a:lnTo>
                  <a:lnTo>
                    <a:pt x="3456629" y="188346"/>
                  </a:lnTo>
                  <a:lnTo>
                    <a:pt x="3468466" y="188346"/>
                  </a:lnTo>
                  <a:lnTo>
                    <a:pt x="3480304" y="188346"/>
                  </a:lnTo>
                  <a:lnTo>
                    <a:pt x="3492142" y="188346"/>
                  </a:lnTo>
                  <a:lnTo>
                    <a:pt x="3503980" y="188346"/>
                  </a:lnTo>
                  <a:lnTo>
                    <a:pt x="3515818" y="188346"/>
                  </a:lnTo>
                  <a:lnTo>
                    <a:pt x="3515818" y="188346"/>
                  </a:lnTo>
                  <a:lnTo>
                    <a:pt x="3527655" y="188346"/>
                  </a:lnTo>
                  <a:lnTo>
                    <a:pt x="3539493" y="188346"/>
                  </a:lnTo>
                  <a:lnTo>
                    <a:pt x="3551331" y="188346"/>
                  </a:lnTo>
                  <a:lnTo>
                    <a:pt x="3563169" y="188346"/>
                  </a:lnTo>
                  <a:lnTo>
                    <a:pt x="3575006" y="188346"/>
                  </a:lnTo>
                  <a:lnTo>
                    <a:pt x="3586844" y="188346"/>
                  </a:lnTo>
                  <a:lnTo>
                    <a:pt x="3598682" y="188346"/>
                  </a:lnTo>
                  <a:lnTo>
                    <a:pt x="3610520" y="188346"/>
                  </a:lnTo>
                  <a:lnTo>
                    <a:pt x="3622357" y="188346"/>
                  </a:lnTo>
                  <a:lnTo>
                    <a:pt x="3634195" y="188346"/>
                  </a:lnTo>
                  <a:lnTo>
                    <a:pt x="3646033" y="188346"/>
                  </a:lnTo>
                  <a:lnTo>
                    <a:pt x="3657871" y="188346"/>
                  </a:lnTo>
                  <a:lnTo>
                    <a:pt x="3669709" y="188346"/>
                  </a:lnTo>
                  <a:lnTo>
                    <a:pt x="3681546" y="188346"/>
                  </a:lnTo>
                  <a:lnTo>
                    <a:pt x="3693384" y="188346"/>
                  </a:lnTo>
                  <a:lnTo>
                    <a:pt x="3705222" y="188346"/>
                  </a:lnTo>
                  <a:lnTo>
                    <a:pt x="3717060" y="188346"/>
                  </a:lnTo>
                  <a:lnTo>
                    <a:pt x="3728897" y="188346"/>
                  </a:lnTo>
                  <a:lnTo>
                    <a:pt x="3740735" y="188346"/>
                  </a:lnTo>
                  <a:lnTo>
                    <a:pt x="3752573" y="188346"/>
                  </a:lnTo>
                  <a:lnTo>
                    <a:pt x="3764411" y="188346"/>
                  </a:lnTo>
                  <a:lnTo>
                    <a:pt x="3776248" y="188346"/>
                  </a:lnTo>
                  <a:lnTo>
                    <a:pt x="3788086" y="188346"/>
                  </a:lnTo>
                  <a:lnTo>
                    <a:pt x="3799924" y="188346"/>
                  </a:lnTo>
                  <a:lnTo>
                    <a:pt x="3811762" y="188346"/>
                  </a:lnTo>
                  <a:lnTo>
                    <a:pt x="3823600" y="188346"/>
                  </a:lnTo>
                  <a:lnTo>
                    <a:pt x="3835437" y="188346"/>
                  </a:lnTo>
                  <a:lnTo>
                    <a:pt x="3847275" y="188346"/>
                  </a:lnTo>
                  <a:lnTo>
                    <a:pt x="3859113" y="188346"/>
                  </a:lnTo>
                  <a:lnTo>
                    <a:pt x="3870951" y="188346"/>
                  </a:lnTo>
                  <a:lnTo>
                    <a:pt x="3882788" y="188346"/>
                  </a:lnTo>
                  <a:lnTo>
                    <a:pt x="3894626" y="188346"/>
                  </a:lnTo>
                  <a:lnTo>
                    <a:pt x="3906464" y="188346"/>
                  </a:lnTo>
                  <a:lnTo>
                    <a:pt x="3918302" y="188346"/>
                  </a:lnTo>
                  <a:lnTo>
                    <a:pt x="3930139" y="188346"/>
                  </a:lnTo>
                  <a:lnTo>
                    <a:pt x="3941977" y="188346"/>
                  </a:lnTo>
                  <a:lnTo>
                    <a:pt x="3953815" y="188346"/>
                  </a:lnTo>
                  <a:lnTo>
                    <a:pt x="3965653" y="188346"/>
                  </a:lnTo>
                  <a:lnTo>
                    <a:pt x="3977491" y="188346"/>
                  </a:lnTo>
                  <a:lnTo>
                    <a:pt x="3989328" y="188346"/>
                  </a:lnTo>
                  <a:lnTo>
                    <a:pt x="4001166" y="188346"/>
                  </a:lnTo>
                  <a:lnTo>
                    <a:pt x="4013004" y="188346"/>
                  </a:lnTo>
                  <a:lnTo>
                    <a:pt x="4024842" y="188346"/>
                  </a:lnTo>
                  <a:lnTo>
                    <a:pt x="4036679" y="188346"/>
                  </a:lnTo>
                  <a:lnTo>
                    <a:pt x="4048517" y="188346"/>
                  </a:lnTo>
                  <a:lnTo>
                    <a:pt x="4060355" y="188346"/>
                  </a:lnTo>
                  <a:lnTo>
                    <a:pt x="4072193" y="188346"/>
                  </a:lnTo>
                  <a:lnTo>
                    <a:pt x="4084031" y="188346"/>
                  </a:lnTo>
                  <a:lnTo>
                    <a:pt x="4095868" y="188346"/>
                  </a:lnTo>
                  <a:lnTo>
                    <a:pt x="4107706" y="188346"/>
                  </a:lnTo>
                  <a:lnTo>
                    <a:pt x="4119544" y="188346"/>
                  </a:lnTo>
                  <a:lnTo>
                    <a:pt x="4131382" y="188346"/>
                  </a:lnTo>
                  <a:lnTo>
                    <a:pt x="4143219" y="188346"/>
                  </a:lnTo>
                  <a:lnTo>
                    <a:pt x="4155057" y="188346"/>
                  </a:lnTo>
                  <a:lnTo>
                    <a:pt x="4166895" y="188346"/>
                  </a:lnTo>
                  <a:lnTo>
                    <a:pt x="4178733" y="188346"/>
                  </a:lnTo>
                  <a:lnTo>
                    <a:pt x="4190570" y="188346"/>
                  </a:lnTo>
                  <a:lnTo>
                    <a:pt x="4202408" y="188346"/>
                  </a:lnTo>
                  <a:lnTo>
                    <a:pt x="4214246" y="188346"/>
                  </a:lnTo>
                  <a:lnTo>
                    <a:pt x="4226084" y="188346"/>
                  </a:lnTo>
                  <a:lnTo>
                    <a:pt x="4237922" y="188346"/>
                  </a:lnTo>
                  <a:lnTo>
                    <a:pt x="4249759" y="188346"/>
                  </a:lnTo>
                  <a:lnTo>
                    <a:pt x="4261597" y="188346"/>
                  </a:lnTo>
                  <a:lnTo>
                    <a:pt x="4273435" y="188346"/>
                  </a:lnTo>
                  <a:lnTo>
                    <a:pt x="4285273" y="188346"/>
                  </a:lnTo>
                  <a:lnTo>
                    <a:pt x="4297110" y="188346"/>
                  </a:lnTo>
                  <a:lnTo>
                    <a:pt x="4308948" y="188346"/>
                  </a:lnTo>
                  <a:lnTo>
                    <a:pt x="4320786" y="188346"/>
                  </a:lnTo>
                  <a:lnTo>
                    <a:pt x="4332624" y="188346"/>
                  </a:lnTo>
                  <a:lnTo>
                    <a:pt x="4344461" y="188346"/>
                  </a:lnTo>
                  <a:lnTo>
                    <a:pt x="4356299" y="188346"/>
                  </a:lnTo>
                  <a:lnTo>
                    <a:pt x="4368137" y="188346"/>
                  </a:lnTo>
                  <a:lnTo>
                    <a:pt x="4379975" y="188346"/>
                  </a:lnTo>
                  <a:lnTo>
                    <a:pt x="4391813" y="188346"/>
                  </a:lnTo>
                  <a:lnTo>
                    <a:pt x="4403650" y="188346"/>
                  </a:lnTo>
                  <a:lnTo>
                    <a:pt x="4415488" y="188346"/>
                  </a:lnTo>
                  <a:lnTo>
                    <a:pt x="4427326" y="188346"/>
                  </a:lnTo>
                  <a:lnTo>
                    <a:pt x="4439164" y="188346"/>
                  </a:lnTo>
                  <a:lnTo>
                    <a:pt x="4451001" y="188346"/>
                  </a:lnTo>
                  <a:lnTo>
                    <a:pt x="4462839" y="188346"/>
                  </a:lnTo>
                  <a:lnTo>
                    <a:pt x="4474677" y="188346"/>
                  </a:lnTo>
                  <a:lnTo>
                    <a:pt x="4486515" y="188346"/>
                  </a:lnTo>
                  <a:lnTo>
                    <a:pt x="4498352" y="188346"/>
                  </a:lnTo>
                  <a:lnTo>
                    <a:pt x="4510190" y="188346"/>
                  </a:lnTo>
                  <a:lnTo>
                    <a:pt x="4522028" y="188346"/>
                  </a:lnTo>
                  <a:lnTo>
                    <a:pt x="4533866" y="188346"/>
                  </a:lnTo>
                  <a:lnTo>
                    <a:pt x="4545704" y="188346"/>
                  </a:lnTo>
                  <a:lnTo>
                    <a:pt x="4557541" y="188346"/>
                  </a:lnTo>
                  <a:lnTo>
                    <a:pt x="4569379" y="188346"/>
                  </a:lnTo>
                  <a:lnTo>
                    <a:pt x="4581217" y="188346"/>
                  </a:lnTo>
                  <a:lnTo>
                    <a:pt x="4593055" y="188346"/>
                  </a:lnTo>
                  <a:lnTo>
                    <a:pt x="4604892" y="188346"/>
                  </a:lnTo>
                  <a:lnTo>
                    <a:pt x="4616730" y="188346"/>
                  </a:lnTo>
                  <a:lnTo>
                    <a:pt x="4628568" y="188346"/>
                  </a:lnTo>
                  <a:lnTo>
                    <a:pt x="4640406" y="188346"/>
                  </a:lnTo>
                  <a:lnTo>
                    <a:pt x="4652244" y="188346"/>
                  </a:lnTo>
                  <a:lnTo>
                    <a:pt x="4664081" y="188346"/>
                  </a:lnTo>
                  <a:lnTo>
                    <a:pt x="4675919" y="188346"/>
                  </a:lnTo>
                  <a:lnTo>
                    <a:pt x="4687757" y="188346"/>
                  </a:lnTo>
                </a:path>
              </a:pathLst>
            </a:custGeom>
            <a:ln w="40651" cap="flat">
              <a:solidFill>
                <a:srgbClr val="E8E8E8">
                  <a:alpha val="100000"/>
                </a:srgbClr>
              </a:solidFill>
              <a:prstDash val="solid"/>
              <a:round/>
            </a:ln>
          </p:spPr>
          <p:txBody>
            <a:bodyPr/>
            <a:lstStyle/>
            <a:p/>
          </p:txBody>
        </p:sp>
        <p:sp>
          <p:nvSpPr>
            <p:cNvPr id="42" name="pl42"/>
            <p:cNvSpPr/>
            <p:nvPr/>
          </p:nvSpPr>
          <p:spPr>
            <a:xfrm>
              <a:off x="2482252" y="3918681"/>
              <a:ext cx="4687757" cy="376567"/>
            </a:xfrm>
            <a:custGeom>
              <a:avLst/>
              <a:pathLst>
                <a:path w="4687757" h="376567">
                  <a:moveTo>
                    <a:pt x="0" y="188220"/>
                  </a:moveTo>
                  <a:lnTo>
                    <a:pt x="11837" y="188209"/>
                  </a:lnTo>
                  <a:lnTo>
                    <a:pt x="23675" y="188196"/>
                  </a:lnTo>
                  <a:lnTo>
                    <a:pt x="35513" y="188181"/>
                  </a:lnTo>
                  <a:lnTo>
                    <a:pt x="47351" y="188163"/>
                  </a:lnTo>
                  <a:lnTo>
                    <a:pt x="59188" y="188142"/>
                  </a:lnTo>
                  <a:lnTo>
                    <a:pt x="71026" y="188117"/>
                  </a:lnTo>
                  <a:lnTo>
                    <a:pt x="82864" y="188088"/>
                  </a:lnTo>
                  <a:lnTo>
                    <a:pt x="94702" y="188053"/>
                  </a:lnTo>
                  <a:lnTo>
                    <a:pt x="106539" y="188013"/>
                  </a:lnTo>
                  <a:lnTo>
                    <a:pt x="118377" y="187966"/>
                  </a:lnTo>
                  <a:lnTo>
                    <a:pt x="130215" y="187910"/>
                  </a:lnTo>
                  <a:lnTo>
                    <a:pt x="142053" y="187845"/>
                  </a:lnTo>
                  <a:lnTo>
                    <a:pt x="153891" y="187768"/>
                  </a:lnTo>
                  <a:lnTo>
                    <a:pt x="165728" y="187678"/>
                  </a:lnTo>
                  <a:lnTo>
                    <a:pt x="177566" y="187572"/>
                  </a:lnTo>
                  <a:lnTo>
                    <a:pt x="189404" y="187448"/>
                  </a:lnTo>
                  <a:lnTo>
                    <a:pt x="201242" y="187302"/>
                  </a:lnTo>
                  <a:lnTo>
                    <a:pt x="213079" y="187131"/>
                  </a:lnTo>
                  <a:lnTo>
                    <a:pt x="224917" y="186931"/>
                  </a:lnTo>
                  <a:lnTo>
                    <a:pt x="236755" y="186696"/>
                  </a:lnTo>
                  <a:lnTo>
                    <a:pt x="248593" y="186420"/>
                  </a:lnTo>
                  <a:lnTo>
                    <a:pt x="260430" y="186097"/>
                  </a:lnTo>
                  <a:lnTo>
                    <a:pt x="272268" y="185719"/>
                  </a:lnTo>
                  <a:lnTo>
                    <a:pt x="284106" y="185276"/>
                  </a:lnTo>
                  <a:lnTo>
                    <a:pt x="295944" y="184758"/>
                  </a:lnTo>
                  <a:lnTo>
                    <a:pt x="307782" y="184154"/>
                  </a:lnTo>
                  <a:lnTo>
                    <a:pt x="319619" y="183448"/>
                  </a:lnTo>
                  <a:lnTo>
                    <a:pt x="331457" y="182625"/>
                  </a:lnTo>
                  <a:lnTo>
                    <a:pt x="343295" y="181668"/>
                  </a:lnTo>
                  <a:lnTo>
                    <a:pt x="355133" y="180555"/>
                  </a:lnTo>
                  <a:lnTo>
                    <a:pt x="366970" y="179264"/>
                  </a:lnTo>
                  <a:lnTo>
                    <a:pt x="378808" y="177771"/>
                  </a:lnTo>
                  <a:lnTo>
                    <a:pt x="390646" y="176046"/>
                  </a:lnTo>
                  <a:lnTo>
                    <a:pt x="402484" y="174062"/>
                  </a:lnTo>
                  <a:lnTo>
                    <a:pt x="414321" y="171786"/>
                  </a:lnTo>
                  <a:lnTo>
                    <a:pt x="426159" y="169186"/>
                  </a:lnTo>
                  <a:lnTo>
                    <a:pt x="437997" y="166228"/>
                  </a:lnTo>
                  <a:lnTo>
                    <a:pt x="449835" y="162881"/>
                  </a:lnTo>
                  <a:lnTo>
                    <a:pt x="461673" y="159115"/>
                  </a:lnTo>
                  <a:lnTo>
                    <a:pt x="473510" y="154906"/>
                  </a:lnTo>
                  <a:lnTo>
                    <a:pt x="485348" y="150234"/>
                  </a:lnTo>
                  <a:lnTo>
                    <a:pt x="497186" y="145090"/>
                  </a:lnTo>
                  <a:lnTo>
                    <a:pt x="509024" y="139477"/>
                  </a:lnTo>
                  <a:lnTo>
                    <a:pt x="520861" y="133410"/>
                  </a:lnTo>
                  <a:lnTo>
                    <a:pt x="532699" y="126921"/>
                  </a:lnTo>
                  <a:lnTo>
                    <a:pt x="544537" y="120056"/>
                  </a:lnTo>
                  <a:lnTo>
                    <a:pt x="556375" y="112880"/>
                  </a:lnTo>
                  <a:lnTo>
                    <a:pt x="568213" y="105469"/>
                  </a:lnTo>
                  <a:lnTo>
                    <a:pt x="580050" y="97913"/>
                  </a:lnTo>
                  <a:lnTo>
                    <a:pt x="591888" y="90307"/>
                  </a:lnTo>
                  <a:lnTo>
                    <a:pt x="603726" y="82750"/>
                  </a:lnTo>
                  <a:lnTo>
                    <a:pt x="615564" y="75339"/>
                  </a:lnTo>
                  <a:lnTo>
                    <a:pt x="627401" y="68163"/>
                  </a:lnTo>
                  <a:lnTo>
                    <a:pt x="639239" y="61299"/>
                  </a:lnTo>
                  <a:lnTo>
                    <a:pt x="651077" y="54809"/>
                  </a:lnTo>
                  <a:lnTo>
                    <a:pt x="662915" y="48742"/>
                  </a:lnTo>
                  <a:lnTo>
                    <a:pt x="674752" y="43129"/>
                  </a:lnTo>
                  <a:lnTo>
                    <a:pt x="686590" y="37986"/>
                  </a:lnTo>
                  <a:lnTo>
                    <a:pt x="698428" y="33314"/>
                  </a:lnTo>
                  <a:lnTo>
                    <a:pt x="710266" y="29104"/>
                  </a:lnTo>
                  <a:lnTo>
                    <a:pt x="722104" y="25338"/>
                  </a:lnTo>
                  <a:lnTo>
                    <a:pt x="733941" y="21991"/>
                  </a:lnTo>
                  <a:lnTo>
                    <a:pt x="745779" y="19034"/>
                  </a:lnTo>
                  <a:lnTo>
                    <a:pt x="757617" y="16433"/>
                  </a:lnTo>
                  <a:lnTo>
                    <a:pt x="769455" y="14157"/>
                  </a:lnTo>
                  <a:lnTo>
                    <a:pt x="781292" y="12173"/>
                  </a:lnTo>
                  <a:lnTo>
                    <a:pt x="793130" y="10449"/>
                  </a:lnTo>
                  <a:lnTo>
                    <a:pt x="804968" y="8955"/>
                  </a:lnTo>
                  <a:lnTo>
                    <a:pt x="816806" y="7665"/>
                  </a:lnTo>
                  <a:lnTo>
                    <a:pt x="828643" y="6552"/>
                  </a:lnTo>
                  <a:lnTo>
                    <a:pt x="840481" y="5594"/>
                  </a:lnTo>
                  <a:lnTo>
                    <a:pt x="852319" y="4771"/>
                  </a:lnTo>
                  <a:lnTo>
                    <a:pt x="864157" y="4066"/>
                  </a:lnTo>
                  <a:lnTo>
                    <a:pt x="875995" y="3461"/>
                  </a:lnTo>
                  <a:lnTo>
                    <a:pt x="887832" y="2943"/>
                  </a:lnTo>
                  <a:lnTo>
                    <a:pt x="899670" y="2501"/>
                  </a:lnTo>
                  <a:lnTo>
                    <a:pt x="911508" y="2123"/>
                  </a:lnTo>
                  <a:lnTo>
                    <a:pt x="923346" y="1800"/>
                  </a:lnTo>
                  <a:lnTo>
                    <a:pt x="935183" y="1524"/>
                  </a:lnTo>
                  <a:lnTo>
                    <a:pt x="947021" y="1289"/>
                  </a:lnTo>
                  <a:lnTo>
                    <a:pt x="958859" y="1088"/>
                  </a:lnTo>
                  <a:lnTo>
                    <a:pt x="970697" y="917"/>
                  </a:lnTo>
                  <a:lnTo>
                    <a:pt x="982534" y="771"/>
                  </a:lnTo>
                  <a:lnTo>
                    <a:pt x="994372" y="647"/>
                  </a:lnTo>
                  <a:lnTo>
                    <a:pt x="1006210" y="541"/>
                  </a:lnTo>
                  <a:lnTo>
                    <a:pt x="1018048" y="451"/>
                  </a:lnTo>
                  <a:lnTo>
                    <a:pt x="1029886" y="375"/>
                  </a:lnTo>
                  <a:lnTo>
                    <a:pt x="1041723" y="309"/>
                  </a:lnTo>
                  <a:lnTo>
                    <a:pt x="1053561" y="254"/>
                  </a:lnTo>
                  <a:lnTo>
                    <a:pt x="1065399" y="207"/>
                  </a:lnTo>
                  <a:lnTo>
                    <a:pt x="1077237" y="166"/>
                  </a:lnTo>
                  <a:lnTo>
                    <a:pt x="1089074" y="132"/>
                  </a:lnTo>
                  <a:lnTo>
                    <a:pt x="1100912" y="103"/>
                  </a:lnTo>
                  <a:lnTo>
                    <a:pt x="1112750" y="78"/>
                  </a:lnTo>
                  <a:lnTo>
                    <a:pt x="1124588" y="57"/>
                  </a:lnTo>
                  <a:lnTo>
                    <a:pt x="1136426" y="39"/>
                  </a:lnTo>
                  <a:lnTo>
                    <a:pt x="1148263" y="24"/>
                  </a:lnTo>
                  <a:lnTo>
                    <a:pt x="1160101" y="11"/>
                  </a:lnTo>
                  <a:lnTo>
                    <a:pt x="1171939" y="0"/>
                  </a:lnTo>
                  <a:lnTo>
                    <a:pt x="1171939" y="63"/>
                  </a:lnTo>
                  <a:lnTo>
                    <a:pt x="1183777" y="85"/>
                  </a:lnTo>
                  <a:lnTo>
                    <a:pt x="1195614" y="111"/>
                  </a:lnTo>
                  <a:lnTo>
                    <a:pt x="1207452" y="141"/>
                  </a:lnTo>
                  <a:lnTo>
                    <a:pt x="1219290" y="177"/>
                  </a:lnTo>
                  <a:lnTo>
                    <a:pt x="1231128" y="220"/>
                  </a:lnTo>
                  <a:lnTo>
                    <a:pt x="1242965" y="269"/>
                  </a:lnTo>
                  <a:lnTo>
                    <a:pt x="1254803" y="328"/>
                  </a:lnTo>
                  <a:lnTo>
                    <a:pt x="1266641" y="396"/>
                  </a:lnTo>
                  <a:lnTo>
                    <a:pt x="1278479" y="477"/>
                  </a:lnTo>
                  <a:lnTo>
                    <a:pt x="1290317" y="571"/>
                  </a:lnTo>
                  <a:lnTo>
                    <a:pt x="1302154" y="683"/>
                  </a:lnTo>
                  <a:lnTo>
                    <a:pt x="1313992" y="813"/>
                  </a:lnTo>
                  <a:lnTo>
                    <a:pt x="1325830" y="966"/>
                  </a:lnTo>
                  <a:lnTo>
                    <a:pt x="1337668" y="1147"/>
                  </a:lnTo>
                  <a:lnTo>
                    <a:pt x="1349505" y="1358"/>
                  </a:lnTo>
                  <a:lnTo>
                    <a:pt x="1361343" y="1606"/>
                  </a:lnTo>
                  <a:lnTo>
                    <a:pt x="1373181" y="1898"/>
                  </a:lnTo>
                  <a:lnTo>
                    <a:pt x="1385019" y="2240"/>
                  </a:lnTo>
                  <a:lnTo>
                    <a:pt x="1396856" y="2641"/>
                  </a:lnTo>
                  <a:lnTo>
                    <a:pt x="1408694" y="3111"/>
                  </a:lnTo>
                  <a:lnTo>
                    <a:pt x="1420532" y="3663"/>
                  </a:lnTo>
                  <a:lnTo>
                    <a:pt x="1432370" y="4309"/>
                  </a:lnTo>
                  <a:lnTo>
                    <a:pt x="1444208" y="5065"/>
                  </a:lnTo>
                  <a:lnTo>
                    <a:pt x="1456045" y="5951"/>
                  </a:lnTo>
                  <a:lnTo>
                    <a:pt x="1467883" y="6986"/>
                  </a:lnTo>
                  <a:lnTo>
                    <a:pt x="1479721" y="8195"/>
                  </a:lnTo>
                  <a:lnTo>
                    <a:pt x="1491559" y="9607"/>
                  </a:lnTo>
                  <a:lnTo>
                    <a:pt x="1503396" y="11252"/>
                  </a:lnTo>
                  <a:lnTo>
                    <a:pt x="1515234" y="13167"/>
                  </a:lnTo>
                  <a:lnTo>
                    <a:pt x="1527072" y="15393"/>
                  </a:lnTo>
                  <a:lnTo>
                    <a:pt x="1538910" y="17974"/>
                  </a:lnTo>
                  <a:lnTo>
                    <a:pt x="1550748" y="20961"/>
                  </a:lnTo>
                  <a:lnTo>
                    <a:pt x="1562585" y="24410"/>
                  </a:lnTo>
                  <a:lnTo>
                    <a:pt x="1574423" y="28379"/>
                  </a:lnTo>
                  <a:lnTo>
                    <a:pt x="1586261" y="32931"/>
                  </a:lnTo>
                  <a:lnTo>
                    <a:pt x="1598099" y="38131"/>
                  </a:lnTo>
                  <a:lnTo>
                    <a:pt x="1609936" y="44046"/>
                  </a:lnTo>
                  <a:lnTo>
                    <a:pt x="1621774" y="50740"/>
                  </a:lnTo>
                  <a:lnTo>
                    <a:pt x="1633612" y="58272"/>
                  </a:lnTo>
                  <a:lnTo>
                    <a:pt x="1645450" y="66691"/>
                  </a:lnTo>
                  <a:lnTo>
                    <a:pt x="1657287" y="76035"/>
                  </a:lnTo>
                  <a:lnTo>
                    <a:pt x="1669125" y="86322"/>
                  </a:lnTo>
                  <a:lnTo>
                    <a:pt x="1680963" y="97548"/>
                  </a:lnTo>
                  <a:lnTo>
                    <a:pt x="1692801" y="109682"/>
                  </a:lnTo>
                  <a:lnTo>
                    <a:pt x="1704639" y="122661"/>
                  </a:lnTo>
                  <a:lnTo>
                    <a:pt x="1716476" y="136390"/>
                  </a:lnTo>
                  <a:lnTo>
                    <a:pt x="1728314" y="150743"/>
                  </a:lnTo>
                  <a:lnTo>
                    <a:pt x="1740152" y="165564"/>
                  </a:lnTo>
                  <a:lnTo>
                    <a:pt x="1751990" y="180677"/>
                  </a:lnTo>
                  <a:lnTo>
                    <a:pt x="1763827" y="195889"/>
                  </a:lnTo>
                  <a:lnTo>
                    <a:pt x="1775665" y="211002"/>
                  </a:lnTo>
                  <a:lnTo>
                    <a:pt x="1787503" y="225824"/>
                  </a:lnTo>
                  <a:lnTo>
                    <a:pt x="1799341" y="240177"/>
                  </a:lnTo>
                  <a:lnTo>
                    <a:pt x="1811178" y="253906"/>
                  </a:lnTo>
                  <a:lnTo>
                    <a:pt x="1823016" y="266884"/>
                  </a:lnTo>
                  <a:lnTo>
                    <a:pt x="1834854" y="279018"/>
                  </a:lnTo>
                  <a:lnTo>
                    <a:pt x="1846692" y="290244"/>
                  </a:lnTo>
                  <a:lnTo>
                    <a:pt x="1858530" y="300532"/>
                  </a:lnTo>
                  <a:lnTo>
                    <a:pt x="1870367" y="309875"/>
                  </a:lnTo>
                  <a:lnTo>
                    <a:pt x="1882205" y="318295"/>
                  </a:lnTo>
                  <a:lnTo>
                    <a:pt x="1894043" y="325826"/>
                  </a:lnTo>
                  <a:lnTo>
                    <a:pt x="1905881" y="332520"/>
                  </a:lnTo>
                  <a:lnTo>
                    <a:pt x="1917718" y="338435"/>
                  </a:lnTo>
                  <a:lnTo>
                    <a:pt x="1929556" y="343636"/>
                  </a:lnTo>
                  <a:lnTo>
                    <a:pt x="1941394" y="348188"/>
                  </a:lnTo>
                  <a:lnTo>
                    <a:pt x="1953232" y="352156"/>
                  </a:lnTo>
                  <a:lnTo>
                    <a:pt x="1965069" y="355605"/>
                  </a:lnTo>
                  <a:lnTo>
                    <a:pt x="1976907" y="358592"/>
                  </a:lnTo>
                  <a:lnTo>
                    <a:pt x="1988745" y="361174"/>
                  </a:lnTo>
                  <a:lnTo>
                    <a:pt x="2000583" y="363399"/>
                  </a:lnTo>
                  <a:lnTo>
                    <a:pt x="2012421" y="365314"/>
                  </a:lnTo>
                  <a:lnTo>
                    <a:pt x="2024258" y="366960"/>
                  </a:lnTo>
                  <a:lnTo>
                    <a:pt x="2036096" y="368371"/>
                  </a:lnTo>
                  <a:lnTo>
                    <a:pt x="2047934" y="369581"/>
                  </a:lnTo>
                  <a:lnTo>
                    <a:pt x="2059772" y="370616"/>
                  </a:lnTo>
                  <a:lnTo>
                    <a:pt x="2071609" y="371501"/>
                  </a:lnTo>
                  <a:lnTo>
                    <a:pt x="2083447" y="372258"/>
                  </a:lnTo>
                  <a:lnTo>
                    <a:pt x="2095285" y="372904"/>
                  </a:lnTo>
                  <a:lnTo>
                    <a:pt x="2107123" y="373455"/>
                  </a:lnTo>
                  <a:lnTo>
                    <a:pt x="2118961" y="373925"/>
                  </a:lnTo>
                  <a:lnTo>
                    <a:pt x="2130798" y="374327"/>
                  </a:lnTo>
                  <a:lnTo>
                    <a:pt x="2142636" y="374669"/>
                  </a:lnTo>
                  <a:lnTo>
                    <a:pt x="2154474" y="374960"/>
                  </a:lnTo>
                  <a:lnTo>
                    <a:pt x="2166312" y="375208"/>
                  </a:lnTo>
                  <a:lnTo>
                    <a:pt x="2178149" y="375420"/>
                  </a:lnTo>
                  <a:lnTo>
                    <a:pt x="2189987" y="375600"/>
                  </a:lnTo>
                  <a:lnTo>
                    <a:pt x="2201825" y="375753"/>
                  </a:lnTo>
                  <a:lnTo>
                    <a:pt x="2213663" y="375884"/>
                  </a:lnTo>
                  <a:lnTo>
                    <a:pt x="2225500" y="375995"/>
                  </a:lnTo>
                  <a:lnTo>
                    <a:pt x="2237338" y="376090"/>
                  </a:lnTo>
                  <a:lnTo>
                    <a:pt x="2249176" y="376170"/>
                  </a:lnTo>
                  <a:lnTo>
                    <a:pt x="2261014" y="376239"/>
                  </a:lnTo>
                  <a:lnTo>
                    <a:pt x="2272852" y="376297"/>
                  </a:lnTo>
                  <a:lnTo>
                    <a:pt x="2284689" y="376347"/>
                  </a:lnTo>
                  <a:lnTo>
                    <a:pt x="2296527" y="376389"/>
                  </a:lnTo>
                  <a:lnTo>
                    <a:pt x="2308365" y="376425"/>
                  </a:lnTo>
                  <a:lnTo>
                    <a:pt x="2320203" y="376455"/>
                  </a:lnTo>
                  <a:lnTo>
                    <a:pt x="2332040" y="376481"/>
                  </a:lnTo>
                  <a:lnTo>
                    <a:pt x="2343878" y="376504"/>
                  </a:lnTo>
                  <a:lnTo>
                    <a:pt x="2343878" y="376567"/>
                  </a:lnTo>
                  <a:lnTo>
                    <a:pt x="2355716" y="376556"/>
                  </a:lnTo>
                  <a:lnTo>
                    <a:pt x="2367554" y="376543"/>
                  </a:lnTo>
                  <a:lnTo>
                    <a:pt x="2379391" y="376527"/>
                  </a:lnTo>
                  <a:lnTo>
                    <a:pt x="2391229" y="376509"/>
                  </a:lnTo>
                  <a:lnTo>
                    <a:pt x="2403067" y="376488"/>
                  </a:lnTo>
                  <a:lnTo>
                    <a:pt x="2414905" y="376463"/>
                  </a:lnTo>
                  <a:lnTo>
                    <a:pt x="2426743" y="376434"/>
                  </a:lnTo>
                  <a:lnTo>
                    <a:pt x="2438580" y="376400"/>
                  </a:lnTo>
                  <a:lnTo>
                    <a:pt x="2450418" y="376360"/>
                  </a:lnTo>
                  <a:lnTo>
                    <a:pt x="2462256" y="376312"/>
                  </a:lnTo>
                  <a:lnTo>
                    <a:pt x="2474094" y="376257"/>
                  </a:lnTo>
                  <a:lnTo>
                    <a:pt x="2485931" y="376192"/>
                  </a:lnTo>
                  <a:lnTo>
                    <a:pt x="2497769" y="376115"/>
                  </a:lnTo>
                  <a:lnTo>
                    <a:pt x="2509607" y="376025"/>
                  </a:lnTo>
                  <a:lnTo>
                    <a:pt x="2521445" y="375919"/>
                  </a:lnTo>
                  <a:lnTo>
                    <a:pt x="2533283" y="375795"/>
                  </a:lnTo>
                  <a:lnTo>
                    <a:pt x="2545120" y="375649"/>
                  </a:lnTo>
                  <a:lnTo>
                    <a:pt x="2556958" y="375478"/>
                  </a:lnTo>
                  <a:lnTo>
                    <a:pt x="2568796" y="375278"/>
                  </a:lnTo>
                  <a:lnTo>
                    <a:pt x="2580634" y="375042"/>
                  </a:lnTo>
                  <a:lnTo>
                    <a:pt x="2592471" y="374767"/>
                  </a:lnTo>
                  <a:lnTo>
                    <a:pt x="2604309" y="374444"/>
                  </a:lnTo>
                  <a:lnTo>
                    <a:pt x="2616147" y="374066"/>
                  </a:lnTo>
                  <a:lnTo>
                    <a:pt x="2627985" y="373623"/>
                  </a:lnTo>
                  <a:lnTo>
                    <a:pt x="2639822" y="373105"/>
                  </a:lnTo>
                  <a:lnTo>
                    <a:pt x="2651660" y="372501"/>
                  </a:lnTo>
                  <a:lnTo>
                    <a:pt x="2663498" y="371795"/>
                  </a:lnTo>
                  <a:lnTo>
                    <a:pt x="2675336" y="370972"/>
                  </a:lnTo>
                  <a:lnTo>
                    <a:pt x="2687174" y="370015"/>
                  </a:lnTo>
                  <a:lnTo>
                    <a:pt x="2699011" y="368902"/>
                  </a:lnTo>
                  <a:lnTo>
                    <a:pt x="2710849" y="367611"/>
                  </a:lnTo>
                  <a:lnTo>
                    <a:pt x="2722687" y="366117"/>
                  </a:lnTo>
                  <a:lnTo>
                    <a:pt x="2734525" y="364393"/>
                  </a:lnTo>
                  <a:lnTo>
                    <a:pt x="2746362" y="362409"/>
                  </a:lnTo>
                  <a:lnTo>
                    <a:pt x="2758200" y="360133"/>
                  </a:lnTo>
                  <a:lnTo>
                    <a:pt x="2770038" y="357533"/>
                  </a:lnTo>
                  <a:lnTo>
                    <a:pt x="2781876" y="354575"/>
                  </a:lnTo>
                  <a:lnTo>
                    <a:pt x="2793713" y="351228"/>
                  </a:lnTo>
                  <a:lnTo>
                    <a:pt x="2805551" y="347462"/>
                  </a:lnTo>
                  <a:lnTo>
                    <a:pt x="2817389" y="343253"/>
                  </a:lnTo>
                  <a:lnTo>
                    <a:pt x="2829227" y="338581"/>
                  </a:lnTo>
                  <a:lnTo>
                    <a:pt x="2841065" y="333437"/>
                  </a:lnTo>
                  <a:lnTo>
                    <a:pt x="2852902" y="327824"/>
                  </a:lnTo>
                  <a:lnTo>
                    <a:pt x="2864740" y="321757"/>
                  </a:lnTo>
                  <a:lnTo>
                    <a:pt x="2876578" y="315268"/>
                  </a:lnTo>
                  <a:lnTo>
                    <a:pt x="2888416" y="308403"/>
                  </a:lnTo>
                  <a:lnTo>
                    <a:pt x="2900253" y="301227"/>
                  </a:lnTo>
                  <a:lnTo>
                    <a:pt x="2912091" y="293816"/>
                  </a:lnTo>
                  <a:lnTo>
                    <a:pt x="2923929" y="286259"/>
                  </a:lnTo>
                  <a:lnTo>
                    <a:pt x="2935767" y="278654"/>
                  </a:lnTo>
                  <a:lnTo>
                    <a:pt x="2947604" y="271097"/>
                  </a:lnTo>
                  <a:lnTo>
                    <a:pt x="2959442" y="263686"/>
                  </a:lnTo>
                  <a:lnTo>
                    <a:pt x="2971280" y="256510"/>
                  </a:lnTo>
                  <a:lnTo>
                    <a:pt x="2983118" y="249645"/>
                  </a:lnTo>
                  <a:lnTo>
                    <a:pt x="2994956" y="243156"/>
                  </a:lnTo>
                  <a:lnTo>
                    <a:pt x="3006793" y="237089"/>
                  </a:lnTo>
                  <a:lnTo>
                    <a:pt x="3018631" y="231476"/>
                  </a:lnTo>
                  <a:lnTo>
                    <a:pt x="3030469" y="226332"/>
                  </a:lnTo>
                  <a:lnTo>
                    <a:pt x="3042307" y="221660"/>
                  </a:lnTo>
                  <a:lnTo>
                    <a:pt x="3054144" y="217451"/>
                  </a:lnTo>
                  <a:lnTo>
                    <a:pt x="3065982" y="213685"/>
                  </a:lnTo>
                  <a:lnTo>
                    <a:pt x="3077820" y="210338"/>
                  </a:lnTo>
                  <a:lnTo>
                    <a:pt x="3089658" y="207381"/>
                  </a:lnTo>
                  <a:lnTo>
                    <a:pt x="3101496" y="204780"/>
                  </a:lnTo>
                  <a:lnTo>
                    <a:pt x="3113333" y="202504"/>
                  </a:lnTo>
                  <a:lnTo>
                    <a:pt x="3125171" y="200520"/>
                  </a:lnTo>
                  <a:lnTo>
                    <a:pt x="3137009" y="198796"/>
                  </a:lnTo>
                  <a:lnTo>
                    <a:pt x="3148847" y="197302"/>
                  </a:lnTo>
                  <a:lnTo>
                    <a:pt x="3160684" y="196011"/>
                  </a:lnTo>
                  <a:lnTo>
                    <a:pt x="3172522" y="194899"/>
                  </a:lnTo>
                  <a:lnTo>
                    <a:pt x="3184360" y="193941"/>
                  </a:lnTo>
                  <a:lnTo>
                    <a:pt x="3196198" y="193118"/>
                  </a:lnTo>
                  <a:lnTo>
                    <a:pt x="3208035" y="192413"/>
                  </a:lnTo>
                  <a:lnTo>
                    <a:pt x="3219873" y="191808"/>
                  </a:lnTo>
                  <a:lnTo>
                    <a:pt x="3231711" y="191290"/>
                  </a:lnTo>
                  <a:lnTo>
                    <a:pt x="3243549" y="190848"/>
                  </a:lnTo>
                  <a:lnTo>
                    <a:pt x="3255387" y="190469"/>
                  </a:lnTo>
                  <a:lnTo>
                    <a:pt x="3267224" y="190146"/>
                  </a:lnTo>
                  <a:lnTo>
                    <a:pt x="3279062" y="189871"/>
                  </a:lnTo>
                  <a:lnTo>
                    <a:pt x="3290900" y="189635"/>
                  </a:lnTo>
                  <a:lnTo>
                    <a:pt x="3302738" y="189435"/>
                  </a:lnTo>
                  <a:lnTo>
                    <a:pt x="3314575" y="189264"/>
                  </a:lnTo>
                  <a:lnTo>
                    <a:pt x="3326413" y="189118"/>
                  </a:lnTo>
                  <a:lnTo>
                    <a:pt x="3338251" y="188994"/>
                  </a:lnTo>
                  <a:lnTo>
                    <a:pt x="3350089" y="188888"/>
                  </a:lnTo>
                  <a:lnTo>
                    <a:pt x="3361926" y="188798"/>
                  </a:lnTo>
                  <a:lnTo>
                    <a:pt x="3373764" y="188722"/>
                  </a:lnTo>
                  <a:lnTo>
                    <a:pt x="3385602" y="188656"/>
                  </a:lnTo>
                  <a:lnTo>
                    <a:pt x="3397440" y="188601"/>
                  </a:lnTo>
                  <a:lnTo>
                    <a:pt x="3409278" y="188553"/>
                  </a:lnTo>
                  <a:lnTo>
                    <a:pt x="3421115" y="188513"/>
                  </a:lnTo>
                  <a:lnTo>
                    <a:pt x="3432953" y="188479"/>
                  </a:lnTo>
                  <a:lnTo>
                    <a:pt x="3444791" y="188450"/>
                  </a:lnTo>
                  <a:lnTo>
                    <a:pt x="3456629" y="188425"/>
                  </a:lnTo>
                  <a:lnTo>
                    <a:pt x="3468466" y="188404"/>
                  </a:lnTo>
                  <a:lnTo>
                    <a:pt x="3480304" y="188386"/>
                  </a:lnTo>
                  <a:lnTo>
                    <a:pt x="3492142" y="188370"/>
                  </a:lnTo>
                  <a:lnTo>
                    <a:pt x="3503980" y="188357"/>
                  </a:lnTo>
                  <a:lnTo>
                    <a:pt x="3515818" y="188346"/>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3165293"/>
              <a:ext cx="4687757" cy="188283"/>
            </a:xfrm>
            <a:custGeom>
              <a:avLst/>
              <a:pathLst>
                <a:path w="4687757" h="188283">
                  <a:moveTo>
                    <a:pt x="0" y="188220"/>
                  </a:moveTo>
                  <a:lnTo>
                    <a:pt x="11837" y="188209"/>
                  </a:lnTo>
                  <a:lnTo>
                    <a:pt x="23675" y="188196"/>
                  </a:lnTo>
                  <a:lnTo>
                    <a:pt x="35513" y="188181"/>
                  </a:lnTo>
                  <a:lnTo>
                    <a:pt x="47351" y="188163"/>
                  </a:lnTo>
                  <a:lnTo>
                    <a:pt x="59188" y="188142"/>
                  </a:lnTo>
                  <a:lnTo>
                    <a:pt x="71026" y="188117"/>
                  </a:lnTo>
                  <a:lnTo>
                    <a:pt x="82864" y="188088"/>
                  </a:lnTo>
                  <a:lnTo>
                    <a:pt x="94702" y="188053"/>
                  </a:lnTo>
                  <a:lnTo>
                    <a:pt x="106539" y="188013"/>
                  </a:lnTo>
                  <a:lnTo>
                    <a:pt x="118377" y="187966"/>
                  </a:lnTo>
                  <a:lnTo>
                    <a:pt x="130215" y="187910"/>
                  </a:lnTo>
                  <a:lnTo>
                    <a:pt x="142053" y="187845"/>
                  </a:lnTo>
                  <a:lnTo>
                    <a:pt x="153891" y="187768"/>
                  </a:lnTo>
                  <a:lnTo>
                    <a:pt x="165728" y="187678"/>
                  </a:lnTo>
                  <a:lnTo>
                    <a:pt x="177566" y="187572"/>
                  </a:lnTo>
                  <a:lnTo>
                    <a:pt x="189404" y="187448"/>
                  </a:lnTo>
                  <a:lnTo>
                    <a:pt x="201242" y="187302"/>
                  </a:lnTo>
                  <a:lnTo>
                    <a:pt x="213079" y="187131"/>
                  </a:lnTo>
                  <a:lnTo>
                    <a:pt x="224917" y="186931"/>
                  </a:lnTo>
                  <a:lnTo>
                    <a:pt x="236755" y="186696"/>
                  </a:lnTo>
                  <a:lnTo>
                    <a:pt x="248593" y="186420"/>
                  </a:lnTo>
                  <a:lnTo>
                    <a:pt x="260430" y="186097"/>
                  </a:lnTo>
                  <a:lnTo>
                    <a:pt x="272268" y="185719"/>
                  </a:lnTo>
                  <a:lnTo>
                    <a:pt x="284106" y="185276"/>
                  </a:lnTo>
                  <a:lnTo>
                    <a:pt x="295944" y="184758"/>
                  </a:lnTo>
                  <a:lnTo>
                    <a:pt x="307782" y="184154"/>
                  </a:lnTo>
                  <a:lnTo>
                    <a:pt x="319619" y="183448"/>
                  </a:lnTo>
                  <a:lnTo>
                    <a:pt x="331457" y="182625"/>
                  </a:lnTo>
                  <a:lnTo>
                    <a:pt x="343295" y="181668"/>
                  </a:lnTo>
                  <a:lnTo>
                    <a:pt x="355133" y="180555"/>
                  </a:lnTo>
                  <a:lnTo>
                    <a:pt x="366970" y="179264"/>
                  </a:lnTo>
                  <a:lnTo>
                    <a:pt x="378808" y="177771"/>
                  </a:lnTo>
                  <a:lnTo>
                    <a:pt x="390646" y="176046"/>
                  </a:lnTo>
                  <a:lnTo>
                    <a:pt x="402484" y="174062"/>
                  </a:lnTo>
                  <a:lnTo>
                    <a:pt x="414321" y="171786"/>
                  </a:lnTo>
                  <a:lnTo>
                    <a:pt x="426159" y="169186"/>
                  </a:lnTo>
                  <a:lnTo>
                    <a:pt x="437997" y="166228"/>
                  </a:lnTo>
                  <a:lnTo>
                    <a:pt x="449835" y="162881"/>
                  </a:lnTo>
                  <a:lnTo>
                    <a:pt x="461673" y="159115"/>
                  </a:lnTo>
                  <a:lnTo>
                    <a:pt x="473510" y="154906"/>
                  </a:lnTo>
                  <a:lnTo>
                    <a:pt x="485348" y="150234"/>
                  </a:lnTo>
                  <a:lnTo>
                    <a:pt x="497186" y="145090"/>
                  </a:lnTo>
                  <a:lnTo>
                    <a:pt x="509024" y="139477"/>
                  </a:lnTo>
                  <a:lnTo>
                    <a:pt x="520861" y="133410"/>
                  </a:lnTo>
                  <a:lnTo>
                    <a:pt x="532699" y="126921"/>
                  </a:lnTo>
                  <a:lnTo>
                    <a:pt x="544537" y="120056"/>
                  </a:lnTo>
                  <a:lnTo>
                    <a:pt x="556375" y="112880"/>
                  </a:lnTo>
                  <a:lnTo>
                    <a:pt x="568213" y="105469"/>
                  </a:lnTo>
                  <a:lnTo>
                    <a:pt x="580050" y="97913"/>
                  </a:lnTo>
                  <a:lnTo>
                    <a:pt x="591888" y="90307"/>
                  </a:lnTo>
                  <a:lnTo>
                    <a:pt x="603726" y="82750"/>
                  </a:lnTo>
                  <a:lnTo>
                    <a:pt x="615564" y="75339"/>
                  </a:lnTo>
                  <a:lnTo>
                    <a:pt x="627401" y="68163"/>
                  </a:lnTo>
                  <a:lnTo>
                    <a:pt x="639239" y="61299"/>
                  </a:lnTo>
                  <a:lnTo>
                    <a:pt x="651077" y="54809"/>
                  </a:lnTo>
                  <a:lnTo>
                    <a:pt x="662915" y="48742"/>
                  </a:lnTo>
                  <a:lnTo>
                    <a:pt x="674752" y="43129"/>
                  </a:lnTo>
                  <a:lnTo>
                    <a:pt x="686590" y="37986"/>
                  </a:lnTo>
                  <a:lnTo>
                    <a:pt x="698428" y="33314"/>
                  </a:lnTo>
                  <a:lnTo>
                    <a:pt x="710266" y="29104"/>
                  </a:lnTo>
                  <a:lnTo>
                    <a:pt x="722104" y="25338"/>
                  </a:lnTo>
                  <a:lnTo>
                    <a:pt x="733941" y="21991"/>
                  </a:lnTo>
                  <a:lnTo>
                    <a:pt x="745779" y="19034"/>
                  </a:lnTo>
                  <a:lnTo>
                    <a:pt x="757617" y="16433"/>
                  </a:lnTo>
                  <a:lnTo>
                    <a:pt x="769455" y="14157"/>
                  </a:lnTo>
                  <a:lnTo>
                    <a:pt x="781292" y="12173"/>
                  </a:lnTo>
                  <a:lnTo>
                    <a:pt x="793130" y="10449"/>
                  </a:lnTo>
                  <a:lnTo>
                    <a:pt x="804968" y="8955"/>
                  </a:lnTo>
                  <a:lnTo>
                    <a:pt x="816806" y="7665"/>
                  </a:lnTo>
                  <a:lnTo>
                    <a:pt x="828643" y="6552"/>
                  </a:lnTo>
                  <a:lnTo>
                    <a:pt x="840481" y="5594"/>
                  </a:lnTo>
                  <a:lnTo>
                    <a:pt x="852319" y="4771"/>
                  </a:lnTo>
                  <a:lnTo>
                    <a:pt x="864157" y="4066"/>
                  </a:lnTo>
                  <a:lnTo>
                    <a:pt x="875995" y="3461"/>
                  </a:lnTo>
                  <a:lnTo>
                    <a:pt x="887832" y="2943"/>
                  </a:lnTo>
                  <a:lnTo>
                    <a:pt x="899670" y="2501"/>
                  </a:lnTo>
                  <a:lnTo>
                    <a:pt x="911508" y="2123"/>
                  </a:lnTo>
                  <a:lnTo>
                    <a:pt x="923346" y="1800"/>
                  </a:lnTo>
                  <a:lnTo>
                    <a:pt x="935183" y="1524"/>
                  </a:lnTo>
                  <a:lnTo>
                    <a:pt x="947021" y="1289"/>
                  </a:lnTo>
                  <a:lnTo>
                    <a:pt x="958859" y="1088"/>
                  </a:lnTo>
                  <a:lnTo>
                    <a:pt x="970697" y="917"/>
                  </a:lnTo>
                  <a:lnTo>
                    <a:pt x="982534" y="771"/>
                  </a:lnTo>
                  <a:lnTo>
                    <a:pt x="994372" y="647"/>
                  </a:lnTo>
                  <a:lnTo>
                    <a:pt x="1006210" y="541"/>
                  </a:lnTo>
                  <a:lnTo>
                    <a:pt x="1018048" y="451"/>
                  </a:lnTo>
                  <a:lnTo>
                    <a:pt x="1029886" y="375"/>
                  </a:lnTo>
                  <a:lnTo>
                    <a:pt x="1041723" y="309"/>
                  </a:lnTo>
                  <a:lnTo>
                    <a:pt x="1053561" y="254"/>
                  </a:lnTo>
                  <a:lnTo>
                    <a:pt x="1065399" y="207"/>
                  </a:lnTo>
                  <a:lnTo>
                    <a:pt x="1077237" y="166"/>
                  </a:lnTo>
                  <a:lnTo>
                    <a:pt x="1089074" y="132"/>
                  </a:lnTo>
                  <a:lnTo>
                    <a:pt x="1100912" y="103"/>
                  </a:lnTo>
                  <a:lnTo>
                    <a:pt x="1112750" y="78"/>
                  </a:lnTo>
                  <a:lnTo>
                    <a:pt x="1124588" y="57"/>
                  </a:lnTo>
                  <a:lnTo>
                    <a:pt x="1136426" y="39"/>
                  </a:lnTo>
                  <a:lnTo>
                    <a:pt x="1148263" y="24"/>
                  </a:lnTo>
                  <a:lnTo>
                    <a:pt x="1160101" y="11"/>
                  </a:lnTo>
                  <a:lnTo>
                    <a:pt x="1171939" y="0"/>
                  </a:lnTo>
                  <a:lnTo>
                    <a:pt x="1171939" y="0"/>
                  </a:lnTo>
                  <a:lnTo>
                    <a:pt x="1183777" y="11"/>
                  </a:lnTo>
                  <a:lnTo>
                    <a:pt x="1195614" y="24"/>
                  </a:lnTo>
                  <a:lnTo>
                    <a:pt x="1207452" y="39"/>
                  </a:lnTo>
                  <a:lnTo>
                    <a:pt x="1219290" y="57"/>
                  </a:lnTo>
                  <a:lnTo>
                    <a:pt x="1231128" y="78"/>
                  </a:lnTo>
                  <a:lnTo>
                    <a:pt x="1242965" y="103"/>
                  </a:lnTo>
                  <a:lnTo>
                    <a:pt x="1254803" y="132"/>
                  </a:lnTo>
                  <a:lnTo>
                    <a:pt x="1266641" y="166"/>
                  </a:lnTo>
                  <a:lnTo>
                    <a:pt x="1278479" y="207"/>
                  </a:lnTo>
                  <a:lnTo>
                    <a:pt x="1290317" y="254"/>
                  </a:lnTo>
                  <a:lnTo>
                    <a:pt x="1302154" y="309"/>
                  </a:lnTo>
                  <a:lnTo>
                    <a:pt x="1313992" y="375"/>
                  </a:lnTo>
                  <a:lnTo>
                    <a:pt x="1325830" y="451"/>
                  </a:lnTo>
                  <a:lnTo>
                    <a:pt x="1337668" y="541"/>
                  </a:lnTo>
                  <a:lnTo>
                    <a:pt x="1349505" y="647"/>
                  </a:lnTo>
                  <a:lnTo>
                    <a:pt x="1361343" y="771"/>
                  </a:lnTo>
                  <a:lnTo>
                    <a:pt x="1373181" y="917"/>
                  </a:lnTo>
                  <a:lnTo>
                    <a:pt x="1385019" y="1088"/>
                  </a:lnTo>
                  <a:lnTo>
                    <a:pt x="1396856" y="1289"/>
                  </a:lnTo>
                  <a:lnTo>
                    <a:pt x="1408694" y="1524"/>
                  </a:lnTo>
                  <a:lnTo>
                    <a:pt x="1420532" y="1800"/>
                  </a:lnTo>
                  <a:lnTo>
                    <a:pt x="1432370" y="2123"/>
                  </a:lnTo>
                  <a:lnTo>
                    <a:pt x="1444208" y="2501"/>
                  </a:lnTo>
                  <a:lnTo>
                    <a:pt x="1456045" y="2943"/>
                  </a:lnTo>
                  <a:lnTo>
                    <a:pt x="1467883" y="3461"/>
                  </a:lnTo>
                  <a:lnTo>
                    <a:pt x="1479721" y="4066"/>
                  </a:lnTo>
                  <a:lnTo>
                    <a:pt x="1491559" y="4771"/>
                  </a:lnTo>
                  <a:lnTo>
                    <a:pt x="1503396" y="5594"/>
                  </a:lnTo>
                  <a:lnTo>
                    <a:pt x="1515234" y="6552"/>
                  </a:lnTo>
                  <a:lnTo>
                    <a:pt x="1527072" y="7665"/>
                  </a:lnTo>
                  <a:lnTo>
                    <a:pt x="1538910" y="8955"/>
                  </a:lnTo>
                  <a:lnTo>
                    <a:pt x="1550748" y="10449"/>
                  </a:lnTo>
                  <a:lnTo>
                    <a:pt x="1562585" y="12173"/>
                  </a:lnTo>
                  <a:lnTo>
                    <a:pt x="1574423" y="14157"/>
                  </a:lnTo>
                  <a:lnTo>
                    <a:pt x="1586261" y="16433"/>
                  </a:lnTo>
                  <a:lnTo>
                    <a:pt x="1598099" y="19034"/>
                  </a:lnTo>
                  <a:lnTo>
                    <a:pt x="1609936" y="21991"/>
                  </a:lnTo>
                  <a:lnTo>
                    <a:pt x="1621774" y="25338"/>
                  </a:lnTo>
                  <a:lnTo>
                    <a:pt x="1633612" y="29104"/>
                  </a:lnTo>
                  <a:lnTo>
                    <a:pt x="1645450" y="33314"/>
                  </a:lnTo>
                  <a:lnTo>
                    <a:pt x="1657287" y="37986"/>
                  </a:lnTo>
                  <a:lnTo>
                    <a:pt x="1669125" y="43129"/>
                  </a:lnTo>
                  <a:lnTo>
                    <a:pt x="1680963" y="48742"/>
                  </a:lnTo>
                  <a:lnTo>
                    <a:pt x="1692801" y="54809"/>
                  </a:lnTo>
                  <a:lnTo>
                    <a:pt x="1704639" y="61299"/>
                  </a:lnTo>
                  <a:lnTo>
                    <a:pt x="1716476" y="68163"/>
                  </a:lnTo>
                  <a:lnTo>
                    <a:pt x="1728314" y="75339"/>
                  </a:lnTo>
                  <a:lnTo>
                    <a:pt x="1740152" y="82750"/>
                  </a:lnTo>
                  <a:lnTo>
                    <a:pt x="1751990" y="90307"/>
                  </a:lnTo>
                  <a:lnTo>
                    <a:pt x="1763827" y="97913"/>
                  </a:lnTo>
                  <a:lnTo>
                    <a:pt x="1775665" y="105469"/>
                  </a:lnTo>
                  <a:lnTo>
                    <a:pt x="1787503" y="112880"/>
                  </a:lnTo>
                  <a:lnTo>
                    <a:pt x="1799341" y="120056"/>
                  </a:lnTo>
                  <a:lnTo>
                    <a:pt x="1811178" y="126921"/>
                  </a:lnTo>
                  <a:lnTo>
                    <a:pt x="1823016" y="133410"/>
                  </a:lnTo>
                  <a:lnTo>
                    <a:pt x="1834854" y="139477"/>
                  </a:lnTo>
                  <a:lnTo>
                    <a:pt x="1846692" y="145090"/>
                  </a:lnTo>
                  <a:lnTo>
                    <a:pt x="1858530" y="150234"/>
                  </a:lnTo>
                  <a:lnTo>
                    <a:pt x="1870367" y="154906"/>
                  </a:lnTo>
                  <a:lnTo>
                    <a:pt x="1882205" y="159115"/>
                  </a:lnTo>
                  <a:lnTo>
                    <a:pt x="1894043" y="162881"/>
                  </a:lnTo>
                  <a:lnTo>
                    <a:pt x="1905881" y="166228"/>
                  </a:lnTo>
                  <a:lnTo>
                    <a:pt x="1917718" y="169186"/>
                  </a:lnTo>
                  <a:lnTo>
                    <a:pt x="1929556" y="171786"/>
                  </a:lnTo>
                  <a:lnTo>
                    <a:pt x="1941394" y="174062"/>
                  </a:lnTo>
                  <a:lnTo>
                    <a:pt x="1953232" y="176046"/>
                  </a:lnTo>
                  <a:lnTo>
                    <a:pt x="1965069" y="177771"/>
                  </a:lnTo>
                  <a:lnTo>
                    <a:pt x="1976907" y="179264"/>
                  </a:lnTo>
                  <a:lnTo>
                    <a:pt x="1988745" y="180555"/>
                  </a:lnTo>
                  <a:lnTo>
                    <a:pt x="2000583" y="181668"/>
                  </a:lnTo>
                  <a:lnTo>
                    <a:pt x="2012421" y="182625"/>
                  </a:lnTo>
                  <a:lnTo>
                    <a:pt x="2024258" y="183448"/>
                  </a:lnTo>
                  <a:lnTo>
                    <a:pt x="2036096" y="184154"/>
                  </a:lnTo>
                  <a:lnTo>
                    <a:pt x="2047934" y="184758"/>
                  </a:lnTo>
                  <a:lnTo>
                    <a:pt x="2059772" y="185276"/>
                  </a:lnTo>
                  <a:lnTo>
                    <a:pt x="2071609" y="185719"/>
                  </a:lnTo>
                  <a:lnTo>
                    <a:pt x="2083447" y="186097"/>
                  </a:lnTo>
                  <a:lnTo>
                    <a:pt x="2095285" y="186420"/>
                  </a:lnTo>
                  <a:lnTo>
                    <a:pt x="2107123" y="186696"/>
                  </a:lnTo>
                  <a:lnTo>
                    <a:pt x="2118961" y="186931"/>
                  </a:lnTo>
                  <a:lnTo>
                    <a:pt x="2130798" y="187131"/>
                  </a:lnTo>
                  <a:lnTo>
                    <a:pt x="2142636" y="187302"/>
                  </a:lnTo>
                  <a:lnTo>
                    <a:pt x="2154474" y="187448"/>
                  </a:lnTo>
                  <a:lnTo>
                    <a:pt x="2166312" y="187572"/>
                  </a:lnTo>
                  <a:lnTo>
                    <a:pt x="2178149" y="187678"/>
                  </a:lnTo>
                  <a:lnTo>
                    <a:pt x="2189987" y="187768"/>
                  </a:lnTo>
                  <a:lnTo>
                    <a:pt x="2201825" y="187845"/>
                  </a:lnTo>
                  <a:lnTo>
                    <a:pt x="2213663" y="187910"/>
                  </a:lnTo>
                  <a:lnTo>
                    <a:pt x="2225500" y="187966"/>
                  </a:lnTo>
                  <a:lnTo>
                    <a:pt x="2237338" y="188013"/>
                  </a:lnTo>
                  <a:lnTo>
                    <a:pt x="2249176" y="188053"/>
                  </a:lnTo>
                  <a:lnTo>
                    <a:pt x="2261014" y="188088"/>
                  </a:lnTo>
                  <a:lnTo>
                    <a:pt x="2272852" y="188117"/>
                  </a:lnTo>
                  <a:lnTo>
                    <a:pt x="2284689" y="188142"/>
                  </a:lnTo>
                  <a:lnTo>
                    <a:pt x="2296527" y="188163"/>
                  </a:lnTo>
                  <a:lnTo>
                    <a:pt x="2308365" y="188181"/>
                  </a:lnTo>
                  <a:lnTo>
                    <a:pt x="2320203" y="188196"/>
                  </a:lnTo>
                  <a:lnTo>
                    <a:pt x="2332040" y="188209"/>
                  </a:lnTo>
                  <a:lnTo>
                    <a:pt x="2343878" y="188220"/>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83"/>
                  </a:lnTo>
                  <a:lnTo>
                    <a:pt x="3527655" y="188283"/>
                  </a:lnTo>
                  <a:lnTo>
                    <a:pt x="3539493" y="188283"/>
                  </a:lnTo>
                  <a:lnTo>
                    <a:pt x="3551331" y="188283"/>
                  </a:lnTo>
                  <a:lnTo>
                    <a:pt x="3563169" y="188283"/>
                  </a:lnTo>
                  <a:lnTo>
                    <a:pt x="3575006" y="188283"/>
                  </a:lnTo>
                  <a:lnTo>
                    <a:pt x="3586844" y="188283"/>
                  </a:lnTo>
                  <a:lnTo>
                    <a:pt x="3598682" y="188283"/>
                  </a:lnTo>
                  <a:lnTo>
                    <a:pt x="3610520" y="188283"/>
                  </a:lnTo>
                  <a:lnTo>
                    <a:pt x="3622357" y="188283"/>
                  </a:lnTo>
                  <a:lnTo>
                    <a:pt x="3634195" y="188283"/>
                  </a:lnTo>
                  <a:lnTo>
                    <a:pt x="3646033" y="188283"/>
                  </a:lnTo>
                  <a:lnTo>
                    <a:pt x="3657871" y="188283"/>
                  </a:lnTo>
                  <a:lnTo>
                    <a:pt x="3669709" y="188283"/>
                  </a:lnTo>
                  <a:lnTo>
                    <a:pt x="3681546" y="188283"/>
                  </a:lnTo>
                  <a:lnTo>
                    <a:pt x="3693384" y="188283"/>
                  </a:lnTo>
                  <a:lnTo>
                    <a:pt x="3705222" y="188283"/>
                  </a:lnTo>
                  <a:lnTo>
                    <a:pt x="3717060" y="188283"/>
                  </a:lnTo>
                  <a:lnTo>
                    <a:pt x="3728897" y="188283"/>
                  </a:lnTo>
                  <a:lnTo>
                    <a:pt x="3740735" y="188283"/>
                  </a:lnTo>
                  <a:lnTo>
                    <a:pt x="3752573" y="188283"/>
                  </a:lnTo>
                  <a:lnTo>
                    <a:pt x="3764411" y="188283"/>
                  </a:lnTo>
                  <a:lnTo>
                    <a:pt x="3776248" y="188283"/>
                  </a:lnTo>
                  <a:lnTo>
                    <a:pt x="3788086" y="188283"/>
                  </a:lnTo>
                  <a:lnTo>
                    <a:pt x="3799924" y="188283"/>
                  </a:lnTo>
                  <a:lnTo>
                    <a:pt x="3811762" y="188283"/>
                  </a:lnTo>
                  <a:lnTo>
                    <a:pt x="3823600" y="188283"/>
                  </a:lnTo>
                  <a:lnTo>
                    <a:pt x="3835437" y="188283"/>
                  </a:lnTo>
                  <a:lnTo>
                    <a:pt x="3847275" y="188283"/>
                  </a:lnTo>
                  <a:lnTo>
                    <a:pt x="3859113" y="188283"/>
                  </a:lnTo>
                  <a:lnTo>
                    <a:pt x="3870951" y="188283"/>
                  </a:lnTo>
                  <a:lnTo>
                    <a:pt x="3882788" y="188283"/>
                  </a:lnTo>
                  <a:lnTo>
                    <a:pt x="3894626" y="188283"/>
                  </a:lnTo>
                  <a:lnTo>
                    <a:pt x="3906464" y="188283"/>
                  </a:lnTo>
                  <a:lnTo>
                    <a:pt x="3918302" y="188283"/>
                  </a:lnTo>
                  <a:lnTo>
                    <a:pt x="3930139" y="188283"/>
                  </a:lnTo>
                  <a:lnTo>
                    <a:pt x="3941977" y="188283"/>
                  </a:lnTo>
                  <a:lnTo>
                    <a:pt x="3953815" y="188283"/>
                  </a:lnTo>
                  <a:lnTo>
                    <a:pt x="3965653" y="188283"/>
                  </a:lnTo>
                  <a:lnTo>
                    <a:pt x="3977491" y="188283"/>
                  </a:lnTo>
                  <a:lnTo>
                    <a:pt x="3989328" y="188283"/>
                  </a:lnTo>
                  <a:lnTo>
                    <a:pt x="4001166" y="188283"/>
                  </a:lnTo>
                  <a:lnTo>
                    <a:pt x="4013004" y="188283"/>
                  </a:lnTo>
                  <a:lnTo>
                    <a:pt x="4024842" y="188283"/>
                  </a:lnTo>
                  <a:lnTo>
                    <a:pt x="4036679" y="188283"/>
                  </a:lnTo>
                  <a:lnTo>
                    <a:pt x="4048517" y="188283"/>
                  </a:lnTo>
                  <a:lnTo>
                    <a:pt x="4060355" y="188283"/>
                  </a:lnTo>
                  <a:lnTo>
                    <a:pt x="4072193" y="188283"/>
                  </a:lnTo>
                  <a:lnTo>
                    <a:pt x="4084031" y="188283"/>
                  </a:lnTo>
                  <a:lnTo>
                    <a:pt x="4095868" y="188283"/>
                  </a:lnTo>
                  <a:lnTo>
                    <a:pt x="4107706" y="188283"/>
                  </a:lnTo>
                  <a:lnTo>
                    <a:pt x="4119544" y="188283"/>
                  </a:lnTo>
                  <a:lnTo>
                    <a:pt x="4131382" y="188283"/>
                  </a:lnTo>
                  <a:lnTo>
                    <a:pt x="4143219" y="188283"/>
                  </a:lnTo>
                  <a:lnTo>
                    <a:pt x="4155057" y="188283"/>
                  </a:lnTo>
                  <a:lnTo>
                    <a:pt x="4166895" y="188283"/>
                  </a:lnTo>
                  <a:lnTo>
                    <a:pt x="4178733" y="188283"/>
                  </a:lnTo>
                  <a:lnTo>
                    <a:pt x="4190570" y="188283"/>
                  </a:lnTo>
                  <a:lnTo>
                    <a:pt x="4202408" y="188283"/>
                  </a:lnTo>
                  <a:lnTo>
                    <a:pt x="4214246" y="188283"/>
                  </a:lnTo>
                  <a:lnTo>
                    <a:pt x="4226084" y="188283"/>
                  </a:lnTo>
                  <a:lnTo>
                    <a:pt x="4237922" y="188283"/>
                  </a:lnTo>
                  <a:lnTo>
                    <a:pt x="4249759" y="188283"/>
                  </a:lnTo>
                  <a:lnTo>
                    <a:pt x="4261597" y="188283"/>
                  </a:lnTo>
                  <a:lnTo>
                    <a:pt x="4273435" y="188283"/>
                  </a:lnTo>
                  <a:lnTo>
                    <a:pt x="4285273" y="188283"/>
                  </a:lnTo>
                  <a:lnTo>
                    <a:pt x="4297110" y="188283"/>
                  </a:lnTo>
                  <a:lnTo>
                    <a:pt x="4308948" y="188283"/>
                  </a:lnTo>
                  <a:lnTo>
                    <a:pt x="4320786" y="188283"/>
                  </a:lnTo>
                  <a:lnTo>
                    <a:pt x="4332624" y="188283"/>
                  </a:lnTo>
                  <a:lnTo>
                    <a:pt x="4344461" y="188283"/>
                  </a:lnTo>
                  <a:lnTo>
                    <a:pt x="4356299" y="188283"/>
                  </a:lnTo>
                  <a:lnTo>
                    <a:pt x="4368137" y="188283"/>
                  </a:lnTo>
                  <a:lnTo>
                    <a:pt x="4379975" y="188283"/>
                  </a:lnTo>
                  <a:lnTo>
                    <a:pt x="4391813" y="188283"/>
                  </a:lnTo>
                  <a:lnTo>
                    <a:pt x="4403650" y="188283"/>
                  </a:lnTo>
                  <a:lnTo>
                    <a:pt x="4415488" y="188283"/>
                  </a:lnTo>
                  <a:lnTo>
                    <a:pt x="4427326" y="188283"/>
                  </a:lnTo>
                  <a:lnTo>
                    <a:pt x="4439164" y="188283"/>
                  </a:lnTo>
                  <a:lnTo>
                    <a:pt x="4451001" y="188283"/>
                  </a:lnTo>
                  <a:lnTo>
                    <a:pt x="4462839" y="188283"/>
                  </a:lnTo>
                  <a:lnTo>
                    <a:pt x="4474677" y="188283"/>
                  </a:lnTo>
                  <a:lnTo>
                    <a:pt x="4486515" y="188283"/>
                  </a:lnTo>
                  <a:lnTo>
                    <a:pt x="4498352" y="188283"/>
                  </a:lnTo>
                  <a:lnTo>
                    <a:pt x="4510190" y="188283"/>
                  </a:lnTo>
                  <a:lnTo>
                    <a:pt x="4522028" y="188283"/>
                  </a:lnTo>
                  <a:lnTo>
                    <a:pt x="4533866" y="188283"/>
                  </a:lnTo>
                  <a:lnTo>
                    <a:pt x="4545704" y="188283"/>
                  </a:lnTo>
                  <a:lnTo>
                    <a:pt x="4557541" y="188283"/>
                  </a:lnTo>
                  <a:lnTo>
                    <a:pt x="4569379" y="188283"/>
                  </a:lnTo>
                  <a:lnTo>
                    <a:pt x="4581217" y="188283"/>
                  </a:lnTo>
                  <a:lnTo>
                    <a:pt x="4593055" y="188283"/>
                  </a:lnTo>
                  <a:lnTo>
                    <a:pt x="4604892" y="188283"/>
                  </a:lnTo>
                  <a:lnTo>
                    <a:pt x="4616730" y="188283"/>
                  </a:lnTo>
                  <a:lnTo>
                    <a:pt x="4628568" y="188283"/>
                  </a:lnTo>
                  <a:lnTo>
                    <a:pt x="4640406" y="188283"/>
                  </a:lnTo>
                  <a:lnTo>
                    <a:pt x="4652244" y="188283"/>
                  </a:lnTo>
                  <a:lnTo>
                    <a:pt x="4664081" y="188283"/>
                  </a:lnTo>
                  <a:lnTo>
                    <a:pt x="4675919" y="188283"/>
                  </a:lnTo>
                  <a:lnTo>
                    <a:pt x="4687757" y="188283"/>
                  </a:lnTo>
                </a:path>
              </a:pathLst>
            </a:custGeom>
            <a:ln w="40651" cap="flat">
              <a:solidFill>
                <a:srgbClr val="E8E8E8">
                  <a:alpha val="100000"/>
                </a:srgbClr>
              </a:solidFill>
              <a:prstDash val="solid"/>
              <a:round/>
            </a:ln>
          </p:spPr>
          <p:txBody>
            <a:bodyPr/>
            <a:lstStyle/>
            <a:p/>
          </p:txBody>
        </p:sp>
        <p:sp>
          <p:nvSpPr>
            <p:cNvPr id="44" name="pl44"/>
            <p:cNvSpPr/>
            <p:nvPr/>
          </p:nvSpPr>
          <p:spPr>
            <a:xfrm>
              <a:off x="2482252" y="1281762"/>
              <a:ext cx="4687757" cy="188346"/>
            </a:xfrm>
            <a:custGeom>
              <a:avLst/>
              <a:pathLst>
                <a:path w="4687757" h="18834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63"/>
                  </a:lnTo>
                  <a:lnTo>
                    <a:pt x="1183777" y="74"/>
                  </a:lnTo>
                  <a:lnTo>
                    <a:pt x="1195614" y="87"/>
                  </a:lnTo>
                  <a:lnTo>
                    <a:pt x="1207452" y="102"/>
                  </a:lnTo>
                  <a:lnTo>
                    <a:pt x="1219290" y="120"/>
                  </a:lnTo>
                  <a:lnTo>
                    <a:pt x="1231128" y="141"/>
                  </a:lnTo>
                  <a:lnTo>
                    <a:pt x="1242965" y="166"/>
                  </a:lnTo>
                  <a:lnTo>
                    <a:pt x="1254803" y="195"/>
                  </a:lnTo>
                  <a:lnTo>
                    <a:pt x="1266641" y="229"/>
                  </a:lnTo>
                  <a:lnTo>
                    <a:pt x="1278479" y="270"/>
                  </a:lnTo>
                  <a:lnTo>
                    <a:pt x="1290317" y="317"/>
                  </a:lnTo>
                  <a:lnTo>
                    <a:pt x="1302154" y="373"/>
                  </a:lnTo>
                  <a:lnTo>
                    <a:pt x="1313992" y="438"/>
                  </a:lnTo>
                  <a:lnTo>
                    <a:pt x="1325830" y="515"/>
                  </a:lnTo>
                  <a:lnTo>
                    <a:pt x="1337668" y="605"/>
                  </a:lnTo>
                  <a:lnTo>
                    <a:pt x="1349505" y="710"/>
                  </a:lnTo>
                  <a:lnTo>
                    <a:pt x="1361343" y="835"/>
                  </a:lnTo>
                  <a:lnTo>
                    <a:pt x="1373181" y="980"/>
                  </a:lnTo>
                  <a:lnTo>
                    <a:pt x="1385019" y="1151"/>
                  </a:lnTo>
                  <a:lnTo>
                    <a:pt x="1396856" y="1352"/>
                  </a:lnTo>
                  <a:lnTo>
                    <a:pt x="1408694" y="1587"/>
                  </a:lnTo>
                  <a:lnTo>
                    <a:pt x="1420532" y="1863"/>
                  </a:lnTo>
                  <a:lnTo>
                    <a:pt x="1432370" y="2186"/>
                  </a:lnTo>
                  <a:lnTo>
                    <a:pt x="1444208" y="2564"/>
                  </a:lnTo>
                  <a:lnTo>
                    <a:pt x="1456045" y="3007"/>
                  </a:lnTo>
                  <a:lnTo>
                    <a:pt x="1467883" y="3524"/>
                  </a:lnTo>
                  <a:lnTo>
                    <a:pt x="1479721" y="4129"/>
                  </a:lnTo>
                  <a:lnTo>
                    <a:pt x="1491559" y="4835"/>
                  </a:lnTo>
                  <a:lnTo>
                    <a:pt x="1503396" y="5657"/>
                  </a:lnTo>
                  <a:lnTo>
                    <a:pt x="1515234" y="6615"/>
                  </a:lnTo>
                  <a:lnTo>
                    <a:pt x="1527072" y="7728"/>
                  </a:lnTo>
                  <a:lnTo>
                    <a:pt x="1538910" y="9018"/>
                  </a:lnTo>
                  <a:lnTo>
                    <a:pt x="1550748" y="10512"/>
                  </a:lnTo>
                  <a:lnTo>
                    <a:pt x="1562585" y="12236"/>
                  </a:lnTo>
                  <a:lnTo>
                    <a:pt x="1574423" y="14221"/>
                  </a:lnTo>
                  <a:lnTo>
                    <a:pt x="1586261" y="16497"/>
                  </a:lnTo>
                  <a:lnTo>
                    <a:pt x="1598099" y="19097"/>
                  </a:lnTo>
                  <a:lnTo>
                    <a:pt x="1609936" y="22055"/>
                  </a:lnTo>
                  <a:lnTo>
                    <a:pt x="1621774" y="25401"/>
                  </a:lnTo>
                  <a:lnTo>
                    <a:pt x="1633612" y="29167"/>
                  </a:lnTo>
                  <a:lnTo>
                    <a:pt x="1645450" y="33377"/>
                  </a:lnTo>
                  <a:lnTo>
                    <a:pt x="1657287" y="38049"/>
                  </a:lnTo>
                  <a:lnTo>
                    <a:pt x="1669125" y="43192"/>
                  </a:lnTo>
                  <a:lnTo>
                    <a:pt x="1680963" y="48805"/>
                  </a:lnTo>
                  <a:lnTo>
                    <a:pt x="1692801" y="54872"/>
                  </a:lnTo>
                  <a:lnTo>
                    <a:pt x="1704639" y="61362"/>
                  </a:lnTo>
                  <a:lnTo>
                    <a:pt x="1716476" y="68226"/>
                  </a:lnTo>
                  <a:lnTo>
                    <a:pt x="1728314" y="75403"/>
                  </a:lnTo>
                  <a:lnTo>
                    <a:pt x="1740152" y="82814"/>
                  </a:lnTo>
                  <a:lnTo>
                    <a:pt x="1751990" y="90370"/>
                  </a:lnTo>
                  <a:lnTo>
                    <a:pt x="1763827" y="97976"/>
                  </a:lnTo>
                  <a:lnTo>
                    <a:pt x="1775665" y="105532"/>
                  </a:lnTo>
                  <a:lnTo>
                    <a:pt x="1787503" y="112943"/>
                  </a:lnTo>
                  <a:lnTo>
                    <a:pt x="1799341" y="120120"/>
                  </a:lnTo>
                  <a:lnTo>
                    <a:pt x="1811178" y="126984"/>
                  </a:lnTo>
                  <a:lnTo>
                    <a:pt x="1823016" y="133474"/>
                  </a:lnTo>
                  <a:lnTo>
                    <a:pt x="1834854" y="139540"/>
                  </a:lnTo>
                  <a:lnTo>
                    <a:pt x="1846692" y="145154"/>
                  </a:lnTo>
                  <a:lnTo>
                    <a:pt x="1858530" y="150297"/>
                  </a:lnTo>
                  <a:lnTo>
                    <a:pt x="1870367" y="154969"/>
                  </a:lnTo>
                  <a:lnTo>
                    <a:pt x="1882205" y="159179"/>
                  </a:lnTo>
                  <a:lnTo>
                    <a:pt x="1894043" y="162944"/>
                  </a:lnTo>
                  <a:lnTo>
                    <a:pt x="1905881" y="166291"/>
                  </a:lnTo>
                  <a:lnTo>
                    <a:pt x="1917718" y="169249"/>
                  </a:lnTo>
                  <a:lnTo>
                    <a:pt x="1929556" y="171849"/>
                  </a:lnTo>
                  <a:lnTo>
                    <a:pt x="1941394" y="174125"/>
                  </a:lnTo>
                  <a:lnTo>
                    <a:pt x="1953232" y="176110"/>
                  </a:lnTo>
                  <a:lnTo>
                    <a:pt x="1965069" y="177834"/>
                  </a:lnTo>
                  <a:lnTo>
                    <a:pt x="1976907" y="179327"/>
                  </a:lnTo>
                  <a:lnTo>
                    <a:pt x="1988745" y="180618"/>
                  </a:lnTo>
                  <a:lnTo>
                    <a:pt x="2000583" y="181731"/>
                  </a:lnTo>
                  <a:lnTo>
                    <a:pt x="2012421" y="182689"/>
                  </a:lnTo>
                  <a:lnTo>
                    <a:pt x="2024258" y="183511"/>
                  </a:lnTo>
                  <a:lnTo>
                    <a:pt x="2036096" y="184217"/>
                  </a:lnTo>
                  <a:lnTo>
                    <a:pt x="2047934" y="184822"/>
                  </a:lnTo>
                  <a:lnTo>
                    <a:pt x="2059772" y="185339"/>
                  </a:lnTo>
                  <a:lnTo>
                    <a:pt x="2071609" y="185782"/>
                  </a:lnTo>
                  <a:lnTo>
                    <a:pt x="2083447" y="186160"/>
                  </a:lnTo>
                  <a:lnTo>
                    <a:pt x="2095285" y="186483"/>
                  </a:lnTo>
                  <a:lnTo>
                    <a:pt x="2107123" y="186759"/>
                  </a:lnTo>
                  <a:lnTo>
                    <a:pt x="2118961" y="186994"/>
                  </a:lnTo>
                  <a:lnTo>
                    <a:pt x="2130798" y="187195"/>
                  </a:lnTo>
                  <a:lnTo>
                    <a:pt x="2142636" y="187366"/>
                  </a:lnTo>
                  <a:lnTo>
                    <a:pt x="2154474" y="187511"/>
                  </a:lnTo>
                  <a:lnTo>
                    <a:pt x="2166312" y="187635"/>
                  </a:lnTo>
                  <a:lnTo>
                    <a:pt x="2178149" y="187741"/>
                  </a:lnTo>
                  <a:lnTo>
                    <a:pt x="2189987" y="187831"/>
                  </a:lnTo>
                  <a:lnTo>
                    <a:pt x="2201825" y="187908"/>
                  </a:lnTo>
                  <a:lnTo>
                    <a:pt x="2213663" y="187973"/>
                  </a:lnTo>
                  <a:lnTo>
                    <a:pt x="2225500" y="188029"/>
                  </a:lnTo>
                  <a:lnTo>
                    <a:pt x="2237338" y="188076"/>
                  </a:lnTo>
                  <a:lnTo>
                    <a:pt x="2249176" y="188116"/>
                  </a:lnTo>
                  <a:lnTo>
                    <a:pt x="2261014" y="188151"/>
                  </a:lnTo>
                  <a:lnTo>
                    <a:pt x="2272852" y="188180"/>
                  </a:lnTo>
                  <a:lnTo>
                    <a:pt x="2284689" y="188205"/>
                  </a:lnTo>
                  <a:lnTo>
                    <a:pt x="2296527" y="188226"/>
                  </a:lnTo>
                  <a:lnTo>
                    <a:pt x="2308365" y="188244"/>
                  </a:lnTo>
                  <a:lnTo>
                    <a:pt x="2320203" y="188259"/>
                  </a:lnTo>
                  <a:lnTo>
                    <a:pt x="2332040" y="188272"/>
                  </a:lnTo>
                  <a:lnTo>
                    <a:pt x="2343878" y="188283"/>
                  </a:lnTo>
                  <a:lnTo>
                    <a:pt x="2343878" y="188346"/>
                  </a:lnTo>
                  <a:lnTo>
                    <a:pt x="2355716" y="188346"/>
                  </a:lnTo>
                  <a:lnTo>
                    <a:pt x="2367554" y="188346"/>
                  </a:lnTo>
                  <a:lnTo>
                    <a:pt x="2379391" y="188346"/>
                  </a:lnTo>
                  <a:lnTo>
                    <a:pt x="2391229" y="188346"/>
                  </a:lnTo>
                  <a:lnTo>
                    <a:pt x="2403067" y="188346"/>
                  </a:lnTo>
                  <a:lnTo>
                    <a:pt x="2414905" y="188346"/>
                  </a:lnTo>
                  <a:lnTo>
                    <a:pt x="2426743" y="188346"/>
                  </a:lnTo>
                  <a:lnTo>
                    <a:pt x="2438580" y="188346"/>
                  </a:lnTo>
                  <a:lnTo>
                    <a:pt x="2450418" y="188346"/>
                  </a:lnTo>
                  <a:lnTo>
                    <a:pt x="2462256" y="188346"/>
                  </a:lnTo>
                  <a:lnTo>
                    <a:pt x="2474094" y="188346"/>
                  </a:lnTo>
                  <a:lnTo>
                    <a:pt x="2485931" y="188346"/>
                  </a:lnTo>
                  <a:lnTo>
                    <a:pt x="2497769" y="188346"/>
                  </a:lnTo>
                  <a:lnTo>
                    <a:pt x="2509607" y="188346"/>
                  </a:lnTo>
                  <a:lnTo>
                    <a:pt x="2521445" y="188346"/>
                  </a:lnTo>
                  <a:lnTo>
                    <a:pt x="2533283" y="188346"/>
                  </a:lnTo>
                  <a:lnTo>
                    <a:pt x="2545120" y="188346"/>
                  </a:lnTo>
                  <a:lnTo>
                    <a:pt x="2556958" y="188346"/>
                  </a:lnTo>
                  <a:lnTo>
                    <a:pt x="2568796" y="188346"/>
                  </a:lnTo>
                  <a:lnTo>
                    <a:pt x="2580634" y="188346"/>
                  </a:lnTo>
                  <a:lnTo>
                    <a:pt x="2592471" y="188346"/>
                  </a:lnTo>
                  <a:lnTo>
                    <a:pt x="2604309" y="188346"/>
                  </a:lnTo>
                  <a:lnTo>
                    <a:pt x="2616147" y="188346"/>
                  </a:lnTo>
                  <a:lnTo>
                    <a:pt x="2627985" y="188346"/>
                  </a:lnTo>
                  <a:lnTo>
                    <a:pt x="2639822" y="188346"/>
                  </a:lnTo>
                  <a:lnTo>
                    <a:pt x="2651660" y="188346"/>
                  </a:lnTo>
                  <a:lnTo>
                    <a:pt x="2663498" y="188346"/>
                  </a:lnTo>
                  <a:lnTo>
                    <a:pt x="2675336" y="188346"/>
                  </a:lnTo>
                  <a:lnTo>
                    <a:pt x="2687174" y="188346"/>
                  </a:lnTo>
                  <a:lnTo>
                    <a:pt x="2699011" y="188346"/>
                  </a:lnTo>
                  <a:lnTo>
                    <a:pt x="2710849" y="188346"/>
                  </a:lnTo>
                  <a:lnTo>
                    <a:pt x="2722687" y="188346"/>
                  </a:lnTo>
                  <a:lnTo>
                    <a:pt x="2734525" y="188346"/>
                  </a:lnTo>
                  <a:lnTo>
                    <a:pt x="2746362" y="188346"/>
                  </a:lnTo>
                  <a:lnTo>
                    <a:pt x="2758200" y="188346"/>
                  </a:lnTo>
                  <a:lnTo>
                    <a:pt x="2770038" y="188346"/>
                  </a:lnTo>
                  <a:lnTo>
                    <a:pt x="2781876" y="188346"/>
                  </a:lnTo>
                  <a:lnTo>
                    <a:pt x="2793713" y="188346"/>
                  </a:lnTo>
                  <a:lnTo>
                    <a:pt x="2805551" y="188346"/>
                  </a:lnTo>
                  <a:lnTo>
                    <a:pt x="2817389" y="188346"/>
                  </a:lnTo>
                  <a:lnTo>
                    <a:pt x="2829227" y="188346"/>
                  </a:lnTo>
                  <a:lnTo>
                    <a:pt x="2841065" y="188346"/>
                  </a:lnTo>
                  <a:lnTo>
                    <a:pt x="2852902" y="188346"/>
                  </a:lnTo>
                  <a:lnTo>
                    <a:pt x="2864740" y="188346"/>
                  </a:lnTo>
                  <a:lnTo>
                    <a:pt x="2876578" y="188346"/>
                  </a:lnTo>
                  <a:lnTo>
                    <a:pt x="2888416" y="188346"/>
                  </a:lnTo>
                  <a:lnTo>
                    <a:pt x="2900253" y="188346"/>
                  </a:lnTo>
                  <a:lnTo>
                    <a:pt x="2912091" y="188346"/>
                  </a:lnTo>
                  <a:lnTo>
                    <a:pt x="2923929" y="188346"/>
                  </a:lnTo>
                  <a:lnTo>
                    <a:pt x="2935767" y="188346"/>
                  </a:lnTo>
                  <a:lnTo>
                    <a:pt x="2947604" y="188346"/>
                  </a:lnTo>
                  <a:lnTo>
                    <a:pt x="2959442" y="188346"/>
                  </a:lnTo>
                  <a:lnTo>
                    <a:pt x="2971280" y="188346"/>
                  </a:lnTo>
                  <a:lnTo>
                    <a:pt x="2983118" y="188346"/>
                  </a:lnTo>
                  <a:lnTo>
                    <a:pt x="2994956" y="188346"/>
                  </a:lnTo>
                  <a:lnTo>
                    <a:pt x="3006793" y="188346"/>
                  </a:lnTo>
                  <a:lnTo>
                    <a:pt x="3018631" y="188346"/>
                  </a:lnTo>
                  <a:lnTo>
                    <a:pt x="3030469" y="188346"/>
                  </a:lnTo>
                  <a:lnTo>
                    <a:pt x="3042307" y="188346"/>
                  </a:lnTo>
                  <a:lnTo>
                    <a:pt x="3054144" y="188346"/>
                  </a:lnTo>
                  <a:lnTo>
                    <a:pt x="3065982" y="188346"/>
                  </a:lnTo>
                  <a:lnTo>
                    <a:pt x="3077820" y="188346"/>
                  </a:lnTo>
                  <a:lnTo>
                    <a:pt x="3089658" y="188346"/>
                  </a:lnTo>
                  <a:lnTo>
                    <a:pt x="3101496" y="188346"/>
                  </a:lnTo>
                  <a:lnTo>
                    <a:pt x="3113333" y="188346"/>
                  </a:lnTo>
                  <a:lnTo>
                    <a:pt x="3125171" y="188346"/>
                  </a:lnTo>
                  <a:lnTo>
                    <a:pt x="3137009" y="188346"/>
                  </a:lnTo>
                  <a:lnTo>
                    <a:pt x="3148847" y="188346"/>
                  </a:lnTo>
                  <a:lnTo>
                    <a:pt x="3160684" y="188346"/>
                  </a:lnTo>
                  <a:lnTo>
                    <a:pt x="3172522" y="188346"/>
                  </a:lnTo>
                  <a:lnTo>
                    <a:pt x="3184360" y="188346"/>
                  </a:lnTo>
                  <a:lnTo>
                    <a:pt x="3196198" y="188346"/>
                  </a:lnTo>
                  <a:lnTo>
                    <a:pt x="3208035" y="188346"/>
                  </a:lnTo>
                  <a:lnTo>
                    <a:pt x="3219873" y="188346"/>
                  </a:lnTo>
                  <a:lnTo>
                    <a:pt x="3231711" y="188346"/>
                  </a:lnTo>
                  <a:lnTo>
                    <a:pt x="3243549" y="188346"/>
                  </a:lnTo>
                  <a:lnTo>
                    <a:pt x="3255387" y="188346"/>
                  </a:lnTo>
                  <a:lnTo>
                    <a:pt x="3267224" y="188346"/>
                  </a:lnTo>
                  <a:lnTo>
                    <a:pt x="3279062" y="188346"/>
                  </a:lnTo>
                  <a:lnTo>
                    <a:pt x="3290900" y="188346"/>
                  </a:lnTo>
                  <a:lnTo>
                    <a:pt x="3302738" y="188346"/>
                  </a:lnTo>
                  <a:lnTo>
                    <a:pt x="3314575" y="188346"/>
                  </a:lnTo>
                  <a:lnTo>
                    <a:pt x="3326413" y="188346"/>
                  </a:lnTo>
                  <a:lnTo>
                    <a:pt x="3338251" y="188346"/>
                  </a:lnTo>
                  <a:lnTo>
                    <a:pt x="3350089" y="188346"/>
                  </a:lnTo>
                  <a:lnTo>
                    <a:pt x="3361926" y="188346"/>
                  </a:lnTo>
                  <a:lnTo>
                    <a:pt x="3373764" y="188346"/>
                  </a:lnTo>
                  <a:lnTo>
                    <a:pt x="3385602" y="188346"/>
                  </a:lnTo>
                  <a:lnTo>
                    <a:pt x="3397440" y="188346"/>
                  </a:lnTo>
                  <a:lnTo>
                    <a:pt x="3409278" y="188346"/>
                  </a:lnTo>
                  <a:lnTo>
                    <a:pt x="3421115" y="188346"/>
                  </a:lnTo>
                  <a:lnTo>
                    <a:pt x="3432953" y="188346"/>
                  </a:lnTo>
                  <a:lnTo>
                    <a:pt x="3444791" y="188346"/>
                  </a:lnTo>
                  <a:lnTo>
                    <a:pt x="3456629" y="188346"/>
                  </a:lnTo>
                  <a:lnTo>
                    <a:pt x="3468466" y="188346"/>
                  </a:lnTo>
                  <a:lnTo>
                    <a:pt x="3480304" y="188346"/>
                  </a:lnTo>
                  <a:lnTo>
                    <a:pt x="3492142" y="188346"/>
                  </a:lnTo>
                  <a:lnTo>
                    <a:pt x="3503980" y="188346"/>
                  </a:lnTo>
                  <a:lnTo>
                    <a:pt x="3515818" y="188346"/>
                  </a:lnTo>
                  <a:lnTo>
                    <a:pt x="3515818" y="188346"/>
                  </a:lnTo>
                  <a:lnTo>
                    <a:pt x="3527655" y="188346"/>
                  </a:lnTo>
                  <a:lnTo>
                    <a:pt x="3539493" y="188346"/>
                  </a:lnTo>
                  <a:lnTo>
                    <a:pt x="3551331" y="188346"/>
                  </a:lnTo>
                  <a:lnTo>
                    <a:pt x="3563169" y="188346"/>
                  </a:lnTo>
                  <a:lnTo>
                    <a:pt x="3575006" y="188346"/>
                  </a:lnTo>
                  <a:lnTo>
                    <a:pt x="3586844" y="188346"/>
                  </a:lnTo>
                  <a:lnTo>
                    <a:pt x="3598682" y="188346"/>
                  </a:lnTo>
                  <a:lnTo>
                    <a:pt x="3610520" y="188346"/>
                  </a:lnTo>
                  <a:lnTo>
                    <a:pt x="3622357" y="188346"/>
                  </a:lnTo>
                  <a:lnTo>
                    <a:pt x="3634195" y="188346"/>
                  </a:lnTo>
                  <a:lnTo>
                    <a:pt x="3646033" y="188346"/>
                  </a:lnTo>
                  <a:lnTo>
                    <a:pt x="3657871" y="188346"/>
                  </a:lnTo>
                  <a:lnTo>
                    <a:pt x="3669709" y="188346"/>
                  </a:lnTo>
                  <a:lnTo>
                    <a:pt x="3681546" y="188346"/>
                  </a:lnTo>
                  <a:lnTo>
                    <a:pt x="3693384" y="188346"/>
                  </a:lnTo>
                  <a:lnTo>
                    <a:pt x="3705222" y="188346"/>
                  </a:lnTo>
                  <a:lnTo>
                    <a:pt x="3717060" y="188346"/>
                  </a:lnTo>
                  <a:lnTo>
                    <a:pt x="3728897" y="188346"/>
                  </a:lnTo>
                  <a:lnTo>
                    <a:pt x="3740735" y="188346"/>
                  </a:lnTo>
                  <a:lnTo>
                    <a:pt x="3752573" y="188346"/>
                  </a:lnTo>
                  <a:lnTo>
                    <a:pt x="3764411" y="188346"/>
                  </a:lnTo>
                  <a:lnTo>
                    <a:pt x="3776248" y="188346"/>
                  </a:lnTo>
                  <a:lnTo>
                    <a:pt x="3788086" y="188346"/>
                  </a:lnTo>
                  <a:lnTo>
                    <a:pt x="3799924" y="188346"/>
                  </a:lnTo>
                  <a:lnTo>
                    <a:pt x="3811762" y="188346"/>
                  </a:lnTo>
                  <a:lnTo>
                    <a:pt x="3823600" y="188346"/>
                  </a:lnTo>
                  <a:lnTo>
                    <a:pt x="3835437" y="188346"/>
                  </a:lnTo>
                  <a:lnTo>
                    <a:pt x="3847275" y="188346"/>
                  </a:lnTo>
                  <a:lnTo>
                    <a:pt x="3859113" y="188346"/>
                  </a:lnTo>
                  <a:lnTo>
                    <a:pt x="3870951" y="188346"/>
                  </a:lnTo>
                  <a:lnTo>
                    <a:pt x="3882788" y="188346"/>
                  </a:lnTo>
                  <a:lnTo>
                    <a:pt x="3894626" y="188346"/>
                  </a:lnTo>
                  <a:lnTo>
                    <a:pt x="3906464" y="188346"/>
                  </a:lnTo>
                  <a:lnTo>
                    <a:pt x="3918302" y="188346"/>
                  </a:lnTo>
                  <a:lnTo>
                    <a:pt x="3930139" y="188346"/>
                  </a:lnTo>
                  <a:lnTo>
                    <a:pt x="3941977" y="188346"/>
                  </a:lnTo>
                  <a:lnTo>
                    <a:pt x="3953815" y="188346"/>
                  </a:lnTo>
                  <a:lnTo>
                    <a:pt x="3965653" y="188346"/>
                  </a:lnTo>
                  <a:lnTo>
                    <a:pt x="3977491" y="188346"/>
                  </a:lnTo>
                  <a:lnTo>
                    <a:pt x="3989328" y="188346"/>
                  </a:lnTo>
                  <a:lnTo>
                    <a:pt x="4001166" y="188346"/>
                  </a:lnTo>
                  <a:lnTo>
                    <a:pt x="4013004" y="188346"/>
                  </a:lnTo>
                  <a:lnTo>
                    <a:pt x="4024842" y="188346"/>
                  </a:lnTo>
                  <a:lnTo>
                    <a:pt x="4036679" y="188346"/>
                  </a:lnTo>
                  <a:lnTo>
                    <a:pt x="4048517" y="188346"/>
                  </a:lnTo>
                  <a:lnTo>
                    <a:pt x="4060355" y="188346"/>
                  </a:lnTo>
                  <a:lnTo>
                    <a:pt x="4072193" y="188346"/>
                  </a:lnTo>
                  <a:lnTo>
                    <a:pt x="4084031" y="188346"/>
                  </a:lnTo>
                  <a:lnTo>
                    <a:pt x="4095868" y="188346"/>
                  </a:lnTo>
                  <a:lnTo>
                    <a:pt x="4107706" y="188346"/>
                  </a:lnTo>
                  <a:lnTo>
                    <a:pt x="4119544" y="188346"/>
                  </a:lnTo>
                  <a:lnTo>
                    <a:pt x="4131382" y="188346"/>
                  </a:lnTo>
                  <a:lnTo>
                    <a:pt x="4143219" y="188346"/>
                  </a:lnTo>
                  <a:lnTo>
                    <a:pt x="4155057" y="188346"/>
                  </a:lnTo>
                  <a:lnTo>
                    <a:pt x="4166895" y="188346"/>
                  </a:lnTo>
                  <a:lnTo>
                    <a:pt x="4178733" y="188346"/>
                  </a:lnTo>
                  <a:lnTo>
                    <a:pt x="4190570" y="188346"/>
                  </a:lnTo>
                  <a:lnTo>
                    <a:pt x="4202408" y="188346"/>
                  </a:lnTo>
                  <a:lnTo>
                    <a:pt x="4214246" y="188346"/>
                  </a:lnTo>
                  <a:lnTo>
                    <a:pt x="4226084" y="188346"/>
                  </a:lnTo>
                  <a:lnTo>
                    <a:pt x="4237922" y="188346"/>
                  </a:lnTo>
                  <a:lnTo>
                    <a:pt x="4249759" y="188346"/>
                  </a:lnTo>
                  <a:lnTo>
                    <a:pt x="4261597" y="188346"/>
                  </a:lnTo>
                  <a:lnTo>
                    <a:pt x="4273435" y="188346"/>
                  </a:lnTo>
                  <a:lnTo>
                    <a:pt x="4285273" y="188346"/>
                  </a:lnTo>
                  <a:lnTo>
                    <a:pt x="4297110" y="188346"/>
                  </a:lnTo>
                  <a:lnTo>
                    <a:pt x="4308948" y="188346"/>
                  </a:lnTo>
                  <a:lnTo>
                    <a:pt x="4320786" y="188346"/>
                  </a:lnTo>
                  <a:lnTo>
                    <a:pt x="4332624" y="188346"/>
                  </a:lnTo>
                  <a:lnTo>
                    <a:pt x="4344461" y="188346"/>
                  </a:lnTo>
                  <a:lnTo>
                    <a:pt x="4356299" y="188346"/>
                  </a:lnTo>
                  <a:lnTo>
                    <a:pt x="4368137" y="188346"/>
                  </a:lnTo>
                  <a:lnTo>
                    <a:pt x="4379975" y="188346"/>
                  </a:lnTo>
                  <a:lnTo>
                    <a:pt x="4391813" y="188346"/>
                  </a:lnTo>
                  <a:lnTo>
                    <a:pt x="4403650" y="188346"/>
                  </a:lnTo>
                  <a:lnTo>
                    <a:pt x="4415488" y="188346"/>
                  </a:lnTo>
                  <a:lnTo>
                    <a:pt x="4427326" y="188346"/>
                  </a:lnTo>
                  <a:lnTo>
                    <a:pt x="4439164" y="188346"/>
                  </a:lnTo>
                  <a:lnTo>
                    <a:pt x="4451001" y="188346"/>
                  </a:lnTo>
                  <a:lnTo>
                    <a:pt x="4462839" y="188346"/>
                  </a:lnTo>
                  <a:lnTo>
                    <a:pt x="4474677" y="188346"/>
                  </a:lnTo>
                  <a:lnTo>
                    <a:pt x="4486515" y="188346"/>
                  </a:lnTo>
                  <a:lnTo>
                    <a:pt x="4498352" y="188346"/>
                  </a:lnTo>
                  <a:lnTo>
                    <a:pt x="4510190" y="188346"/>
                  </a:lnTo>
                  <a:lnTo>
                    <a:pt x="4522028" y="188346"/>
                  </a:lnTo>
                  <a:lnTo>
                    <a:pt x="4533866" y="188346"/>
                  </a:lnTo>
                  <a:lnTo>
                    <a:pt x="4545704" y="188346"/>
                  </a:lnTo>
                  <a:lnTo>
                    <a:pt x="4557541" y="188346"/>
                  </a:lnTo>
                  <a:lnTo>
                    <a:pt x="4569379" y="188346"/>
                  </a:lnTo>
                  <a:lnTo>
                    <a:pt x="4581217" y="188346"/>
                  </a:lnTo>
                  <a:lnTo>
                    <a:pt x="4593055" y="188346"/>
                  </a:lnTo>
                  <a:lnTo>
                    <a:pt x="4604892" y="188346"/>
                  </a:lnTo>
                  <a:lnTo>
                    <a:pt x="4616730" y="188346"/>
                  </a:lnTo>
                  <a:lnTo>
                    <a:pt x="4628568" y="188346"/>
                  </a:lnTo>
                  <a:lnTo>
                    <a:pt x="4640406" y="188346"/>
                  </a:lnTo>
                  <a:lnTo>
                    <a:pt x="4652244" y="188346"/>
                  </a:lnTo>
                  <a:lnTo>
                    <a:pt x="4664081" y="188346"/>
                  </a:lnTo>
                  <a:lnTo>
                    <a:pt x="4675919" y="188346"/>
                  </a:lnTo>
                  <a:lnTo>
                    <a:pt x="4687757" y="188346"/>
                  </a:lnTo>
                </a:path>
              </a:pathLst>
            </a:custGeom>
            <a:ln w="40651" cap="flat">
              <a:solidFill>
                <a:srgbClr val="E8E8E8">
                  <a:alpha val="100000"/>
                </a:srgbClr>
              </a:solidFill>
              <a:prstDash val="solid"/>
              <a:round/>
            </a:ln>
          </p:spPr>
          <p:txBody>
            <a:bodyPr/>
            <a:lstStyle/>
            <a:p/>
          </p:txBody>
        </p:sp>
        <p:sp>
          <p:nvSpPr>
            <p:cNvPr id="45" name="pl45"/>
            <p:cNvSpPr/>
            <p:nvPr/>
          </p:nvSpPr>
          <p:spPr>
            <a:xfrm>
              <a:off x="2482252" y="5048698"/>
              <a:ext cx="4687757" cy="188346"/>
            </a:xfrm>
            <a:custGeom>
              <a:avLst/>
              <a:pathLst>
                <a:path w="4687757" h="188346">
                  <a:moveTo>
                    <a:pt x="0" y="188346"/>
                  </a:moveTo>
                  <a:lnTo>
                    <a:pt x="11837" y="188346"/>
                  </a:lnTo>
                  <a:lnTo>
                    <a:pt x="23675" y="188346"/>
                  </a:lnTo>
                  <a:lnTo>
                    <a:pt x="35513" y="188346"/>
                  </a:lnTo>
                  <a:lnTo>
                    <a:pt x="47351" y="188346"/>
                  </a:lnTo>
                  <a:lnTo>
                    <a:pt x="59188" y="188346"/>
                  </a:lnTo>
                  <a:lnTo>
                    <a:pt x="71026" y="188346"/>
                  </a:lnTo>
                  <a:lnTo>
                    <a:pt x="82864" y="188346"/>
                  </a:lnTo>
                  <a:lnTo>
                    <a:pt x="94702" y="188346"/>
                  </a:lnTo>
                  <a:lnTo>
                    <a:pt x="106539" y="188346"/>
                  </a:lnTo>
                  <a:lnTo>
                    <a:pt x="118377" y="188346"/>
                  </a:lnTo>
                  <a:lnTo>
                    <a:pt x="130215" y="188346"/>
                  </a:lnTo>
                  <a:lnTo>
                    <a:pt x="142053" y="188346"/>
                  </a:lnTo>
                  <a:lnTo>
                    <a:pt x="153891" y="188346"/>
                  </a:lnTo>
                  <a:lnTo>
                    <a:pt x="165728" y="188346"/>
                  </a:lnTo>
                  <a:lnTo>
                    <a:pt x="177566" y="188346"/>
                  </a:lnTo>
                  <a:lnTo>
                    <a:pt x="189404" y="188346"/>
                  </a:lnTo>
                  <a:lnTo>
                    <a:pt x="201242" y="188346"/>
                  </a:lnTo>
                  <a:lnTo>
                    <a:pt x="213079" y="188346"/>
                  </a:lnTo>
                  <a:lnTo>
                    <a:pt x="224917" y="188346"/>
                  </a:lnTo>
                  <a:lnTo>
                    <a:pt x="236755" y="188346"/>
                  </a:lnTo>
                  <a:lnTo>
                    <a:pt x="248593" y="188346"/>
                  </a:lnTo>
                  <a:lnTo>
                    <a:pt x="260430" y="188346"/>
                  </a:lnTo>
                  <a:lnTo>
                    <a:pt x="272268" y="188346"/>
                  </a:lnTo>
                  <a:lnTo>
                    <a:pt x="284106" y="188346"/>
                  </a:lnTo>
                  <a:lnTo>
                    <a:pt x="295944" y="188346"/>
                  </a:lnTo>
                  <a:lnTo>
                    <a:pt x="307782" y="188346"/>
                  </a:lnTo>
                  <a:lnTo>
                    <a:pt x="319619" y="188346"/>
                  </a:lnTo>
                  <a:lnTo>
                    <a:pt x="331457" y="188346"/>
                  </a:lnTo>
                  <a:lnTo>
                    <a:pt x="343295" y="188346"/>
                  </a:lnTo>
                  <a:lnTo>
                    <a:pt x="355133" y="188346"/>
                  </a:lnTo>
                  <a:lnTo>
                    <a:pt x="366970" y="188346"/>
                  </a:lnTo>
                  <a:lnTo>
                    <a:pt x="378808" y="188346"/>
                  </a:lnTo>
                  <a:lnTo>
                    <a:pt x="390646" y="188346"/>
                  </a:lnTo>
                  <a:lnTo>
                    <a:pt x="402484" y="188346"/>
                  </a:lnTo>
                  <a:lnTo>
                    <a:pt x="414321" y="188346"/>
                  </a:lnTo>
                  <a:lnTo>
                    <a:pt x="426159" y="188346"/>
                  </a:lnTo>
                  <a:lnTo>
                    <a:pt x="437997" y="188346"/>
                  </a:lnTo>
                  <a:lnTo>
                    <a:pt x="449835" y="188346"/>
                  </a:lnTo>
                  <a:lnTo>
                    <a:pt x="461673" y="188346"/>
                  </a:lnTo>
                  <a:lnTo>
                    <a:pt x="473510" y="188346"/>
                  </a:lnTo>
                  <a:lnTo>
                    <a:pt x="485348" y="188346"/>
                  </a:lnTo>
                  <a:lnTo>
                    <a:pt x="497186" y="188346"/>
                  </a:lnTo>
                  <a:lnTo>
                    <a:pt x="509024" y="188346"/>
                  </a:lnTo>
                  <a:lnTo>
                    <a:pt x="520861" y="188346"/>
                  </a:lnTo>
                  <a:lnTo>
                    <a:pt x="532699" y="188346"/>
                  </a:lnTo>
                  <a:lnTo>
                    <a:pt x="544537" y="188346"/>
                  </a:lnTo>
                  <a:lnTo>
                    <a:pt x="556375" y="188346"/>
                  </a:lnTo>
                  <a:lnTo>
                    <a:pt x="568213" y="188346"/>
                  </a:lnTo>
                  <a:lnTo>
                    <a:pt x="580050" y="188346"/>
                  </a:lnTo>
                  <a:lnTo>
                    <a:pt x="591888" y="188346"/>
                  </a:lnTo>
                  <a:lnTo>
                    <a:pt x="603726" y="188346"/>
                  </a:lnTo>
                  <a:lnTo>
                    <a:pt x="615564" y="188346"/>
                  </a:lnTo>
                  <a:lnTo>
                    <a:pt x="627401" y="188346"/>
                  </a:lnTo>
                  <a:lnTo>
                    <a:pt x="639239" y="188346"/>
                  </a:lnTo>
                  <a:lnTo>
                    <a:pt x="651077" y="188346"/>
                  </a:lnTo>
                  <a:lnTo>
                    <a:pt x="662915" y="188346"/>
                  </a:lnTo>
                  <a:lnTo>
                    <a:pt x="674752" y="188346"/>
                  </a:lnTo>
                  <a:lnTo>
                    <a:pt x="686590" y="188346"/>
                  </a:lnTo>
                  <a:lnTo>
                    <a:pt x="698428" y="188346"/>
                  </a:lnTo>
                  <a:lnTo>
                    <a:pt x="710266" y="188346"/>
                  </a:lnTo>
                  <a:lnTo>
                    <a:pt x="722104" y="188346"/>
                  </a:lnTo>
                  <a:lnTo>
                    <a:pt x="733941" y="188346"/>
                  </a:lnTo>
                  <a:lnTo>
                    <a:pt x="745779" y="188346"/>
                  </a:lnTo>
                  <a:lnTo>
                    <a:pt x="757617" y="188346"/>
                  </a:lnTo>
                  <a:lnTo>
                    <a:pt x="769455" y="188346"/>
                  </a:lnTo>
                  <a:lnTo>
                    <a:pt x="781292" y="188346"/>
                  </a:lnTo>
                  <a:lnTo>
                    <a:pt x="793130" y="188346"/>
                  </a:lnTo>
                  <a:lnTo>
                    <a:pt x="804968" y="188346"/>
                  </a:lnTo>
                  <a:lnTo>
                    <a:pt x="816806" y="188346"/>
                  </a:lnTo>
                  <a:lnTo>
                    <a:pt x="828643" y="188346"/>
                  </a:lnTo>
                  <a:lnTo>
                    <a:pt x="840481" y="188346"/>
                  </a:lnTo>
                  <a:lnTo>
                    <a:pt x="852319" y="188346"/>
                  </a:lnTo>
                  <a:lnTo>
                    <a:pt x="864157" y="188346"/>
                  </a:lnTo>
                  <a:lnTo>
                    <a:pt x="875995" y="188346"/>
                  </a:lnTo>
                  <a:lnTo>
                    <a:pt x="887832" y="188346"/>
                  </a:lnTo>
                  <a:lnTo>
                    <a:pt x="899670" y="188346"/>
                  </a:lnTo>
                  <a:lnTo>
                    <a:pt x="911508" y="188346"/>
                  </a:lnTo>
                  <a:lnTo>
                    <a:pt x="923346" y="188346"/>
                  </a:lnTo>
                  <a:lnTo>
                    <a:pt x="935183" y="188346"/>
                  </a:lnTo>
                  <a:lnTo>
                    <a:pt x="947021" y="188346"/>
                  </a:lnTo>
                  <a:lnTo>
                    <a:pt x="958859" y="188346"/>
                  </a:lnTo>
                  <a:lnTo>
                    <a:pt x="970697" y="188346"/>
                  </a:lnTo>
                  <a:lnTo>
                    <a:pt x="982534" y="188346"/>
                  </a:lnTo>
                  <a:lnTo>
                    <a:pt x="994372" y="188346"/>
                  </a:lnTo>
                  <a:lnTo>
                    <a:pt x="1006210" y="188346"/>
                  </a:lnTo>
                  <a:lnTo>
                    <a:pt x="1018048" y="188346"/>
                  </a:lnTo>
                  <a:lnTo>
                    <a:pt x="1029886" y="188346"/>
                  </a:lnTo>
                  <a:lnTo>
                    <a:pt x="1041723" y="188346"/>
                  </a:lnTo>
                  <a:lnTo>
                    <a:pt x="1053561" y="188346"/>
                  </a:lnTo>
                  <a:lnTo>
                    <a:pt x="1065399" y="188346"/>
                  </a:lnTo>
                  <a:lnTo>
                    <a:pt x="1077237" y="188346"/>
                  </a:lnTo>
                  <a:lnTo>
                    <a:pt x="1089074" y="188346"/>
                  </a:lnTo>
                  <a:lnTo>
                    <a:pt x="1100912" y="188346"/>
                  </a:lnTo>
                  <a:lnTo>
                    <a:pt x="1112750" y="188346"/>
                  </a:lnTo>
                  <a:lnTo>
                    <a:pt x="1124588" y="188346"/>
                  </a:lnTo>
                  <a:lnTo>
                    <a:pt x="1136426" y="188346"/>
                  </a:lnTo>
                  <a:lnTo>
                    <a:pt x="1148263" y="188346"/>
                  </a:lnTo>
                  <a:lnTo>
                    <a:pt x="1160101" y="188346"/>
                  </a:lnTo>
                  <a:lnTo>
                    <a:pt x="1171939" y="188346"/>
                  </a:lnTo>
                  <a:lnTo>
                    <a:pt x="1171939" y="188346"/>
                  </a:lnTo>
                  <a:lnTo>
                    <a:pt x="1183777" y="188346"/>
                  </a:lnTo>
                  <a:lnTo>
                    <a:pt x="1195614" y="188346"/>
                  </a:lnTo>
                  <a:lnTo>
                    <a:pt x="1207452" y="188346"/>
                  </a:lnTo>
                  <a:lnTo>
                    <a:pt x="1219290" y="188346"/>
                  </a:lnTo>
                  <a:lnTo>
                    <a:pt x="1231128" y="188346"/>
                  </a:lnTo>
                  <a:lnTo>
                    <a:pt x="1242965" y="188346"/>
                  </a:lnTo>
                  <a:lnTo>
                    <a:pt x="1254803" y="188346"/>
                  </a:lnTo>
                  <a:lnTo>
                    <a:pt x="1266641" y="188346"/>
                  </a:lnTo>
                  <a:lnTo>
                    <a:pt x="1278479" y="188346"/>
                  </a:lnTo>
                  <a:lnTo>
                    <a:pt x="1290317" y="188346"/>
                  </a:lnTo>
                  <a:lnTo>
                    <a:pt x="1302154" y="188346"/>
                  </a:lnTo>
                  <a:lnTo>
                    <a:pt x="1313992" y="188346"/>
                  </a:lnTo>
                  <a:lnTo>
                    <a:pt x="1325830" y="188346"/>
                  </a:lnTo>
                  <a:lnTo>
                    <a:pt x="1337668" y="188346"/>
                  </a:lnTo>
                  <a:lnTo>
                    <a:pt x="1349505" y="188346"/>
                  </a:lnTo>
                  <a:lnTo>
                    <a:pt x="1361343" y="188346"/>
                  </a:lnTo>
                  <a:lnTo>
                    <a:pt x="1373181" y="188346"/>
                  </a:lnTo>
                  <a:lnTo>
                    <a:pt x="1385019" y="188346"/>
                  </a:lnTo>
                  <a:lnTo>
                    <a:pt x="1396856" y="188346"/>
                  </a:lnTo>
                  <a:lnTo>
                    <a:pt x="1408694" y="188346"/>
                  </a:lnTo>
                  <a:lnTo>
                    <a:pt x="1420532" y="188346"/>
                  </a:lnTo>
                  <a:lnTo>
                    <a:pt x="1432370" y="188346"/>
                  </a:lnTo>
                  <a:lnTo>
                    <a:pt x="1444208" y="188346"/>
                  </a:lnTo>
                  <a:lnTo>
                    <a:pt x="1456045" y="188346"/>
                  </a:lnTo>
                  <a:lnTo>
                    <a:pt x="1467883" y="188346"/>
                  </a:lnTo>
                  <a:lnTo>
                    <a:pt x="1479721" y="188346"/>
                  </a:lnTo>
                  <a:lnTo>
                    <a:pt x="1491559" y="188346"/>
                  </a:lnTo>
                  <a:lnTo>
                    <a:pt x="1503396" y="188346"/>
                  </a:lnTo>
                  <a:lnTo>
                    <a:pt x="1515234" y="188346"/>
                  </a:lnTo>
                  <a:lnTo>
                    <a:pt x="1527072" y="188346"/>
                  </a:lnTo>
                  <a:lnTo>
                    <a:pt x="1538910" y="188346"/>
                  </a:lnTo>
                  <a:lnTo>
                    <a:pt x="1550748" y="188346"/>
                  </a:lnTo>
                  <a:lnTo>
                    <a:pt x="1562585" y="188346"/>
                  </a:lnTo>
                  <a:lnTo>
                    <a:pt x="1574423" y="188346"/>
                  </a:lnTo>
                  <a:lnTo>
                    <a:pt x="1586261" y="188346"/>
                  </a:lnTo>
                  <a:lnTo>
                    <a:pt x="1598099" y="188346"/>
                  </a:lnTo>
                  <a:lnTo>
                    <a:pt x="1609936" y="188346"/>
                  </a:lnTo>
                  <a:lnTo>
                    <a:pt x="1621774" y="188346"/>
                  </a:lnTo>
                  <a:lnTo>
                    <a:pt x="1633612" y="188346"/>
                  </a:lnTo>
                  <a:lnTo>
                    <a:pt x="1645450" y="188346"/>
                  </a:lnTo>
                  <a:lnTo>
                    <a:pt x="1657287" y="188346"/>
                  </a:lnTo>
                  <a:lnTo>
                    <a:pt x="1669125" y="188346"/>
                  </a:lnTo>
                  <a:lnTo>
                    <a:pt x="1680963" y="188346"/>
                  </a:lnTo>
                  <a:lnTo>
                    <a:pt x="1692801" y="188346"/>
                  </a:lnTo>
                  <a:lnTo>
                    <a:pt x="1704639" y="188346"/>
                  </a:lnTo>
                  <a:lnTo>
                    <a:pt x="1716476" y="188346"/>
                  </a:lnTo>
                  <a:lnTo>
                    <a:pt x="1728314" y="188346"/>
                  </a:lnTo>
                  <a:lnTo>
                    <a:pt x="1740152" y="188346"/>
                  </a:lnTo>
                  <a:lnTo>
                    <a:pt x="1751990" y="188346"/>
                  </a:lnTo>
                  <a:lnTo>
                    <a:pt x="1763827" y="188346"/>
                  </a:lnTo>
                  <a:lnTo>
                    <a:pt x="1775665" y="188346"/>
                  </a:lnTo>
                  <a:lnTo>
                    <a:pt x="1787503" y="188346"/>
                  </a:lnTo>
                  <a:lnTo>
                    <a:pt x="1799341" y="188346"/>
                  </a:lnTo>
                  <a:lnTo>
                    <a:pt x="1811178" y="188346"/>
                  </a:lnTo>
                  <a:lnTo>
                    <a:pt x="1823016" y="188346"/>
                  </a:lnTo>
                  <a:lnTo>
                    <a:pt x="1834854" y="188346"/>
                  </a:lnTo>
                  <a:lnTo>
                    <a:pt x="1846692" y="188346"/>
                  </a:lnTo>
                  <a:lnTo>
                    <a:pt x="1858530" y="188346"/>
                  </a:lnTo>
                  <a:lnTo>
                    <a:pt x="1870367" y="188346"/>
                  </a:lnTo>
                  <a:lnTo>
                    <a:pt x="1882205" y="188346"/>
                  </a:lnTo>
                  <a:lnTo>
                    <a:pt x="1894043" y="188346"/>
                  </a:lnTo>
                  <a:lnTo>
                    <a:pt x="1905881" y="188346"/>
                  </a:lnTo>
                  <a:lnTo>
                    <a:pt x="1917718" y="188346"/>
                  </a:lnTo>
                  <a:lnTo>
                    <a:pt x="1929556" y="188346"/>
                  </a:lnTo>
                  <a:lnTo>
                    <a:pt x="1941394" y="188346"/>
                  </a:lnTo>
                  <a:lnTo>
                    <a:pt x="1953232" y="188346"/>
                  </a:lnTo>
                  <a:lnTo>
                    <a:pt x="1965069" y="188346"/>
                  </a:lnTo>
                  <a:lnTo>
                    <a:pt x="1976907" y="188346"/>
                  </a:lnTo>
                  <a:lnTo>
                    <a:pt x="1988745" y="188346"/>
                  </a:lnTo>
                  <a:lnTo>
                    <a:pt x="2000583" y="188346"/>
                  </a:lnTo>
                  <a:lnTo>
                    <a:pt x="2012421" y="188346"/>
                  </a:lnTo>
                  <a:lnTo>
                    <a:pt x="2024258" y="188346"/>
                  </a:lnTo>
                  <a:lnTo>
                    <a:pt x="2036096" y="188346"/>
                  </a:lnTo>
                  <a:lnTo>
                    <a:pt x="2047934" y="188346"/>
                  </a:lnTo>
                  <a:lnTo>
                    <a:pt x="2059772" y="188346"/>
                  </a:lnTo>
                  <a:lnTo>
                    <a:pt x="2071609" y="188346"/>
                  </a:lnTo>
                  <a:lnTo>
                    <a:pt x="2083447" y="188346"/>
                  </a:lnTo>
                  <a:lnTo>
                    <a:pt x="2095285" y="188346"/>
                  </a:lnTo>
                  <a:lnTo>
                    <a:pt x="2107123" y="188346"/>
                  </a:lnTo>
                  <a:lnTo>
                    <a:pt x="2118961" y="188346"/>
                  </a:lnTo>
                  <a:lnTo>
                    <a:pt x="2130798" y="188346"/>
                  </a:lnTo>
                  <a:lnTo>
                    <a:pt x="2142636" y="188346"/>
                  </a:lnTo>
                  <a:lnTo>
                    <a:pt x="2154474" y="188346"/>
                  </a:lnTo>
                  <a:lnTo>
                    <a:pt x="2166312" y="188346"/>
                  </a:lnTo>
                  <a:lnTo>
                    <a:pt x="2178149" y="188346"/>
                  </a:lnTo>
                  <a:lnTo>
                    <a:pt x="2189987" y="188346"/>
                  </a:lnTo>
                  <a:lnTo>
                    <a:pt x="2201825" y="188346"/>
                  </a:lnTo>
                  <a:lnTo>
                    <a:pt x="2213663" y="188346"/>
                  </a:lnTo>
                  <a:lnTo>
                    <a:pt x="2225500" y="188346"/>
                  </a:lnTo>
                  <a:lnTo>
                    <a:pt x="2237338" y="188346"/>
                  </a:lnTo>
                  <a:lnTo>
                    <a:pt x="2249176" y="188346"/>
                  </a:lnTo>
                  <a:lnTo>
                    <a:pt x="2261014" y="188346"/>
                  </a:lnTo>
                  <a:lnTo>
                    <a:pt x="2272852" y="188346"/>
                  </a:lnTo>
                  <a:lnTo>
                    <a:pt x="2284689" y="188346"/>
                  </a:lnTo>
                  <a:lnTo>
                    <a:pt x="2296527" y="188346"/>
                  </a:lnTo>
                  <a:lnTo>
                    <a:pt x="2308365" y="188346"/>
                  </a:lnTo>
                  <a:lnTo>
                    <a:pt x="2320203" y="188346"/>
                  </a:lnTo>
                  <a:lnTo>
                    <a:pt x="2332040" y="188346"/>
                  </a:lnTo>
                  <a:lnTo>
                    <a:pt x="2343878" y="188346"/>
                  </a:lnTo>
                  <a:lnTo>
                    <a:pt x="2343878" y="188283"/>
                  </a:lnTo>
                  <a:lnTo>
                    <a:pt x="2355716" y="188272"/>
                  </a:lnTo>
                  <a:lnTo>
                    <a:pt x="2367554" y="188259"/>
                  </a:lnTo>
                  <a:lnTo>
                    <a:pt x="2379391" y="188244"/>
                  </a:lnTo>
                  <a:lnTo>
                    <a:pt x="2391229" y="188226"/>
                  </a:lnTo>
                  <a:lnTo>
                    <a:pt x="2403067" y="188205"/>
                  </a:lnTo>
                  <a:lnTo>
                    <a:pt x="2414905" y="188180"/>
                  </a:lnTo>
                  <a:lnTo>
                    <a:pt x="2426743" y="188151"/>
                  </a:lnTo>
                  <a:lnTo>
                    <a:pt x="2438580" y="188116"/>
                  </a:lnTo>
                  <a:lnTo>
                    <a:pt x="2450418" y="188076"/>
                  </a:lnTo>
                  <a:lnTo>
                    <a:pt x="2462256" y="188029"/>
                  </a:lnTo>
                  <a:lnTo>
                    <a:pt x="2474094" y="187973"/>
                  </a:lnTo>
                  <a:lnTo>
                    <a:pt x="2485931" y="187908"/>
                  </a:lnTo>
                  <a:lnTo>
                    <a:pt x="2497769" y="187831"/>
                  </a:lnTo>
                  <a:lnTo>
                    <a:pt x="2509607" y="187741"/>
                  </a:lnTo>
                  <a:lnTo>
                    <a:pt x="2521445" y="187635"/>
                  </a:lnTo>
                  <a:lnTo>
                    <a:pt x="2533283" y="187511"/>
                  </a:lnTo>
                  <a:lnTo>
                    <a:pt x="2545120" y="187366"/>
                  </a:lnTo>
                  <a:lnTo>
                    <a:pt x="2556958" y="187195"/>
                  </a:lnTo>
                  <a:lnTo>
                    <a:pt x="2568796" y="186994"/>
                  </a:lnTo>
                  <a:lnTo>
                    <a:pt x="2580634" y="186759"/>
                  </a:lnTo>
                  <a:lnTo>
                    <a:pt x="2592471" y="186483"/>
                  </a:lnTo>
                  <a:lnTo>
                    <a:pt x="2604309" y="186160"/>
                  </a:lnTo>
                  <a:lnTo>
                    <a:pt x="2616147" y="185782"/>
                  </a:lnTo>
                  <a:lnTo>
                    <a:pt x="2627985" y="185339"/>
                  </a:lnTo>
                  <a:lnTo>
                    <a:pt x="2639822" y="184822"/>
                  </a:lnTo>
                  <a:lnTo>
                    <a:pt x="2651660" y="184217"/>
                  </a:lnTo>
                  <a:lnTo>
                    <a:pt x="2663498" y="183511"/>
                  </a:lnTo>
                  <a:lnTo>
                    <a:pt x="2675336" y="182689"/>
                  </a:lnTo>
                  <a:lnTo>
                    <a:pt x="2687174" y="181731"/>
                  </a:lnTo>
                  <a:lnTo>
                    <a:pt x="2699011" y="180618"/>
                  </a:lnTo>
                  <a:lnTo>
                    <a:pt x="2710849" y="179327"/>
                  </a:lnTo>
                  <a:lnTo>
                    <a:pt x="2722687" y="177834"/>
                  </a:lnTo>
                  <a:lnTo>
                    <a:pt x="2734525" y="176110"/>
                  </a:lnTo>
                  <a:lnTo>
                    <a:pt x="2746362" y="174125"/>
                  </a:lnTo>
                  <a:lnTo>
                    <a:pt x="2758200" y="171849"/>
                  </a:lnTo>
                  <a:lnTo>
                    <a:pt x="2770038" y="169249"/>
                  </a:lnTo>
                  <a:lnTo>
                    <a:pt x="2781876" y="166291"/>
                  </a:lnTo>
                  <a:lnTo>
                    <a:pt x="2793713" y="162944"/>
                  </a:lnTo>
                  <a:lnTo>
                    <a:pt x="2805551" y="159179"/>
                  </a:lnTo>
                  <a:lnTo>
                    <a:pt x="2817389" y="154969"/>
                  </a:lnTo>
                  <a:lnTo>
                    <a:pt x="2829227" y="150297"/>
                  </a:lnTo>
                  <a:lnTo>
                    <a:pt x="2841065" y="145154"/>
                  </a:lnTo>
                  <a:lnTo>
                    <a:pt x="2852902" y="139540"/>
                  </a:lnTo>
                  <a:lnTo>
                    <a:pt x="2864740" y="133474"/>
                  </a:lnTo>
                  <a:lnTo>
                    <a:pt x="2876578" y="126984"/>
                  </a:lnTo>
                  <a:lnTo>
                    <a:pt x="2888416" y="120120"/>
                  </a:lnTo>
                  <a:lnTo>
                    <a:pt x="2900253" y="112943"/>
                  </a:lnTo>
                  <a:lnTo>
                    <a:pt x="2912091" y="105532"/>
                  </a:lnTo>
                  <a:lnTo>
                    <a:pt x="2923929" y="97976"/>
                  </a:lnTo>
                  <a:lnTo>
                    <a:pt x="2935767" y="90370"/>
                  </a:lnTo>
                  <a:lnTo>
                    <a:pt x="2947604" y="82814"/>
                  </a:lnTo>
                  <a:lnTo>
                    <a:pt x="2959442" y="75403"/>
                  </a:lnTo>
                  <a:lnTo>
                    <a:pt x="2971280" y="68226"/>
                  </a:lnTo>
                  <a:lnTo>
                    <a:pt x="2983118" y="61362"/>
                  </a:lnTo>
                  <a:lnTo>
                    <a:pt x="2994956" y="54872"/>
                  </a:lnTo>
                  <a:lnTo>
                    <a:pt x="3006793" y="48805"/>
                  </a:lnTo>
                  <a:lnTo>
                    <a:pt x="3018631" y="43192"/>
                  </a:lnTo>
                  <a:lnTo>
                    <a:pt x="3030469" y="38049"/>
                  </a:lnTo>
                  <a:lnTo>
                    <a:pt x="3042307" y="33377"/>
                  </a:lnTo>
                  <a:lnTo>
                    <a:pt x="3054144" y="29167"/>
                  </a:lnTo>
                  <a:lnTo>
                    <a:pt x="3065982" y="25401"/>
                  </a:lnTo>
                  <a:lnTo>
                    <a:pt x="3077820" y="22055"/>
                  </a:lnTo>
                  <a:lnTo>
                    <a:pt x="3089658" y="19097"/>
                  </a:lnTo>
                  <a:lnTo>
                    <a:pt x="3101496" y="16497"/>
                  </a:lnTo>
                  <a:lnTo>
                    <a:pt x="3113333" y="14221"/>
                  </a:lnTo>
                  <a:lnTo>
                    <a:pt x="3125171" y="12236"/>
                  </a:lnTo>
                  <a:lnTo>
                    <a:pt x="3137009" y="10512"/>
                  </a:lnTo>
                  <a:lnTo>
                    <a:pt x="3148847" y="9018"/>
                  </a:lnTo>
                  <a:lnTo>
                    <a:pt x="3160684" y="7728"/>
                  </a:lnTo>
                  <a:lnTo>
                    <a:pt x="3172522" y="6615"/>
                  </a:lnTo>
                  <a:lnTo>
                    <a:pt x="3184360" y="5657"/>
                  </a:lnTo>
                  <a:lnTo>
                    <a:pt x="3196198" y="4835"/>
                  </a:lnTo>
                  <a:lnTo>
                    <a:pt x="3208035" y="4129"/>
                  </a:lnTo>
                  <a:lnTo>
                    <a:pt x="3219873" y="3524"/>
                  </a:lnTo>
                  <a:lnTo>
                    <a:pt x="3231711" y="3007"/>
                  </a:lnTo>
                  <a:lnTo>
                    <a:pt x="3243549" y="2564"/>
                  </a:lnTo>
                  <a:lnTo>
                    <a:pt x="3255387" y="2186"/>
                  </a:lnTo>
                  <a:lnTo>
                    <a:pt x="3267224" y="1863"/>
                  </a:lnTo>
                  <a:lnTo>
                    <a:pt x="3279062" y="1587"/>
                  </a:lnTo>
                  <a:lnTo>
                    <a:pt x="3290900" y="1352"/>
                  </a:lnTo>
                  <a:lnTo>
                    <a:pt x="3302738" y="1151"/>
                  </a:lnTo>
                  <a:lnTo>
                    <a:pt x="3314575" y="980"/>
                  </a:lnTo>
                  <a:lnTo>
                    <a:pt x="3326413" y="835"/>
                  </a:lnTo>
                  <a:lnTo>
                    <a:pt x="3338251" y="710"/>
                  </a:lnTo>
                  <a:lnTo>
                    <a:pt x="3350089" y="605"/>
                  </a:lnTo>
                  <a:lnTo>
                    <a:pt x="3361926" y="515"/>
                  </a:lnTo>
                  <a:lnTo>
                    <a:pt x="3373764" y="438"/>
                  </a:lnTo>
                  <a:lnTo>
                    <a:pt x="3385602" y="373"/>
                  </a:lnTo>
                  <a:lnTo>
                    <a:pt x="3397440" y="317"/>
                  </a:lnTo>
                  <a:lnTo>
                    <a:pt x="3409278" y="270"/>
                  </a:lnTo>
                  <a:lnTo>
                    <a:pt x="3421115" y="229"/>
                  </a:lnTo>
                  <a:lnTo>
                    <a:pt x="3432953" y="195"/>
                  </a:lnTo>
                  <a:lnTo>
                    <a:pt x="3444791" y="166"/>
                  </a:lnTo>
                  <a:lnTo>
                    <a:pt x="3456629" y="141"/>
                  </a:lnTo>
                  <a:lnTo>
                    <a:pt x="3468466" y="120"/>
                  </a:lnTo>
                  <a:lnTo>
                    <a:pt x="3480304" y="102"/>
                  </a:lnTo>
                  <a:lnTo>
                    <a:pt x="3492142" y="87"/>
                  </a:lnTo>
                  <a:lnTo>
                    <a:pt x="3503980" y="74"/>
                  </a:lnTo>
                  <a:lnTo>
                    <a:pt x="3515818" y="63"/>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6" name="pl46"/>
            <p:cNvSpPr/>
            <p:nvPr/>
          </p:nvSpPr>
          <p:spPr>
            <a:xfrm>
              <a:off x="2482252" y="5802086"/>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7" name="pl47"/>
            <p:cNvSpPr/>
            <p:nvPr/>
          </p:nvSpPr>
          <p:spPr>
            <a:xfrm>
              <a:off x="2482252" y="5237108"/>
              <a:ext cx="4687757" cy="188283"/>
            </a:xfrm>
            <a:custGeom>
              <a:avLst/>
              <a:pathLst>
                <a:path w="4687757" h="188283">
                  <a:moveTo>
                    <a:pt x="0" y="188283"/>
                  </a:moveTo>
                  <a:lnTo>
                    <a:pt x="11837" y="188283"/>
                  </a:lnTo>
                  <a:lnTo>
                    <a:pt x="23675" y="188283"/>
                  </a:lnTo>
                  <a:lnTo>
                    <a:pt x="35513" y="188283"/>
                  </a:lnTo>
                  <a:lnTo>
                    <a:pt x="47351" y="188283"/>
                  </a:lnTo>
                  <a:lnTo>
                    <a:pt x="59188" y="188283"/>
                  </a:lnTo>
                  <a:lnTo>
                    <a:pt x="71026" y="188283"/>
                  </a:lnTo>
                  <a:lnTo>
                    <a:pt x="82864" y="188283"/>
                  </a:lnTo>
                  <a:lnTo>
                    <a:pt x="94702" y="188283"/>
                  </a:lnTo>
                  <a:lnTo>
                    <a:pt x="106539" y="188283"/>
                  </a:lnTo>
                  <a:lnTo>
                    <a:pt x="118377" y="188283"/>
                  </a:lnTo>
                  <a:lnTo>
                    <a:pt x="130215" y="188283"/>
                  </a:lnTo>
                  <a:lnTo>
                    <a:pt x="142053" y="188283"/>
                  </a:lnTo>
                  <a:lnTo>
                    <a:pt x="153891" y="188283"/>
                  </a:lnTo>
                  <a:lnTo>
                    <a:pt x="165728" y="188283"/>
                  </a:lnTo>
                  <a:lnTo>
                    <a:pt x="177566" y="188283"/>
                  </a:lnTo>
                  <a:lnTo>
                    <a:pt x="189404" y="188283"/>
                  </a:lnTo>
                  <a:lnTo>
                    <a:pt x="201242" y="188283"/>
                  </a:lnTo>
                  <a:lnTo>
                    <a:pt x="213079" y="188283"/>
                  </a:lnTo>
                  <a:lnTo>
                    <a:pt x="224917" y="188283"/>
                  </a:lnTo>
                  <a:lnTo>
                    <a:pt x="236755" y="188283"/>
                  </a:lnTo>
                  <a:lnTo>
                    <a:pt x="248593" y="188283"/>
                  </a:lnTo>
                  <a:lnTo>
                    <a:pt x="260430" y="188283"/>
                  </a:lnTo>
                  <a:lnTo>
                    <a:pt x="272268" y="188283"/>
                  </a:lnTo>
                  <a:lnTo>
                    <a:pt x="284106" y="188283"/>
                  </a:lnTo>
                  <a:lnTo>
                    <a:pt x="295944" y="188283"/>
                  </a:lnTo>
                  <a:lnTo>
                    <a:pt x="307782" y="188283"/>
                  </a:lnTo>
                  <a:lnTo>
                    <a:pt x="319619" y="188283"/>
                  </a:lnTo>
                  <a:lnTo>
                    <a:pt x="331457" y="188283"/>
                  </a:lnTo>
                  <a:lnTo>
                    <a:pt x="343295" y="188283"/>
                  </a:lnTo>
                  <a:lnTo>
                    <a:pt x="355133" y="188283"/>
                  </a:lnTo>
                  <a:lnTo>
                    <a:pt x="366970" y="188283"/>
                  </a:lnTo>
                  <a:lnTo>
                    <a:pt x="378808" y="188283"/>
                  </a:lnTo>
                  <a:lnTo>
                    <a:pt x="390646" y="188283"/>
                  </a:lnTo>
                  <a:lnTo>
                    <a:pt x="402484" y="188283"/>
                  </a:lnTo>
                  <a:lnTo>
                    <a:pt x="414321" y="188283"/>
                  </a:lnTo>
                  <a:lnTo>
                    <a:pt x="426159" y="188283"/>
                  </a:lnTo>
                  <a:lnTo>
                    <a:pt x="437997" y="188283"/>
                  </a:lnTo>
                  <a:lnTo>
                    <a:pt x="449835" y="188283"/>
                  </a:lnTo>
                  <a:lnTo>
                    <a:pt x="461673" y="188283"/>
                  </a:lnTo>
                  <a:lnTo>
                    <a:pt x="473510" y="188283"/>
                  </a:lnTo>
                  <a:lnTo>
                    <a:pt x="485348" y="188283"/>
                  </a:lnTo>
                  <a:lnTo>
                    <a:pt x="497186" y="188283"/>
                  </a:lnTo>
                  <a:lnTo>
                    <a:pt x="509024" y="188283"/>
                  </a:lnTo>
                  <a:lnTo>
                    <a:pt x="520861" y="188283"/>
                  </a:lnTo>
                  <a:lnTo>
                    <a:pt x="532699" y="188283"/>
                  </a:lnTo>
                  <a:lnTo>
                    <a:pt x="544537" y="188283"/>
                  </a:lnTo>
                  <a:lnTo>
                    <a:pt x="556375" y="188283"/>
                  </a:lnTo>
                  <a:lnTo>
                    <a:pt x="568213" y="188283"/>
                  </a:lnTo>
                  <a:lnTo>
                    <a:pt x="580050" y="188283"/>
                  </a:lnTo>
                  <a:lnTo>
                    <a:pt x="591888" y="188283"/>
                  </a:lnTo>
                  <a:lnTo>
                    <a:pt x="603726" y="188283"/>
                  </a:lnTo>
                  <a:lnTo>
                    <a:pt x="615564" y="188283"/>
                  </a:lnTo>
                  <a:lnTo>
                    <a:pt x="627401" y="188283"/>
                  </a:lnTo>
                  <a:lnTo>
                    <a:pt x="639239" y="188283"/>
                  </a:lnTo>
                  <a:lnTo>
                    <a:pt x="651077" y="188283"/>
                  </a:lnTo>
                  <a:lnTo>
                    <a:pt x="662915" y="188283"/>
                  </a:lnTo>
                  <a:lnTo>
                    <a:pt x="674752" y="188283"/>
                  </a:lnTo>
                  <a:lnTo>
                    <a:pt x="686590" y="188283"/>
                  </a:lnTo>
                  <a:lnTo>
                    <a:pt x="698428" y="188283"/>
                  </a:lnTo>
                  <a:lnTo>
                    <a:pt x="710266" y="188283"/>
                  </a:lnTo>
                  <a:lnTo>
                    <a:pt x="722104" y="188283"/>
                  </a:lnTo>
                  <a:lnTo>
                    <a:pt x="733941" y="188283"/>
                  </a:lnTo>
                  <a:lnTo>
                    <a:pt x="745779" y="188283"/>
                  </a:lnTo>
                  <a:lnTo>
                    <a:pt x="757617" y="188283"/>
                  </a:lnTo>
                  <a:lnTo>
                    <a:pt x="769455" y="188283"/>
                  </a:lnTo>
                  <a:lnTo>
                    <a:pt x="781292" y="188283"/>
                  </a:lnTo>
                  <a:lnTo>
                    <a:pt x="793130" y="188283"/>
                  </a:lnTo>
                  <a:lnTo>
                    <a:pt x="804968" y="188283"/>
                  </a:lnTo>
                  <a:lnTo>
                    <a:pt x="816806" y="188283"/>
                  </a:lnTo>
                  <a:lnTo>
                    <a:pt x="828643" y="188283"/>
                  </a:lnTo>
                  <a:lnTo>
                    <a:pt x="840481" y="188283"/>
                  </a:lnTo>
                  <a:lnTo>
                    <a:pt x="852319" y="188283"/>
                  </a:lnTo>
                  <a:lnTo>
                    <a:pt x="864157" y="188283"/>
                  </a:lnTo>
                  <a:lnTo>
                    <a:pt x="875995" y="188283"/>
                  </a:lnTo>
                  <a:lnTo>
                    <a:pt x="887832" y="188283"/>
                  </a:lnTo>
                  <a:lnTo>
                    <a:pt x="899670" y="188283"/>
                  </a:lnTo>
                  <a:lnTo>
                    <a:pt x="911508" y="188283"/>
                  </a:lnTo>
                  <a:lnTo>
                    <a:pt x="923346" y="188283"/>
                  </a:lnTo>
                  <a:lnTo>
                    <a:pt x="935183" y="188283"/>
                  </a:lnTo>
                  <a:lnTo>
                    <a:pt x="947021" y="188283"/>
                  </a:lnTo>
                  <a:lnTo>
                    <a:pt x="958859" y="188283"/>
                  </a:lnTo>
                  <a:lnTo>
                    <a:pt x="970697" y="188283"/>
                  </a:lnTo>
                  <a:lnTo>
                    <a:pt x="982534" y="188283"/>
                  </a:lnTo>
                  <a:lnTo>
                    <a:pt x="994372" y="188283"/>
                  </a:lnTo>
                  <a:lnTo>
                    <a:pt x="1006210" y="188283"/>
                  </a:lnTo>
                  <a:lnTo>
                    <a:pt x="1018048" y="188283"/>
                  </a:lnTo>
                  <a:lnTo>
                    <a:pt x="1029886" y="188283"/>
                  </a:lnTo>
                  <a:lnTo>
                    <a:pt x="1041723" y="188283"/>
                  </a:lnTo>
                  <a:lnTo>
                    <a:pt x="1053561" y="188283"/>
                  </a:lnTo>
                  <a:lnTo>
                    <a:pt x="1065399" y="188283"/>
                  </a:lnTo>
                  <a:lnTo>
                    <a:pt x="1077237" y="188283"/>
                  </a:lnTo>
                  <a:lnTo>
                    <a:pt x="1089074" y="188283"/>
                  </a:lnTo>
                  <a:lnTo>
                    <a:pt x="1100912" y="188283"/>
                  </a:lnTo>
                  <a:lnTo>
                    <a:pt x="1112750" y="188283"/>
                  </a:lnTo>
                  <a:lnTo>
                    <a:pt x="1124588" y="188283"/>
                  </a:lnTo>
                  <a:lnTo>
                    <a:pt x="1136426" y="188283"/>
                  </a:lnTo>
                  <a:lnTo>
                    <a:pt x="1148263" y="188283"/>
                  </a:lnTo>
                  <a:lnTo>
                    <a:pt x="1160101" y="188283"/>
                  </a:lnTo>
                  <a:lnTo>
                    <a:pt x="1171939" y="188283"/>
                  </a:lnTo>
                  <a:lnTo>
                    <a:pt x="1171939" y="188283"/>
                  </a:lnTo>
                  <a:lnTo>
                    <a:pt x="1183777" y="188283"/>
                  </a:lnTo>
                  <a:lnTo>
                    <a:pt x="1195614" y="188283"/>
                  </a:lnTo>
                  <a:lnTo>
                    <a:pt x="1207452" y="188283"/>
                  </a:lnTo>
                  <a:lnTo>
                    <a:pt x="1219290" y="188283"/>
                  </a:lnTo>
                  <a:lnTo>
                    <a:pt x="1231128" y="188283"/>
                  </a:lnTo>
                  <a:lnTo>
                    <a:pt x="1242965" y="188283"/>
                  </a:lnTo>
                  <a:lnTo>
                    <a:pt x="1254803" y="188283"/>
                  </a:lnTo>
                  <a:lnTo>
                    <a:pt x="1266641" y="188283"/>
                  </a:lnTo>
                  <a:lnTo>
                    <a:pt x="1278479" y="188283"/>
                  </a:lnTo>
                  <a:lnTo>
                    <a:pt x="1290317" y="188283"/>
                  </a:lnTo>
                  <a:lnTo>
                    <a:pt x="1302154" y="188283"/>
                  </a:lnTo>
                  <a:lnTo>
                    <a:pt x="1313992" y="188283"/>
                  </a:lnTo>
                  <a:lnTo>
                    <a:pt x="1325830" y="188283"/>
                  </a:lnTo>
                  <a:lnTo>
                    <a:pt x="1337668" y="188283"/>
                  </a:lnTo>
                  <a:lnTo>
                    <a:pt x="1349505" y="188283"/>
                  </a:lnTo>
                  <a:lnTo>
                    <a:pt x="1361343" y="188283"/>
                  </a:lnTo>
                  <a:lnTo>
                    <a:pt x="1373181" y="188283"/>
                  </a:lnTo>
                  <a:lnTo>
                    <a:pt x="1385019" y="188283"/>
                  </a:lnTo>
                  <a:lnTo>
                    <a:pt x="1396856" y="188283"/>
                  </a:lnTo>
                  <a:lnTo>
                    <a:pt x="1408694" y="188283"/>
                  </a:lnTo>
                  <a:lnTo>
                    <a:pt x="1420532" y="188283"/>
                  </a:lnTo>
                  <a:lnTo>
                    <a:pt x="1432370" y="188283"/>
                  </a:lnTo>
                  <a:lnTo>
                    <a:pt x="1444208" y="188283"/>
                  </a:lnTo>
                  <a:lnTo>
                    <a:pt x="1456045" y="188283"/>
                  </a:lnTo>
                  <a:lnTo>
                    <a:pt x="1467883" y="188283"/>
                  </a:lnTo>
                  <a:lnTo>
                    <a:pt x="1479721" y="188283"/>
                  </a:lnTo>
                  <a:lnTo>
                    <a:pt x="1491559" y="188283"/>
                  </a:lnTo>
                  <a:lnTo>
                    <a:pt x="1503396" y="188283"/>
                  </a:lnTo>
                  <a:lnTo>
                    <a:pt x="1515234" y="188283"/>
                  </a:lnTo>
                  <a:lnTo>
                    <a:pt x="1527072" y="188283"/>
                  </a:lnTo>
                  <a:lnTo>
                    <a:pt x="1538910" y="188283"/>
                  </a:lnTo>
                  <a:lnTo>
                    <a:pt x="1550748" y="188283"/>
                  </a:lnTo>
                  <a:lnTo>
                    <a:pt x="1562585" y="188283"/>
                  </a:lnTo>
                  <a:lnTo>
                    <a:pt x="1574423" y="188283"/>
                  </a:lnTo>
                  <a:lnTo>
                    <a:pt x="1586261" y="188283"/>
                  </a:lnTo>
                  <a:lnTo>
                    <a:pt x="1598099" y="188283"/>
                  </a:lnTo>
                  <a:lnTo>
                    <a:pt x="1609936" y="188283"/>
                  </a:lnTo>
                  <a:lnTo>
                    <a:pt x="1621774" y="188283"/>
                  </a:lnTo>
                  <a:lnTo>
                    <a:pt x="1633612" y="188283"/>
                  </a:lnTo>
                  <a:lnTo>
                    <a:pt x="1645450" y="188283"/>
                  </a:lnTo>
                  <a:lnTo>
                    <a:pt x="1657287" y="188283"/>
                  </a:lnTo>
                  <a:lnTo>
                    <a:pt x="1669125" y="188283"/>
                  </a:lnTo>
                  <a:lnTo>
                    <a:pt x="1680963" y="188283"/>
                  </a:lnTo>
                  <a:lnTo>
                    <a:pt x="1692801" y="188283"/>
                  </a:lnTo>
                  <a:lnTo>
                    <a:pt x="1704639" y="188283"/>
                  </a:lnTo>
                  <a:lnTo>
                    <a:pt x="1716476" y="188283"/>
                  </a:lnTo>
                  <a:lnTo>
                    <a:pt x="1728314" y="188283"/>
                  </a:lnTo>
                  <a:lnTo>
                    <a:pt x="1740152" y="188283"/>
                  </a:lnTo>
                  <a:lnTo>
                    <a:pt x="1751990" y="188283"/>
                  </a:lnTo>
                  <a:lnTo>
                    <a:pt x="1763827" y="188283"/>
                  </a:lnTo>
                  <a:lnTo>
                    <a:pt x="1775665" y="188283"/>
                  </a:lnTo>
                  <a:lnTo>
                    <a:pt x="1787503" y="188283"/>
                  </a:lnTo>
                  <a:lnTo>
                    <a:pt x="1799341" y="188283"/>
                  </a:lnTo>
                  <a:lnTo>
                    <a:pt x="1811178" y="188283"/>
                  </a:lnTo>
                  <a:lnTo>
                    <a:pt x="1823016" y="188283"/>
                  </a:lnTo>
                  <a:lnTo>
                    <a:pt x="1834854" y="188283"/>
                  </a:lnTo>
                  <a:lnTo>
                    <a:pt x="1846692" y="188283"/>
                  </a:lnTo>
                  <a:lnTo>
                    <a:pt x="1858530" y="188283"/>
                  </a:lnTo>
                  <a:lnTo>
                    <a:pt x="1870367" y="188283"/>
                  </a:lnTo>
                  <a:lnTo>
                    <a:pt x="1882205" y="188283"/>
                  </a:lnTo>
                  <a:lnTo>
                    <a:pt x="1894043" y="188283"/>
                  </a:lnTo>
                  <a:lnTo>
                    <a:pt x="1905881" y="188283"/>
                  </a:lnTo>
                  <a:lnTo>
                    <a:pt x="1917718" y="188283"/>
                  </a:lnTo>
                  <a:lnTo>
                    <a:pt x="1929556" y="188283"/>
                  </a:lnTo>
                  <a:lnTo>
                    <a:pt x="1941394" y="188283"/>
                  </a:lnTo>
                  <a:lnTo>
                    <a:pt x="1953232" y="188283"/>
                  </a:lnTo>
                  <a:lnTo>
                    <a:pt x="1965069" y="188283"/>
                  </a:lnTo>
                  <a:lnTo>
                    <a:pt x="1976907" y="188283"/>
                  </a:lnTo>
                  <a:lnTo>
                    <a:pt x="1988745" y="188283"/>
                  </a:lnTo>
                  <a:lnTo>
                    <a:pt x="2000583" y="188283"/>
                  </a:lnTo>
                  <a:lnTo>
                    <a:pt x="2012421" y="188283"/>
                  </a:lnTo>
                  <a:lnTo>
                    <a:pt x="2024258" y="188283"/>
                  </a:lnTo>
                  <a:lnTo>
                    <a:pt x="2036096" y="188283"/>
                  </a:lnTo>
                  <a:lnTo>
                    <a:pt x="2047934" y="188283"/>
                  </a:lnTo>
                  <a:lnTo>
                    <a:pt x="2059772" y="188283"/>
                  </a:lnTo>
                  <a:lnTo>
                    <a:pt x="2071609" y="188283"/>
                  </a:lnTo>
                  <a:lnTo>
                    <a:pt x="2083447" y="188283"/>
                  </a:lnTo>
                  <a:lnTo>
                    <a:pt x="2095285" y="188283"/>
                  </a:lnTo>
                  <a:lnTo>
                    <a:pt x="2107123" y="188283"/>
                  </a:lnTo>
                  <a:lnTo>
                    <a:pt x="2118961" y="188283"/>
                  </a:lnTo>
                  <a:lnTo>
                    <a:pt x="2130798" y="188283"/>
                  </a:lnTo>
                  <a:lnTo>
                    <a:pt x="2142636" y="188283"/>
                  </a:lnTo>
                  <a:lnTo>
                    <a:pt x="2154474" y="188283"/>
                  </a:lnTo>
                  <a:lnTo>
                    <a:pt x="2166312" y="188283"/>
                  </a:lnTo>
                  <a:lnTo>
                    <a:pt x="2178149" y="188283"/>
                  </a:lnTo>
                  <a:lnTo>
                    <a:pt x="2189987" y="188283"/>
                  </a:lnTo>
                  <a:lnTo>
                    <a:pt x="2201825" y="188283"/>
                  </a:lnTo>
                  <a:lnTo>
                    <a:pt x="2213663" y="188283"/>
                  </a:lnTo>
                  <a:lnTo>
                    <a:pt x="2225500" y="188283"/>
                  </a:lnTo>
                  <a:lnTo>
                    <a:pt x="2237338" y="188283"/>
                  </a:lnTo>
                  <a:lnTo>
                    <a:pt x="2249176" y="188283"/>
                  </a:lnTo>
                  <a:lnTo>
                    <a:pt x="2261014" y="188283"/>
                  </a:lnTo>
                  <a:lnTo>
                    <a:pt x="2272852" y="188283"/>
                  </a:lnTo>
                  <a:lnTo>
                    <a:pt x="2284689" y="188283"/>
                  </a:lnTo>
                  <a:lnTo>
                    <a:pt x="2296527" y="188283"/>
                  </a:lnTo>
                  <a:lnTo>
                    <a:pt x="2308365" y="188283"/>
                  </a:lnTo>
                  <a:lnTo>
                    <a:pt x="2320203" y="188283"/>
                  </a:lnTo>
                  <a:lnTo>
                    <a:pt x="2332040" y="188283"/>
                  </a:lnTo>
                  <a:lnTo>
                    <a:pt x="2343878" y="188283"/>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48" name="pl48"/>
            <p:cNvSpPr/>
            <p:nvPr/>
          </p:nvSpPr>
          <p:spPr>
            <a:xfrm>
              <a:off x="2482252" y="1093415"/>
              <a:ext cx="4687757" cy="564850"/>
            </a:xfrm>
            <a:custGeom>
              <a:avLst/>
              <a:pathLst>
                <a:path w="4687757" h="56485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189"/>
                  </a:lnTo>
                  <a:lnTo>
                    <a:pt x="1183777" y="222"/>
                  </a:lnTo>
                  <a:lnTo>
                    <a:pt x="1195614" y="261"/>
                  </a:lnTo>
                  <a:lnTo>
                    <a:pt x="1207452" y="307"/>
                  </a:lnTo>
                  <a:lnTo>
                    <a:pt x="1219290" y="361"/>
                  </a:lnTo>
                  <a:lnTo>
                    <a:pt x="1231128" y="424"/>
                  </a:lnTo>
                  <a:lnTo>
                    <a:pt x="1242965" y="499"/>
                  </a:lnTo>
                  <a:lnTo>
                    <a:pt x="1254803" y="586"/>
                  </a:lnTo>
                  <a:lnTo>
                    <a:pt x="1266641" y="689"/>
                  </a:lnTo>
                  <a:lnTo>
                    <a:pt x="1278479" y="810"/>
                  </a:lnTo>
                  <a:lnTo>
                    <a:pt x="1290317" y="952"/>
                  </a:lnTo>
                  <a:lnTo>
                    <a:pt x="1302154" y="1119"/>
                  </a:lnTo>
                  <a:lnTo>
                    <a:pt x="1313992" y="1315"/>
                  </a:lnTo>
                  <a:lnTo>
                    <a:pt x="1325830" y="1545"/>
                  </a:lnTo>
                  <a:lnTo>
                    <a:pt x="1337668" y="1815"/>
                  </a:lnTo>
                  <a:lnTo>
                    <a:pt x="1349505" y="2132"/>
                  </a:lnTo>
                  <a:lnTo>
                    <a:pt x="1361343" y="2505"/>
                  </a:lnTo>
                  <a:lnTo>
                    <a:pt x="1373181" y="2942"/>
                  </a:lnTo>
                  <a:lnTo>
                    <a:pt x="1385019" y="3455"/>
                  </a:lnTo>
                  <a:lnTo>
                    <a:pt x="1396856" y="4056"/>
                  </a:lnTo>
                  <a:lnTo>
                    <a:pt x="1408694" y="4762"/>
                  </a:lnTo>
                  <a:lnTo>
                    <a:pt x="1420532" y="5589"/>
                  </a:lnTo>
                  <a:lnTo>
                    <a:pt x="1432370" y="6558"/>
                  </a:lnTo>
                  <a:lnTo>
                    <a:pt x="1444208" y="7693"/>
                  </a:lnTo>
                  <a:lnTo>
                    <a:pt x="1456045" y="9021"/>
                  </a:lnTo>
                  <a:lnTo>
                    <a:pt x="1467883" y="10574"/>
                  </a:lnTo>
                  <a:lnTo>
                    <a:pt x="1479721" y="12388"/>
                  </a:lnTo>
                  <a:lnTo>
                    <a:pt x="1491559" y="14505"/>
                  </a:lnTo>
                  <a:lnTo>
                    <a:pt x="1503396" y="16973"/>
                  </a:lnTo>
                  <a:lnTo>
                    <a:pt x="1515234" y="19846"/>
                  </a:lnTo>
                  <a:lnTo>
                    <a:pt x="1527072" y="23184"/>
                  </a:lnTo>
                  <a:lnTo>
                    <a:pt x="1538910" y="27056"/>
                  </a:lnTo>
                  <a:lnTo>
                    <a:pt x="1550748" y="31537"/>
                  </a:lnTo>
                  <a:lnTo>
                    <a:pt x="1562585" y="36710"/>
                  </a:lnTo>
                  <a:lnTo>
                    <a:pt x="1574423" y="42663"/>
                  </a:lnTo>
                  <a:lnTo>
                    <a:pt x="1586261" y="49491"/>
                  </a:lnTo>
                  <a:lnTo>
                    <a:pt x="1598099" y="57292"/>
                  </a:lnTo>
                  <a:lnTo>
                    <a:pt x="1609936" y="66165"/>
                  </a:lnTo>
                  <a:lnTo>
                    <a:pt x="1621774" y="76205"/>
                  </a:lnTo>
                  <a:lnTo>
                    <a:pt x="1633612" y="87502"/>
                  </a:lnTo>
                  <a:lnTo>
                    <a:pt x="1645450" y="100131"/>
                  </a:lnTo>
                  <a:lnTo>
                    <a:pt x="1657287" y="114147"/>
                  </a:lnTo>
                  <a:lnTo>
                    <a:pt x="1669125" y="129578"/>
                  </a:lnTo>
                  <a:lnTo>
                    <a:pt x="1680963" y="146417"/>
                  </a:lnTo>
                  <a:lnTo>
                    <a:pt x="1692801" y="164618"/>
                  </a:lnTo>
                  <a:lnTo>
                    <a:pt x="1704639" y="184086"/>
                  </a:lnTo>
                  <a:lnTo>
                    <a:pt x="1716476" y="204680"/>
                  </a:lnTo>
                  <a:lnTo>
                    <a:pt x="1728314" y="226209"/>
                  </a:lnTo>
                  <a:lnTo>
                    <a:pt x="1740152" y="248442"/>
                  </a:lnTo>
                  <a:lnTo>
                    <a:pt x="1751990" y="271111"/>
                  </a:lnTo>
                  <a:lnTo>
                    <a:pt x="1763827" y="293928"/>
                  </a:lnTo>
                  <a:lnTo>
                    <a:pt x="1775665" y="316598"/>
                  </a:lnTo>
                  <a:lnTo>
                    <a:pt x="1787503" y="338831"/>
                  </a:lnTo>
                  <a:lnTo>
                    <a:pt x="1799341" y="360360"/>
                  </a:lnTo>
                  <a:lnTo>
                    <a:pt x="1811178" y="380953"/>
                  </a:lnTo>
                  <a:lnTo>
                    <a:pt x="1823016" y="400422"/>
                  </a:lnTo>
                  <a:lnTo>
                    <a:pt x="1834854" y="418622"/>
                  </a:lnTo>
                  <a:lnTo>
                    <a:pt x="1846692" y="435462"/>
                  </a:lnTo>
                  <a:lnTo>
                    <a:pt x="1858530" y="450892"/>
                  </a:lnTo>
                  <a:lnTo>
                    <a:pt x="1870367" y="464908"/>
                  </a:lnTo>
                  <a:lnTo>
                    <a:pt x="1882205" y="477537"/>
                  </a:lnTo>
                  <a:lnTo>
                    <a:pt x="1894043" y="488834"/>
                  </a:lnTo>
                  <a:lnTo>
                    <a:pt x="1905881" y="498875"/>
                  </a:lnTo>
                  <a:lnTo>
                    <a:pt x="1917718" y="507748"/>
                  </a:lnTo>
                  <a:lnTo>
                    <a:pt x="1929556" y="515549"/>
                  </a:lnTo>
                  <a:lnTo>
                    <a:pt x="1941394" y="522377"/>
                  </a:lnTo>
                  <a:lnTo>
                    <a:pt x="1953232" y="528330"/>
                  </a:lnTo>
                  <a:lnTo>
                    <a:pt x="1965069" y="533502"/>
                  </a:lnTo>
                  <a:lnTo>
                    <a:pt x="1976907" y="537983"/>
                  </a:lnTo>
                  <a:lnTo>
                    <a:pt x="1988745" y="541855"/>
                  </a:lnTo>
                  <a:lnTo>
                    <a:pt x="2000583" y="545194"/>
                  </a:lnTo>
                  <a:lnTo>
                    <a:pt x="2012421" y="548067"/>
                  </a:lnTo>
                  <a:lnTo>
                    <a:pt x="2024258" y="550534"/>
                  </a:lnTo>
                  <a:lnTo>
                    <a:pt x="2036096" y="552652"/>
                  </a:lnTo>
                  <a:lnTo>
                    <a:pt x="2047934" y="554466"/>
                  </a:lnTo>
                  <a:lnTo>
                    <a:pt x="2059772" y="556019"/>
                  </a:lnTo>
                  <a:lnTo>
                    <a:pt x="2071609" y="557347"/>
                  </a:lnTo>
                  <a:lnTo>
                    <a:pt x="2083447" y="558481"/>
                  </a:lnTo>
                  <a:lnTo>
                    <a:pt x="2095285" y="559450"/>
                  </a:lnTo>
                  <a:lnTo>
                    <a:pt x="2107123" y="560278"/>
                  </a:lnTo>
                  <a:lnTo>
                    <a:pt x="2118961" y="560983"/>
                  </a:lnTo>
                  <a:lnTo>
                    <a:pt x="2130798" y="561585"/>
                  </a:lnTo>
                  <a:lnTo>
                    <a:pt x="2142636" y="562098"/>
                  </a:lnTo>
                  <a:lnTo>
                    <a:pt x="2154474" y="562535"/>
                  </a:lnTo>
                  <a:lnTo>
                    <a:pt x="2166312" y="562907"/>
                  </a:lnTo>
                  <a:lnTo>
                    <a:pt x="2178149" y="563225"/>
                  </a:lnTo>
                  <a:lnTo>
                    <a:pt x="2189987" y="563495"/>
                  </a:lnTo>
                  <a:lnTo>
                    <a:pt x="2201825" y="563725"/>
                  </a:lnTo>
                  <a:lnTo>
                    <a:pt x="2213663" y="563921"/>
                  </a:lnTo>
                  <a:lnTo>
                    <a:pt x="2225500" y="564087"/>
                  </a:lnTo>
                  <a:lnTo>
                    <a:pt x="2237338" y="564229"/>
                  </a:lnTo>
                  <a:lnTo>
                    <a:pt x="2249176" y="564350"/>
                  </a:lnTo>
                  <a:lnTo>
                    <a:pt x="2261014" y="564453"/>
                  </a:lnTo>
                  <a:lnTo>
                    <a:pt x="2272852" y="564541"/>
                  </a:lnTo>
                  <a:lnTo>
                    <a:pt x="2284689" y="564615"/>
                  </a:lnTo>
                  <a:lnTo>
                    <a:pt x="2296527" y="564678"/>
                  </a:lnTo>
                  <a:lnTo>
                    <a:pt x="2308365" y="564732"/>
                  </a:lnTo>
                  <a:lnTo>
                    <a:pt x="2320203" y="564778"/>
                  </a:lnTo>
                  <a:lnTo>
                    <a:pt x="2332040" y="564817"/>
                  </a:lnTo>
                  <a:lnTo>
                    <a:pt x="2343878" y="564850"/>
                  </a:lnTo>
                  <a:lnTo>
                    <a:pt x="2343878" y="564850"/>
                  </a:lnTo>
                  <a:lnTo>
                    <a:pt x="2355716" y="564817"/>
                  </a:lnTo>
                  <a:lnTo>
                    <a:pt x="2367554" y="564778"/>
                  </a:lnTo>
                  <a:lnTo>
                    <a:pt x="2379391" y="564732"/>
                  </a:lnTo>
                  <a:lnTo>
                    <a:pt x="2391229" y="564678"/>
                  </a:lnTo>
                  <a:lnTo>
                    <a:pt x="2403067" y="564615"/>
                  </a:lnTo>
                  <a:lnTo>
                    <a:pt x="2414905" y="564541"/>
                  </a:lnTo>
                  <a:lnTo>
                    <a:pt x="2426743" y="564453"/>
                  </a:lnTo>
                  <a:lnTo>
                    <a:pt x="2438580" y="564350"/>
                  </a:lnTo>
                  <a:lnTo>
                    <a:pt x="2450418" y="564229"/>
                  </a:lnTo>
                  <a:lnTo>
                    <a:pt x="2462256" y="564087"/>
                  </a:lnTo>
                  <a:lnTo>
                    <a:pt x="2474094" y="563921"/>
                  </a:lnTo>
                  <a:lnTo>
                    <a:pt x="2485931" y="563725"/>
                  </a:lnTo>
                  <a:lnTo>
                    <a:pt x="2497769" y="563495"/>
                  </a:lnTo>
                  <a:lnTo>
                    <a:pt x="2509607" y="563225"/>
                  </a:lnTo>
                  <a:lnTo>
                    <a:pt x="2521445" y="562907"/>
                  </a:lnTo>
                  <a:lnTo>
                    <a:pt x="2533283" y="562535"/>
                  </a:lnTo>
                  <a:lnTo>
                    <a:pt x="2545120" y="562098"/>
                  </a:lnTo>
                  <a:lnTo>
                    <a:pt x="2556958" y="561585"/>
                  </a:lnTo>
                  <a:lnTo>
                    <a:pt x="2568796" y="560983"/>
                  </a:lnTo>
                  <a:lnTo>
                    <a:pt x="2580634" y="560278"/>
                  </a:lnTo>
                  <a:lnTo>
                    <a:pt x="2592471" y="559450"/>
                  </a:lnTo>
                  <a:lnTo>
                    <a:pt x="2604309" y="558481"/>
                  </a:lnTo>
                  <a:lnTo>
                    <a:pt x="2616147" y="557347"/>
                  </a:lnTo>
                  <a:lnTo>
                    <a:pt x="2627985" y="556019"/>
                  </a:lnTo>
                  <a:lnTo>
                    <a:pt x="2639822" y="554466"/>
                  </a:lnTo>
                  <a:lnTo>
                    <a:pt x="2651660" y="552652"/>
                  </a:lnTo>
                  <a:lnTo>
                    <a:pt x="2663498" y="550534"/>
                  </a:lnTo>
                  <a:lnTo>
                    <a:pt x="2675336" y="548067"/>
                  </a:lnTo>
                  <a:lnTo>
                    <a:pt x="2687174" y="545194"/>
                  </a:lnTo>
                  <a:lnTo>
                    <a:pt x="2699011" y="541855"/>
                  </a:lnTo>
                  <a:lnTo>
                    <a:pt x="2710849" y="537983"/>
                  </a:lnTo>
                  <a:lnTo>
                    <a:pt x="2722687" y="533502"/>
                  </a:lnTo>
                  <a:lnTo>
                    <a:pt x="2734525" y="528330"/>
                  </a:lnTo>
                  <a:lnTo>
                    <a:pt x="2746362" y="522377"/>
                  </a:lnTo>
                  <a:lnTo>
                    <a:pt x="2758200" y="515549"/>
                  </a:lnTo>
                  <a:lnTo>
                    <a:pt x="2770038" y="507748"/>
                  </a:lnTo>
                  <a:lnTo>
                    <a:pt x="2781876" y="498875"/>
                  </a:lnTo>
                  <a:lnTo>
                    <a:pt x="2793713" y="488834"/>
                  </a:lnTo>
                  <a:lnTo>
                    <a:pt x="2805551" y="477537"/>
                  </a:lnTo>
                  <a:lnTo>
                    <a:pt x="2817389" y="464908"/>
                  </a:lnTo>
                  <a:lnTo>
                    <a:pt x="2829227" y="450892"/>
                  </a:lnTo>
                  <a:lnTo>
                    <a:pt x="2841065" y="435462"/>
                  </a:lnTo>
                  <a:lnTo>
                    <a:pt x="2852902" y="418622"/>
                  </a:lnTo>
                  <a:lnTo>
                    <a:pt x="2864740" y="400422"/>
                  </a:lnTo>
                  <a:lnTo>
                    <a:pt x="2876578" y="380953"/>
                  </a:lnTo>
                  <a:lnTo>
                    <a:pt x="2888416" y="360360"/>
                  </a:lnTo>
                  <a:lnTo>
                    <a:pt x="2900253" y="338831"/>
                  </a:lnTo>
                  <a:lnTo>
                    <a:pt x="2912091" y="316598"/>
                  </a:lnTo>
                  <a:lnTo>
                    <a:pt x="2923929" y="293928"/>
                  </a:lnTo>
                  <a:lnTo>
                    <a:pt x="2935767" y="271111"/>
                  </a:lnTo>
                  <a:lnTo>
                    <a:pt x="2947604" y="248442"/>
                  </a:lnTo>
                  <a:lnTo>
                    <a:pt x="2959442" y="226209"/>
                  </a:lnTo>
                  <a:lnTo>
                    <a:pt x="2971280" y="204680"/>
                  </a:lnTo>
                  <a:lnTo>
                    <a:pt x="2983118" y="184086"/>
                  </a:lnTo>
                  <a:lnTo>
                    <a:pt x="2994956" y="164618"/>
                  </a:lnTo>
                  <a:lnTo>
                    <a:pt x="3006793" y="146417"/>
                  </a:lnTo>
                  <a:lnTo>
                    <a:pt x="3018631" y="129578"/>
                  </a:lnTo>
                  <a:lnTo>
                    <a:pt x="3030469" y="114147"/>
                  </a:lnTo>
                  <a:lnTo>
                    <a:pt x="3042307" y="100131"/>
                  </a:lnTo>
                  <a:lnTo>
                    <a:pt x="3054144" y="87502"/>
                  </a:lnTo>
                  <a:lnTo>
                    <a:pt x="3065982" y="76205"/>
                  </a:lnTo>
                  <a:lnTo>
                    <a:pt x="3077820" y="66165"/>
                  </a:lnTo>
                  <a:lnTo>
                    <a:pt x="3089658" y="57292"/>
                  </a:lnTo>
                  <a:lnTo>
                    <a:pt x="3101496" y="49491"/>
                  </a:lnTo>
                  <a:lnTo>
                    <a:pt x="3113333" y="42663"/>
                  </a:lnTo>
                  <a:lnTo>
                    <a:pt x="3125171" y="36710"/>
                  </a:lnTo>
                  <a:lnTo>
                    <a:pt x="3137009" y="31537"/>
                  </a:lnTo>
                  <a:lnTo>
                    <a:pt x="3148847" y="27056"/>
                  </a:lnTo>
                  <a:lnTo>
                    <a:pt x="3160684" y="23184"/>
                  </a:lnTo>
                  <a:lnTo>
                    <a:pt x="3172522" y="19846"/>
                  </a:lnTo>
                  <a:lnTo>
                    <a:pt x="3184360" y="16973"/>
                  </a:lnTo>
                  <a:lnTo>
                    <a:pt x="3196198" y="14505"/>
                  </a:lnTo>
                  <a:lnTo>
                    <a:pt x="3208035" y="12388"/>
                  </a:lnTo>
                  <a:lnTo>
                    <a:pt x="3219873" y="10574"/>
                  </a:lnTo>
                  <a:lnTo>
                    <a:pt x="3231711" y="9021"/>
                  </a:lnTo>
                  <a:lnTo>
                    <a:pt x="3243549" y="7693"/>
                  </a:lnTo>
                  <a:lnTo>
                    <a:pt x="3255387" y="6558"/>
                  </a:lnTo>
                  <a:lnTo>
                    <a:pt x="3267224" y="5589"/>
                  </a:lnTo>
                  <a:lnTo>
                    <a:pt x="3279062" y="4762"/>
                  </a:lnTo>
                  <a:lnTo>
                    <a:pt x="3290900" y="4056"/>
                  </a:lnTo>
                  <a:lnTo>
                    <a:pt x="3302738" y="3455"/>
                  </a:lnTo>
                  <a:lnTo>
                    <a:pt x="3314575" y="2942"/>
                  </a:lnTo>
                  <a:lnTo>
                    <a:pt x="3326413" y="2505"/>
                  </a:lnTo>
                  <a:lnTo>
                    <a:pt x="3338251" y="2132"/>
                  </a:lnTo>
                  <a:lnTo>
                    <a:pt x="3350089" y="1815"/>
                  </a:lnTo>
                  <a:lnTo>
                    <a:pt x="3361926" y="1545"/>
                  </a:lnTo>
                  <a:lnTo>
                    <a:pt x="3373764" y="1315"/>
                  </a:lnTo>
                  <a:lnTo>
                    <a:pt x="3385602" y="1119"/>
                  </a:lnTo>
                  <a:lnTo>
                    <a:pt x="3397440" y="952"/>
                  </a:lnTo>
                  <a:lnTo>
                    <a:pt x="3409278" y="810"/>
                  </a:lnTo>
                  <a:lnTo>
                    <a:pt x="3421115" y="689"/>
                  </a:lnTo>
                  <a:lnTo>
                    <a:pt x="3432953" y="586"/>
                  </a:lnTo>
                  <a:lnTo>
                    <a:pt x="3444791" y="499"/>
                  </a:lnTo>
                  <a:lnTo>
                    <a:pt x="3456629" y="424"/>
                  </a:lnTo>
                  <a:lnTo>
                    <a:pt x="3468466" y="361"/>
                  </a:lnTo>
                  <a:lnTo>
                    <a:pt x="3480304" y="307"/>
                  </a:lnTo>
                  <a:lnTo>
                    <a:pt x="3492142" y="261"/>
                  </a:lnTo>
                  <a:lnTo>
                    <a:pt x="3503980" y="222"/>
                  </a:lnTo>
                  <a:lnTo>
                    <a:pt x="3515818" y="189"/>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F26A21">
                  <a:alpha val="100000"/>
                </a:srgbClr>
              </a:solidFill>
              <a:prstDash val="solid"/>
              <a:round/>
            </a:ln>
          </p:spPr>
          <p:txBody>
            <a:bodyPr/>
            <a:lstStyle/>
            <a:p/>
          </p:txBody>
        </p:sp>
        <p:sp>
          <p:nvSpPr>
            <p:cNvPr id="49" name="pl49"/>
            <p:cNvSpPr/>
            <p:nvPr/>
          </p:nvSpPr>
          <p:spPr>
            <a:xfrm>
              <a:off x="2482252" y="1470172"/>
              <a:ext cx="4687757" cy="376567"/>
            </a:xfrm>
            <a:custGeom>
              <a:avLst/>
              <a:pathLst>
                <a:path w="4687757" h="376567">
                  <a:moveTo>
                    <a:pt x="0" y="188220"/>
                  </a:moveTo>
                  <a:lnTo>
                    <a:pt x="11837" y="188209"/>
                  </a:lnTo>
                  <a:lnTo>
                    <a:pt x="23675" y="188196"/>
                  </a:lnTo>
                  <a:lnTo>
                    <a:pt x="35513" y="188181"/>
                  </a:lnTo>
                  <a:lnTo>
                    <a:pt x="47351" y="188163"/>
                  </a:lnTo>
                  <a:lnTo>
                    <a:pt x="59188" y="188142"/>
                  </a:lnTo>
                  <a:lnTo>
                    <a:pt x="71026" y="188117"/>
                  </a:lnTo>
                  <a:lnTo>
                    <a:pt x="82864" y="188088"/>
                  </a:lnTo>
                  <a:lnTo>
                    <a:pt x="94702" y="188053"/>
                  </a:lnTo>
                  <a:lnTo>
                    <a:pt x="106539" y="188013"/>
                  </a:lnTo>
                  <a:lnTo>
                    <a:pt x="118377" y="187966"/>
                  </a:lnTo>
                  <a:lnTo>
                    <a:pt x="130215" y="187910"/>
                  </a:lnTo>
                  <a:lnTo>
                    <a:pt x="142053" y="187845"/>
                  </a:lnTo>
                  <a:lnTo>
                    <a:pt x="153891" y="187768"/>
                  </a:lnTo>
                  <a:lnTo>
                    <a:pt x="165728" y="187678"/>
                  </a:lnTo>
                  <a:lnTo>
                    <a:pt x="177566" y="187572"/>
                  </a:lnTo>
                  <a:lnTo>
                    <a:pt x="189404" y="187448"/>
                  </a:lnTo>
                  <a:lnTo>
                    <a:pt x="201242" y="187302"/>
                  </a:lnTo>
                  <a:lnTo>
                    <a:pt x="213079" y="187131"/>
                  </a:lnTo>
                  <a:lnTo>
                    <a:pt x="224917" y="186931"/>
                  </a:lnTo>
                  <a:lnTo>
                    <a:pt x="236755" y="186696"/>
                  </a:lnTo>
                  <a:lnTo>
                    <a:pt x="248593" y="186420"/>
                  </a:lnTo>
                  <a:lnTo>
                    <a:pt x="260430" y="186097"/>
                  </a:lnTo>
                  <a:lnTo>
                    <a:pt x="272268" y="185719"/>
                  </a:lnTo>
                  <a:lnTo>
                    <a:pt x="284106" y="185276"/>
                  </a:lnTo>
                  <a:lnTo>
                    <a:pt x="295944" y="184758"/>
                  </a:lnTo>
                  <a:lnTo>
                    <a:pt x="307782" y="184154"/>
                  </a:lnTo>
                  <a:lnTo>
                    <a:pt x="319619" y="183448"/>
                  </a:lnTo>
                  <a:lnTo>
                    <a:pt x="331457" y="182625"/>
                  </a:lnTo>
                  <a:lnTo>
                    <a:pt x="343295" y="181668"/>
                  </a:lnTo>
                  <a:lnTo>
                    <a:pt x="355133" y="180555"/>
                  </a:lnTo>
                  <a:lnTo>
                    <a:pt x="366970" y="179264"/>
                  </a:lnTo>
                  <a:lnTo>
                    <a:pt x="378808" y="177771"/>
                  </a:lnTo>
                  <a:lnTo>
                    <a:pt x="390646" y="176046"/>
                  </a:lnTo>
                  <a:lnTo>
                    <a:pt x="402484" y="174062"/>
                  </a:lnTo>
                  <a:lnTo>
                    <a:pt x="414321" y="171786"/>
                  </a:lnTo>
                  <a:lnTo>
                    <a:pt x="426159" y="169186"/>
                  </a:lnTo>
                  <a:lnTo>
                    <a:pt x="437997" y="166228"/>
                  </a:lnTo>
                  <a:lnTo>
                    <a:pt x="449835" y="162881"/>
                  </a:lnTo>
                  <a:lnTo>
                    <a:pt x="461673" y="159115"/>
                  </a:lnTo>
                  <a:lnTo>
                    <a:pt x="473510" y="154906"/>
                  </a:lnTo>
                  <a:lnTo>
                    <a:pt x="485348" y="150234"/>
                  </a:lnTo>
                  <a:lnTo>
                    <a:pt x="497186" y="145090"/>
                  </a:lnTo>
                  <a:lnTo>
                    <a:pt x="509024" y="139477"/>
                  </a:lnTo>
                  <a:lnTo>
                    <a:pt x="520861" y="133410"/>
                  </a:lnTo>
                  <a:lnTo>
                    <a:pt x="532699" y="126921"/>
                  </a:lnTo>
                  <a:lnTo>
                    <a:pt x="544537" y="120056"/>
                  </a:lnTo>
                  <a:lnTo>
                    <a:pt x="556375" y="112880"/>
                  </a:lnTo>
                  <a:lnTo>
                    <a:pt x="568213" y="105469"/>
                  </a:lnTo>
                  <a:lnTo>
                    <a:pt x="580050" y="97913"/>
                  </a:lnTo>
                  <a:lnTo>
                    <a:pt x="591888" y="90307"/>
                  </a:lnTo>
                  <a:lnTo>
                    <a:pt x="603726" y="82750"/>
                  </a:lnTo>
                  <a:lnTo>
                    <a:pt x="615564" y="75339"/>
                  </a:lnTo>
                  <a:lnTo>
                    <a:pt x="627401" y="68163"/>
                  </a:lnTo>
                  <a:lnTo>
                    <a:pt x="639239" y="61299"/>
                  </a:lnTo>
                  <a:lnTo>
                    <a:pt x="651077" y="54809"/>
                  </a:lnTo>
                  <a:lnTo>
                    <a:pt x="662915" y="48742"/>
                  </a:lnTo>
                  <a:lnTo>
                    <a:pt x="674752" y="43129"/>
                  </a:lnTo>
                  <a:lnTo>
                    <a:pt x="686590" y="37986"/>
                  </a:lnTo>
                  <a:lnTo>
                    <a:pt x="698428" y="33314"/>
                  </a:lnTo>
                  <a:lnTo>
                    <a:pt x="710266" y="29104"/>
                  </a:lnTo>
                  <a:lnTo>
                    <a:pt x="722104" y="25338"/>
                  </a:lnTo>
                  <a:lnTo>
                    <a:pt x="733941" y="21991"/>
                  </a:lnTo>
                  <a:lnTo>
                    <a:pt x="745779" y="19034"/>
                  </a:lnTo>
                  <a:lnTo>
                    <a:pt x="757617" y="16433"/>
                  </a:lnTo>
                  <a:lnTo>
                    <a:pt x="769455" y="14157"/>
                  </a:lnTo>
                  <a:lnTo>
                    <a:pt x="781292" y="12173"/>
                  </a:lnTo>
                  <a:lnTo>
                    <a:pt x="793130" y="10449"/>
                  </a:lnTo>
                  <a:lnTo>
                    <a:pt x="804968" y="8955"/>
                  </a:lnTo>
                  <a:lnTo>
                    <a:pt x="816806" y="7665"/>
                  </a:lnTo>
                  <a:lnTo>
                    <a:pt x="828643" y="6552"/>
                  </a:lnTo>
                  <a:lnTo>
                    <a:pt x="840481" y="5594"/>
                  </a:lnTo>
                  <a:lnTo>
                    <a:pt x="852319" y="4771"/>
                  </a:lnTo>
                  <a:lnTo>
                    <a:pt x="864157" y="4066"/>
                  </a:lnTo>
                  <a:lnTo>
                    <a:pt x="875995" y="3461"/>
                  </a:lnTo>
                  <a:lnTo>
                    <a:pt x="887832" y="2943"/>
                  </a:lnTo>
                  <a:lnTo>
                    <a:pt x="899670" y="2501"/>
                  </a:lnTo>
                  <a:lnTo>
                    <a:pt x="911508" y="2123"/>
                  </a:lnTo>
                  <a:lnTo>
                    <a:pt x="923346" y="1800"/>
                  </a:lnTo>
                  <a:lnTo>
                    <a:pt x="935183" y="1524"/>
                  </a:lnTo>
                  <a:lnTo>
                    <a:pt x="947021" y="1289"/>
                  </a:lnTo>
                  <a:lnTo>
                    <a:pt x="958859" y="1088"/>
                  </a:lnTo>
                  <a:lnTo>
                    <a:pt x="970697" y="917"/>
                  </a:lnTo>
                  <a:lnTo>
                    <a:pt x="982534" y="771"/>
                  </a:lnTo>
                  <a:lnTo>
                    <a:pt x="994372" y="647"/>
                  </a:lnTo>
                  <a:lnTo>
                    <a:pt x="1006210" y="541"/>
                  </a:lnTo>
                  <a:lnTo>
                    <a:pt x="1018048" y="451"/>
                  </a:lnTo>
                  <a:lnTo>
                    <a:pt x="1029886" y="375"/>
                  </a:lnTo>
                  <a:lnTo>
                    <a:pt x="1041723" y="309"/>
                  </a:lnTo>
                  <a:lnTo>
                    <a:pt x="1053561" y="254"/>
                  </a:lnTo>
                  <a:lnTo>
                    <a:pt x="1065399" y="207"/>
                  </a:lnTo>
                  <a:lnTo>
                    <a:pt x="1077237" y="166"/>
                  </a:lnTo>
                  <a:lnTo>
                    <a:pt x="1089074" y="132"/>
                  </a:lnTo>
                  <a:lnTo>
                    <a:pt x="1100912" y="103"/>
                  </a:lnTo>
                  <a:lnTo>
                    <a:pt x="1112750" y="78"/>
                  </a:lnTo>
                  <a:lnTo>
                    <a:pt x="1124588" y="57"/>
                  </a:lnTo>
                  <a:lnTo>
                    <a:pt x="1136426" y="39"/>
                  </a:lnTo>
                  <a:lnTo>
                    <a:pt x="1148263" y="24"/>
                  </a:lnTo>
                  <a:lnTo>
                    <a:pt x="1160101" y="11"/>
                  </a:lnTo>
                  <a:lnTo>
                    <a:pt x="1171939" y="0"/>
                  </a:lnTo>
                  <a:lnTo>
                    <a:pt x="1171939" y="63"/>
                  </a:lnTo>
                  <a:lnTo>
                    <a:pt x="1183777" y="85"/>
                  </a:lnTo>
                  <a:lnTo>
                    <a:pt x="1195614" y="111"/>
                  </a:lnTo>
                  <a:lnTo>
                    <a:pt x="1207452" y="141"/>
                  </a:lnTo>
                  <a:lnTo>
                    <a:pt x="1219290" y="177"/>
                  </a:lnTo>
                  <a:lnTo>
                    <a:pt x="1231128" y="220"/>
                  </a:lnTo>
                  <a:lnTo>
                    <a:pt x="1242965" y="269"/>
                  </a:lnTo>
                  <a:lnTo>
                    <a:pt x="1254803" y="328"/>
                  </a:lnTo>
                  <a:lnTo>
                    <a:pt x="1266641" y="396"/>
                  </a:lnTo>
                  <a:lnTo>
                    <a:pt x="1278479" y="477"/>
                  </a:lnTo>
                  <a:lnTo>
                    <a:pt x="1290317" y="571"/>
                  </a:lnTo>
                  <a:lnTo>
                    <a:pt x="1302154" y="683"/>
                  </a:lnTo>
                  <a:lnTo>
                    <a:pt x="1313992" y="813"/>
                  </a:lnTo>
                  <a:lnTo>
                    <a:pt x="1325830" y="966"/>
                  </a:lnTo>
                  <a:lnTo>
                    <a:pt x="1337668" y="1147"/>
                  </a:lnTo>
                  <a:lnTo>
                    <a:pt x="1349505" y="1358"/>
                  </a:lnTo>
                  <a:lnTo>
                    <a:pt x="1361343" y="1606"/>
                  </a:lnTo>
                  <a:lnTo>
                    <a:pt x="1373181" y="1898"/>
                  </a:lnTo>
                  <a:lnTo>
                    <a:pt x="1385019" y="2240"/>
                  </a:lnTo>
                  <a:lnTo>
                    <a:pt x="1396856" y="2641"/>
                  </a:lnTo>
                  <a:lnTo>
                    <a:pt x="1408694" y="3111"/>
                  </a:lnTo>
                  <a:lnTo>
                    <a:pt x="1420532" y="3663"/>
                  </a:lnTo>
                  <a:lnTo>
                    <a:pt x="1432370" y="4309"/>
                  </a:lnTo>
                  <a:lnTo>
                    <a:pt x="1444208" y="5065"/>
                  </a:lnTo>
                  <a:lnTo>
                    <a:pt x="1456045" y="5951"/>
                  </a:lnTo>
                  <a:lnTo>
                    <a:pt x="1467883" y="6986"/>
                  </a:lnTo>
                  <a:lnTo>
                    <a:pt x="1479721" y="8195"/>
                  </a:lnTo>
                  <a:lnTo>
                    <a:pt x="1491559" y="9607"/>
                  </a:lnTo>
                  <a:lnTo>
                    <a:pt x="1503396" y="11252"/>
                  </a:lnTo>
                  <a:lnTo>
                    <a:pt x="1515234" y="13167"/>
                  </a:lnTo>
                  <a:lnTo>
                    <a:pt x="1527072" y="15393"/>
                  </a:lnTo>
                  <a:lnTo>
                    <a:pt x="1538910" y="17974"/>
                  </a:lnTo>
                  <a:lnTo>
                    <a:pt x="1550748" y="20961"/>
                  </a:lnTo>
                  <a:lnTo>
                    <a:pt x="1562585" y="24410"/>
                  </a:lnTo>
                  <a:lnTo>
                    <a:pt x="1574423" y="28379"/>
                  </a:lnTo>
                  <a:lnTo>
                    <a:pt x="1586261" y="32931"/>
                  </a:lnTo>
                  <a:lnTo>
                    <a:pt x="1598099" y="38131"/>
                  </a:lnTo>
                  <a:lnTo>
                    <a:pt x="1609936" y="44046"/>
                  </a:lnTo>
                  <a:lnTo>
                    <a:pt x="1621774" y="50740"/>
                  </a:lnTo>
                  <a:lnTo>
                    <a:pt x="1633612" y="58272"/>
                  </a:lnTo>
                  <a:lnTo>
                    <a:pt x="1645450" y="66691"/>
                  </a:lnTo>
                  <a:lnTo>
                    <a:pt x="1657287" y="76035"/>
                  </a:lnTo>
                  <a:lnTo>
                    <a:pt x="1669125" y="86322"/>
                  </a:lnTo>
                  <a:lnTo>
                    <a:pt x="1680963" y="97548"/>
                  </a:lnTo>
                  <a:lnTo>
                    <a:pt x="1692801" y="109682"/>
                  </a:lnTo>
                  <a:lnTo>
                    <a:pt x="1704639" y="122661"/>
                  </a:lnTo>
                  <a:lnTo>
                    <a:pt x="1716476" y="136390"/>
                  </a:lnTo>
                  <a:lnTo>
                    <a:pt x="1728314" y="150743"/>
                  </a:lnTo>
                  <a:lnTo>
                    <a:pt x="1740152" y="165564"/>
                  </a:lnTo>
                  <a:lnTo>
                    <a:pt x="1751990" y="180677"/>
                  </a:lnTo>
                  <a:lnTo>
                    <a:pt x="1763827" y="195889"/>
                  </a:lnTo>
                  <a:lnTo>
                    <a:pt x="1775665" y="211002"/>
                  </a:lnTo>
                  <a:lnTo>
                    <a:pt x="1787503" y="225824"/>
                  </a:lnTo>
                  <a:lnTo>
                    <a:pt x="1799341" y="240177"/>
                  </a:lnTo>
                  <a:lnTo>
                    <a:pt x="1811178" y="253906"/>
                  </a:lnTo>
                  <a:lnTo>
                    <a:pt x="1823016" y="266884"/>
                  </a:lnTo>
                  <a:lnTo>
                    <a:pt x="1834854" y="279018"/>
                  </a:lnTo>
                  <a:lnTo>
                    <a:pt x="1846692" y="290244"/>
                  </a:lnTo>
                  <a:lnTo>
                    <a:pt x="1858530" y="300532"/>
                  </a:lnTo>
                  <a:lnTo>
                    <a:pt x="1870367" y="309875"/>
                  </a:lnTo>
                  <a:lnTo>
                    <a:pt x="1882205" y="318295"/>
                  </a:lnTo>
                  <a:lnTo>
                    <a:pt x="1894043" y="325826"/>
                  </a:lnTo>
                  <a:lnTo>
                    <a:pt x="1905881" y="332520"/>
                  </a:lnTo>
                  <a:lnTo>
                    <a:pt x="1917718" y="338435"/>
                  </a:lnTo>
                  <a:lnTo>
                    <a:pt x="1929556" y="343636"/>
                  </a:lnTo>
                  <a:lnTo>
                    <a:pt x="1941394" y="348188"/>
                  </a:lnTo>
                  <a:lnTo>
                    <a:pt x="1953232" y="352156"/>
                  </a:lnTo>
                  <a:lnTo>
                    <a:pt x="1965069" y="355605"/>
                  </a:lnTo>
                  <a:lnTo>
                    <a:pt x="1976907" y="358592"/>
                  </a:lnTo>
                  <a:lnTo>
                    <a:pt x="1988745" y="361174"/>
                  </a:lnTo>
                  <a:lnTo>
                    <a:pt x="2000583" y="363399"/>
                  </a:lnTo>
                  <a:lnTo>
                    <a:pt x="2012421" y="365314"/>
                  </a:lnTo>
                  <a:lnTo>
                    <a:pt x="2024258" y="366960"/>
                  </a:lnTo>
                  <a:lnTo>
                    <a:pt x="2036096" y="368371"/>
                  </a:lnTo>
                  <a:lnTo>
                    <a:pt x="2047934" y="369581"/>
                  </a:lnTo>
                  <a:lnTo>
                    <a:pt x="2059772" y="370616"/>
                  </a:lnTo>
                  <a:lnTo>
                    <a:pt x="2071609" y="371501"/>
                  </a:lnTo>
                  <a:lnTo>
                    <a:pt x="2083447" y="372258"/>
                  </a:lnTo>
                  <a:lnTo>
                    <a:pt x="2095285" y="372904"/>
                  </a:lnTo>
                  <a:lnTo>
                    <a:pt x="2107123" y="373455"/>
                  </a:lnTo>
                  <a:lnTo>
                    <a:pt x="2118961" y="373925"/>
                  </a:lnTo>
                  <a:lnTo>
                    <a:pt x="2130798" y="374327"/>
                  </a:lnTo>
                  <a:lnTo>
                    <a:pt x="2142636" y="374669"/>
                  </a:lnTo>
                  <a:lnTo>
                    <a:pt x="2154474" y="374960"/>
                  </a:lnTo>
                  <a:lnTo>
                    <a:pt x="2166312" y="375208"/>
                  </a:lnTo>
                  <a:lnTo>
                    <a:pt x="2178149" y="375420"/>
                  </a:lnTo>
                  <a:lnTo>
                    <a:pt x="2189987" y="375600"/>
                  </a:lnTo>
                  <a:lnTo>
                    <a:pt x="2201825" y="375753"/>
                  </a:lnTo>
                  <a:lnTo>
                    <a:pt x="2213663" y="375884"/>
                  </a:lnTo>
                  <a:lnTo>
                    <a:pt x="2225500" y="375995"/>
                  </a:lnTo>
                  <a:lnTo>
                    <a:pt x="2237338" y="376090"/>
                  </a:lnTo>
                  <a:lnTo>
                    <a:pt x="2249176" y="376170"/>
                  </a:lnTo>
                  <a:lnTo>
                    <a:pt x="2261014" y="376239"/>
                  </a:lnTo>
                  <a:lnTo>
                    <a:pt x="2272852" y="376297"/>
                  </a:lnTo>
                  <a:lnTo>
                    <a:pt x="2284689" y="376347"/>
                  </a:lnTo>
                  <a:lnTo>
                    <a:pt x="2296527" y="376389"/>
                  </a:lnTo>
                  <a:lnTo>
                    <a:pt x="2308365" y="376425"/>
                  </a:lnTo>
                  <a:lnTo>
                    <a:pt x="2320203" y="376455"/>
                  </a:lnTo>
                  <a:lnTo>
                    <a:pt x="2332040" y="376481"/>
                  </a:lnTo>
                  <a:lnTo>
                    <a:pt x="2343878" y="376504"/>
                  </a:lnTo>
                  <a:lnTo>
                    <a:pt x="2343878" y="376567"/>
                  </a:lnTo>
                  <a:lnTo>
                    <a:pt x="2355716" y="376556"/>
                  </a:lnTo>
                  <a:lnTo>
                    <a:pt x="2367554" y="376543"/>
                  </a:lnTo>
                  <a:lnTo>
                    <a:pt x="2379391" y="376527"/>
                  </a:lnTo>
                  <a:lnTo>
                    <a:pt x="2391229" y="376509"/>
                  </a:lnTo>
                  <a:lnTo>
                    <a:pt x="2403067" y="376488"/>
                  </a:lnTo>
                  <a:lnTo>
                    <a:pt x="2414905" y="376463"/>
                  </a:lnTo>
                  <a:lnTo>
                    <a:pt x="2426743" y="376434"/>
                  </a:lnTo>
                  <a:lnTo>
                    <a:pt x="2438580" y="376400"/>
                  </a:lnTo>
                  <a:lnTo>
                    <a:pt x="2450418" y="376360"/>
                  </a:lnTo>
                  <a:lnTo>
                    <a:pt x="2462256" y="376312"/>
                  </a:lnTo>
                  <a:lnTo>
                    <a:pt x="2474094" y="376257"/>
                  </a:lnTo>
                  <a:lnTo>
                    <a:pt x="2485931" y="376192"/>
                  </a:lnTo>
                  <a:lnTo>
                    <a:pt x="2497769" y="376115"/>
                  </a:lnTo>
                  <a:lnTo>
                    <a:pt x="2509607" y="376025"/>
                  </a:lnTo>
                  <a:lnTo>
                    <a:pt x="2521445" y="375919"/>
                  </a:lnTo>
                  <a:lnTo>
                    <a:pt x="2533283" y="375795"/>
                  </a:lnTo>
                  <a:lnTo>
                    <a:pt x="2545120" y="375649"/>
                  </a:lnTo>
                  <a:lnTo>
                    <a:pt x="2556958" y="375478"/>
                  </a:lnTo>
                  <a:lnTo>
                    <a:pt x="2568796" y="375278"/>
                  </a:lnTo>
                  <a:lnTo>
                    <a:pt x="2580634" y="375042"/>
                  </a:lnTo>
                  <a:lnTo>
                    <a:pt x="2592471" y="374767"/>
                  </a:lnTo>
                  <a:lnTo>
                    <a:pt x="2604309" y="374444"/>
                  </a:lnTo>
                  <a:lnTo>
                    <a:pt x="2616147" y="374066"/>
                  </a:lnTo>
                  <a:lnTo>
                    <a:pt x="2627985" y="373623"/>
                  </a:lnTo>
                  <a:lnTo>
                    <a:pt x="2639822" y="373105"/>
                  </a:lnTo>
                  <a:lnTo>
                    <a:pt x="2651660" y="372501"/>
                  </a:lnTo>
                  <a:lnTo>
                    <a:pt x="2663498" y="371795"/>
                  </a:lnTo>
                  <a:lnTo>
                    <a:pt x="2675336" y="370972"/>
                  </a:lnTo>
                  <a:lnTo>
                    <a:pt x="2687174" y="370015"/>
                  </a:lnTo>
                  <a:lnTo>
                    <a:pt x="2699011" y="368902"/>
                  </a:lnTo>
                  <a:lnTo>
                    <a:pt x="2710849" y="367611"/>
                  </a:lnTo>
                  <a:lnTo>
                    <a:pt x="2722687" y="366117"/>
                  </a:lnTo>
                  <a:lnTo>
                    <a:pt x="2734525" y="364393"/>
                  </a:lnTo>
                  <a:lnTo>
                    <a:pt x="2746362" y="362409"/>
                  </a:lnTo>
                  <a:lnTo>
                    <a:pt x="2758200" y="360133"/>
                  </a:lnTo>
                  <a:lnTo>
                    <a:pt x="2770038" y="357533"/>
                  </a:lnTo>
                  <a:lnTo>
                    <a:pt x="2781876" y="354575"/>
                  </a:lnTo>
                  <a:lnTo>
                    <a:pt x="2793713" y="351228"/>
                  </a:lnTo>
                  <a:lnTo>
                    <a:pt x="2805551" y="347462"/>
                  </a:lnTo>
                  <a:lnTo>
                    <a:pt x="2817389" y="343253"/>
                  </a:lnTo>
                  <a:lnTo>
                    <a:pt x="2829227" y="338581"/>
                  </a:lnTo>
                  <a:lnTo>
                    <a:pt x="2841065" y="333437"/>
                  </a:lnTo>
                  <a:lnTo>
                    <a:pt x="2852902" y="327824"/>
                  </a:lnTo>
                  <a:lnTo>
                    <a:pt x="2864740" y="321757"/>
                  </a:lnTo>
                  <a:lnTo>
                    <a:pt x="2876578" y="315268"/>
                  </a:lnTo>
                  <a:lnTo>
                    <a:pt x="2888416" y="308403"/>
                  </a:lnTo>
                  <a:lnTo>
                    <a:pt x="2900253" y="301227"/>
                  </a:lnTo>
                  <a:lnTo>
                    <a:pt x="2912091" y="293816"/>
                  </a:lnTo>
                  <a:lnTo>
                    <a:pt x="2923929" y="286259"/>
                  </a:lnTo>
                  <a:lnTo>
                    <a:pt x="2935767" y="278654"/>
                  </a:lnTo>
                  <a:lnTo>
                    <a:pt x="2947604" y="271097"/>
                  </a:lnTo>
                  <a:lnTo>
                    <a:pt x="2959442" y="263686"/>
                  </a:lnTo>
                  <a:lnTo>
                    <a:pt x="2971280" y="256510"/>
                  </a:lnTo>
                  <a:lnTo>
                    <a:pt x="2983118" y="249645"/>
                  </a:lnTo>
                  <a:lnTo>
                    <a:pt x="2994956" y="243156"/>
                  </a:lnTo>
                  <a:lnTo>
                    <a:pt x="3006793" y="237089"/>
                  </a:lnTo>
                  <a:lnTo>
                    <a:pt x="3018631" y="231476"/>
                  </a:lnTo>
                  <a:lnTo>
                    <a:pt x="3030469" y="226332"/>
                  </a:lnTo>
                  <a:lnTo>
                    <a:pt x="3042307" y="221660"/>
                  </a:lnTo>
                  <a:lnTo>
                    <a:pt x="3054144" y="217451"/>
                  </a:lnTo>
                  <a:lnTo>
                    <a:pt x="3065982" y="213685"/>
                  </a:lnTo>
                  <a:lnTo>
                    <a:pt x="3077820" y="210338"/>
                  </a:lnTo>
                  <a:lnTo>
                    <a:pt x="3089658" y="207381"/>
                  </a:lnTo>
                  <a:lnTo>
                    <a:pt x="3101496" y="204780"/>
                  </a:lnTo>
                  <a:lnTo>
                    <a:pt x="3113333" y="202504"/>
                  </a:lnTo>
                  <a:lnTo>
                    <a:pt x="3125171" y="200520"/>
                  </a:lnTo>
                  <a:lnTo>
                    <a:pt x="3137009" y="198796"/>
                  </a:lnTo>
                  <a:lnTo>
                    <a:pt x="3148847" y="197302"/>
                  </a:lnTo>
                  <a:lnTo>
                    <a:pt x="3160684" y="196011"/>
                  </a:lnTo>
                  <a:lnTo>
                    <a:pt x="3172522" y="194899"/>
                  </a:lnTo>
                  <a:lnTo>
                    <a:pt x="3184360" y="193941"/>
                  </a:lnTo>
                  <a:lnTo>
                    <a:pt x="3196198" y="193118"/>
                  </a:lnTo>
                  <a:lnTo>
                    <a:pt x="3208035" y="192413"/>
                  </a:lnTo>
                  <a:lnTo>
                    <a:pt x="3219873" y="191808"/>
                  </a:lnTo>
                  <a:lnTo>
                    <a:pt x="3231711" y="191290"/>
                  </a:lnTo>
                  <a:lnTo>
                    <a:pt x="3243549" y="190848"/>
                  </a:lnTo>
                  <a:lnTo>
                    <a:pt x="3255387" y="190469"/>
                  </a:lnTo>
                  <a:lnTo>
                    <a:pt x="3267224" y="190146"/>
                  </a:lnTo>
                  <a:lnTo>
                    <a:pt x="3279062" y="189871"/>
                  </a:lnTo>
                  <a:lnTo>
                    <a:pt x="3290900" y="189635"/>
                  </a:lnTo>
                  <a:lnTo>
                    <a:pt x="3302738" y="189435"/>
                  </a:lnTo>
                  <a:lnTo>
                    <a:pt x="3314575" y="189264"/>
                  </a:lnTo>
                  <a:lnTo>
                    <a:pt x="3326413" y="189118"/>
                  </a:lnTo>
                  <a:lnTo>
                    <a:pt x="3338251" y="188994"/>
                  </a:lnTo>
                  <a:lnTo>
                    <a:pt x="3350089" y="188888"/>
                  </a:lnTo>
                  <a:lnTo>
                    <a:pt x="3361926" y="188798"/>
                  </a:lnTo>
                  <a:lnTo>
                    <a:pt x="3373764" y="188722"/>
                  </a:lnTo>
                  <a:lnTo>
                    <a:pt x="3385602" y="188656"/>
                  </a:lnTo>
                  <a:lnTo>
                    <a:pt x="3397440" y="188601"/>
                  </a:lnTo>
                  <a:lnTo>
                    <a:pt x="3409278" y="188553"/>
                  </a:lnTo>
                  <a:lnTo>
                    <a:pt x="3421115" y="188513"/>
                  </a:lnTo>
                  <a:lnTo>
                    <a:pt x="3432953" y="188479"/>
                  </a:lnTo>
                  <a:lnTo>
                    <a:pt x="3444791" y="188450"/>
                  </a:lnTo>
                  <a:lnTo>
                    <a:pt x="3456629" y="188425"/>
                  </a:lnTo>
                  <a:lnTo>
                    <a:pt x="3468466" y="188404"/>
                  </a:lnTo>
                  <a:lnTo>
                    <a:pt x="3480304" y="188386"/>
                  </a:lnTo>
                  <a:lnTo>
                    <a:pt x="3492142" y="188370"/>
                  </a:lnTo>
                  <a:lnTo>
                    <a:pt x="3503980" y="188357"/>
                  </a:lnTo>
                  <a:lnTo>
                    <a:pt x="3515818" y="188346"/>
                  </a:lnTo>
                  <a:lnTo>
                    <a:pt x="3515818" y="188283"/>
                  </a:lnTo>
                  <a:lnTo>
                    <a:pt x="3527655" y="188283"/>
                  </a:lnTo>
                  <a:lnTo>
                    <a:pt x="3539493" y="188283"/>
                  </a:lnTo>
                  <a:lnTo>
                    <a:pt x="3551331" y="188283"/>
                  </a:lnTo>
                  <a:lnTo>
                    <a:pt x="3563169" y="188283"/>
                  </a:lnTo>
                  <a:lnTo>
                    <a:pt x="3575006" y="188283"/>
                  </a:lnTo>
                  <a:lnTo>
                    <a:pt x="3586844" y="188283"/>
                  </a:lnTo>
                  <a:lnTo>
                    <a:pt x="3598682" y="188283"/>
                  </a:lnTo>
                  <a:lnTo>
                    <a:pt x="3610520" y="188283"/>
                  </a:lnTo>
                  <a:lnTo>
                    <a:pt x="3622357" y="188283"/>
                  </a:lnTo>
                  <a:lnTo>
                    <a:pt x="3634195" y="188283"/>
                  </a:lnTo>
                  <a:lnTo>
                    <a:pt x="3646033" y="188283"/>
                  </a:lnTo>
                  <a:lnTo>
                    <a:pt x="3657871" y="188283"/>
                  </a:lnTo>
                  <a:lnTo>
                    <a:pt x="3669709" y="188283"/>
                  </a:lnTo>
                  <a:lnTo>
                    <a:pt x="3681546" y="188283"/>
                  </a:lnTo>
                  <a:lnTo>
                    <a:pt x="3693384" y="188283"/>
                  </a:lnTo>
                  <a:lnTo>
                    <a:pt x="3705222" y="188283"/>
                  </a:lnTo>
                  <a:lnTo>
                    <a:pt x="3717060" y="188283"/>
                  </a:lnTo>
                  <a:lnTo>
                    <a:pt x="3728897" y="188283"/>
                  </a:lnTo>
                  <a:lnTo>
                    <a:pt x="3740735" y="188283"/>
                  </a:lnTo>
                  <a:lnTo>
                    <a:pt x="3752573" y="188283"/>
                  </a:lnTo>
                  <a:lnTo>
                    <a:pt x="3764411" y="188283"/>
                  </a:lnTo>
                  <a:lnTo>
                    <a:pt x="3776248" y="188283"/>
                  </a:lnTo>
                  <a:lnTo>
                    <a:pt x="3788086" y="188283"/>
                  </a:lnTo>
                  <a:lnTo>
                    <a:pt x="3799924" y="188283"/>
                  </a:lnTo>
                  <a:lnTo>
                    <a:pt x="3811762" y="188283"/>
                  </a:lnTo>
                  <a:lnTo>
                    <a:pt x="3823600" y="188283"/>
                  </a:lnTo>
                  <a:lnTo>
                    <a:pt x="3835437" y="188283"/>
                  </a:lnTo>
                  <a:lnTo>
                    <a:pt x="3847275" y="188283"/>
                  </a:lnTo>
                  <a:lnTo>
                    <a:pt x="3859113" y="188283"/>
                  </a:lnTo>
                  <a:lnTo>
                    <a:pt x="3870951" y="188283"/>
                  </a:lnTo>
                  <a:lnTo>
                    <a:pt x="3882788" y="188283"/>
                  </a:lnTo>
                  <a:lnTo>
                    <a:pt x="3894626" y="188283"/>
                  </a:lnTo>
                  <a:lnTo>
                    <a:pt x="3906464" y="188283"/>
                  </a:lnTo>
                  <a:lnTo>
                    <a:pt x="3918302" y="188283"/>
                  </a:lnTo>
                  <a:lnTo>
                    <a:pt x="3930139" y="188283"/>
                  </a:lnTo>
                  <a:lnTo>
                    <a:pt x="3941977" y="188283"/>
                  </a:lnTo>
                  <a:lnTo>
                    <a:pt x="3953815" y="188283"/>
                  </a:lnTo>
                  <a:lnTo>
                    <a:pt x="3965653" y="188283"/>
                  </a:lnTo>
                  <a:lnTo>
                    <a:pt x="3977491" y="188283"/>
                  </a:lnTo>
                  <a:lnTo>
                    <a:pt x="3989328" y="188283"/>
                  </a:lnTo>
                  <a:lnTo>
                    <a:pt x="4001166" y="188283"/>
                  </a:lnTo>
                  <a:lnTo>
                    <a:pt x="4013004" y="188283"/>
                  </a:lnTo>
                  <a:lnTo>
                    <a:pt x="4024842" y="188283"/>
                  </a:lnTo>
                  <a:lnTo>
                    <a:pt x="4036679" y="188283"/>
                  </a:lnTo>
                  <a:lnTo>
                    <a:pt x="4048517" y="188283"/>
                  </a:lnTo>
                  <a:lnTo>
                    <a:pt x="4060355" y="188283"/>
                  </a:lnTo>
                  <a:lnTo>
                    <a:pt x="4072193" y="188283"/>
                  </a:lnTo>
                  <a:lnTo>
                    <a:pt x="4084031" y="188283"/>
                  </a:lnTo>
                  <a:lnTo>
                    <a:pt x="4095868" y="188283"/>
                  </a:lnTo>
                  <a:lnTo>
                    <a:pt x="4107706" y="188283"/>
                  </a:lnTo>
                  <a:lnTo>
                    <a:pt x="4119544" y="188283"/>
                  </a:lnTo>
                  <a:lnTo>
                    <a:pt x="4131382" y="188283"/>
                  </a:lnTo>
                  <a:lnTo>
                    <a:pt x="4143219" y="188283"/>
                  </a:lnTo>
                  <a:lnTo>
                    <a:pt x="4155057" y="188283"/>
                  </a:lnTo>
                  <a:lnTo>
                    <a:pt x="4166895" y="188283"/>
                  </a:lnTo>
                  <a:lnTo>
                    <a:pt x="4178733" y="188283"/>
                  </a:lnTo>
                  <a:lnTo>
                    <a:pt x="4190570" y="188283"/>
                  </a:lnTo>
                  <a:lnTo>
                    <a:pt x="4202408" y="188283"/>
                  </a:lnTo>
                  <a:lnTo>
                    <a:pt x="4214246" y="188283"/>
                  </a:lnTo>
                  <a:lnTo>
                    <a:pt x="4226084" y="188283"/>
                  </a:lnTo>
                  <a:lnTo>
                    <a:pt x="4237922" y="188283"/>
                  </a:lnTo>
                  <a:lnTo>
                    <a:pt x="4249759" y="188283"/>
                  </a:lnTo>
                  <a:lnTo>
                    <a:pt x="4261597" y="188283"/>
                  </a:lnTo>
                  <a:lnTo>
                    <a:pt x="4273435" y="188283"/>
                  </a:lnTo>
                  <a:lnTo>
                    <a:pt x="4285273" y="188283"/>
                  </a:lnTo>
                  <a:lnTo>
                    <a:pt x="4297110" y="188283"/>
                  </a:lnTo>
                  <a:lnTo>
                    <a:pt x="4308948" y="188283"/>
                  </a:lnTo>
                  <a:lnTo>
                    <a:pt x="4320786" y="188283"/>
                  </a:lnTo>
                  <a:lnTo>
                    <a:pt x="4332624" y="188283"/>
                  </a:lnTo>
                  <a:lnTo>
                    <a:pt x="4344461" y="188283"/>
                  </a:lnTo>
                  <a:lnTo>
                    <a:pt x="4356299" y="188283"/>
                  </a:lnTo>
                  <a:lnTo>
                    <a:pt x="4368137" y="188283"/>
                  </a:lnTo>
                  <a:lnTo>
                    <a:pt x="4379975" y="188283"/>
                  </a:lnTo>
                  <a:lnTo>
                    <a:pt x="4391813" y="188283"/>
                  </a:lnTo>
                  <a:lnTo>
                    <a:pt x="4403650" y="188283"/>
                  </a:lnTo>
                  <a:lnTo>
                    <a:pt x="4415488" y="188283"/>
                  </a:lnTo>
                  <a:lnTo>
                    <a:pt x="4427326" y="188283"/>
                  </a:lnTo>
                  <a:lnTo>
                    <a:pt x="4439164" y="188283"/>
                  </a:lnTo>
                  <a:lnTo>
                    <a:pt x="4451001" y="188283"/>
                  </a:lnTo>
                  <a:lnTo>
                    <a:pt x="4462839" y="188283"/>
                  </a:lnTo>
                  <a:lnTo>
                    <a:pt x="4474677" y="188283"/>
                  </a:lnTo>
                  <a:lnTo>
                    <a:pt x="4486515" y="188283"/>
                  </a:lnTo>
                  <a:lnTo>
                    <a:pt x="4498352" y="188283"/>
                  </a:lnTo>
                  <a:lnTo>
                    <a:pt x="4510190" y="188283"/>
                  </a:lnTo>
                  <a:lnTo>
                    <a:pt x="4522028" y="188283"/>
                  </a:lnTo>
                  <a:lnTo>
                    <a:pt x="4533866" y="188283"/>
                  </a:lnTo>
                  <a:lnTo>
                    <a:pt x="4545704" y="188283"/>
                  </a:lnTo>
                  <a:lnTo>
                    <a:pt x="4557541" y="188283"/>
                  </a:lnTo>
                  <a:lnTo>
                    <a:pt x="4569379" y="188283"/>
                  </a:lnTo>
                  <a:lnTo>
                    <a:pt x="4581217" y="188283"/>
                  </a:lnTo>
                  <a:lnTo>
                    <a:pt x="4593055" y="188283"/>
                  </a:lnTo>
                  <a:lnTo>
                    <a:pt x="4604892" y="188283"/>
                  </a:lnTo>
                  <a:lnTo>
                    <a:pt x="4616730" y="188283"/>
                  </a:lnTo>
                  <a:lnTo>
                    <a:pt x="4628568" y="188283"/>
                  </a:lnTo>
                  <a:lnTo>
                    <a:pt x="4640406" y="188283"/>
                  </a:lnTo>
                  <a:lnTo>
                    <a:pt x="4652244" y="188283"/>
                  </a:lnTo>
                  <a:lnTo>
                    <a:pt x="4664081" y="188283"/>
                  </a:lnTo>
                  <a:lnTo>
                    <a:pt x="4675919" y="188283"/>
                  </a:lnTo>
                  <a:lnTo>
                    <a:pt x="4687757" y="188283"/>
                  </a:lnTo>
                </a:path>
              </a:pathLst>
            </a:custGeom>
            <a:ln w="40651" cap="flat">
              <a:solidFill>
                <a:srgbClr val="E8E8E8">
                  <a:alpha val="100000"/>
                </a:srgbClr>
              </a:solidFill>
              <a:prstDash val="solid"/>
              <a:round/>
            </a:ln>
          </p:spPr>
          <p:txBody>
            <a:bodyPr/>
            <a:lstStyle/>
            <a:p/>
          </p:txBody>
        </p:sp>
        <p:sp>
          <p:nvSpPr>
            <p:cNvPr id="50" name="pl50"/>
            <p:cNvSpPr/>
            <p:nvPr/>
          </p:nvSpPr>
          <p:spPr>
            <a:xfrm>
              <a:off x="2482252" y="3730397"/>
              <a:ext cx="4687757" cy="941544"/>
            </a:xfrm>
            <a:custGeom>
              <a:avLst/>
              <a:pathLst>
                <a:path w="4687757" h="941544">
                  <a:moveTo>
                    <a:pt x="0" y="0"/>
                  </a:moveTo>
                  <a:lnTo>
                    <a:pt x="11837" y="22"/>
                  </a:lnTo>
                  <a:lnTo>
                    <a:pt x="23675" y="48"/>
                  </a:lnTo>
                  <a:lnTo>
                    <a:pt x="35513" y="78"/>
                  </a:lnTo>
                  <a:lnTo>
                    <a:pt x="47351" y="114"/>
                  </a:lnTo>
                  <a:lnTo>
                    <a:pt x="59188" y="156"/>
                  </a:lnTo>
                  <a:lnTo>
                    <a:pt x="71026" y="206"/>
                  </a:lnTo>
                  <a:lnTo>
                    <a:pt x="82864" y="264"/>
                  </a:lnTo>
                  <a:lnTo>
                    <a:pt x="94702" y="333"/>
                  </a:lnTo>
                  <a:lnTo>
                    <a:pt x="106539" y="414"/>
                  </a:lnTo>
                  <a:lnTo>
                    <a:pt x="118377" y="508"/>
                  </a:lnTo>
                  <a:lnTo>
                    <a:pt x="130215" y="619"/>
                  </a:lnTo>
                  <a:lnTo>
                    <a:pt x="142053" y="750"/>
                  </a:lnTo>
                  <a:lnTo>
                    <a:pt x="153891" y="903"/>
                  </a:lnTo>
                  <a:lnTo>
                    <a:pt x="165728" y="1083"/>
                  </a:lnTo>
                  <a:lnTo>
                    <a:pt x="177566" y="1295"/>
                  </a:lnTo>
                  <a:lnTo>
                    <a:pt x="189404" y="1543"/>
                  </a:lnTo>
                  <a:lnTo>
                    <a:pt x="201242" y="1835"/>
                  </a:lnTo>
                  <a:lnTo>
                    <a:pt x="213079" y="2177"/>
                  </a:lnTo>
                  <a:lnTo>
                    <a:pt x="224917" y="2578"/>
                  </a:lnTo>
                  <a:lnTo>
                    <a:pt x="236755" y="3048"/>
                  </a:lnTo>
                  <a:lnTo>
                    <a:pt x="248593" y="3600"/>
                  </a:lnTo>
                  <a:lnTo>
                    <a:pt x="260430" y="4246"/>
                  </a:lnTo>
                  <a:lnTo>
                    <a:pt x="272268" y="5002"/>
                  </a:lnTo>
                  <a:lnTo>
                    <a:pt x="284106" y="5887"/>
                  </a:lnTo>
                  <a:lnTo>
                    <a:pt x="295944" y="6923"/>
                  </a:lnTo>
                  <a:lnTo>
                    <a:pt x="307782" y="8132"/>
                  </a:lnTo>
                  <a:lnTo>
                    <a:pt x="319619" y="9543"/>
                  </a:lnTo>
                  <a:lnTo>
                    <a:pt x="331457" y="11189"/>
                  </a:lnTo>
                  <a:lnTo>
                    <a:pt x="343295" y="13104"/>
                  </a:lnTo>
                  <a:lnTo>
                    <a:pt x="355133" y="15330"/>
                  </a:lnTo>
                  <a:lnTo>
                    <a:pt x="366970" y="17911"/>
                  </a:lnTo>
                  <a:lnTo>
                    <a:pt x="378808" y="20898"/>
                  </a:lnTo>
                  <a:lnTo>
                    <a:pt x="390646" y="24347"/>
                  </a:lnTo>
                  <a:lnTo>
                    <a:pt x="402484" y="28315"/>
                  </a:lnTo>
                  <a:lnTo>
                    <a:pt x="414321" y="32867"/>
                  </a:lnTo>
                  <a:lnTo>
                    <a:pt x="426159" y="38068"/>
                  </a:lnTo>
                  <a:lnTo>
                    <a:pt x="437997" y="43983"/>
                  </a:lnTo>
                  <a:lnTo>
                    <a:pt x="449835" y="50677"/>
                  </a:lnTo>
                  <a:lnTo>
                    <a:pt x="461673" y="58208"/>
                  </a:lnTo>
                  <a:lnTo>
                    <a:pt x="473510" y="66628"/>
                  </a:lnTo>
                  <a:lnTo>
                    <a:pt x="485348" y="75972"/>
                  </a:lnTo>
                  <a:lnTo>
                    <a:pt x="497186" y="86259"/>
                  </a:lnTo>
                  <a:lnTo>
                    <a:pt x="509024" y="97485"/>
                  </a:lnTo>
                  <a:lnTo>
                    <a:pt x="520861" y="109619"/>
                  </a:lnTo>
                  <a:lnTo>
                    <a:pt x="532699" y="122598"/>
                  </a:lnTo>
                  <a:lnTo>
                    <a:pt x="544537" y="136327"/>
                  </a:lnTo>
                  <a:lnTo>
                    <a:pt x="556375" y="150679"/>
                  </a:lnTo>
                  <a:lnTo>
                    <a:pt x="568213" y="165501"/>
                  </a:lnTo>
                  <a:lnTo>
                    <a:pt x="580050" y="180614"/>
                  </a:lnTo>
                  <a:lnTo>
                    <a:pt x="591888" y="195826"/>
                  </a:lnTo>
                  <a:lnTo>
                    <a:pt x="603726" y="210939"/>
                  </a:lnTo>
                  <a:lnTo>
                    <a:pt x="615564" y="225761"/>
                  </a:lnTo>
                  <a:lnTo>
                    <a:pt x="627401" y="240113"/>
                  </a:lnTo>
                  <a:lnTo>
                    <a:pt x="639239" y="253842"/>
                  </a:lnTo>
                  <a:lnTo>
                    <a:pt x="651077" y="266821"/>
                  </a:lnTo>
                  <a:lnTo>
                    <a:pt x="662915" y="278955"/>
                  </a:lnTo>
                  <a:lnTo>
                    <a:pt x="674752" y="290181"/>
                  </a:lnTo>
                  <a:lnTo>
                    <a:pt x="686590" y="300468"/>
                  </a:lnTo>
                  <a:lnTo>
                    <a:pt x="698428" y="309812"/>
                  </a:lnTo>
                  <a:lnTo>
                    <a:pt x="710266" y="318231"/>
                  </a:lnTo>
                  <a:lnTo>
                    <a:pt x="722104" y="325763"/>
                  </a:lnTo>
                  <a:lnTo>
                    <a:pt x="733941" y="332457"/>
                  </a:lnTo>
                  <a:lnTo>
                    <a:pt x="745779" y="338372"/>
                  </a:lnTo>
                  <a:lnTo>
                    <a:pt x="757617" y="343573"/>
                  </a:lnTo>
                  <a:lnTo>
                    <a:pt x="769455" y="348125"/>
                  </a:lnTo>
                  <a:lnTo>
                    <a:pt x="781292" y="352093"/>
                  </a:lnTo>
                  <a:lnTo>
                    <a:pt x="793130" y="355542"/>
                  </a:lnTo>
                  <a:lnTo>
                    <a:pt x="804968" y="358529"/>
                  </a:lnTo>
                  <a:lnTo>
                    <a:pt x="816806" y="361110"/>
                  </a:lnTo>
                  <a:lnTo>
                    <a:pt x="828643" y="363336"/>
                  </a:lnTo>
                  <a:lnTo>
                    <a:pt x="840481" y="365251"/>
                  </a:lnTo>
                  <a:lnTo>
                    <a:pt x="852319" y="366896"/>
                  </a:lnTo>
                  <a:lnTo>
                    <a:pt x="864157" y="368308"/>
                  </a:lnTo>
                  <a:lnTo>
                    <a:pt x="875995" y="369517"/>
                  </a:lnTo>
                  <a:lnTo>
                    <a:pt x="887832" y="370553"/>
                  </a:lnTo>
                  <a:lnTo>
                    <a:pt x="899670" y="371438"/>
                  </a:lnTo>
                  <a:lnTo>
                    <a:pt x="911508" y="372194"/>
                  </a:lnTo>
                  <a:lnTo>
                    <a:pt x="923346" y="372840"/>
                  </a:lnTo>
                  <a:lnTo>
                    <a:pt x="935183" y="373392"/>
                  </a:lnTo>
                  <a:lnTo>
                    <a:pt x="947021" y="373862"/>
                  </a:lnTo>
                  <a:lnTo>
                    <a:pt x="958859" y="374263"/>
                  </a:lnTo>
                  <a:lnTo>
                    <a:pt x="970697" y="374605"/>
                  </a:lnTo>
                  <a:lnTo>
                    <a:pt x="982534" y="374897"/>
                  </a:lnTo>
                  <a:lnTo>
                    <a:pt x="994372" y="375145"/>
                  </a:lnTo>
                  <a:lnTo>
                    <a:pt x="1006210" y="375357"/>
                  </a:lnTo>
                  <a:lnTo>
                    <a:pt x="1018048" y="375537"/>
                  </a:lnTo>
                  <a:lnTo>
                    <a:pt x="1029886" y="375690"/>
                  </a:lnTo>
                  <a:lnTo>
                    <a:pt x="1041723" y="375821"/>
                  </a:lnTo>
                  <a:lnTo>
                    <a:pt x="1053561" y="375932"/>
                  </a:lnTo>
                  <a:lnTo>
                    <a:pt x="1065399" y="376026"/>
                  </a:lnTo>
                  <a:lnTo>
                    <a:pt x="1077237" y="376107"/>
                  </a:lnTo>
                  <a:lnTo>
                    <a:pt x="1089074" y="376176"/>
                  </a:lnTo>
                  <a:lnTo>
                    <a:pt x="1100912" y="376234"/>
                  </a:lnTo>
                  <a:lnTo>
                    <a:pt x="1112750" y="376284"/>
                  </a:lnTo>
                  <a:lnTo>
                    <a:pt x="1124588" y="376326"/>
                  </a:lnTo>
                  <a:lnTo>
                    <a:pt x="1136426" y="376362"/>
                  </a:lnTo>
                  <a:lnTo>
                    <a:pt x="1148263" y="376392"/>
                  </a:lnTo>
                  <a:lnTo>
                    <a:pt x="1160101" y="376418"/>
                  </a:lnTo>
                  <a:lnTo>
                    <a:pt x="1171939" y="376440"/>
                  </a:lnTo>
                  <a:lnTo>
                    <a:pt x="1171939" y="376567"/>
                  </a:lnTo>
                  <a:lnTo>
                    <a:pt x="1183777" y="376567"/>
                  </a:lnTo>
                  <a:lnTo>
                    <a:pt x="1195614" y="376567"/>
                  </a:lnTo>
                  <a:lnTo>
                    <a:pt x="1207452" y="376567"/>
                  </a:lnTo>
                  <a:lnTo>
                    <a:pt x="1219290" y="376567"/>
                  </a:lnTo>
                  <a:lnTo>
                    <a:pt x="1231128" y="376567"/>
                  </a:lnTo>
                  <a:lnTo>
                    <a:pt x="1242965" y="376567"/>
                  </a:lnTo>
                  <a:lnTo>
                    <a:pt x="1254803" y="376567"/>
                  </a:lnTo>
                  <a:lnTo>
                    <a:pt x="1266641" y="376567"/>
                  </a:lnTo>
                  <a:lnTo>
                    <a:pt x="1278479" y="376567"/>
                  </a:lnTo>
                  <a:lnTo>
                    <a:pt x="1290317" y="376567"/>
                  </a:lnTo>
                  <a:lnTo>
                    <a:pt x="1302154" y="376567"/>
                  </a:lnTo>
                  <a:lnTo>
                    <a:pt x="1313992" y="376567"/>
                  </a:lnTo>
                  <a:lnTo>
                    <a:pt x="1325830" y="376567"/>
                  </a:lnTo>
                  <a:lnTo>
                    <a:pt x="1337668" y="376567"/>
                  </a:lnTo>
                  <a:lnTo>
                    <a:pt x="1349505" y="376567"/>
                  </a:lnTo>
                  <a:lnTo>
                    <a:pt x="1361343" y="376567"/>
                  </a:lnTo>
                  <a:lnTo>
                    <a:pt x="1373181" y="376567"/>
                  </a:lnTo>
                  <a:lnTo>
                    <a:pt x="1385019" y="376567"/>
                  </a:lnTo>
                  <a:lnTo>
                    <a:pt x="1396856" y="376567"/>
                  </a:lnTo>
                  <a:lnTo>
                    <a:pt x="1408694" y="376567"/>
                  </a:lnTo>
                  <a:lnTo>
                    <a:pt x="1420532" y="376567"/>
                  </a:lnTo>
                  <a:lnTo>
                    <a:pt x="1432370" y="376567"/>
                  </a:lnTo>
                  <a:lnTo>
                    <a:pt x="1444208" y="376567"/>
                  </a:lnTo>
                  <a:lnTo>
                    <a:pt x="1456045" y="376567"/>
                  </a:lnTo>
                  <a:lnTo>
                    <a:pt x="1467883" y="376567"/>
                  </a:lnTo>
                  <a:lnTo>
                    <a:pt x="1479721" y="376567"/>
                  </a:lnTo>
                  <a:lnTo>
                    <a:pt x="1491559" y="376567"/>
                  </a:lnTo>
                  <a:lnTo>
                    <a:pt x="1503396" y="376567"/>
                  </a:lnTo>
                  <a:lnTo>
                    <a:pt x="1515234" y="376567"/>
                  </a:lnTo>
                  <a:lnTo>
                    <a:pt x="1527072" y="376567"/>
                  </a:lnTo>
                  <a:lnTo>
                    <a:pt x="1538910" y="376567"/>
                  </a:lnTo>
                  <a:lnTo>
                    <a:pt x="1550748" y="376567"/>
                  </a:lnTo>
                  <a:lnTo>
                    <a:pt x="1562585" y="376567"/>
                  </a:lnTo>
                  <a:lnTo>
                    <a:pt x="1574423" y="376567"/>
                  </a:lnTo>
                  <a:lnTo>
                    <a:pt x="1586261" y="376567"/>
                  </a:lnTo>
                  <a:lnTo>
                    <a:pt x="1598099" y="376567"/>
                  </a:lnTo>
                  <a:lnTo>
                    <a:pt x="1609936" y="376567"/>
                  </a:lnTo>
                  <a:lnTo>
                    <a:pt x="1621774" y="376567"/>
                  </a:lnTo>
                  <a:lnTo>
                    <a:pt x="1633612" y="376567"/>
                  </a:lnTo>
                  <a:lnTo>
                    <a:pt x="1645450" y="376567"/>
                  </a:lnTo>
                  <a:lnTo>
                    <a:pt x="1657287" y="376567"/>
                  </a:lnTo>
                  <a:lnTo>
                    <a:pt x="1669125" y="376567"/>
                  </a:lnTo>
                  <a:lnTo>
                    <a:pt x="1680963" y="376567"/>
                  </a:lnTo>
                  <a:lnTo>
                    <a:pt x="1692801" y="376567"/>
                  </a:lnTo>
                  <a:lnTo>
                    <a:pt x="1704639" y="376567"/>
                  </a:lnTo>
                  <a:lnTo>
                    <a:pt x="1716476" y="376567"/>
                  </a:lnTo>
                  <a:lnTo>
                    <a:pt x="1728314" y="376567"/>
                  </a:lnTo>
                  <a:lnTo>
                    <a:pt x="1740152" y="376567"/>
                  </a:lnTo>
                  <a:lnTo>
                    <a:pt x="1751990" y="376567"/>
                  </a:lnTo>
                  <a:lnTo>
                    <a:pt x="1763827" y="376567"/>
                  </a:lnTo>
                  <a:lnTo>
                    <a:pt x="1775665" y="376567"/>
                  </a:lnTo>
                  <a:lnTo>
                    <a:pt x="1787503" y="376567"/>
                  </a:lnTo>
                  <a:lnTo>
                    <a:pt x="1799341" y="376567"/>
                  </a:lnTo>
                  <a:lnTo>
                    <a:pt x="1811178" y="376567"/>
                  </a:lnTo>
                  <a:lnTo>
                    <a:pt x="1823016" y="376567"/>
                  </a:lnTo>
                  <a:lnTo>
                    <a:pt x="1834854" y="376567"/>
                  </a:lnTo>
                  <a:lnTo>
                    <a:pt x="1846692" y="376567"/>
                  </a:lnTo>
                  <a:lnTo>
                    <a:pt x="1858530" y="376567"/>
                  </a:lnTo>
                  <a:lnTo>
                    <a:pt x="1870367" y="376567"/>
                  </a:lnTo>
                  <a:lnTo>
                    <a:pt x="1882205" y="376567"/>
                  </a:lnTo>
                  <a:lnTo>
                    <a:pt x="1894043" y="376567"/>
                  </a:lnTo>
                  <a:lnTo>
                    <a:pt x="1905881" y="376567"/>
                  </a:lnTo>
                  <a:lnTo>
                    <a:pt x="1917718" y="376567"/>
                  </a:lnTo>
                  <a:lnTo>
                    <a:pt x="1929556" y="376567"/>
                  </a:lnTo>
                  <a:lnTo>
                    <a:pt x="1941394" y="376567"/>
                  </a:lnTo>
                  <a:lnTo>
                    <a:pt x="1953232" y="376567"/>
                  </a:lnTo>
                  <a:lnTo>
                    <a:pt x="1965069" y="376567"/>
                  </a:lnTo>
                  <a:lnTo>
                    <a:pt x="1976907" y="376567"/>
                  </a:lnTo>
                  <a:lnTo>
                    <a:pt x="1988745" y="376567"/>
                  </a:lnTo>
                  <a:lnTo>
                    <a:pt x="2000583" y="376567"/>
                  </a:lnTo>
                  <a:lnTo>
                    <a:pt x="2012421" y="376567"/>
                  </a:lnTo>
                  <a:lnTo>
                    <a:pt x="2024258" y="376567"/>
                  </a:lnTo>
                  <a:lnTo>
                    <a:pt x="2036096" y="376567"/>
                  </a:lnTo>
                  <a:lnTo>
                    <a:pt x="2047934" y="376567"/>
                  </a:lnTo>
                  <a:lnTo>
                    <a:pt x="2059772" y="376567"/>
                  </a:lnTo>
                  <a:lnTo>
                    <a:pt x="2071609" y="376567"/>
                  </a:lnTo>
                  <a:lnTo>
                    <a:pt x="2083447" y="376567"/>
                  </a:lnTo>
                  <a:lnTo>
                    <a:pt x="2095285" y="376567"/>
                  </a:lnTo>
                  <a:lnTo>
                    <a:pt x="2107123" y="376567"/>
                  </a:lnTo>
                  <a:lnTo>
                    <a:pt x="2118961" y="376567"/>
                  </a:lnTo>
                  <a:lnTo>
                    <a:pt x="2130798" y="376567"/>
                  </a:lnTo>
                  <a:lnTo>
                    <a:pt x="2142636" y="376567"/>
                  </a:lnTo>
                  <a:lnTo>
                    <a:pt x="2154474" y="376567"/>
                  </a:lnTo>
                  <a:lnTo>
                    <a:pt x="2166312" y="376567"/>
                  </a:lnTo>
                  <a:lnTo>
                    <a:pt x="2178149" y="376567"/>
                  </a:lnTo>
                  <a:lnTo>
                    <a:pt x="2189987" y="376567"/>
                  </a:lnTo>
                  <a:lnTo>
                    <a:pt x="2201825" y="376567"/>
                  </a:lnTo>
                  <a:lnTo>
                    <a:pt x="2213663" y="376567"/>
                  </a:lnTo>
                  <a:lnTo>
                    <a:pt x="2225500" y="376567"/>
                  </a:lnTo>
                  <a:lnTo>
                    <a:pt x="2237338" y="376567"/>
                  </a:lnTo>
                  <a:lnTo>
                    <a:pt x="2249176" y="376567"/>
                  </a:lnTo>
                  <a:lnTo>
                    <a:pt x="2261014" y="376567"/>
                  </a:lnTo>
                  <a:lnTo>
                    <a:pt x="2272852" y="376567"/>
                  </a:lnTo>
                  <a:lnTo>
                    <a:pt x="2284689" y="376567"/>
                  </a:lnTo>
                  <a:lnTo>
                    <a:pt x="2296527" y="376567"/>
                  </a:lnTo>
                  <a:lnTo>
                    <a:pt x="2308365" y="376567"/>
                  </a:lnTo>
                  <a:lnTo>
                    <a:pt x="2320203" y="376567"/>
                  </a:lnTo>
                  <a:lnTo>
                    <a:pt x="2332040" y="376567"/>
                  </a:lnTo>
                  <a:lnTo>
                    <a:pt x="2343878" y="376567"/>
                  </a:lnTo>
                  <a:lnTo>
                    <a:pt x="2343878" y="376693"/>
                  </a:lnTo>
                  <a:lnTo>
                    <a:pt x="2355716" y="376715"/>
                  </a:lnTo>
                  <a:lnTo>
                    <a:pt x="2367554" y="376741"/>
                  </a:lnTo>
                  <a:lnTo>
                    <a:pt x="2379391" y="376772"/>
                  </a:lnTo>
                  <a:lnTo>
                    <a:pt x="2391229" y="376808"/>
                  </a:lnTo>
                  <a:lnTo>
                    <a:pt x="2403067" y="376850"/>
                  </a:lnTo>
                  <a:lnTo>
                    <a:pt x="2414905" y="376900"/>
                  </a:lnTo>
                  <a:lnTo>
                    <a:pt x="2426743" y="376958"/>
                  </a:lnTo>
                  <a:lnTo>
                    <a:pt x="2438580" y="377027"/>
                  </a:lnTo>
                  <a:lnTo>
                    <a:pt x="2450418" y="377107"/>
                  </a:lnTo>
                  <a:lnTo>
                    <a:pt x="2462256" y="377202"/>
                  </a:lnTo>
                  <a:lnTo>
                    <a:pt x="2474094" y="377313"/>
                  </a:lnTo>
                  <a:lnTo>
                    <a:pt x="2485931" y="377444"/>
                  </a:lnTo>
                  <a:lnTo>
                    <a:pt x="2497769" y="377597"/>
                  </a:lnTo>
                  <a:lnTo>
                    <a:pt x="2509607" y="377777"/>
                  </a:lnTo>
                  <a:lnTo>
                    <a:pt x="2521445" y="377989"/>
                  </a:lnTo>
                  <a:lnTo>
                    <a:pt x="2533283" y="378237"/>
                  </a:lnTo>
                  <a:lnTo>
                    <a:pt x="2545120" y="378528"/>
                  </a:lnTo>
                  <a:lnTo>
                    <a:pt x="2556958" y="378870"/>
                  </a:lnTo>
                  <a:lnTo>
                    <a:pt x="2568796" y="379271"/>
                  </a:lnTo>
                  <a:lnTo>
                    <a:pt x="2580634" y="379742"/>
                  </a:lnTo>
                  <a:lnTo>
                    <a:pt x="2592471" y="380293"/>
                  </a:lnTo>
                  <a:lnTo>
                    <a:pt x="2604309" y="380939"/>
                  </a:lnTo>
                  <a:lnTo>
                    <a:pt x="2616147" y="381696"/>
                  </a:lnTo>
                  <a:lnTo>
                    <a:pt x="2627985" y="382581"/>
                  </a:lnTo>
                  <a:lnTo>
                    <a:pt x="2639822" y="383616"/>
                  </a:lnTo>
                  <a:lnTo>
                    <a:pt x="2651660" y="384826"/>
                  </a:lnTo>
                  <a:lnTo>
                    <a:pt x="2663498" y="386237"/>
                  </a:lnTo>
                  <a:lnTo>
                    <a:pt x="2675336" y="387882"/>
                  </a:lnTo>
                  <a:lnTo>
                    <a:pt x="2687174" y="389798"/>
                  </a:lnTo>
                  <a:lnTo>
                    <a:pt x="2699011" y="392023"/>
                  </a:lnTo>
                  <a:lnTo>
                    <a:pt x="2710849" y="394605"/>
                  </a:lnTo>
                  <a:lnTo>
                    <a:pt x="2722687" y="397592"/>
                  </a:lnTo>
                  <a:lnTo>
                    <a:pt x="2734525" y="401040"/>
                  </a:lnTo>
                  <a:lnTo>
                    <a:pt x="2746362" y="405009"/>
                  </a:lnTo>
                  <a:lnTo>
                    <a:pt x="2758200" y="409561"/>
                  </a:lnTo>
                  <a:lnTo>
                    <a:pt x="2770038" y="414762"/>
                  </a:lnTo>
                  <a:lnTo>
                    <a:pt x="2781876" y="420677"/>
                  </a:lnTo>
                  <a:lnTo>
                    <a:pt x="2793713" y="427371"/>
                  </a:lnTo>
                  <a:lnTo>
                    <a:pt x="2805551" y="434902"/>
                  </a:lnTo>
                  <a:lnTo>
                    <a:pt x="2817389" y="443321"/>
                  </a:lnTo>
                  <a:lnTo>
                    <a:pt x="2829227" y="452665"/>
                  </a:lnTo>
                  <a:lnTo>
                    <a:pt x="2841065" y="462952"/>
                  </a:lnTo>
                  <a:lnTo>
                    <a:pt x="2852902" y="474179"/>
                  </a:lnTo>
                  <a:lnTo>
                    <a:pt x="2864740" y="486312"/>
                  </a:lnTo>
                  <a:lnTo>
                    <a:pt x="2876578" y="499291"/>
                  </a:lnTo>
                  <a:lnTo>
                    <a:pt x="2888416" y="513020"/>
                  </a:lnTo>
                  <a:lnTo>
                    <a:pt x="2900253" y="527373"/>
                  </a:lnTo>
                  <a:lnTo>
                    <a:pt x="2912091" y="542195"/>
                  </a:lnTo>
                  <a:lnTo>
                    <a:pt x="2923929" y="557308"/>
                  </a:lnTo>
                  <a:lnTo>
                    <a:pt x="2935767" y="572519"/>
                  </a:lnTo>
                  <a:lnTo>
                    <a:pt x="2947604" y="587632"/>
                  </a:lnTo>
                  <a:lnTo>
                    <a:pt x="2959442" y="602454"/>
                  </a:lnTo>
                  <a:lnTo>
                    <a:pt x="2971280" y="616807"/>
                  </a:lnTo>
                  <a:lnTo>
                    <a:pt x="2983118" y="630536"/>
                  </a:lnTo>
                  <a:lnTo>
                    <a:pt x="2994956" y="643515"/>
                  </a:lnTo>
                  <a:lnTo>
                    <a:pt x="3006793" y="655649"/>
                  </a:lnTo>
                  <a:lnTo>
                    <a:pt x="3018631" y="666875"/>
                  </a:lnTo>
                  <a:lnTo>
                    <a:pt x="3030469" y="677162"/>
                  </a:lnTo>
                  <a:lnTo>
                    <a:pt x="3042307" y="686506"/>
                  </a:lnTo>
                  <a:lnTo>
                    <a:pt x="3054144" y="694925"/>
                  </a:lnTo>
                  <a:lnTo>
                    <a:pt x="3065982" y="702457"/>
                  </a:lnTo>
                  <a:lnTo>
                    <a:pt x="3077820" y="709150"/>
                  </a:lnTo>
                  <a:lnTo>
                    <a:pt x="3089658" y="715066"/>
                  </a:lnTo>
                  <a:lnTo>
                    <a:pt x="3101496" y="720266"/>
                  </a:lnTo>
                  <a:lnTo>
                    <a:pt x="3113333" y="724818"/>
                  </a:lnTo>
                  <a:lnTo>
                    <a:pt x="3125171" y="728787"/>
                  </a:lnTo>
                  <a:lnTo>
                    <a:pt x="3137009" y="732235"/>
                  </a:lnTo>
                  <a:lnTo>
                    <a:pt x="3148847" y="735223"/>
                  </a:lnTo>
                  <a:lnTo>
                    <a:pt x="3160684" y="737804"/>
                  </a:lnTo>
                  <a:lnTo>
                    <a:pt x="3172522" y="740030"/>
                  </a:lnTo>
                  <a:lnTo>
                    <a:pt x="3184360" y="741945"/>
                  </a:lnTo>
                  <a:lnTo>
                    <a:pt x="3196198" y="743590"/>
                  </a:lnTo>
                  <a:lnTo>
                    <a:pt x="3208035" y="745002"/>
                  </a:lnTo>
                  <a:lnTo>
                    <a:pt x="3219873" y="746211"/>
                  </a:lnTo>
                  <a:lnTo>
                    <a:pt x="3231711" y="747246"/>
                  </a:lnTo>
                  <a:lnTo>
                    <a:pt x="3243549" y="748132"/>
                  </a:lnTo>
                  <a:lnTo>
                    <a:pt x="3255387" y="748888"/>
                  </a:lnTo>
                  <a:lnTo>
                    <a:pt x="3267224" y="749534"/>
                  </a:lnTo>
                  <a:lnTo>
                    <a:pt x="3279062" y="750085"/>
                  </a:lnTo>
                  <a:lnTo>
                    <a:pt x="3290900" y="750556"/>
                  </a:lnTo>
                  <a:lnTo>
                    <a:pt x="3302738" y="750957"/>
                  </a:lnTo>
                  <a:lnTo>
                    <a:pt x="3314575" y="751299"/>
                  </a:lnTo>
                  <a:lnTo>
                    <a:pt x="3326413" y="751590"/>
                  </a:lnTo>
                  <a:lnTo>
                    <a:pt x="3338251" y="751839"/>
                  </a:lnTo>
                  <a:lnTo>
                    <a:pt x="3350089" y="752050"/>
                  </a:lnTo>
                  <a:lnTo>
                    <a:pt x="3361926" y="752230"/>
                  </a:lnTo>
                  <a:lnTo>
                    <a:pt x="3373764" y="752384"/>
                  </a:lnTo>
                  <a:lnTo>
                    <a:pt x="3385602" y="752514"/>
                  </a:lnTo>
                  <a:lnTo>
                    <a:pt x="3397440" y="752625"/>
                  </a:lnTo>
                  <a:lnTo>
                    <a:pt x="3409278" y="752720"/>
                  </a:lnTo>
                  <a:lnTo>
                    <a:pt x="3421115" y="752801"/>
                  </a:lnTo>
                  <a:lnTo>
                    <a:pt x="3432953" y="752869"/>
                  </a:lnTo>
                  <a:lnTo>
                    <a:pt x="3444791" y="752927"/>
                  </a:lnTo>
                  <a:lnTo>
                    <a:pt x="3456629" y="752977"/>
                  </a:lnTo>
                  <a:lnTo>
                    <a:pt x="3468466" y="753019"/>
                  </a:lnTo>
                  <a:lnTo>
                    <a:pt x="3480304" y="753055"/>
                  </a:lnTo>
                  <a:lnTo>
                    <a:pt x="3492142" y="753086"/>
                  </a:lnTo>
                  <a:lnTo>
                    <a:pt x="3503980" y="753112"/>
                  </a:lnTo>
                  <a:lnTo>
                    <a:pt x="3515818" y="753134"/>
                  </a:lnTo>
                  <a:lnTo>
                    <a:pt x="3515818" y="753324"/>
                  </a:lnTo>
                  <a:lnTo>
                    <a:pt x="3527655" y="753335"/>
                  </a:lnTo>
                  <a:lnTo>
                    <a:pt x="3539493" y="753348"/>
                  </a:lnTo>
                  <a:lnTo>
                    <a:pt x="3551331" y="753363"/>
                  </a:lnTo>
                  <a:lnTo>
                    <a:pt x="3563169" y="753381"/>
                  </a:lnTo>
                  <a:lnTo>
                    <a:pt x="3575006" y="753402"/>
                  </a:lnTo>
                  <a:lnTo>
                    <a:pt x="3586844" y="753427"/>
                  </a:lnTo>
                  <a:lnTo>
                    <a:pt x="3598682" y="753456"/>
                  </a:lnTo>
                  <a:lnTo>
                    <a:pt x="3610520" y="753490"/>
                  </a:lnTo>
                  <a:lnTo>
                    <a:pt x="3622357" y="753531"/>
                  </a:lnTo>
                  <a:lnTo>
                    <a:pt x="3634195" y="753578"/>
                  </a:lnTo>
                  <a:lnTo>
                    <a:pt x="3646033" y="753634"/>
                  </a:lnTo>
                  <a:lnTo>
                    <a:pt x="3657871" y="753699"/>
                  </a:lnTo>
                  <a:lnTo>
                    <a:pt x="3669709" y="753776"/>
                  </a:lnTo>
                  <a:lnTo>
                    <a:pt x="3681546" y="753866"/>
                  </a:lnTo>
                  <a:lnTo>
                    <a:pt x="3693384" y="753971"/>
                  </a:lnTo>
                  <a:lnTo>
                    <a:pt x="3705222" y="754095"/>
                  </a:lnTo>
                  <a:lnTo>
                    <a:pt x="3717060" y="754241"/>
                  </a:lnTo>
                  <a:lnTo>
                    <a:pt x="3728897" y="754412"/>
                  </a:lnTo>
                  <a:lnTo>
                    <a:pt x="3740735" y="754613"/>
                  </a:lnTo>
                  <a:lnTo>
                    <a:pt x="3752573" y="754848"/>
                  </a:lnTo>
                  <a:lnTo>
                    <a:pt x="3764411" y="755124"/>
                  </a:lnTo>
                  <a:lnTo>
                    <a:pt x="3776248" y="755447"/>
                  </a:lnTo>
                  <a:lnTo>
                    <a:pt x="3788086" y="755825"/>
                  </a:lnTo>
                  <a:lnTo>
                    <a:pt x="3799924" y="756268"/>
                  </a:lnTo>
                  <a:lnTo>
                    <a:pt x="3811762" y="756785"/>
                  </a:lnTo>
                  <a:lnTo>
                    <a:pt x="3823600" y="757390"/>
                  </a:lnTo>
                  <a:lnTo>
                    <a:pt x="3835437" y="758096"/>
                  </a:lnTo>
                  <a:lnTo>
                    <a:pt x="3847275" y="758918"/>
                  </a:lnTo>
                  <a:lnTo>
                    <a:pt x="3859113" y="759876"/>
                  </a:lnTo>
                  <a:lnTo>
                    <a:pt x="3870951" y="760989"/>
                  </a:lnTo>
                  <a:lnTo>
                    <a:pt x="3882788" y="762279"/>
                  </a:lnTo>
                  <a:lnTo>
                    <a:pt x="3894626" y="763773"/>
                  </a:lnTo>
                  <a:lnTo>
                    <a:pt x="3906464" y="765497"/>
                  </a:lnTo>
                  <a:lnTo>
                    <a:pt x="3918302" y="767482"/>
                  </a:lnTo>
                  <a:lnTo>
                    <a:pt x="3930139" y="769758"/>
                  </a:lnTo>
                  <a:lnTo>
                    <a:pt x="3941977" y="772358"/>
                  </a:lnTo>
                  <a:lnTo>
                    <a:pt x="3953815" y="775315"/>
                  </a:lnTo>
                  <a:lnTo>
                    <a:pt x="3965653" y="778662"/>
                  </a:lnTo>
                  <a:lnTo>
                    <a:pt x="3977491" y="782428"/>
                  </a:lnTo>
                  <a:lnTo>
                    <a:pt x="3989328" y="786638"/>
                  </a:lnTo>
                  <a:lnTo>
                    <a:pt x="4001166" y="791310"/>
                  </a:lnTo>
                  <a:lnTo>
                    <a:pt x="4013004" y="796453"/>
                  </a:lnTo>
                  <a:lnTo>
                    <a:pt x="4024842" y="802066"/>
                  </a:lnTo>
                  <a:lnTo>
                    <a:pt x="4036679" y="808133"/>
                  </a:lnTo>
                  <a:lnTo>
                    <a:pt x="4048517" y="814623"/>
                  </a:lnTo>
                  <a:lnTo>
                    <a:pt x="4060355" y="821487"/>
                  </a:lnTo>
                  <a:lnTo>
                    <a:pt x="4072193" y="828664"/>
                  </a:lnTo>
                  <a:lnTo>
                    <a:pt x="4084031" y="836074"/>
                  </a:lnTo>
                  <a:lnTo>
                    <a:pt x="4095868" y="843631"/>
                  </a:lnTo>
                  <a:lnTo>
                    <a:pt x="4107706" y="851237"/>
                  </a:lnTo>
                  <a:lnTo>
                    <a:pt x="4119544" y="858793"/>
                  </a:lnTo>
                  <a:lnTo>
                    <a:pt x="4131382" y="866204"/>
                  </a:lnTo>
                  <a:lnTo>
                    <a:pt x="4143219" y="873381"/>
                  </a:lnTo>
                  <a:lnTo>
                    <a:pt x="4155057" y="880245"/>
                  </a:lnTo>
                  <a:lnTo>
                    <a:pt x="4166895" y="886734"/>
                  </a:lnTo>
                  <a:lnTo>
                    <a:pt x="4178733" y="892801"/>
                  </a:lnTo>
                  <a:lnTo>
                    <a:pt x="4190570" y="898414"/>
                  </a:lnTo>
                  <a:lnTo>
                    <a:pt x="4202408" y="903558"/>
                  </a:lnTo>
                  <a:lnTo>
                    <a:pt x="4214246" y="908230"/>
                  </a:lnTo>
                  <a:lnTo>
                    <a:pt x="4226084" y="912440"/>
                  </a:lnTo>
                  <a:lnTo>
                    <a:pt x="4237922" y="916205"/>
                  </a:lnTo>
                  <a:lnTo>
                    <a:pt x="4249759" y="919552"/>
                  </a:lnTo>
                  <a:lnTo>
                    <a:pt x="4261597" y="922510"/>
                  </a:lnTo>
                  <a:lnTo>
                    <a:pt x="4273435" y="925110"/>
                  </a:lnTo>
                  <a:lnTo>
                    <a:pt x="4285273" y="927386"/>
                  </a:lnTo>
                  <a:lnTo>
                    <a:pt x="4297110" y="929371"/>
                  </a:lnTo>
                  <a:lnTo>
                    <a:pt x="4308948" y="931095"/>
                  </a:lnTo>
                  <a:lnTo>
                    <a:pt x="4320786" y="932588"/>
                  </a:lnTo>
                  <a:lnTo>
                    <a:pt x="4332624" y="933879"/>
                  </a:lnTo>
                  <a:lnTo>
                    <a:pt x="4344461" y="934992"/>
                  </a:lnTo>
                  <a:lnTo>
                    <a:pt x="4356299" y="935949"/>
                  </a:lnTo>
                  <a:lnTo>
                    <a:pt x="4368137" y="936772"/>
                  </a:lnTo>
                  <a:lnTo>
                    <a:pt x="4379975" y="937478"/>
                  </a:lnTo>
                  <a:lnTo>
                    <a:pt x="4391813" y="938083"/>
                  </a:lnTo>
                  <a:lnTo>
                    <a:pt x="4403650" y="938600"/>
                  </a:lnTo>
                  <a:lnTo>
                    <a:pt x="4415488" y="939043"/>
                  </a:lnTo>
                  <a:lnTo>
                    <a:pt x="4427326" y="939421"/>
                  </a:lnTo>
                  <a:lnTo>
                    <a:pt x="4439164" y="939744"/>
                  </a:lnTo>
                  <a:lnTo>
                    <a:pt x="4451001" y="940020"/>
                  </a:lnTo>
                  <a:lnTo>
                    <a:pt x="4462839" y="940255"/>
                  </a:lnTo>
                  <a:lnTo>
                    <a:pt x="4474677" y="940456"/>
                  </a:lnTo>
                  <a:lnTo>
                    <a:pt x="4486515" y="940627"/>
                  </a:lnTo>
                  <a:lnTo>
                    <a:pt x="4498352" y="940772"/>
                  </a:lnTo>
                  <a:lnTo>
                    <a:pt x="4510190" y="940896"/>
                  </a:lnTo>
                  <a:lnTo>
                    <a:pt x="4522028" y="941002"/>
                  </a:lnTo>
                  <a:lnTo>
                    <a:pt x="4533866" y="941092"/>
                  </a:lnTo>
                  <a:lnTo>
                    <a:pt x="4545704" y="941169"/>
                  </a:lnTo>
                  <a:lnTo>
                    <a:pt x="4557541" y="941234"/>
                  </a:lnTo>
                  <a:lnTo>
                    <a:pt x="4569379" y="941290"/>
                  </a:lnTo>
                  <a:lnTo>
                    <a:pt x="4581217" y="941337"/>
                  </a:lnTo>
                  <a:lnTo>
                    <a:pt x="4593055" y="941377"/>
                  </a:lnTo>
                  <a:lnTo>
                    <a:pt x="4604892" y="941412"/>
                  </a:lnTo>
                  <a:lnTo>
                    <a:pt x="4616730" y="941441"/>
                  </a:lnTo>
                  <a:lnTo>
                    <a:pt x="4628568" y="941466"/>
                  </a:lnTo>
                  <a:lnTo>
                    <a:pt x="4640406" y="941487"/>
                  </a:lnTo>
                  <a:lnTo>
                    <a:pt x="4652244" y="941505"/>
                  </a:lnTo>
                  <a:lnTo>
                    <a:pt x="4664081" y="941520"/>
                  </a:lnTo>
                  <a:lnTo>
                    <a:pt x="4675919" y="941533"/>
                  </a:lnTo>
                  <a:lnTo>
                    <a:pt x="4687757" y="941544"/>
                  </a:lnTo>
                </a:path>
              </a:pathLst>
            </a:custGeom>
            <a:ln w="40651" cap="flat">
              <a:solidFill>
                <a:srgbClr val="E8E8E8">
                  <a:alpha val="100000"/>
                </a:srgbClr>
              </a:solidFill>
              <a:prstDash val="solid"/>
              <a:round/>
            </a:ln>
          </p:spPr>
          <p:txBody>
            <a:bodyPr/>
            <a:lstStyle/>
            <a:p/>
          </p:txBody>
        </p:sp>
        <p:sp>
          <p:nvSpPr>
            <p:cNvPr id="51" name="pl51"/>
            <p:cNvSpPr/>
            <p:nvPr/>
          </p:nvSpPr>
          <p:spPr>
            <a:xfrm>
              <a:off x="2482252" y="3165230"/>
              <a:ext cx="4687757" cy="564977"/>
            </a:xfrm>
            <a:custGeom>
              <a:avLst/>
              <a:pathLst>
                <a:path w="4687757" h="564977">
                  <a:moveTo>
                    <a:pt x="0" y="376756"/>
                  </a:moveTo>
                  <a:lnTo>
                    <a:pt x="11837" y="376767"/>
                  </a:lnTo>
                  <a:lnTo>
                    <a:pt x="23675" y="376780"/>
                  </a:lnTo>
                  <a:lnTo>
                    <a:pt x="35513" y="376796"/>
                  </a:lnTo>
                  <a:lnTo>
                    <a:pt x="47351" y="376814"/>
                  </a:lnTo>
                  <a:lnTo>
                    <a:pt x="59188" y="376835"/>
                  </a:lnTo>
                  <a:lnTo>
                    <a:pt x="71026" y="376860"/>
                  </a:lnTo>
                  <a:lnTo>
                    <a:pt x="82864" y="376889"/>
                  </a:lnTo>
                  <a:lnTo>
                    <a:pt x="94702" y="376923"/>
                  </a:lnTo>
                  <a:lnTo>
                    <a:pt x="106539" y="376963"/>
                  </a:lnTo>
                  <a:lnTo>
                    <a:pt x="118377" y="377011"/>
                  </a:lnTo>
                  <a:lnTo>
                    <a:pt x="130215" y="377066"/>
                  </a:lnTo>
                  <a:lnTo>
                    <a:pt x="142053" y="377132"/>
                  </a:lnTo>
                  <a:lnTo>
                    <a:pt x="153891" y="377208"/>
                  </a:lnTo>
                  <a:lnTo>
                    <a:pt x="165728" y="377298"/>
                  </a:lnTo>
                  <a:lnTo>
                    <a:pt x="177566" y="377404"/>
                  </a:lnTo>
                  <a:lnTo>
                    <a:pt x="189404" y="377528"/>
                  </a:lnTo>
                  <a:lnTo>
                    <a:pt x="201242" y="377674"/>
                  </a:lnTo>
                  <a:lnTo>
                    <a:pt x="213079" y="377845"/>
                  </a:lnTo>
                  <a:lnTo>
                    <a:pt x="224917" y="378045"/>
                  </a:lnTo>
                  <a:lnTo>
                    <a:pt x="236755" y="378281"/>
                  </a:lnTo>
                  <a:lnTo>
                    <a:pt x="248593" y="378556"/>
                  </a:lnTo>
                  <a:lnTo>
                    <a:pt x="260430" y="378879"/>
                  </a:lnTo>
                  <a:lnTo>
                    <a:pt x="272268" y="379258"/>
                  </a:lnTo>
                  <a:lnTo>
                    <a:pt x="284106" y="379700"/>
                  </a:lnTo>
                  <a:lnTo>
                    <a:pt x="295944" y="380218"/>
                  </a:lnTo>
                  <a:lnTo>
                    <a:pt x="307782" y="380823"/>
                  </a:lnTo>
                  <a:lnTo>
                    <a:pt x="319619" y="381528"/>
                  </a:lnTo>
                  <a:lnTo>
                    <a:pt x="331457" y="382351"/>
                  </a:lnTo>
                  <a:lnTo>
                    <a:pt x="343295" y="383309"/>
                  </a:lnTo>
                  <a:lnTo>
                    <a:pt x="355133" y="384421"/>
                  </a:lnTo>
                  <a:lnTo>
                    <a:pt x="366970" y="385712"/>
                  </a:lnTo>
                  <a:lnTo>
                    <a:pt x="378808" y="387206"/>
                  </a:lnTo>
                  <a:lnTo>
                    <a:pt x="390646" y="388930"/>
                  </a:lnTo>
                  <a:lnTo>
                    <a:pt x="402484" y="390914"/>
                  </a:lnTo>
                  <a:lnTo>
                    <a:pt x="414321" y="393190"/>
                  </a:lnTo>
                  <a:lnTo>
                    <a:pt x="426159" y="395791"/>
                  </a:lnTo>
                  <a:lnTo>
                    <a:pt x="437997" y="398748"/>
                  </a:lnTo>
                  <a:lnTo>
                    <a:pt x="449835" y="402095"/>
                  </a:lnTo>
                  <a:lnTo>
                    <a:pt x="461673" y="405861"/>
                  </a:lnTo>
                  <a:lnTo>
                    <a:pt x="473510" y="410070"/>
                  </a:lnTo>
                  <a:lnTo>
                    <a:pt x="485348" y="414742"/>
                  </a:lnTo>
                  <a:lnTo>
                    <a:pt x="497186" y="419886"/>
                  </a:lnTo>
                  <a:lnTo>
                    <a:pt x="509024" y="425499"/>
                  </a:lnTo>
                  <a:lnTo>
                    <a:pt x="520861" y="431566"/>
                  </a:lnTo>
                  <a:lnTo>
                    <a:pt x="532699" y="438055"/>
                  </a:lnTo>
                  <a:lnTo>
                    <a:pt x="544537" y="444920"/>
                  </a:lnTo>
                  <a:lnTo>
                    <a:pt x="556375" y="452096"/>
                  </a:lnTo>
                  <a:lnTo>
                    <a:pt x="568213" y="459507"/>
                  </a:lnTo>
                  <a:lnTo>
                    <a:pt x="580050" y="467064"/>
                  </a:lnTo>
                  <a:lnTo>
                    <a:pt x="591888" y="474669"/>
                  </a:lnTo>
                  <a:lnTo>
                    <a:pt x="603726" y="482226"/>
                  </a:lnTo>
                  <a:lnTo>
                    <a:pt x="615564" y="489637"/>
                  </a:lnTo>
                  <a:lnTo>
                    <a:pt x="627401" y="496813"/>
                  </a:lnTo>
                  <a:lnTo>
                    <a:pt x="639239" y="503678"/>
                  </a:lnTo>
                  <a:lnTo>
                    <a:pt x="651077" y="510167"/>
                  </a:lnTo>
                  <a:lnTo>
                    <a:pt x="662915" y="516234"/>
                  </a:lnTo>
                  <a:lnTo>
                    <a:pt x="674752" y="521847"/>
                  </a:lnTo>
                  <a:lnTo>
                    <a:pt x="686590" y="526991"/>
                  </a:lnTo>
                  <a:lnTo>
                    <a:pt x="698428" y="531663"/>
                  </a:lnTo>
                  <a:lnTo>
                    <a:pt x="710266" y="535872"/>
                  </a:lnTo>
                  <a:lnTo>
                    <a:pt x="722104" y="539638"/>
                  </a:lnTo>
                  <a:lnTo>
                    <a:pt x="733941" y="542985"/>
                  </a:lnTo>
                  <a:lnTo>
                    <a:pt x="745779" y="545942"/>
                  </a:lnTo>
                  <a:lnTo>
                    <a:pt x="757617" y="548543"/>
                  </a:lnTo>
                  <a:lnTo>
                    <a:pt x="769455" y="550819"/>
                  </a:lnTo>
                  <a:lnTo>
                    <a:pt x="781292" y="552803"/>
                  </a:lnTo>
                  <a:lnTo>
                    <a:pt x="793130" y="554527"/>
                  </a:lnTo>
                  <a:lnTo>
                    <a:pt x="804968" y="556021"/>
                  </a:lnTo>
                  <a:lnTo>
                    <a:pt x="816806" y="557312"/>
                  </a:lnTo>
                  <a:lnTo>
                    <a:pt x="828643" y="558425"/>
                  </a:lnTo>
                  <a:lnTo>
                    <a:pt x="840481" y="559382"/>
                  </a:lnTo>
                  <a:lnTo>
                    <a:pt x="852319" y="560205"/>
                  </a:lnTo>
                  <a:lnTo>
                    <a:pt x="864157" y="560911"/>
                  </a:lnTo>
                  <a:lnTo>
                    <a:pt x="875995" y="561515"/>
                  </a:lnTo>
                  <a:lnTo>
                    <a:pt x="887832" y="562033"/>
                  </a:lnTo>
                  <a:lnTo>
                    <a:pt x="899670" y="562475"/>
                  </a:lnTo>
                  <a:lnTo>
                    <a:pt x="911508" y="562854"/>
                  </a:lnTo>
                  <a:lnTo>
                    <a:pt x="923346" y="563177"/>
                  </a:lnTo>
                  <a:lnTo>
                    <a:pt x="935183" y="563452"/>
                  </a:lnTo>
                  <a:lnTo>
                    <a:pt x="947021" y="563688"/>
                  </a:lnTo>
                  <a:lnTo>
                    <a:pt x="958859" y="563888"/>
                  </a:lnTo>
                  <a:lnTo>
                    <a:pt x="970697" y="564059"/>
                  </a:lnTo>
                  <a:lnTo>
                    <a:pt x="982534" y="564205"/>
                  </a:lnTo>
                  <a:lnTo>
                    <a:pt x="994372" y="564329"/>
                  </a:lnTo>
                  <a:lnTo>
                    <a:pt x="1006210" y="564435"/>
                  </a:lnTo>
                  <a:lnTo>
                    <a:pt x="1018048" y="564525"/>
                  </a:lnTo>
                  <a:lnTo>
                    <a:pt x="1029886" y="564602"/>
                  </a:lnTo>
                  <a:lnTo>
                    <a:pt x="1041723" y="564667"/>
                  </a:lnTo>
                  <a:lnTo>
                    <a:pt x="1053561" y="564722"/>
                  </a:lnTo>
                  <a:lnTo>
                    <a:pt x="1065399" y="564770"/>
                  </a:lnTo>
                  <a:lnTo>
                    <a:pt x="1077237" y="564810"/>
                  </a:lnTo>
                  <a:lnTo>
                    <a:pt x="1089074" y="564844"/>
                  </a:lnTo>
                  <a:lnTo>
                    <a:pt x="1100912" y="564873"/>
                  </a:lnTo>
                  <a:lnTo>
                    <a:pt x="1112750" y="564898"/>
                  </a:lnTo>
                  <a:lnTo>
                    <a:pt x="1124588" y="564919"/>
                  </a:lnTo>
                  <a:lnTo>
                    <a:pt x="1136426" y="564937"/>
                  </a:lnTo>
                  <a:lnTo>
                    <a:pt x="1148263" y="564953"/>
                  </a:lnTo>
                  <a:lnTo>
                    <a:pt x="1160101" y="564966"/>
                  </a:lnTo>
                  <a:lnTo>
                    <a:pt x="1171939" y="564977"/>
                  </a:lnTo>
                  <a:lnTo>
                    <a:pt x="1171939" y="564850"/>
                  </a:lnTo>
                  <a:lnTo>
                    <a:pt x="1183777" y="564817"/>
                  </a:lnTo>
                  <a:lnTo>
                    <a:pt x="1195614" y="564778"/>
                  </a:lnTo>
                  <a:lnTo>
                    <a:pt x="1207452" y="564732"/>
                  </a:lnTo>
                  <a:lnTo>
                    <a:pt x="1219290" y="564678"/>
                  </a:lnTo>
                  <a:lnTo>
                    <a:pt x="1231128" y="564615"/>
                  </a:lnTo>
                  <a:lnTo>
                    <a:pt x="1242965" y="564541"/>
                  </a:lnTo>
                  <a:lnTo>
                    <a:pt x="1254803" y="564453"/>
                  </a:lnTo>
                  <a:lnTo>
                    <a:pt x="1266641" y="564350"/>
                  </a:lnTo>
                  <a:lnTo>
                    <a:pt x="1278479" y="564229"/>
                  </a:lnTo>
                  <a:lnTo>
                    <a:pt x="1290317" y="564087"/>
                  </a:lnTo>
                  <a:lnTo>
                    <a:pt x="1302154" y="563921"/>
                  </a:lnTo>
                  <a:lnTo>
                    <a:pt x="1313992" y="563725"/>
                  </a:lnTo>
                  <a:lnTo>
                    <a:pt x="1325830" y="563495"/>
                  </a:lnTo>
                  <a:lnTo>
                    <a:pt x="1337668" y="563225"/>
                  </a:lnTo>
                  <a:lnTo>
                    <a:pt x="1349505" y="562907"/>
                  </a:lnTo>
                  <a:lnTo>
                    <a:pt x="1361343" y="562535"/>
                  </a:lnTo>
                  <a:lnTo>
                    <a:pt x="1373181" y="562098"/>
                  </a:lnTo>
                  <a:lnTo>
                    <a:pt x="1385019" y="561585"/>
                  </a:lnTo>
                  <a:lnTo>
                    <a:pt x="1396856" y="560983"/>
                  </a:lnTo>
                  <a:lnTo>
                    <a:pt x="1408694" y="560278"/>
                  </a:lnTo>
                  <a:lnTo>
                    <a:pt x="1420532" y="559450"/>
                  </a:lnTo>
                  <a:lnTo>
                    <a:pt x="1432370" y="558481"/>
                  </a:lnTo>
                  <a:lnTo>
                    <a:pt x="1444208" y="557347"/>
                  </a:lnTo>
                  <a:lnTo>
                    <a:pt x="1456045" y="556019"/>
                  </a:lnTo>
                  <a:lnTo>
                    <a:pt x="1467883" y="554466"/>
                  </a:lnTo>
                  <a:lnTo>
                    <a:pt x="1479721" y="552652"/>
                  </a:lnTo>
                  <a:lnTo>
                    <a:pt x="1491559" y="550534"/>
                  </a:lnTo>
                  <a:lnTo>
                    <a:pt x="1503396" y="548067"/>
                  </a:lnTo>
                  <a:lnTo>
                    <a:pt x="1515234" y="545194"/>
                  </a:lnTo>
                  <a:lnTo>
                    <a:pt x="1527072" y="541855"/>
                  </a:lnTo>
                  <a:lnTo>
                    <a:pt x="1538910" y="537983"/>
                  </a:lnTo>
                  <a:lnTo>
                    <a:pt x="1550748" y="533502"/>
                  </a:lnTo>
                  <a:lnTo>
                    <a:pt x="1562585" y="528330"/>
                  </a:lnTo>
                  <a:lnTo>
                    <a:pt x="1574423" y="522377"/>
                  </a:lnTo>
                  <a:lnTo>
                    <a:pt x="1586261" y="515549"/>
                  </a:lnTo>
                  <a:lnTo>
                    <a:pt x="1598099" y="507748"/>
                  </a:lnTo>
                  <a:lnTo>
                    <a:pt x="1609936" y="498875"/>
                  </a:lnTo>
                  <a:lnTo>
                    <a:pt x="1621774" y="488834"/>
                  </a:lnTo>
                  <a:lnTo>
                    <a:pt x="1633612" y="477537"/>
                  </a:lnTo>
                  <a:lnTo>
                    <a:pt x="1645450" y="464908"/>
                  </a:lnTo>
                  <a:lnTo>
                    <a:pt x="1657287" y="450892"/>
                  </a:lnTo>
                  <a:lnTo>
                    <a:pt x="1669125" y="435462"/>
                  </a:lnTo>
                  <a:lnTo>
                    <a:pt x="1680963" y="418622"/>
                  </a:lnTo>
                  <a:lnTo>
                    <a:pt x="1692801" y="400422"/>
                  </a:lnTo>
                  <a:lnTo>
                    <a:pt x="1704639" y="380953"/>
                  </a:lnTo>
                  <a:lnTo>
                    <a:pt x="1716476" y="360360"/>
                  </a:lnTo>
                  <a:lnTo>
                    <a:pt x="1728314" y="338831"/>
                  </a:lnTo>
                  <a:lnTo>
                    <a:pt x="1740152" y="316598"/>
                  </a:lnTo>
                  <a:lnTo>
                    <a:pt x="1751990" y="293928"/>
                  </a:lnTo>
                  <a:lnTo>
                    <a:pt x="1763827" y="271111"/>
                  </a:lnTo>
                  <a:lnTo>
                    <a:pt x="1775665" y="248442"/>
                  </a:lnTo>
                  <a:lnTo>
                    <a:pt x="1787503" y="226209"/>
                  </a:lnTo>
                  <a:lnTo>
                    <a:pt x="1799341" y="204680"/>
                  </a:lnTo>
                  <a:lnTo>
                    <a:pt x="1811178" y="184086"/>
                  </a:lnTo>
                  <a:lnTo>
                    <a:pt x="1823016" y="164618"/>
                  </a:lnTo>
                  <a:lnTo>
                    <a:pt x="1834854" y="146417"/>
                  </a:lnTo>
                  <a:lnTo>
                    <a:pt x="1846692" y="129578"/>
                  </a:lnTo>
                  <a:lnTo>
                    <a:pt x="1858530" y="114147"/>
                  </a:lnTo>
                  <a:lnTo>
                    <a:pt x="1870367" y="100131"/>
                  </a:lnTo>
                  <a:lnTo>
                    <a:pt x="1882205" y="87502"/>
                  </a:lnTo>
                  <a:lnTo>
                    <a:pt x="1894043" y="76205"/>
                  </a:lnTo>
                  <a:lnTo>
                    <a:pt x="1905881" y="66165"/>
                  </a:lnTo>
                  <a:lnTo>
                    <a:pt x="1917718" y="57292"/>
                  </a:lnTo>
                  <a:lnTo>
                    <a:pt x="1929556" y="49491"/>
                  </a:lnTo>
                  <a:lnTo>
                    <a:pt x="1941394" y="42663"/>
                  </a:lnTo>
                  <a:lnTo>
                    <a:pt x="1953232" y="36710"/>
                  </a:lnTo>
                  <a:lnTo>
                    <a:pt x="1965069" y="31537"/>
                  </a:lnTo>
                  <a:lnTo>
                    <a:pt x="1976907" y="27056"/>
                  </a:lnTo>
                  <a:lnTo>
                    <a:pt x="1988745" y="23184"/>
                  </a:lnTo>
                  <a:lnTo>
                    <a:pt x="2000583" y="19846"/>
                  </a:lnTo>
                  <a:lnTo>
                    <a:pt x="2012421" y="16973"/>
                  </a:lnTo>
                  <a:lnTo>
                    <a:pt x="2024258" y="14505"/>
                  </a:lnTo>
                  <a:lnTo>
                    <a:pt x="2036096" y="12388"/>
                  </a:lnTo>
                  <a:lnTo>
                    <a:pt x="2047934" y="10574"/>
                  </a:lnTo>
                  <a:lnTo>
                    <a:pt x="2059772" y="9021"/>
                  </a:lnTo>
                  <a:lnTo>
                    <a:pt x="2071609" y="7693"/>
                  </a:lnTo>
                  <a:lnTo>
                    <a:pt x="2083447" y="6558"/>
                  </a:lnTo>
                  <a:lnTo>
                    <a:pt x="2095285" y="5589"/>
                  </a:lnTo>
                  <a:lnTo>
                    <a:pt x="2107123" y="4762"/>
                  </a:lnTo>
                  <a:lnTo>
                    <a:pt x="2118961" y="4056"/>
                  </a:lnTo>
                  <a:lnTo>
                    <a:pt x="2130798" y="3455"/>
                  </a:lnTo>
                  <a:lnTo>
                    <a:pt x="2142636" y="2942"/>
                  </a:lnTo>
                  <a:lnTo>
                    <a:pt x="2154474" y="2505"/>
                  </a:lnTo>
                  <a:lnTo>
                    <a:pt x="2166312" y="2132"/>
                  </a:lnTo>
                  <a:lnTo>
                    <a:pt x="2178149" y="1815"/>
                  </a:lnTo>
                  <a:lnTo>
                    <a:pt x="2189987" y="1545"/>
                  </a:lnTo>
                  <a:lnTo>
                    <a:pt x="2201825" y="1315"/>
                  </a:lnTo>
                  <a:lnTo>
                    <a:pt x="2213663" y="1119"/>
                  </a:lnTo>
                  <a:lnTo>
                    <a:pt x="2225500" y="952"/>
                  </a:lnTo>
                  <a:lnTo>
                    <a:pt x="2237338" y="810"/>
                  </a:lnTo>
                  <a:lnTo>
                    <a:pt x="2249176" y="689"/>
                  </a:lnTo>
                  <a:lnTo>
                    <a:pt x="2261014" y="586"/>
                  </a:lnTo>
                  <a:lnTo>
                    <a:pt x="2272852" y="499"/>
                  </a:lnTo>
                  <a:lnTo>
                    <a:pt x="2284689" y="424"/>
                  </a:lnTo>
                  <a:lnTo>
                    <a:pt x="2296527" y="361"/>
                  </a:lnTo>
                  <a:lnTo>
                    <a:pt x="2308365" y="307"/>
                  </a:lnTo>
                  <a:lnTo>
                    <a:pt x="2320203" y="261"/>
                  </a:lnTo>
                  <a:lnTo>
                    <a:pt x="2332040" y="222"/>
                  </a:lnTo>
                  <a:lnTo>
                    <a:pt x="2343878" y="189"/>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2" name="pl52"/>
            <p:cNvSpPr/>
            <p:nvPr/>
          </p:nvSpPr>
          <p:spPr>
            <a:xfrm>
              <a:off x="2482252" y="2223559"/>
              <a:ext cx="4687757" cy="188283"/>
            </a:xfrm>
            <a:custGeom>
              <a:avLst/>
              <a:pathLst>
                <a:path w="4687757" h="188283">
                  <a:moveTo>
                    <a:pt x="0" y="188283"/>
                  </a:moveTo>
                  <a:lnTo>
                    <a:pt x="11837" y="188283"/>
                  </a:lnTo>
                  <a:lnTo>
                    <a:pt x="23675" y="188283"/>
                  </a:lnTo>
                  <a:lnTo>
                    <a:pt x="35513" y="188283"/>
                  </a:lnTo>
                  <a:lnTo>
                    <a:pt x="47351" y="188283"/>
                  </a:lnTo>
                  <a:lnTo>
                    <a:pt x="59188" y="188283"/>
                  </a:lnTo>
                  <a:lnTo>
                    <a:pt x="71026" y="188283"/>
                  </a:lnTo>
                  <a:lnTo>
                    <a:pt x="82864" y="188283"/>
                  </a:lnTo>
                  <a:lnTo>
                    <a:pt x="94702" y="188283"/>
                  </a:lnTo>
                  <a:lnTo>
                    <a:pt x="106539" y="188283"/>
                  </a:lnTo>
                  <a:lnTo>
                    <a:pt x="118377" y="188283"/>
                  </a:lnTo>
                  <a:lnTo>
                    <a:pt x="130215" y="188283"/>
                  </a:lnTo>
                  <a:lnTo>
                    <a:pt x="142053" y="188283"/>
                  </a:lnTo>
                  <a:lnTo>
                    <a:pt x="153891" y="188283"/>
                  </a:lnTo>
                  <a:lnTo>
                    <a:pt x="165728" y="188283"/>
                  </a:lnTo>
                  <a:lnTo>
                    <a:pt x="177566" y="188283"/>
                  </a:lnTo>
                  <a:lnTo>
                    <a:pt x="189404" y="188283"/>
                  </a:lnTo>
                  <a:lnTo>
                    <a:pt x="201242" y="188283"/>
                  </a:lnTo>
                  <a:lnTo>
                    <a:pt x="213079" y="188283"/>
                  </a:lnTo>
                  <a:lnTo>
                    <a:pt x="224917" y="188283"/>
                  </a:lnTo>
                  <a:lnTo>
                    <a:pt x="236755" y="188283"/>
                  </a:lnTo>
                  <a:lnTo>
                    <a:pt x="248593" y="188283"/>
                  </a:lnTo>
                  <a:lnTo>
                    <a:pt x="260430" y="188283"/>
                  </a:lnTo>
                  <a:lnTo>
                    <a:pt x="272268" y="188283"/>
                  </a:lnTo>
                  <a:lnTo>
                    <a:pt x="284106" y="188283"/>
                  </a:lnTo>
                  <a:lnTo>
                    <a:pt x="295944" y="188283"/>
                  </a:lnTo>
                  <a:lnTo>
                    <a:pt x="307782" y="188283"/>
                  </a:lnTo>
                  <a:lnTo>
                    <a:pt x="319619" y="188283"/>
                  </a:lnTo>
                  <a:lnTo>
                    <a:pt x="331457" y="188283"/>
                  </a:lnTo>
                  <a:lnTo>
                    <a:pt x="343295" y="188283"/>
                  </a:lnTo>
                  <a:lnTo>
                    <a:pt x="355133" y="188283"/>
                  </a:lnTo>
                  <a:lnTo>
                    <a:pt x="366970" y="188283"/>
                  </a:lnTo>
                  <a:lnTo>
                    <a:pt x="378808" y="188283"/>
                  </a:lnTo>
                  <a:lnTo>
                    <a:pt x="390646" y="188283"/>
                  </a:lnTo>
                  <a:lnTo>
                    <a:pt x="402484" y="188283"/>
                  </a:lnTo>
                  <a:lnTo>
                    <a:pt x="414321" y="188283"/>
                  </a:lnTo>
                  <a:lnTo>
                    <a:pt x="426159" y="188283"/>
                  </a:lnTo>
                  <a:lnTo>
                    <a:pt x="437997" y="188283"/>
                  </a:lnTo>
                  <a:lnTo>
                    <a:pt x="449835" y="188283"/>
                  </a:lnTo>
                  <a:lnTo>
                    <a:pt x="461673" y="188283"/>
                  </a:lnTo>
                  <a:lnTo>
                    <a:pt x="473510" y="188283"/>
                  </a:lnTo>
                  <a:lnTo>
                    <a:pt x="485348" y="188283"/>
                  </a:lnTo>
                  <a:lnTo>
                    <a:pt x="497186" y="188283"/>
                  </a:lnTo>
                  <a:lnTo>
                    <a:pt x="509024" y="188283"/>
                  </a:lnTo>
                  <a:lnTo>
                    <a:pt x="520861" y="188283"/>
                  </a:lnTo>
                  <a:lnTo>
                    <a:pt x="532699" y="188283"/>
                  </a:lnTo>
                  <a:lnTo>
                    <a:pt x="544537" y="188283"/>
                  </a:lnTo>
                  <a:lnTo>
                    <a:pt x="556375" y="188283"/>
                  </a:lnTo>
                  <a:lnTo>
                    <a:pt x="568213" y="188283"/>
                  </a:lnTo>
                  <a:lnTo>
                    <a:pt x="580050" y="188283"/>
                  </a:lnTo>
                  <a:lnTo>
                    <a:pt x="591888" y="188283"/>
                  </a:lnTo>
                  <a:lnTo>
                    <a:pt x="603726" y="188283"/>
                  </a:lnTo>
                  <a:lnTo>
                    <a:pt x="615564" y="188283"/>
                  </a:lnTo>
                  <a:lnTo>
                    <a:pt x="627401" y="188283"/>
                  </a:lnTo>
                  <a:lnTo>
                    <a:pt x="639239" y="188283"/>
                  </a:lnTo>
                  <a:lnTo>
                    <a:pt x="651077" y="188283"/>
                  </a:lnTo>
                  <a:lnTo>
                    <a:pt x="662915" y="188283"/>
                  </a:lnTo>
                  <a:lnTo>
                    <a:pt x="674752" y="188283"/>
                  </a:lnTo>
                  <a:lnTo>
                    <a:pt x="686590" y="188283"/>
                  </a:lnTo>
                  <a:lnTo>
                    <a:pt x="698428" y="188283"/>
                  </a:lnTo>
                  <a:lnTo>
                    <a:pt x="710266" y="188283"/>
                  </a:lnTo>
                  <a:lnTo>
                    <a:pt x="722104" y="188283"/>
                  </a:lnTo>
                  <a:lnTo>
                    <a:pt x="733941" y="188283"/>
                  </a:lnTo>
                  <a:lnTo>
                    <a:pt x="745779" y="188283"/>
                  </a:lnTo>
                  <a:lnTo>
                    <a:pt x="757617" y="188283"/>
                  </a:lnTo>
                  <a:lnTo>
                    <a:pt x="769455" y="188283"/>
                  </a:lnTo>
                  <a:lnTo>
                    <a:pt x="781292" y="188283"/>
                  </a:lnTo>
                  <a:lnTo>
                    <a:pt x="793130" y="188283"/>
                  </a:lnTo>
                  <a:lnTo>
                    <a:pt x="804968" y="188283"/>
                  </a:lnTo>
                  <a:lnTo>
                    <a:pt x="816806" y="188283"/>
                  </a:lnTo>
                  <a:lnTo>
                    <a:pt x="828643" y="188283"/>
                  </a:lnTo>
                  <a:lnTo>
                    <a:pt x="840481" y="188283"/>
                  </a:lnTo>
                  <a:lnTo>
                    <a:pt x="852319" y="188283"/>
                  </a:lnTo>
                  <a:lnTo>
                    <a:pt x="864157" y="188283"/>
                  </a:lnTo>
                  <a:lnTo>
                    <a:pt x="875995" y="188283"/>
                  </a:lnTo>
                  <a:lnTo>
                    <a:pt x="887832" y="188283"/>
                  </a:lnTo>
                  <a:lnTo>
                    <a:pt x="899670" y="188283"/>
                  </a:lnTo>
                  <a:lnTo>
                    <a:pt x="911508" y="188283"/>
                  </a:lnTo>
                  <a:lnTo>
                    <a:pt x="923346" y="188283"/>
                  </a:lnTo>
                  <a:lnTo>
                    <a:pt x="935183" y="188283"/>
                  </a:lnTo>
                  <a:lnTo>
                    <a:pt x="947021" y="188283"/>
                  </a:lnTo>
                  <a:lnTo>
                    <a:pt x="958859" y="188283"/>
                  </a:lnTo>
                  <a:lnTo>
                    <a:pt x="970697" y="188283"/>
                  </a:lnTo>
                  <a:lnTo>
                    <a:pt x="982534" y="188283"/>
                  </a:lnTo>
                  <a:lnTo>
                    <a:pt x="994372" y="188283"/>
                  </a:lnTo>
                  <a:lnTo>
                    <a:pt x="1006210" y="188283"/>
                  </a:lnTo>
                  <a:lnTo>
                    <a:pt x="1018048" y="188283"/>
                  </a:lnTo>
                  <a:lnTo>
                    <a:pt x="1029886" y="188283"/>
                  </a:lnTo>
                  <a:lnTo>
                    <a:pt x="1041723" y="188283"/>
                  </a:lnTo>
                  <a:lnTo>
                    <a:pt x="1053561" y="188283"/>
                  </a:lnTo>
                  <a:lnTo>
                    <a:pt x="1065399" y="188283"/>
                  </a:lnTo>
                  <a:lnTo>
                    <a:pt x="1077237" y="188283"/>
                  </a:lnTo>
                  <a:lnTo>
                    <a:pt x="1089074" y="188283"/>
                  </a:lnTo>
                  <a:lnTo>
                    <a:pt x="1100912" y="188283"/>
                  </a:lnTo>
                  <a:lnTo>
                    <a:pt x="1112750" y="188283"/>
                  </a:lnTo>
                  <a:lnTo>
                    <a:pt x="1124588" y="188283"/>
                  </a:lnTo>
                  <a:lnTo>
                    <a:pt x="1136426" y="188283"/>
                  </a:lnTo>
                  <a:lnTo>
                    <a:pt x="1148263" y="188283"/>
                  </a:lnTo>
                  <a:lnTo>
                    <a:pt x="1160101" y="188283"/>
                  </a:lnTo>
                  <a:lnTo>
                    <a:pt x="1171939" y="188283"/>
                  </a:lnTo>
                  <a:lnTo>
                    <a:pt x="1171939" y="188283"/>
                  </a:lnTo>
                  <a:lnTo>
                    <a:pt x="1183777" y="188283"/>
                  </a:lnTo>
                  <a:lnTo>
                    <a:pt x="1195614" y="188283"/>
                  </a:lnTo>
                  <a:lnTo>
                    <a:pt x="1207452" y="188283"/>
                  </a:lnTo>
                  <a:lnTo>
                    <a:pt x="1219290" y="188283"/>
                  </a:lnTo>
                  <a:lnTo>
                    <a:pt x="1231128" y="188283"/>
                  </a:lnTo>
                  <a:lnTo>
                    <a:pt x="1242965" y="188283"/>
                  </a:lnTo>
                  <a:lnTo>
                    <a:pt x="1254803" y="188283"/>
                  </a:lnTo>
                  <a:lnTo>
                    <a:pt x="1266641" y="188283"/>
                  </a:lnTo>
                  <a:lnTo>
                    <a:pt x="1278479" y="188283"/>
                  </a:lnTo>
                  <a:lnTo>
                    <a:pt x="1290317" y="188283"/>
                  </a:lnTo>
                  <a:lnTo>
                    <a:pt x="1302154" y="188283"/>
                  </a:lnTo>
                  <a:lnTo>
                    <a:pt x="1313992" y="188283"/>
                  </a:lnTo>
                  <a:lnTo>
                    <a:pt x="1325830" y="188283"/>
                  </a:lnTo>
                  <a:lnTo>
                    <a:pt x="1337668" y="188283"/>
                  </a:lnTo>
                  <a:lnTo>
                    <a:pt x="1349505" y="188283"/>
                  </a:lnTo>
                  <a:lnTo>
                    <a:pt x="1361343" y="188283"/>
                  </a:lnTo>
                  <a:lnTo>
                    <a:pt x="1373181" y="188283"/>
                  </a:lnTo>
                  <a:lnTo>
                    <a:pt x="1385019" y="188283"/>
                  </a:lnTo>
                  <a:lnTo>
                    <a:pt x="1396856" y="188283"/>
                  </a:lnTo>
                  <a:lnTo>
                    <a:pt x="1408694" y="188283"/>
                  </a:lnTo>
                  <a:lnTo>
                    <a:pt x="1420532" y="188283"/>
                  </a:lnTo>
                  <a:lnTo>
                    <a:pt x="1432370" y="188283"/>
                  </a:lnTo>
                  <a:lnTo>
                    <a:pt x="1444208" y="188283"/>
                  </a:lnTo>
                  <a:lnTo>
                    <a:pt x="1456045" y="188283"/>
                  </a:lnTo>
                  <a:lnTo>
                    <a:pt x="1467883" y="188283"/>
                  </a:lnTo>
                  <a:lnTo>
                    <a:pt x="1479721" y="188283"/>
                  </a:lnTo>
                  <a:lnTo>
                    <a:pt x="1491559" y="188283"/>
                  </a:lnTo>
                  <a:lnTo>
                    <a:pt x="1503396" y="188283"/>
                  </a:lnTo>
                  <a:lnTo>
                    <a:pt x="1515234" y="188283"/>
                  </a:lnTo>
                  <a:lnTo>
                    <a:pt x="1527072" y="188283"/>
                  </a:lnTo>
                  <a:lnTo>
                    <a:pt x="1538910" y="188283"/>
                  </a:lnTo>
                  <a:lnTo>
                    <a:pt x="1550748" y="188283"/>
                  </a:lnTo>
                  <a:lnTo>
                    <a:pt x="1562585" y="188283"/>
                  </a:lnTo>
                  <a:lnTo>
                    <a:pt x="1574423" y="188283"/>
                  </a:lnTo>
                  <a:lnTo>
                    <a:pt x="1586261" y="188283"/>
                  </a:lnTo>
                  <a:lnTo>
                    <a:pt x="1598099" y="188283"/>
                  </a:lnTo>
                  <a:lnTo>
                    <a:pt x="1609936" y="188283"/>
                  </a:lnTo>
                  <a:lnTo>
                    <a:pt x="1621774" y="188283"/>
                  </a:lnTo>
                  <a:lnTo>
                    <a:pt x="1633612" y="188283"/>
                  </a:lnTo>
                  <a:lnTo>
                    <a:pt x="1645450" y="188283"/>
                  </a:lnTo>
                  <a:lnTo>
                    <a:pt x="1657287" y="188283"/>
                  </a:lnTo>
                  <a:lnTo>
                    <a:pt x="1669125" y="188283"/>
                  </a:lnTo>
                  <a:lnTo>
                    <a:pt x="1680963" y="188283"/>
                  </a:lnTo>
                  <a:lnTo>
                    <a:pt x="1692801" y="188283"/>
                  </a:lnTo>
                  <a:lnTo>
                    <a:pt x="1704639" y="188283"/>
                  </a:lnTo>
                  <a:lnTo>
                    <a:pt x="1716476" y="188283"/>
                  </a:lnTo>
                  <a:lnTo>
                    <a:pt x="1728314" y="188283"/>
                  </a:lnTo>
                  <a:lnTo>
                    <a:pt x="1740152" y="188283"/>
                  </a:lnTo>
                  <a:lnTo>
                    <a:pt x="1751990" y="188283"/>
                  </a:lnTo>
                  <a:lnTo>
                    <a:pt x="1763827" y="188283"/>
                  </a:lnTo>
                  <a:lnTo>
                    <a:pt x="1775665" y="188283"/>
                  </a:lnTo>
                  <a:lnTo>
                    <a:pt x="1787503" y="188283"/>
                  </a:lnTo>
                  <a:lnTo>
                    <a:pt x="1799341" y="188283"/>
                  </a:lnTo>
                  <a:lnTo>
                    <a:pt x="1811178" y="188283"/>
                  </a:lnTo>
                  <a:lnTo>
                    <a:pt x="1823016" y="188283"/>
                  </a:lnTo>
                  <a:lnTo>
                    <a:pt x="1834854" y="188283"/>
                  </a:lnTo>
                  <a:lnTo>
                    <a:pt x="1846692" y="188283"/>
                  </a:lnTo>
                  <a:lnTo>
                    <a:pt x="1858530" y="188283"/>
                  </a:lnTo>
                  <a:lnTo>
                    <a:pt x="1870367" y="188283"/>
                  </a:lnTo>
                  <a:lnTo>
                    <a:pt x="1882205" y="188283"/>
                  </a:lnTo>
                  <a:lnTo>
                    <a:pt x="1894043" y="188283"/>
                  </a:lnTo>
                  <a:lnTo>
                    <a:pt x="1905881" y="188283"/>
                  </a:lnTo>
                  <a:lnTo>
                    <a:pt x="1917718" y="188283"/>
                  </a:lnTo>
                  <a:lnTo>
                    <a:pt x="1929556" y="188283"/>
                  </a:lnTo>
                  <a:lnTo>
                    <a:pt x="1941394" y="188283"/>
                  </a:lnTo>
                  <a:lnTo>
                    <a:pt x="1953232" y="188283"/>
                  </a:lnTo>
                  <a:lnTo>
                    <a:pt x="1965069" y="188283"/>
                  </a:lnTo>
                  <a:lnTo>
                    <a:pt x="1976907" y="188283"/>
                  </a:lnTo>
                  <a:lnTo>
                    <a:pt x="1988745" y="188283"/>
                  </a:lnTo>
                  <a:lnTo>
                    <a:pt x="2000583" y="188283"/>
                  </a:lnTo>
                  <a:lnTo>
                    <a:pt x="2012421" y="188283"/>
                  </a:lnTo>
                  <a:lnTo>
                    <a:pt x="2024258" y="188283"/>
                  </a:lnTo>
                  <a:lnTo>
                    <a:pt x="2036096" y="188283"/>
                  </a:lnTo>
                  <a:lnTo>
                    <a:pt x="2047934" y="188283"/>
                  </a:lnTo>
                  <a:lnTo>
                    <a:pt x="2059772" y="188283"/>
                  </a:lnTo>
                  <a:lnTo>
                    <a:pt x="2071609" y="188283"/>
                  </a:lnTo>
                  <a:lnTo>
                    <a:pt x="2083447" y="188283"/>
                  </a:lnTo>
                  <a:lnTo>
                    <a:pt x="2095285" y="188283"/>
                  </a:lnTo>
                  <a:lnTo>
                    <a:pt x="2107123" y="188283"/>
                  </a:lnTo>
                  <a:lnTo>
                    <a:pt x="2118961" y="188283"/>
                  </a:lnTo>
                  <a:lnTo>
                    <a:pt x="2130798" y="188283"/>
                  </a:lnTo>
                  <a:lnTo>
                    <a:pt x="2142636" y="188283"/>
                  </a:lnTo>
                  <a:lnTo>
                    <a:pt x="2154474" y="188283"/>
                  </a:lnTo>
                  <a:lnTo>
                    <a:pt x="2166312" y="188283"/>
                  </a:lnTo>
                  <a:lnTo>
                    <a:pt x="2178149" y="188283"/>
                  </a:lnTo>
                  <a:lnTo>
                    <a:pt x="2189987" y="188283"/>
                  </a:lnTo>
                  <a:lnTo>
                    <a:pt x="2201825" y="188283"/>
                  </a:lnTo>
                  <a:lnTo>
                    <a:pt x="2213663" y="188283"/>
                  </a:lnTo>
                  <a:lnTo>
                    <a:pt x="2225500" y="188283"/>
                  </a:lnTo>
                  <a:lnTo>
                    <a:pt x="2237338" y="188283"/>
                  </a:lnTo>
                  <a:lnTo>
                    <a:pt x="2249176" y="188283"/>
                  </a:lnTo>
                  <a:lnTo>
                    <a:pt x="2261014" y="188283"/>
                  </a:lnTo>
                  <a:lnTo>
                    <a:pt x="2272852" y="188283"/>
                  </a:lnTo>
                  <a:lnTo>
                    <a:pt x="2284689" y="188283"/>
                  </a:lnTo>
                  <a:lnTo>
                    <a:pt x="2296527" y="188283"/>
                  </a:lnTo>
                  <a:lnTo>
                    <a:pt x="2308365" y="188283"/>
                  </a:lnTo>
                  <a:lnTo>
                    <a:pt x="2320203" y="188283"/>
                  </a:lnTo>
                  <a:lnTo>
                    <a:pt x="2332040" y="188283"/>
                  </a:lnTo>
                  <a:lnTo>
                    <a:pt x="2343878" y="188283"/>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53" name="pl53"/>
            <p:cNvSpPr/>
            <p:nvPr/>
          </p:nvSpPr>
          <p:spPr>
            <a:xfrm>
              <a:off x="2482252" y="2976883"/>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4" name="pl54"/>
            <p:cNvSpPr/>
            <p:nvPr/>
          </p:nvSpPr>
          <p:spPr>
            <a:xfrm>
              <a:off x="2482252" y="4295437"/>
              <a:ext cx="4687757" cy="564914"/>
            </a:xfrm>
            <a:custGeom>
              <a:avLst/>
              <a:pathLst>
                <a:path w="4687757" h="564914">
                  <a:moveTo>
                    <a:pt x="0" y="564914"/>
                  </a:moveTo>
                  <a:lnTo>
                    <a:pt x="11837" y="564914"/>
                  </a:lnTo>
                  <a:lnTo>
                    <a:pt x="23675" y="564914"/>
                  </a:lnTo>
                  <a:lnTo>
                    <a:pt x="35513" y="564914"/>
                  </a:lnTo>
                  <a:lnTo>
                    <a:pt x="47351" y="564914"/>
                  </a:lnTo>
                  <a:lnTo>
                    <a:pt x="59188" y="564914"/>
                  </a:lnTo>
                  <a:lnTo>
                    <a:pt x="71026" y="564914"/>
                  </a:lnTo>
                  <a:lnTo>
                    <a:pt x="82864" y="564914"/>
                  </a:lnTo>
                  <a:lnTo>
                    <a:pt x="94702" y="564914"/>
                  </a:lnTo>
                  <a:lnTo>
                    <a:pt x="106539" y="564914"/>
                  </a:lnTo>
                  <a:lnTo>
                    <a:pt x="118377" y="564914"/>
                  </a:lnTo>
                  <a:lnTo>
                    <a:pt x="130215" y="564914"/>
                  </a:lnTo>
                  <a:lnTo>
                    <a:pt x="142053" y="564914"/>
                  </a:lnTo>
                  <a:lnTo>
                    <a:pt x="153891" y="564914"/>
                  </a:lnTo>
                  <a:lnTo>
                    <a:pt x="165728" y="564914"/>
                  </a:lnTo>
                  <a:lnTo>
                    <a:pt x="177566" y="564914"/>
                  </a:lnTo>
                  <a:lnTo>
                    <a:pt x="189404" y="564914"/>
                  </a:lnTo>
                  <a:lnTo>
                    <a:pt x="201242" y="564914"/>
                  </a:lnTo>
                  <a:lnTo>
                    <a:pt x="213079" y="564914"/>
                  </a:lnTo>
                  <a:lnTo>
                    <a:pt x="224917" y="564914"/>
                  </a:lnTo>
                  <a:lnTo>
                    <a:pt x="236755" y="564914"/>
                  </a:lnTo>
                  <a:lnTo>
                    <a:pt x="248593" y="564914"/>
                  </a:lnTo>
                  <a:lnTo>
                    <a:pt x="260430" y="564914"/>
                  </a:lnTo>
                  <a:lnTo>
                    <a:pt x="272268" y="564914"/>
                  </a:lnTo>
                  <a:lnTo>
                    <a:pt x="284106" y="564914"/>
                  </a:lnTo>
                  <a:lnTo>
                    <a:pt x="295944" y="564914"/>
                  </a:lnTo>
                  <a:lnTo>
                    <a:pt x="307782" y="564914"/>
                  </a:lnTo>
                  <a:lnTo>
                    <a:pt x="319619" y="564914"/>
                  </a:lnTo>
                  <a:lnTo>
                    <a:pt x="331457" y="564914"/>
                  </a:lnTo>
                  <a:lnTo>
                    <a:pt x="343295" y="564914"/>
                  </a:lnTo>
                  <a:lnTo>
                    <a:pt x="355133" y="564914"/>
                  </a:lnTo>
                  <a:lnTo>
                    <a:pt x="366970" y="564914"/>
                  </a:lnTo>
                  <a:lnTo>
                    <a:pt x="378808" y="564914"/>
                  </a:lnTo>
                  <a:lnTo>
                    <a:pt x="390646" y="564914"/>
                  </a:lnTo>
                  <a:lnTo>
                    <a:pt x="402484" y="564914"/>
                  </a:lnTo>
                  <a:lnTo>
                    <a:pt x="414321" y="564914"/>
                  </a:lnTo>
                  <a:lnTo>
                    <a:pt x="426159" y="564914"/>
                  </a:lnTo>
                  <a:lnTo>
                    <a:pt x="437997" y="564914"/>
                  </a:lnTo>
                  <a:lnTo>
                    <a:pt x="449835" y="564914"/>
                  </a:lnTo>
                  <a:lnTo>
                    <a:pt x="461673" y="564914"/>
                  </a:lnTo>
                  <a:lnTo>
                    <a:pt x="473510" y="564914"/>
                  </a:lnTo>
                  <a:lnTo>
                    <a:pt x="485348" y="564914"/>
                  </a:lnTo>
                  <a:lnTo>
                    <a:pt x="497186" y="564914"/>
                  </a:lnTo>
                  <a:lnTo>
                    <a:pt x="509024" y="564914"/>
                  </a:lnTo>
                  <a:lnTo>
                    <a:pt x="520861" y="564914"/>
                  </a:lnTo>
                  <a:lnTo>
                    <a:pt x="532699" y="564914"/>
                  </a:lnTo>
                  <a:lnTo>
                    <a:pt x="544537" y="564914"/>
                  </a:lnTo>
                  <a:lnTo>
                    <a:pt x="556375" y="564914"/>
                  </a:lnTo>
                  <a:lnTo>
                    <a:pt x="568213" y="564914"/>
                  </a:lnTo>
                  <a:lnTo>
                    <a:pt x="580050" y="564914"/>
                  </a:lnTo>
                  <a:lnTo>
                    <a:pt x="591888" y="564914"/>
                  </a:lnTo>
                  <a:lnTo>
                    <a:pt x="603726" y="564914"/>
                  </a:lnTo>
                  <a:lnTo>
                    <a:pt x="615564" y="564914"/>
                  </a:lnTo>
                  <a:lnTo>
                    <a:pt x="627401" y="564914"/>
                  </a:lnTo>
                  <a:lnTo>
                    <a:pt x="639239" y="564914"/>
                  </a:lnTo>
                  <a:lnTo>
                    <a:pt x="651077" y="564914"/>
                  </a:lnTo>
                  <a:lnTo>
                    <a:pt x="662915" y="564914"/>
                  </a:lnTo>
                  <a:lnTo>
                    <a:pt x="674752" y="564914"/>
                  </a:lnTo>
                  <a:lnTo>
                    <a:pt x="686590" y="564914"/>
                  </a:lnTo>
                  <a:lnTo>
                    <a:pt x="698428" y="564914"/>
                  </a:lnTo>
                  <a:lnTo>
                    <a:pt x="710266" y="564914"/>
                  </a:lnTo>
                  <a:lnTo>
                    <a:pt x="722104" y="564914"/>
                  </a:lnTo>
                  <a:lnTo>
                    <a:pt x="733941" y="564914"/>
                  </a:lnTo>
                  <a:lnTo>
                    <a:pt x="745779" y="564914"/>
                  </a:lnTo>
                  <a:lnTo>
                    <a:pt x="757617" y="564914"/>
                  </a:lnTo>
                  <a:lnTo>
                    <a:pt x="769455" y="564914"/>
                  </a:lnTo>
                  <a:lnTo>
                    <a:pt x="781292" y="564914"/>
                  </a:lnTo>
                  <a:lnTo>
                    <a:pt x="793130" y="564914"/>
                  </a:lnTo>
                  <a:lnTo>
                    <a:pt x="804968" y="564914"/>
                  </a:lnTo>
                  <a:lnTo>
                    <a:pt x="816806" y="564914"/>
                  </a:lnTo>
                  <a:lnTo>
                    <a:pt x="828643" y="564914"/>
                  </a:lnTo>
                  <a:lnTo>
                    <a:pt x="840481" y="564914"/>
                  </a:lnTo>
                  <a:lnTo>
                    <a:pt x="852319" y="564914"/>
                  </a:lnTo>
                  <a:lnTo>
                    <a:pt x="864157" y="564914"/>
                  </a:lnTo>
                  <a:lnTo>
                    <a:pt x="875995" y="564914"/>
                  </a:lnTo>
                  <a:lnTo>
                    <a:pt x="887832" y="564914"/>
                  </a:lnTo>
                  <a:lnTo>
                    <a:pt x="899670" y="564914"/>
                  </a:lnTo>
                  <a:lnTo>
                    <a:pt x="911508" y="564914"/>
                  </a:lnTo>
                  <a:lnTo>
                    <a:pt x="923346" y="564914"/>
                  </a:lnTo>
                  <a:lnTo>
                    <a:pt x="935183" y="564914"/>
                  </a:lnTo>
                  <a:lnTo>
                    <a:pt x="947021" y="564914"/>
                  </a:lnTo>
                  <a:lnTo>
                    <a:pt x="958859" y="564914"/>
                  </a:lnTo>
                  <a:lnTo>
                    <a:pt x="970697" y="564914"/>
                  </a:lnTo>
                  <a:lnTo>
                    <a:pt x="982534" y="564914"/>
                  </a:lnTo>
                  <a:lnTo>
                    <a:pt x="994372" y="564914"/>
                  </a:lnTo>
                  <a:lnTo>
                    <a:pt x="1006210" y="564914"/>
                  </a:lnTo>
                  <a:lnTo>
                    <a:pt x="1018048" y="564914"/>
                  </a:lnTo>
                  <a:lnTo>
                    <a:pt x="1029886" y="564914"/>
                  </a:lnTo>
                  <a:lnTo>
                    <a:pt x="1041723" y="564914"/>
                  </a:lnTo>
                  <a:lnTo>
                    <a:pt x="1053561" y="564914"/>
                  </a:lnTo>
                  <a:lnTo>
                    <a:pt x="1065399" y="564914"/>
                  </a:lnTo>
                  <a:lnTo>
                    <a:pt x="1077237" y="564914"/>
                  </a:lnTo>
                  <a:lnTo>
                    <a:pt x="1089074" y="564914"/>
                  </a:lnTo>
                  <a:lnTo>
                    <a:pt x="1100912" y="564914"/>
                  </a:lnTo>
                  <a:lnTo>
                    <a:pt x="1112750" y="564914"/>
                  </a:lnTo>
                  <a:lnTo>
                    <a:pt x="1124588" y="564914"/>
                  </a:lnTo>
                  <a:lnTo>
                    <a:pt x="1136426" y="564914"/>
                  </a:lnTo>
                  <a:lnTo>
                    <a:pt x="1148263" y="564914"/>
                  </a:lnTo>
                  <a:lnTo>
                    <a:pt x="1160101" y="564914"/>
                  </a:lnTo>
                  <a:lnTo>
                    <a:pt x="1171939" y="564914"/>
                  </a:lnTo>
                  <a:lnTo>
                    <a:pt x="1171939" y="564850"/>
                  </a:lnTo>
                  <a:lnTo>
                    <a:pt x="1183777" y="564839"/>
                  </a:lnTo>
                  <a:lnTo>
                    <a:pt x="1195614" y="564826"/>
                  </a:lnTo>
                  <a:lnTo>
                    <a:pt x="1207452" y="564811"/>
                  </a:lnTo>
                  <a:lnTo>
                    <a:pt x="1219290" y="564793"/>
                  </a:lnTo>
                  <a:lnTo>
                    <a:pt x="1231128" y="564772"/>
                  </a:lnTo>
                  <a:lnTo>
                    <a:pt x="1242965" y="564747"/>
                  </a:lnTo>
                  <a:lnTo>
                    <a:pt x="1254803" y="564718"/>
                  </a:lnTo>
                  <a:lnTo>
                    <a:pt x="1266641" y="564684"/>
                  </a:lnTo>
                  <a:lnTo>
                    <a:pt x="1278479" y="564643"/>
                  </a:lnTo>
                  <a:lnTo>
                    <a:pt x="1290317" y="564596"/>
                  </a:lnTo>
                  <a:lnTo>
                    <a:pt x="1302154" y="564541"/>
                  </a:lnTo>
                  <a:lnTo>
                    <a:pt x="1313992" y="564475"/>
                  </a:lnTo>
                  <a:lnTo>
                    <a:pt x="1325830" y="564399"/>
                  </a:lnTo>
                  <a:lnTo>
                    <a:pt x="1337668" y="564308"/>
                  </a:lnTo>
                  <a:lnTo>
                    <a:pt x="1349505" y="564203"/>
                  </a:lnTo>
                  <a:lnTo>
                    <a:pt x="1361343" y="564079"/>
                  </a:lnTo>
                  <a:lnTo>
                    <a:pt x="1373181" y="563933"/>
                  </a:lnTo>
                  <a:lnTo>
                    <a:pt x="1385019" y="563762"/>
                  </a:lnTo>
                  <a:lnTo>
                    <a:pt x="1396856" y="563561"/>
                  </a:lnTo>
                  <a:lnTo>
                    <a:pt x="1408694" y="563326"/>
                  </a:lnTo>
                  <a:lnTo>
                    <a:pt x="1420532" y="563050"/>
                  </a:lnTo>
                  <a:lnTo>
                    <a:pt x="1432370" y="562727"/>
                  </a:lnTo>
                  <a:lnTo>
                    <a:pt x="1444208" y="562349"/>
                  </a:lnTo>
                  <a:lnTo>
                    <a:pt x="1456045" y="561907"/>
                  </a:lnTo>
                  <a:lnTo>
                    <a:pt x="1467883" y="561389"/>
                  </a:lnTo>
                  <a:lnTo>
                    <a:pt x="1479721" y="560784"/>
                  </a:lnTo>
                  <a:lnTo>
                    <a:pt x="1491559" y="560078"/>
                  </a:lnTo>
                  <a:lnTo>
                    <a:pt x="1503396" y="559256"/>
                  </a:lnTo>
                  <a:lnTo>
                    <a:pt x="1515234" y="558298"/>
                  </a:lnTo>
                  <a:lnTo>
                    <a:pt x="1527072" y="557185"/>
                  </a:lnTo>
                  <a:lnTo>
                    <a:pt x="1538910" y="555895"/>
                  </a:lnTo>
                  <a:lnTo>
                    <a:pt x="1550748" y="554401"/>
                  </a:lnTo>
                  <a:lnTo>
                    <a:pt x="1562585" y="552677"/>
                  </a:lnTo>
                  <a:lnTo>
                    <a:pt x="1574423" y="550693"/>
                  </a:lnTo>
                  <a:lnTo>
                    <a:pt x="1586261" y="548417"/>
                  </a:lnTo>
                  <a:lnTo>
                    <a:pt x="1598099" y="545816"/>
                  </a:lnTo>
                  <a:lnTo>
                    <a:pt x="1609936" y="542859"/>
                  </a:lnTo>
                  <a:lnTo>
                    <a:pt x="1621774" y="539512"/>
                  </a:lnTo>
                  <a:lnTo>
                    <a:pt x="1633612" y="535746"/>
                  </a:lnTo>
                  <a:lnTo>
                    <a:pt x="1645450" y="531536"/>
                  </a:lnTo>
                  <a:lnTo>
                    <a:pt x="1657287" y="526864"/>
                  </a:lnTo>
                  <a:lnTo>
                    <a:pt x="1669125" y="521721"/>
                  </a:lnTo>
                  <a:lnTo>
                    <a:pt x="1680963" y="516108"/>
                  </a:lnTo>
                  <a:lnTo>
                    <a:pt x="1692801" y="510041"/>
                  </a:lnTo>
                  <a:lnTo>
                    <a:pt x="1704639" y="503551"/>
                  </a:lnTo>
                  <a:lnTo>
                    <a:pt x="1716476" y="496687"/>
                  </a:lnTo>
                  <a:lnTo>
                    <a:pt x="1728314" y="489510"/>
                  </a:lnTo>
                  <a:lnTo>
                    <a:pt x="1740152" y="482100"/>
                  </a:lnTo>
                  <a:lnTo>
                    <a:pt x="1751990" y="474543"/>
                  </a:lnTo>
                  <a:lnTo>
                    <a:pt x="1763827" y="466937"/>
                  </a:lnTo>
                  <a:lnTo>
                    <a:pt x="1775665" y="459381"/>
                  </a:lnTo>
                  <a:lnTo>
                    <a:pt x="1787503" y="451970"/>
                  </a:lnTo>
                  <a:lnTo>
                    <a:pt x="1799341" y="444793"/>
                  </a:lnTo>
                  <a:lnTo>
                    <a:pt x="1811178" y="437929"/>
                  </a:lnTo>
                  <a:lnTo>
                    <a:pt x="1823016" y="431440"/>
                  </a:lnTo>
                  <a:lnTo>
                    <a:pt x="1834854" y="425373"/>
                  </a:lnTo>
                  <a:lnTo>
                    <a:pt x="1846692" y="419760"/>
                  </a:lnTo>
                  <a:lnTo>
                    <a:pt x="1858530" y="414616"/>
                  </a:lnTo>
                  <a:lnTo>
                    <a:pt x="1870367" y="409944"/>
                  </a:lnTo>
                  <a:lnTo>
                    <a:pt x="1882205" y="405734"/>
                  </a:lnTo>
                  <a:lnTo>
                    <a:pt x="1894043" y="401969"/>
                  </a:lnTo>
                  <a:lnTo>
                    <a:pt x="1905881" y="398622"/>
                  </a:lnTo>
                  <a:lnTo>
                    <a:pt x="1917718" y="395664"/>
                  </a:lnTo>
                  <a:lnTo>
                    <a:pt x="1929556" y="393064"/>
                  </a:lnTo>
                  <a:lnTo>
                    <a:pt x="1941394" y="390788"/>
                  </a:lnTo>
                  <a:lnTo>
                    <a:pt x="1953232" y="388804"/>
                  </a:lnTo>
                  <a:lnTo>
                    <a:pt x="1965069" y="387079"/>
                  </a:lnTo>
                  <a:lnTo>
                    <a:pt x="1976907" y="385586"/>
                  </a:lnTo>
                  <a:lnTo>
                    <a:pt x="1988745" y="384295"/>
                  </a:lnTo>
                  <a:lnTo>
                    <a:pt x="2000583" y="383182"/>
                  </a:lnTo>
                  <a:lnTo>
                    <a:pt x="2012421" y="382225"/>
                  </a:lnTo>
                  <a:lnTo>
                    <a:pt x="2024258" y="381402"/>
                  </a:lnTo>
                  <a:lnTo>
                    <a:pt x="2036096" y="380696"/>
                  </a:lnTo>
                  <a:lnTo>
                    <a:pt x="2047934" y="380092"/>
                  </a:lnTo>
                  <a:lnTo>
                    <a:pt x="2059772" y="379574"/>
                  </a:lnTo>
                  <a:lnTo>
                    <a:pt x="2071609" y="379131"/>
                  </a:lnTo>
                  <a:lnTo>
                    <a:pt x="2083447" y="378753"/>
                  </a:lnTo>
                  <a:lnTo>
                    <a:pt x="2095285" y="378430"/>
                  </a:lnTo>
                  <a:lnTo>
                    <a:pt x="2107123" y="378154"/>
                  </a:lnTo>
                  <a:lnTo>
                    <a:pt x="2118961" y="377919"/>
                  </a:lnTo>
                  <a:lnTo>
                    <a:pt x="2130798" y="377719"/>
                  </a:lnTo>
                  <a:lnTo>
                    <a:pt x="2142636" y="377548"/>
                  </a:lnTo>
                  <a:lnTo>
                    <a:pt x="2154474" y="377402"/>
                  </a:lnTo>
                  <a:lnTo>
                    <a:pt x="2166312" y="377278"/>
                  </a:lnTo>
                  <a:lnTo>
                    <a:pt x="2178149" y="377172"/>
                  </a:lnTo>
                  <a:lnTo>
                    <a:pt x="2189987" y="377082"/>
                  </a:lnTo>
                  <a:lnTo>
                    <a:pt x="2201825" y="377005"/>
                  </a:lnTo>
                  <a:lnTo>
                    <a:pt x="2213663" y="376940"/>
                  </a:lnTo>
                  <a:lnTo>
                    <a:pt x="2225500" y="376884"/>
                  </a:lnTo>
                  <a:lnTo>
                    <a:pt x="2237338" y="376837"/>
                  </a:lnTo>
                  <a:lnTo>
                    <a:pt x="2249176" y="376797"/>
                  </a:lnTo>
                  <a:lnTo>
                    <a:pt x="2261014" y="376762"/>
                  </a:lnTo>
                  <a:lnTo>
                    <a:pt x="2272852" y="376733"/>
                  </a:lnTo>
                  <a:lnTo>
                    <a:pt x="2284689" y="376708"/>
                  </a:lnTo>
                  <a:lnTo>
                    <a:pt x="2296527" y="376687"/>
                  </a:lnTo>
                  <a:lnTo>
                    <a:pt x="2308365" y="376669"/>
                  </a:lnTo>
                  <a:lnTo>
                    <a:pt x="2320203" y="376654"/>
                  </a:lnTo>
                  <a:lnTo>
                    <a:pt x="2332040" y="376641"/>
                  </a:lnTo>
                  <a:lnTo>
                    <a:pt x="2343878" y="376630"/>
                  </a:lnTo>
                  <a:lnTo>
                    <a:pt x="2343878" y="376567"/>
                  </a:lnTo>
                  <a:lnTo>
                    <a:pt x="2355716" y="376567"/>
                  </a:lnTo>
                  <a:lnTo>
                    <a:pt x="2367554" y="376567"/>
                  </a:lnTo>
                  <a:lnTo>
                    <a:pt x="2379391" y="376567"/>
                  </a:lnTo>
                  <a:lnTo>
                    <a:pt x="2391229" y="376567"/>
                  </a:lnTo>
                  <a:lnTo>
                    <a:pt x="2403067" y="376567"/>
                  </a:lnTo>
                  <a:lnTo>
                    <a:pt x="2414905" y="376567"/>
                  </a:lnTo>
                  <a:lnTo>
                    <a:pt x="2426743" y="376567"/>
                  </a:lnTo>
                  <a:lnTo>
                    <a:pt x="2438580" y="376567"/>
                  </a:lnTo>
                  <a:lnTo>
                    <a:pt x="2450418" y="376567"/>
                  </a:lnTo>
                  <a:lnTo>
                    <a:pt x="2462256" y="376567"/>
                  </a:lnTo>
                  <a:lnTo>
                    <a:pt x="2474094" y="376567"/>
                  </a:lnTo>
                  <a:lnTo>
                    <a:pt x="2485931" y="376567"/>
                  </a:lnTo>
                  <a:lnTo>
                    <a:pt x="2497769" y="376567"/>
                  </a:lnTo>
                  <a:lnTo>
                    <a:pt x="2509607" y="376567"/>
                  </a:lnTo>
                  <a:lnTo>
                    <a:pt x="2521445" y="376567"/>
                  </a:lnTo>
                  <a:lnTo>
                    <a:pt x="2533283" y="376567"/>
                  </a:lnTo>
                  <a:lnTo>
                    <a:pt x="2545120" y="376567"/>
                  </a:lnTo>
                  <a:lnTo>
                    <a:pt x="2556958" y="376567"/>
                  </a:lnTo>
                  <a:lnTo>
                    <a:pt x="2568796" y="376567"/>
                  </a:lnTo>
                  <a:lnTo>
                    <a:pt x="2580634" y="376567"/>
                  </a:lnTo>
                  <a:lnTo>
                    <a:pt x="2592471" y="376567"/>
                  </a:lnTo>
                  <a:lnTo>
                    <a:pt x="2604309" y="376567"/>
                  </a:lnTo>
                  <a:lnTo>
                    <a:pt x="2616147" y="376567"/>
                  </a:lnTo>
                  <a:lnTo>
                    <a:pt x="2627985" y="376567"/>
                  </a:lnTo>
                  <a:lnTo>
                    <a:pt x="2639822" y="376567"/>
                  </a:lnTo>
                  <a:lnTo>
                    <a:pt x="2651660" y="376567"/>
                  </a:lnTo>
                  <a:lnTo>
                    <a:pt x="2663498" y="376567"/>
                  </a:lnTo>
                  <a:lnTo>
                    <a:pt x="2675336" y="376567"/>
                  </a:lnTo>
                  <a:lnTo>
                    <a:pt x="2687174" y="376567"/>
                  </a:lnTo>
                  <a:lnTo>
                    <a:pt x="2699011" y="376567"/>
                  </a:lnTo>
                  <a:lnTo>
                    <a:pt x="2710849" y="376567"/>
                  </a:lnTo>
                  <a:lnTo>
                    <a:pt x="2722687" y="376567"/>
                  </a:lnTo>
                  <a:lnTo>
                    <a:pt x="2734525" y="376567"/>
                  </a:lnTo>
                  <a:lnTo>
                    <a:pt x="2746362" y="376567"/>
                  </a:lnTo>
                  <a:lnTo>
                    <a:pt x="2758200" y="376567"/>
                  </a:lnTo>
                  <a:lnTo>
                    <a:pt x="2770038" y="376567"/>
                  </a:lnTo>
                  <a:lnTo>
                    <a:pt x="2781876" y="376567"/>
                  </a:lnTo>
                  <a:lnTo>
                    <a:pt x="2793713" y="376567"/>
                  </a:lnTo>
                  <a:lnTo>
                    <a:pt x="2805551" y="376567"/>
                  </a:lnTo>
                  <a:lnTo>
                    <a:pt x="2817389" y="376567"/>
                  </a:lnTo>
                  <a:lnTo>
                    <a:pt x="2829227" y="376567"/>
                  </a:lnTo>
                  <a:lnTo>
                    <a:pt x="2841065" y="376567"/>
                  </a:lnTo>
                  <a:lnTo>
                    <a:pt x="2852902" y="376567"/>
                  </a:lnTo>
                  <a:lnTo>
                    <a:pt x="2864740" y="376567"/>
                  </a:lnTo>
                  <a:lnTo>
                    <a:pt x="2876578" y="376567"/>
                  </a:lnTo>
                  <a:lnTo>
                    <a:pt x="2888416" y="376567"/>
                  </a:lnTo>
                  <a:lnTo>
                    <a:pt x="2900253" y="376567"/>
                  </a:lnTo>
                  <a:lnTo>
                    <a:pt x="2912091" y="376567"/>
                  </a:lnTo>
                  <a:lnTo>
                    <a:pt x="2923929" y="376567"/>
                  </a:lnTo>
                  <a:lnTo>
                    <a:pt x="2935767" y="376567"/>
                  </a:lnTo>
                  <a:lnTo>
                    <a:pt x="2947604" y="376567"/>
                  </a:lnTo>
                  <a:lnTo>
                    <a:pt x="2959442" y="376567"/>
                  </a:lnTo>
                  <a:lnTo>
                    <a:pt x="2971280" y="376567"/>
                  </a:lnTo>
                  <a:lnTo>
                    <a:pt x="2983118" y="376567"/>
                  </a:lnTo>
                  <a:lnTo>
                    <a:pt x="2994956" y="376567"/>
                  </a:lnTo>
                  <a:lnTo>
                    <a:pt x="3006793" y="376567"/>
                  </a:lnTo>
                  <a:lnTo>
                    <a:pt x="3018631" y="376567"/>
                  </a:lnTo>
                  <a:lnTo>
                    <a:pt x="3030469" y="376567"/>
                  </a:lnTo>
                  <a:lnTo>
                    <a:pt x="3042307" y="376567"/>
                  </a:lnTo>
                  <a:lnTo>
                    <a:pt x="3054144" y="376567"/>
                  </a:lnTo>
                  <a:lnTo>
                    <a:pt x="3065982" y="376567"/>
                  </a:lnTo>
                  <a:lnTo>
                    <a:pt x="3077820" y="376567"/>
                  </a:lnTo>
                  <a:lnTo>
                    <a:pt x="3089658" y="376567"/>
                  </a:lnTo>
                  <a:lnTo>
                    <a:pt x="3101496" y="376567"/>
                  </a:lnTo>
                  <a:lnTo>
                    <a:pt x="3113333" y="376567"/>
                  </a:lnTo>
                  <a:lnTo>
                    <a:pt x="3125171" y="376567"/>
                  </a:lnTo>
                  <a:lnTo>
                    <a:pt x="3137009" y="376567"/>
                  </a:lnTo>
                  <a:lnTo>
                    <a:pt x="3148847" y="376567"/>
                  </a:lnTo>
                  <a:lnTo>
                    <a:pt x="3160684" y="376567"/>
                  </a:lnTo>
                  <a:lnTo>
                    <a:pt x="3172522" y="376567"/>
                  </a:lnTo>
                  <a:lnTo>
                    <a:pt x="3184360" y="376567"/>
                  </a:lnTo>
                  <a:lnTo>
                    <a:pt x="3196198" y="376567"/>
                  </a:lnTo>
                  <a:lnTo>
                    <a:pt x="3208035" y="376567"/>
                  </a:lnTo>
                  <a:lnTo>
                    <a:pt x="3219873" y="376567"/>
                  </a:lnTo>
                  <a:lnTo>
                    <a:pt x="3231711" y="376567"/>
                  </a:lnTo>
                  <a:lnTo>
                    <a:pt x="3243549" y="376567"/>
                  </a:lnTo>
                  <a:lnTo>
                    <a:pt x="3255387" y="376567"/>
                  </a:lnTo>
                  <a:lnTo>
                    <a:pt x="3267224" y="376567"/>
                  </a:lnTo>
                  <a:lnTo>
                    <a:pt x="3279062" y="376567"/>
                  </a:lnTo>
                  <a:lnTo>
                    <a:pt x="3290900" y="376567"/>
                  </a:lnTo>
                  <a:lnTo>
                    <a:pt x="3302738" y="376567"/>
                  </a:lnTo>
                  <a:lnTo>
                    <a:pt x="3314575" y="376567"/>
                  </a:lnTo>
                  <a:lnTo>
                    <a:pt x="3326413" y="376567"/>
                  </a:lnTo>
                  <a:lnTo>
                    <a:pt x="3338251" y="376567"/>
                  </a:lnTo>
                  <a:lnTo>
                    <a:pt x="3350089" y="376567"/>
                  </a:lnTo>
                  <a:lnTo>
                    <a:pt x="3361926" y="376567"/>
                  </a:lnTo>
                  <a:lnTo>
                    <a:pt x="3373764" y="376567"/>
                  </a:lnTo>
                  <a:lnTo>
                    <a:pt x="3385602" y="376567"/>
                  </a:lnTo>
                  <a:lnTo>
                    <a:pt x="3397440" y="376567"/>
                  </a:lnTo>
                  <a:lnTo>
                    <a:pt x="3409278" y="376567"/>
                  </a:lnTo>
                  <a:lnTo>
                    <a:pt x="3421115" y="376567"/>
                  </a:lnTo>
                  <a:lnTo>
                    <a:pt x="3432953" y="376567"/>
                  </a:lnTo>
                  <a:lnTo>
                    <a:pt x="3444791" y="376567"/>
                  </a:lnTo>
                  <a:lnTo>
                    <a:pt x="3456629" y="376567"/>
                  </a:lnTo>
                  <a:lnTo>
                    <a:pt x="3468466" y="376567"/>
                  </a:lnTo>
                  <a:lnTo>
                    <a:pt x="3480304" y="376567"/>
                  </a:lnTo>
                  <a:lnTo>
                    <a:pt x="3492142" y="376567"/>
                  </a:lnTo>
                  <a:lnTo>
                    <a:pt x="3503980" y="376567"/>
                  </a:lnTo>
                  <a:lnTo>
                    <a:pt x="3515818" y="376567"/>
                  </a:lnTo>
                  <a:lnTo>
                    <a:pt x="3515818" y="376440"/>
                  </a:lnTo>
                  <a:lnTo>
                    <a:pt x="3527655" y="376418"/>
                  </a:lnTo>
                  <a:lnTo>
                    <a:pt x="3539493" y="376392"/>
                  </a:lnTo>
                  <a:lnTo>
                    <a:pt x="3551331" y="376362"/>
                  </a:lnTo>
                  <a:lnTo>
                    <a:pt x="3563169" y="376326"/>
                  </a:lnTo>
                  <a:lnTo>
                    <a:pt x="3575006" y="376284"/>
                  </a:lnTo>
                  <a:lnTo>
                    <a:pt x="3586844" y="376234"/>
                  </a:lnTo>
                  <a:lnTo>
                    <a:pt x="3598682" y="376176"/>
                  </a:lnTo>
                  <a:lnTo>
                    <a:pt x="3610520" y="376107"/>
                  </a:lnTo>
                  <a:lnTo>
                    <a:pt x="3622357" y="376026"/>
                  </a:lnTo>
                  <a:lnTo>
                    <a:pt x="3634195" y="375932"/>
                  </a:lnTo>
                  <a:lnTo>
                    <a:pt x="3646033" y="375821"/>
                  </a:lnTo>
                  <a:lnTo>
                    <a:pt x="3657871" y="375690"/>
                  </a:lnTo>
                  <a:lnTo>
                    <a:pt x="3669709" y="375537"/>
                  </a:lnTo>
                  <a:lnTo>
                    <a:pt x="3681546" y="375357"/>
                  </a:lnTo>
                  <a:lnTo>
                    <a:pt x="3693384" y="375145"/>
                  </a:lnTo>
                  <a:lnTo>
                    <a:pt x="3705222" y="374897"/>
                  </a:lnTo>
                  <a:lnTo>
                    <a:pt x="3717060" y="374605"/>
                  </a:lnTo>
                  <a:lnTo>
                    <a:pt x="3728897" y="374263"/>
                  </a:lnTo>
                  <a:lnTo>
                    <a:pt x="3740735" y="373862"/>
                  </a:lnTo>
                  <a:lnTo>
                    <a:pt x="3752573" y="373392"/>
                  </a:lnTo>
                  <a:lnTo>
                    <a:pt x="3764411" y="372840"/>
                  </a:lnTo>
                  <a:lnTo>
                    <a:pt x="3776248" y="372194"/>
                  </a:lnTo>
                  <a:lnTo>
                    <a:pt x="3788086" y="371438"/>
                  </a:lnTo>
                  <a:lnTo>
                    <a:pt x="3799924" y="370553"/>
                  </a:lnTo>
                  <a:lnTo>
                    <a:pt x="3811762" y="369517"/>
                  </a:lnTo>
                  <a:lnTo>
                    <a:pt x="3823600" y="368308"/>
                  </a:lnTo>
                  <a:lnTo>
                    <a:pt x="3835437" y="366896"/>
                  </a:lnTo>
                  <a:lnTo>
                    <a:pt x="3847275" y="365251"/>
                  </a:lnTo>
                  <a:lnTo>
                    <a:pt x="3859113" y="363336"/>
                  </a:lnTo>
                  <a:lnTo>
                    <a:pt x="3870951" y="361110"/>
                  </a:lnTo>
                  <a:lnTo>
                    <a:pt x="3882788" y="358529"/>
                  </a:lnTo>
                  <a:lnTo>
                    <a:pt x="3894626" y="355542"/>
                  </a:lnTo>
                  <a:lnTo>
                    <a:pt x="3906464" y="352093"/>
                  </a:lnTo>
                  <a:lnTo>
                    <a:pt x="3918302" y="348125"/>
                  </a:lnTo>
                  <a:lnTo>
                    <a:pt x="3930139" y="343573"/>
                  </a:lnTo>
                  <a:lnTo>
                    <a:pt x="3941977" y="338372"/>
                  </a:lnTo>
                  <a:lnTo>
                    <a:pt x="3953815" y="332457"/>
                  </a:lnTo>
                  <a:lnTo>
                    <a:pt x="3965653" y="325763"/>
                  </a:lnTo>
                  <a:lnTo>
                    <a:pt x="3977491" y="318231"/>
                  </a:lnTo>
                  <a:lnTo>
                    <a:pt x="3989328" y="309812"/>
                  </a:lnTo>
                  <a:lnTo>
                    <a:pt x="4001166" y="300468"/>
                  </a:lnTo>
                  <a:lnTo>
                    <a:pt x="4013004" y="290181"/>
                  </a:lnTo>
                  <a:lnTo>
                    <a:pt x="4024842" y="278955"/>
                  </a:lnTo>
                  <a:lnTo>
                    <a:pt x="4036679" y="266821"/>
                  </a:lnTo>
                  <a:lnTo>
                    <a:pt x="4048517" y="253842"/>
                  </a:lnTo>
                  <a:lnTo>
                    <a:pt x="4060355" y="240113"/>
                  </a:lnTo>
                  <a:lnTo>
                    <a:pt x="4072193" y="225761"/>
                  </a:lnTo>
                  <a:lnTo>
                    <a:pt x="4084031" y="210939"/>
                  </a:lnTo>
                  <a:lnTo>
                    <a:pt x="4095868" y="195826"/>
                  </a:lnTo>
                  <a:lnTo>
                    <a:pt x="4107706" y="180614"/>
                  </a:lnTo>
                  <a:lnTo>
                    <a:pt x="4119544" y="165501"/>
                  </a:lnTo>
                  <a:lnTo>
                    <a:pt x="4131382" y="150679"/>
                  </a:lnTo>
                  <a:lnTo>
                    <a:pt x="4143219" y="136327"/>
                  </a:lnTo>
                  <a:lnTo>
                    <a:pt x="4155057" y="122598"/>
                  </a:lnTo>
                  <a:lnTo>
                    <a:pt x="4166895" y="109619"/>
                  </a:lnTo>
                  <a:lnTo>
                    <a:pt x="4178733" y="97485"/>
                  </a:lnTo>
                  <a:lnTo>
                    <a:pt x="4190570" y="86259"/>
                  </a:lnTo>
                  <a:lnTo>
                    <a:pt x="4202408" y="75972"/>
                  </a:lnTo>
                  <a:lnTo>
                    <a:pt x="4214246" y="66628"/>
                  </a:lnTo>
                  <a:lnTo>
                    <a:pt x="4226084" y="58208"/>
                  </a:lnTo>
                  <a:lnTo>
                    <a:pt x="4237922" y="50677"/>
                  </a:lnTo>
                  <a:lnTo>
                    <a:pt x="4249759" y="43983"/>
                  </a:lnTo>
                  <a:lnTo>
                    <a:pt x="4261597" y="38068"/>
                  </a:lnTo>
                  <a:lnTo>
                    <a:pt x="4273435" y="32867"/>
                  </a:lnTo>
                  <a:lnTo>
                    <a:pt x="4285273" y="28315"/>
                  </a:lnTo>
                  <a:lnTo>
                    <a:pt x="4297110" y="24347"/>
                  </a:lnTo>
                  <a:lnTo>
                    <a:pt x="4308948" y="20898"/>
                  </a:lnTo>
                  <a:lnTo>
                    <a:pt x="4320786" y="17911"/>
                  </a:lnTo>
                  <a:lnTo>
                    <a:pt x="4332624" y="15330"/>
                  </a:lnTo>
                  <a:lnTo>
                    <a:pt x="4344461" y="13104"/>
                  </a:lnTo>
                  <a:lnTo>
                    <a:pt x="4356299" y="11189"/>
                  </a:lnTo>
                  <a:lnTo>
                    <a:pt x="4368137" y="9543"/>
                  </a:lnTo>
                  <a:lnTo>
                    <a:pt x="4379975" y="8132"/>
                  </a:lnTo>
                  <a:lnTo>
                    <a:pt x="4391813" y="6923"/>
                  </a:lnTo>
                  <a:lnTo>
                    <a:pt x="4403650" y="5887"/>
                  </a:lnTo>
                  <a:lnTo>
                    <a:pt x="4415488" y="5002"/>
                  </a:lnTo>
                  <a:lnTo>
                    <a:pt x="4427326" y="4246"/>
                  </a:lnTo>
                  <a:lnTo>
                    <a:pt x="4439164" y="3600"/>
                  </a:lnTo>
                  <a:lnTo>
                    <a:pt x="4451001" y="3048"/>
                  </a:lnTo>
                  <a:lnTo>
                    <a:pt x="4462839" y="2578"/>
                  </a:lnTo>
                  <a:lnTo>
                    <a:pt x="4474677" y="2177"/>
                  </a:lnTo>
                  <a:lnTo>
                    <a:pt x="4486515" y="1835"/>
                  </a:lnTo>
                  <a:lnTo>
                    <a:pt x="4498352" y="1543"/>
                  </a:lnTo>
                  <a:lnTo>
                    <a:pt x="4510190" y="1295"/>
                  </a:lnTo>
                  <a:lnTo>
                    <a:pt x="4522028" y="1083"/>
                  </a:lnTo>
                  <a:lnTo>
                    <a:pt x="4533866" y="903"/>
                  </a:lnTo>
                  <a:lnTo>
                    <a:pt x="4545704" y="750"/>
                  </a:lnTo>
                  <a:lnTo>
                    <a:pt x="4557541" y="619"/>
                  </a:lnTo>
                  <a:lnTo>
                    <a:pt x="4569379" y="508"/>
                  </a:lnTo>
                  <a:lnTo>
                    <a:pt x="4581217" y="414"/>
                  </a:lnTo>
                  <a:lnTo>
                    <a:pt x="4593055" y="333"/>
                  </a:lnTo>
                  <a:lnTo>
                    <a:pt x="4604892" y="264"/>
                  </a:lnTo>
                  <a:lnTo>
                    <a:pt x="4616730" y="206"/>
                  </a:lnTo>
                  <a:lnTo>
                    <a:pt x="4628568" y="156"/>
                  </a:lnTo>
                  <a:lnTo>
                    <a:pt x="4640406" y="114"/>
                  </a:lnTo>
                  <a:lnTo>
                    <a:pt x="4652244" y="78"/>
                  </a:lnTo>
                  <a:lnTo>
                    <a:pt x="4664081" y="48"/>
                  </a:lnTo>
                  <a:lnTo>
                    <a:pt x="4675919" y="22"/>
                  </a:lnTo>
                  <a:lnTo>
                    <a:pt x="4687757" y="0"/>
                  </a:lnTo>
                </a:path>
              </a:pathLst>
            </a:custGeom>
            <a:ln w="40651" cap="flat">
              <a:solidFill>
                <a:srgbClr val="E8E8E8">
                  <a:alpha val="100000"/>
                </a:srgbClr>
              </a:solidFill>
              <a:prstDash val="solid"/>
              <a:round/>
            </a:ln>
          </p:spPr>
          <p:txBody>
            <a:bodyPr/>
            <a:lstStyle/>
            <a:p/>
          </p:txBody>
        </p:sp>
        <p:sp>
          <p:nvSpPr>
            <p:cNvPr id="55" name="pl55"/>
            <p:cNvSpPr/>
            <p:nvPr/>
          </p:nvSpPr>
          <p:spPr>
            <a:xfrm>
              <a:off x="2482252" y="5425455"/>
              <a:ext cx="4687757" cy="188283"/>
            </a:xfrm>
            <a:custGeom>
              <a:avLst/>
              <a:pathLst>
                <a:path w="4687757" h="188283">
                  <a:moveTo>
                    <a:pt x="0" y="188283"/>
                  </a:moveTo>
                  <a:lnTo>
                    <a:pt x="11837" y="188283"/>
                  </a:lnTo>
                  <a:lnTo>
                    <a:pt x="23675" y="188283"/>
                  </a:lnTo>
                  <a:lnTo>
                    <a:pt x="35513" y="188283"/>
                  </a:lnTo>
                  <a:lnTo>
                    <a:pt x="47351" y="188283"/>
                  </a:lnTo>
                  <a:lnTo>
                    <a:pt x="59188" y="188283"/>
                  </a:lnTo>
                  <a:lnTo>
                    <a:pt x="71026" y="188283"/>
                  </a:lnTo>
                  <a:lnTo>
                    <a:pt x="82864" y="188283"/>
                  </a:lnTo>
                  <a:lnTo>
                    <a:pt x="94702" y="188283"/>
                  </a:lnTo>
                  <a:lnTo>
                    <a:pt x="106539" y="188283"/>
                  </a:lnTo>
                  <a:lnTo>
                    <a:pt x="118377" y="188283"/>
                  </a:lnTo>
                  <a:lnTo>
                    <a:pt x="130215" y="188283"/>
                  </a:lnTo>
                  <a:lnTo>
                    <a:pt x="142053" y="188283"/>
                  </a:lnTo>
                  <a:lnTo>
                    <a:pt x="153891" y="188283"/>
                  </a:lnTo>
                  <a:lnTo>
                    <a:pt x="165728" y="188283"/>
                  </a:lnTo>
                  <a:lnTo>
                    <a:pt x="177566" y="188283"/>
                  </a:lnTo>
                  <a:lnTo>
                    <a:pt x="189404" y="188283"/>
                  </a:lnTo>
                  <a:lnTo>
                    <a:pt x="201242" y="188283"/>
                  </a:lnTo>
                  <a:lnTo>
                    <a:pt x="213079" y="188283"/>
                  </a:lnTo>
                  <a:lnTo>
                    <a:pt x="224917" y="188283"/>
                  </a:lnTo>
                  <a:lnTo>
                    <a:pt x="236755" y="188283"/>
                  </a:lnTo>
                  <a:lnTo>
                    <a:pt x="248593" y="188283"/>
                  </a:lnTo>
                  <a:lnTo>
                    <a:pt x="260430" y="188283"/>
                  </a:lnTo>
                  <a:lnTo>
                    <a:pt x="272268" y="188283"/>
                  </a:lnTo>
                  <a:lnTo>
                    <a:pt x="284106" y="188283"/>
                  </a:lnTo>
                  <a:lnTo>
                    <a:pt x="295944" y="188283"/>
                  </a:lnTo>
                  <a:lnTo>
                    <a:pt x="307782" y="188283"/>
                  </a:lnTo>
                  <a:lnTo>
                    <a:pt x="319619" y="188283"/>
                  </a:lnTo>
                  <a:lnTo>
                    <a:pt x="331457" y="188283"/>
                  </a:lnTo>
                  <a:lnTo>
                    <a:pt x="343295" y="188283"/>
                  </a:lnTo>
                  <a:lnTo>
                    <a:pt x="355133" y="188283"/>
                  </a:lnTo>
                  <a:lnTo>
                    <a:pt x="366970" y="188283"/>
                  </a:lnTo>
                  <a:lnTo>
                    <a:pt x="378808" y="188283"/>
                  </a:lnTo>
                  <a:lnTo>
                    <a:pt x="390646" y="188283"/>
                  </a:lnTo>
                  <a:lnTo>
                    <a:pt x="402484" y="188283"/>
                  </a:lnTo>
                  <a:lnTo>
                    <a:pt x="414321" y="188283"/>
                  </a:lnTo>
                  <a:lnTo>
                    <a:pt x="426159" y="188283"/>
                  </a:lnTo>
                  <a:lnTo>
                    <a:pt x="437997" y="188283"/>
                  </a:lnTo>
                  <a:lnTo>
                    <a:pt x="449835" y="188283"/>
                  </a:lnTo>
                  <a:lnTo>
                    <a:pt x="461673" y="188283"/>
                  </a:lnTo>
                  <a:lnTo>
                    <a:pt x="473510" y="188283"/>
                  </a:lnTo>
                  <a:lnTo>
                    <a:pt x="485348" y="188283"/>
                  </a:lnTo>
                  <a:lnTo>
                    <a:pt x="497186" y="188283"/>
                  </a:lnTo>
                  <a:lnTo>
                    <a:pt x="509024" y="188283"/>
                  </a:lnTo>
                  <a:lnTo>
                    <a:pt x="520861" y="188283"/>
                  </a:lnTo>
                  <a:lnTo>
                    <a:pt x="532699" y="188283"/>
                  </a:lnTo>
                  <a:lnTo>
                    <a:pt x="544537" y="188283"/>
                  </a:lnTo>
                  <a:lnTo>
                    <a:pt x="556375" y="188283"/>
                  </a:lnTo>
                  <a:lnTo>
                    <a:pt x="568213" y="188283"/>
                  </a:lnTo>
                  <a:lnTo>
                    <a:pt x="580050" y="188283"/>
                  </a:lnTo>
                  <a:lnTo>
                    <a:pt x="591888" y="188283"/>
                  </a:lnTo>
                  <a:lnTo>
                    <a:pt x="603726" y="188283"/>
                  </a:lnTo>
                  <a:lnTo>
                    <a:pt x="615564" y="188283"/>
                  </a:lnTo>
                  <a:lnTo>
                    <a:pt x="627401" y="188283"/>
                  </a:lnTo>
                  <a:lnTo>
                    <a:pt x="639239" y="188283"/>
                  </a:lnTo>
                  <a:lnTo>
                    <a:pt x="651077" y="188283"/>
                  </a:lnTo>
                  <a:lnTo>
                    <a:pt x="662915" y="188283"/>
                  </a:lnTo>
                  <a:lnTo>
                    <a:pt x="674752" y="188283"/>
                  </a:lnTo>
                  <a:lnTo>
                    <a:pt x="686590" y="188283"/>
                  </a:lnTo>
                  <a:lnTo>
                    <a:pt x="698428" y="188283"/>
                  </a:lnTo>
                  <a:lnTo>
                    <a:pt x="710266" y="188283"/>
                  </a:lnTo>
                  <a:lnTo>
                    <a:pt x="722104" y="188283"/>
                  </a:lnTo>
                  <a:lnTo>
                    <a:pt x="733941" y="188283"/>
                  </a:lnTo>
                  <a:lnTo>
                    <a:pt x="745779" y="188283"/>
                  </a:lnTo>
                  <a:lnTo>
                    <a:pt x="757617" y="188283"/>
                  </a:lnTo>
                  <a:lnTo>
                    <a:pt x="769455" y="188283"/>
                  </a:lnTo>
                  <a:lnTo>
                    <a:pt x="781292" y="188283"/>
                  </a:lnTo>
                  <a:lnTo>
                    <a:pt x="793130" y="188283"/>
                  </a:lnTo>
                  <a:lnTo>
                    <a:pt x="804968" y="188283"/>
                  </a:lnTo>
                  <a:lnTo>
                    <a:pt x="816806" y="188283"/>
                  </a:lnTo>
                  <a:lnTo>
                    <a:pt x="828643" y="188283"/>
                  </a:lnTo>
                  <a:lnTo>
                    <a:pt x="840481" y="188283"/>
                  </a:lnTo>
                  <a:lnTo>
                    <a:pt x="852319" y="188283"/>
                  </a:lnTo>
                  <a:lnTo>
                    <a:pt x="864157" y="188283"/>
                  </a:lnTo>
                  <a:lnTo>
                    <a:pt x="875995" y="188283"/>
                  </a:lnTo>
                  <a:lnTo>
                    <a:pt x="887832" y="188283"/>
                  </a:lnTo>
                  <a:lnTo>
                    <a:pt x="899670" y="188283"/>
                  </a:lnTo>
                  <a:lnTo>
                    <a:pt x="911508" y="188283"/>
                  </a:lnTo>
                  <a:lnTo>
                    <a:pt x="923346" y="188283"/>
                  </a:lnTo>
                  <a:lnTo>
                    <a:pt x="935183" y="188283"/>
                  </a:lnTo>
                  <a:lnTo>
                    <a:pt x="947021" y="188283"/>
                  </a:lnTo>
                  <a:lnTo>
                    <a:pt x="958859" y="188283"/>
                  </a:lnTo>
                  <a:lnTo>
                    <a:pt x="970697" y="188283"/>
                  </a:lnTo>
                  <a:lnTo>
                    <a:pt x="982534" y="188283"/>
                  </a:lnTo>
                  <a:lnTo>
                    <a:pt x="994372" y="188283"/>
                  </a:lnTo>
                  <a:lnTo>
                    <a:pt x="1006210" y="188283"/>
                  </a:lnTo>
                  <a:lnTo>
                    <a:pt x="1018048" y="188283"/>
                  </a:lnTo>
                  <a:lnTo>
                    <a:pt x="1029886" y="188283"/>
                  </a:lnTo>
                  <a:lnTo>
                    <a:pt x="1041723" y="188283"/>
                  </a:lnTo>
                  <a:lnTo>
                    <a:pt x="1053561" y="188283"/>
                  </a:lnTo>
                  <a:lnTo>
                    <a:pt x="1065399" y="188283"/>
                  </a:lnTo>
                  <a:lnTo>
                    <a:pt x="1077237" y="188283"/>
                  </a:lnTo>
                  <a:lnTo>
                    <a:pt x="1089074" y="188283"/>
                  </a:lnTo>
                  <a:lnTo>
                    <a:pt x="1100912" y="188283"/>
                  </a:lnTo>
                  <a:lnTo>
                    <a:pt x="1112750" y="188283"/>
                  </a:lnTo>
                  <a:lnTo>
                    <a:pt x="1124588" y="188283"/>
                  </a:lnTo>
                  <a:lnTo>
                    <a:pt x="1136426" y="188283"/>
                  </a:lnTo>
                  <a:lnTo>
                    <a:pt x="1148263" y="188283"/>
                  </a:lnTo>
                  <a:lnTo>
                    <a:pt x="1160101" y="188283"/>
                  </a:lnTo>
                  <a:lnTo>
                    <a:pt x="1171939" y="188283"/>
                  </a:lnTo>
                  <a:lnTo>
                    <a:pt x="1171939" y="188283"/>
                  </a:lnTo>
                  <a:lnTo>
                    <a:pt x="1183777" y="188283"/>
                  </a:lnTo>
                  <a:lnTo>
                    <a:pt x="1195614" y="188283"/>
                  </a:lnTo>
                  <a:lnTo>
                    <a:pt x="1207452" y="188283"/>
                  </a:lnTo>
                  <a:lnTo>
                    <a:pt x="1219290" y="188283"/>
                  </a:lnTo>
                  <a:lnTo>
                    <a:pt x="1231128" y="188283"/>
                  </a:lnTo>
                  <a:lnTo>
                    <a:pt x="1242965" y="188283"/>
                  </a:lnTo>
                  <a:lnTo>
                    <a:pt x="1254803" y="188283"/>
                  </a:lnTo>
                  <a:lnTo>
                    <a:pt x="1266641" y="188283"/>
                  </a:lnTo>
                  <a:lnTo>
                    <a:pt x="1278479" y="188283"/>
                  </a:lnTo>
                  <a:lnTo>
                    <a:pt x="1290317" y="188283"/>
                  </a:lnTo>
                  <a:lnTo>
                    <a:pt x="1302154" y="188283"/>
                  </a:lnTo>
                  <a:lnTo>
                    <a:pt x="1313992" y="188283"/>
                  </a:lnTo>
                  <a:lnTo>
                    <a:pt x="1325830" y="188283"/>
                  </a:lnTo>
                  <a:lnTo>
                    <a:pt x="1337668" y="188283"/>
                  </a:lnTo>
                  <a:lnTo>
                    <a:pt x="1349505" y="188283"/>
                  </a:lnTo>
                  <a:lnTo>
                    <a:pt x="1361343" y="188283"/>
                  </a:lnTo>
                  <a:lnTo>
                    <a:pt x="1373181" y="188283"/>
                  </a:lnTo>
                  <a:lnTo>
                    <a:pt x="1385019" y="188283"/>
                  </a:lnTo>
                  <a:lnTo>
                    <a:pt x="1396856" y="188283"/>
                  </a:lnTo>
                  <a:lnTo>
                    <a:pt x="1408694" y="188283"/>
                  </a:lnTo>
                  <a:lnTo>
                    <a:pt x="1420532" y="188283"/>
                  </a:lnTo>
                  <a:lnTo>
                    <a:pt x="1432370" y="188283"/>
                  </a:lnTo>
                  <a:lnTo>
                    <a:pt x="1444208" y="188283"/>
                  </a:lnTo>
                  <a:lnTo>
                    <a:pt x="1456045" y="188283"/>
                  </a:lnTo>
                  <a:lnTo>
                    <a:pt x="1467883" y="188283"/>
                  </a:lnTo>
                  <a:lnTo>
                    <a:pt x="1479721" y="188283"/>
                  </a:lnTo>
                  <a:lnTo>
                    <a:pt x="1491559" y="188283"/>
                  </a:lnTo>
                  <a:lnTo>
                    <a:pt x="1503396" y="188283"/>
                  </a:lnTo>
                  <a:lnTo>
                    <a:pt x="1515234" y="188283"/>
                  </a:lnTo>
                  <a:lnTo>
                    <a:pt x="1527072" y="188283"/>
                  </a:lnTo>
                  <a:lnTo>
                    <a:pt x="1538910" y="188283"/>
                  </a:lnTo>
                  <a:lnTo>
                    <a:pt x="1550748" y="188283"/>
                  </a:lnTo>
                  <a:lnTo>
                    <a:pt x="1562585" y="188283"/>
                  </a:lnTo>
                  <a:lnTo>
                    <a:pt x="1574423" y="188283"/>
                  </a:lnTo>
                  <a:lnTo>
                    <a:pt x="1586261" y="188283"/>
                  </a:lnTo>
                  <a:lnTo>
                    <a:pt x="1598099" y="188283"/>
                  </a:lnTo>
                  <a:lnTo>
                    <a:pt x="1609936" y="188283"/>
                  </a:lnTo>
                  <a:lnTo>
                    <a:pt x="1621774" y="188283"/>
                  </a:lnTo>
                  <a:lnTo>
                    <a:pt x="1633612" y="188283"/>
                  </a:lnTo>
                  <a:lnTo>
                    <a:pt x="1645450" y="188283"/>
                  </a:lnTo>
                  <a:lnTo>
                    <a:pt x="1657287" y="188283"/>
                  </a:lnTo>
                  <a:lnTo>
                    <a:pt x="1669125" y="188283"/>
                  </a:lnTo>
                  <a:lnTo>
                    <a:pt x="1680963" y="188283"/>
                  </a:lnTo>
                  <a:lnTo>
                    <a:pt x="1692801" y="188283"/>
                  </a:lnTo>
                  <a:lnTo>
                    <a:pt x="1704639" y="188283"/>
                  </a:lnTo>
                  <a:lnTo>
                    <a:pt x="1716476" y="188283"/>
                  </a:lnTo>
                  <a:lnTo>
                    <a:pt x="1728314" y="188283"/>
                  </a:lnTo>
                  <a:lnTo>
                    <a:pt x="1740152" y="188283"/>
                  </a:lnTo>
                  <a:lnTo>
                    <a:pt x="1751990" y="188283"/>
                  </a:lnTo>
                  <a:lnTo>
                    <a:pt x="1763827" y="188283"/>
                  </a:lnTo>
                  <a:lnTo>
                    <a:pt x="1775665" y="188283"/>
                  </a:lnTo>
                  <a:lnTo>
                    <a:pt x="1787503" y="188283"/>
                  </a:lnTo>
                  <a:lnTo>
                    <a:pt x="1799341" y="188283"/>
                  </a:lnTo>
                  <a:lnTo>
                    <a:pt x="1811178" y="188283"/>
                  </a:lnTo>
                  <a:lnTo>
                    <a:pt x="1823016" y="188283"/>
                  </a:lnTo>
                  <a:lnTo>
                    <a:pt x="1834854" y="188283"/>
                  </a:lnTo>
                  <a:lnTo>
                    <a:pt x="1846692" y="188283"/>
                  </a:lnTo>
                  <a:lnTo>
                    <a:pt x="1858530" y="188283"/>
                  </a:lnTo>
                  <a:lnTo>
                    <a:pt x="1870367" y="188283"/>
                  </a:lnTo>
                  <a:lnTo>
                    <a:pt x="1882205" y="188283"/>
                  </a:lnTo>
                  <a:lnTo>
                    <a:pt x="1894043" y="188283"/>
                  </a:lnTo>
                  <a:lnTo>
                    <a:pt x="1905881" y="188283"/>
                  </a:lnTo>
                  <a:lnTo>
                    <a:pt x="1917718" y="188283"/>
                  </a:lnTo>
                  <a:lnTo>
                    <a:pt x="1929556" y="188283"/>
                  </a:lnTo>
                  <a:lnTo>
                    <a:pt x="1941394" y="188283"/>
                  </a:lnTo>
                  <a:lnTo>
                    <a:pt x="1953232" y="188283"/>
                  </a:lnTo>
                  <a:lnTo>
                    <a:pt x="1965069" y="188283"/>
                  </a:lnTo>
                  <a:lnTo>
                    <a:pt x="1976907" y="188283"/>
                  </a:lnTo>
                  <a:lnTo>
                    <a:pt x="1988745" y="188283"/>
                  </a:lnTo>
                  <a:lnTo>
                    <a:pt x="2000583" y="188283"/>
                  </a:lnTo>
                  <a:lnTo>
                    <a:pt x="2012421" y="188283"/>
                  </a:lnTo>
                  <a:lnTo>
                    <a:pt x="2024258" y="188283"/>
                  </a:lnTo>
                  <a:lnTo>
                    <a:pt x="2036096" y="188283"/>
                  </a:lnTo>
                  <a:lnTo>
                    <a:pt x="2047934" y="188283"/>
                  </a:lnTo>
                  <a:lnTo>
                    <a:pt x="2059772" y="188283"/>
                  </a:lnTo>
                  <a:lnTo>
                    <a:pt x="2071609" y="188283"/>
                  </a:lnTo>
                  <a:lnTo>
                    <a:pt x="2083447" y="188283"/>
                  </a:lnTo>
                  <a:lnTo>
                    <a:pt x="2095285" y="188283"/>
                  </a:lnTo>
                  <a:lnTo>
                    <a:pt x="2107123" y="188283"/>
                  </a:lnTo>
                  <a:lnTo>
                    <a:pt x="2118961" y="188283"/>
                  </a:lnTo>
                  <a:lnTo>
                    <a:pt x="2130798" y="188283"/>
                  </a:lnTo>
                  <a:lnTo>
                    <a:pt x="2142636" y="188283"/>
                  </a:lnTo>
                  <a:lnTo>
                    <a:pt x="2154474" y="188283"/>
                  </a:lnTo>
                  <a:lnTo>
                    <a:pt x="2166312" y="188283"/>
                  </a:lnTo>
                  <a:lnTo>
                    <a:pt x="2178149" y="188283"/>
                  </a:lnTo>
                  <a:lnTo>
                    <a:pt x="2189987" y="188283"/>
                  </a:lnTo>
                  <a:lnTo>
                    <a:pt x="2201825" y="188283"/>
                  </a:lnTo>
                  <a:lnTo>
                    <a:pt x="2213663" y="188283"/>
                  </a:lnTo>
                  <a:lnTo>
                    <a:pt x="2225500" y="188283"/>
                  </a:lnTo>
                  <a:lnTo>
                    <a:pt x="2237338" y="188283"/>
                  </a:lnTo>
                  <a:lnTo>
                    <a:pt x="2249176" y="188283"/>
                  </a:lnTo>
                  <a:lnTo>
                    <a:pt x="2261014" y="188283"/>
                  </a:lnTo>
                  <a:lnTo>
                    <a:pt x="2272852" y="188283"/>
                  </a:lnTo>
                  <a:lnTo>
                    <a:pt x="2284689" y="188283"/>
                  </a:lnTo>
                  <a:lnTo>
                    <a:pt x="2296527" y="188283"/>
                  </a:lnTo>
                  <a:lnTo>
                    <a:pt x="2308365" y="188283"/>
                  </a:lnTo>
                  <a:lnTo>
                    <a:pt x="2320203" y="188283"/>
                  </a:lnTo>
                  <a:lnTo>
                    <a:pt x="2332040" y="188283"/>
                  </a:lnTo>
                  <a:lnTo>
                    <a:pt x="2343878" y="188283"/>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56" name="pl56"/>
            <p:cNvSpPr/>
            <p:nvPr/>
          </p:nvSpPr>
          <p:spPr>
            <a:xfrm>
              <a:off x="2482252" y="3165293"/>
              <a:ext cx="4687757" cy="564914"/>
            </a:xfrm>
            <a:custGeom>
              <a:avLst/>
              <a:pathLst>
                <a:path w="4687757" h="564914">
                  <a:moveTo>
                    <a:pt x="0" y="0"/>
                  </a:moveTo>
                  <a:lnTo>
                    <a:pt x="11837" y="11"/>
                  </a:lnTo>
                  <a:lnTo>
                    <a:pt x="23675" y="24"/>
                  </a:lnTo>
                  <a:lnTo>
                    <a:pt x="35513" y="39"/>
                  </a:lnTo>
                  <a:lnTo>
                    <a:pt x="47351" y="57"/>
                  </a:lnTo>
                  <a:lnTo>
                    <a:pt x="59188" y="78"/>
                  </a:lnTo>
                  <a:lnTo>
                    <a:pt x="71026" y="103"/>
                  </a:lnTo>
                  <a:lnTo>
                    <a:pt x="82864" y="132"/>
                  </a:lnTo>
                  <a:lnTo>
                    <a:pt x="94702" y="166"/>
                  </a:lnTo>
                  <a:lnTo>
                    <a:pt x="106539" y="207"/>
                  </a:lnTo>
                  <a:lnTo>
                    <a:pt x="118377" y="254"/>
                  </a:lnTo>
                  <a:lnTo>
                    <a:pt x="130215" y="309"/>
                  </a:lnTo>
                  <a:lnTo>
                    <a:pt x="142053" y="375"/>
                  </a:lnTo>
                  <a:lnTo>
                    <a:pt x="153891" y="451"/>
                  </a:lnTo>
                  <a:lnTo>
                    <a:pt x="165728" y="541"/>
                  </a:lnTo>
                  <a:lnTo>
                    <a:pt x="177566" y="647"/>
                  </a:lnTo>
                  <a:lnTo>
                    <a:pt x="189404" y="771"/>
                  </a:lnTo>
                  <a:lnTo>
                    <a:pt x="201242" y="917"/>
                  </a:lnTo>
                  <a:lnTo>
                    <a:pt x="213079" y="1088"/>
                  </a:lnTo>
                  <a:lnTo>
                    <a:pt x="224917" y="1289"/>
                  </a:lnTo>
                  <a:lnTo>
                    <a:pt x="236755" y="1524"/>
                  </a:lnTo>
                  <a:lnTo>
                    <a:pt x="248593" y="1800"/>
                  </a:lnTo>
                  <a:lnTo>
                    <a:pt x="260430" y="2123"/>
                  </a:lnTo>
                  <a:lnTo>
                    <a:pt x="272268" y="2501"/>
                  </a:lnTo>
                  <a:lnTo>
                    <a:pt x="284106" y="2943"/>
                  </a:lnTo>
                  <a:lnTo>
                    <a:pt x="295944" y="3461"/>
                  </a:lnTo>
                  <a:lnTo>
                    <a:pt x="307782" y="4066"/>
                  </a:lnTo>
                  <a:lnTo>
                    <a:pt x="319619" y="4771"/>
                  </a:lnTo>
                  <a:lnTo>
                    <a:pt x="331457" y="5594"/>
                  </a:lnTo>
                  <a:lnTo>
                    <a:pt x="343295" y="6552"/>
                  </a:lnTo>
                  <a:lnTo>
                    <a:pt x="355133" y="7665"/>
                  </a:lnTo>
                  <a:lnTo>
                    <a:pt x="366970" y="8955"/>
                  </a:lnTo>
                  <a:lnTo>
                    <a:pt x="378808" y="10449"/>
                  </a:lnTo>
                  <a:lnTo>
                    <a:pt x="390646" y="12173"/>
                  </a:lnTo>
                  <a:lnTo>
                    <a:pt x="402484" y="14157"/>
                  </a:lnTo>
                  <a:lnTo>
                    <a:pt x="414321" y="16433"/>
                  </a:lnTo>
                  <a:lnTo>
                    <a:pt x="426159" y="19034"/>
                  </a:lnTo>
                  <a:lnTo>
                    <a:pt x="437997" y="21991"/>
                  </a:lnTo>
                  <a:lnTo>
                    <a:pt x="449835" y="25338"/>
                  </a:lnTo>
                  <a:lnTo>
                    <a:pt x="461673" y="29104"/>
                  </a:lnTo>
                  <a:lnTo>
                    <a:pt x="473510" y="33314"/>
                  </a:lnTo>
                  <a:lnTo>
                    <a:pt x="485348" y="37986"/>
                  </a:lnTo>
                  <a:lnTo>
                    <a:pt x="497186" y="43129"/>
                  </a:lnTo>
                  <a:lnTo>
                    <a:pt x="509024" y="48742"/>
                  </a:lnTo>
                  <a:lnTo>
                    <a:pt x="520861" y="54809"/>
                  </a:lnTo>
                  <a:lnTo>
                    <a:pt x="532699" y="61299"/>
                  </a:lnTo>
                  <a:lnTo>
                    <a:pt x="544537" y="68163"/>
                  </a:lnTo>
                  <a:lnTo>
                    <a:pt x="556375" y="75339"/>
                  </a:lnTo>
                  <a:lnTo>
                    <a:pt x="568213" y="82750"/>
                  </a:lnTo>
                  <a:lnTo>
                    <a:pt x="580050" y="90307"/>
                  </a:lnTo>
                  <a:lnTo>
                    <a:pt x="591888" y="97913"/>
                  </a:lnTo>
                  <a:lnTo>
                    <a:pt x="603726" y="105469"/>
                  </a:lnTo>
                  <a:lnTo>
                    <a:pt x="615564" y="112880"/>
                  </a:lnTo>
                  <a:lnTo>
                    <a:pt x="627401" y="120056"/>
                  </a:lnTo>
                  <a:lnTo>
                    <a:pt x="639239" y="126921"/>
                  </a:lnTo>
                  <a:lnTo>
                    <a:pt x="651077" y="133410"/>
                  </a:lnTo>
                  <a:lnTo>
                    <a:pt x="662915" y="139477"/>
                  </a:lnTo>
                  <a:lnTo>
                    <a:pt x="674752" y="145090"/>
                  </a:lnTo>
                  <a:lnTo>
                    <a:pt x="686590" y="150234"/>
                  </a:lnTo>
                  <a:lnTo>
                    <a:pt x="698428" y="154906"/>
                  </a:lnTo>
                  <a:lnTo>
                    <a:pt x="710266" y="159115"/>
                  </a:lnTo>
                  <a:lnTo>
                    <a:pt x="722104" y="162881"/>
                  </a:lnTo>
                  <a:lnTo>
                    <a:pt x="733941" y="166228"/>
                  </a:lnTo>
                  <a:lnTo>
                    <a:pt x="745779" y="169186"/>
                  </a:lnTo>
                  <a:lnTo>
                    <a:pt x="757617" y="171786"/>
                  </a:lnTo>
                  <a:lnTo>
                    <a:pt x="769455" y="174062"/>
                  </a:lnTo>
                  <a:lnTo>
                    <a:pt x="781292" y="176046"/>
                  </a:lnTo>
                  <a:lnTo>
                    <a:pt x="793130" y="177771"/>
                  </a:lnTo>
                  <a:lnTo>
                    <a:pt x="804968" y="179264"/>
                  </a:lnTo>
                  <a:lnTo>
                    <a:pt x="816806" y="180555"/>
                  </a:lnTo>
                  <a:lnTo>
                    <a:pt x="828643" y="181668"/>
                  </a:lnTo>
                  <a:lnTo>
                    <a:pt x="840481" y="182625"/>
                  </a:lnTo>
                  <a:lnTo>
                    <a:pt x="852319" y="183448"/>
                  </a:lnTo>
                  <a:lnTo>
                    <a:pt x="864157" y="184154"/>
                  </a:lnTo>
                  <a:lnTo>
                    <a:pt x="875995" y="184758"/>
                  </a:lnTo>
                  <a:lnTo>
                    <a:pt x="887832" y="185276"/>
                  </a:lnTo>
                  <a:lnTo>
                    <a:pt x="899670" y="185719"/>
                  </a:lnTo>
                  <a:lnTo>
                    <a:pt x="911508" y="186097"/>
                  </a:lnTo>
                  <a:lnTo>
                    <a:pt x="923346" y="186420"/>
                  </a:lnTo>
                  <a:lnTo>
                    <a:pt x="935183" y="186696"/>
                  </a:lnTo>
                  <a:lnTo>
                    <a:pt x="947021" y="186931"/>
                  </a:lnTo>
                  <a:lnTo>
                    <a:pt x="958859" y="187131"/>
                  </a:lnTo>
                  <a:lnTo>
                    <a:pt x="970697" y="187302"/>
                  </a:lnTo>
                  <a:lnTo>
                    <a:pt x="982534" y="187448"/>
                  </a:lnTo>
                  <a:lnTo>
                    <a:pt x="994372" y="187572"/>
                  </a:lnTo>
                  <a:lnTo>
                    <a:pt x="1006210" y="187678"/>
                  </a:lnTo>
                  <a:lnTo>
                    <a:pt x="1018048" y="187768"/>
                  </a:lnTo>
                  <a:lnTo>
                    <a:pt x="1029886" y="187845"/>
                  </a:lnTo>
                  <a:lnTo>
                    <a:pt x="1041723" y="187910"/>
                  </a:lnTo>
                  <a:lnTo>
                    <a:pt x="1053561" y="187966"/>
                  </a:lnTo>
                  <a:lnTo>
                    <a:pt x="1065399" y="188013"/>
                  </a:lnTo>
                  <a:lnTo>
                    <a:pt x="1077237" y="188053"/>
                  </a:lnTo>
                  <a:lnTo>
                    <a:pt x="1089074" y="188088"/>
                  </a:lnTo>
                  <a:lnTo>
                    <a:pt x="1100912" y="188117"/>
                  </a:lnTo>
                  <a:lnTo>
                    <a:pt x="1112750" y="188142"/>
                  </a:lnTo>
                  <a:lnTo>
                    <a:pt x="1124588" y="188163"/>
                  </a:lnTo>
                  <a:lnTo>
                    <a:pt x="1136426" y="188181"/>
                  </a:lnTo>
                  <a:lnTo>
                    <a:pt x="1148263" y="188196"/>
                  </a:lnTo>
                  <a:lnTo>
                    <a:pt x="1160101" y="188209"/>
                  </a:lnTo>
                  <a:lnTo>
                    <a:pt x="1171939" y="188220"/>
                  </a:lnTo>
                  <a:lnTo>
                    <a:pt x="1171939" y="188346"/>
                  </a:lnTo>
                  <a:lnTo>
                    <a:pt x="1183777" y="188357"/>
                  </a:lnTo>
                  <a:lnTo>
                    <a:pt x="1195614" y="188370"/>
                  </a:lnTo>
                  <a:lnTo>
                    <a:pt x="1207452" y="188386"/>
                  </a:lnTo>
                  <a:lnTo>
                    <a:pt x="1219290" y="188404"/>
                  </a:lnTo>
                  <a:lnTo>
                    <a:pt x="1231128" y="188425"/>
                  </a:lnTo>
                  <a:lnTo>
                    <a:pt x="1242965" y="188450"/>
                  </a:lnTo>
                  <a:lnTo>
                    <a:pt x="1254803" y="188479"/>
                  </a:lnTo>
                  <a:lnTo>
                    <a:pt x="1266641" y="188513"/>
                  </a:lnTo>
                  <a:lnTo>
                    <a:pt x="1278479" y="188553"/>
                  </a:lnTo>
                  <a:lnTo>
                    <a:pt x="1290317" y="188601"/>
                  </a:lnTo>
                  <a:lnTo>
                    <a:pt x="1302154" y="188656"/>
                  </a:lnTo>
                  <a:lnTo>
                    <a:pt x="1313992" y="188722"/>
                  </a:lnTo>
                  <a:lnTo>
                    <a:pt x="1325830" y="188798"/>
                  </a:lnTo>
                  <a:lnTo>
                    <a:pt x="1337668" y="188888"/>
                  </a:lnTo>
                  <a:lnTo>
                    <a:pt x="1349505" y="188994"/>
                  </a:lnTo>
                  <a:lnTo>
                    <a:pt x="1361343" y="189118"/>
                  </a:lnTo>
                  <a:lnTo>
                    <a:pt x="1373181" y="189264"/>
                  </a:lnTo>
                  <a:lnTo>
                    <a:pt x="1385019" y="189435"/>
                  </a:lnTo>
                  <a:lnTo>
                    <a:pt x="1396856" y="189635"/>
                  </a:lnTo>
                  <a:lnTo>
                    <a:pt x="1408694" y="189871"/>
                  </a:lnTo>
                  <a:lnTo>
                    <a:pt x="1420532" y="190146"/>
                  </a:lnTo>
                  <a:lnTo>
                    <a:pt x="1432370" y="190469"/>
                  </a:lnTo>
                  <a:lnTo>
                    <a:pt x="1444208" y="190848"/>
                  </a:lnTo>
                  <a:lnTo>
                    <a:pt x="1456045" y="191290"/>
                  </a:lnTo>
                  <a:lnTo>
                    <a:pt x="1467883" y="191808"/>
                  </a:lnTo>
                  <a:lnTo>
                    <a:pt x="1479721" y="192413"/>
                  </a:lnTo>
                  <a:lnTo>
                    <a:pt x="1491559" y="193118"/>
                  </a:lnTo>
                  <a:lnTo>
                    <a:pt x="1503396" y="193941"/>
                  </a:lnTo>
                  <a:lnTo>
                    <a:pt x="1515234" y="194899"/>
                  </a:lnTo>
                  <a:lnTo>
                    <a:pt x="1527072" y="196011"/>
                  </a:lnTo>
                  <a:lnTo>
                    <a:pt x="1538910" y="197302"/>
                  </a:lnTo>
                  <a:lnTo>
                    <a:pt x="1550748" y="198796"/>
                  </a:lnTo>
                  <a:lnTo>
                    <a:pt x="1562585" y="200520"/>
                  </a:lnTo>
                  <a:lnTo>
                    <a:pt x="1574423" y="202504"/>
                  </a:lnTo>
                  <a:lnTo>
                    <a:pt x="1586261" y="204780"/>
                  </a:lnTo>
                  <a:lnTo>
                    <a:pt x="1598099" y="207381"/>
                  </a:lnTo>
                  <a:lnTo>
                    <a:pt x="1609936" y="210338"/>
                  </a:lnTo>
                  <a:lnTo>
                    <a:pt x="1621774" y="213685"/>
                  </a:lnTo>
                  <a:lnTo>
                    <a:pt x="1633612" y="217451"/>
                  </a:lnTo>
                  <a:lnTo>
                    <a:pt x="1645450" y="221660"/>
                  </a:lnTo>
                  <a:lnTo>
                    <a:pt x="1657287" y="226332"/>
                  </a:lnTo>
                  <a:lnTo>
                    <a:pt x="1669125" y="231476"/>
                  </a:lnTo>
                  <a:lnTo>
                    <a:pt x="1680963" y="237089"/>
                  </a:lnTo>
                  <a:lnTo>
                    <a:pt x="1692801" y="243156"/>
                  </a:lnTo>
                  <a:lnTo>
                    <a:pt x="1704639" y="249645"/>
                  </a:lnTo>
                  <a:lnTo>
                    <a:pt x="1716476" y="256510"/>
                  </a:lnTo>
                  <a:lnTo>
                    <a:pt x="1728314" y="263686"/>
                  </a:lnTo>
                  <a:lnTo>
                    <a:pt x="1740152" y="271097"/>
                  </a:lnTo>
                  <a:lnTo>
                    <a:pt x="1751990" y="278654"/>
                  </a:lnTo>
                  <a:lnTo>
                    <a:pt x="1763827" y="286259"/>
                  </a:lnTo>
                  <a:lnTo>
                    <a:pt x="1775665" y="293816"/>
                  </a:lnTo>
                  <a:lnTo>
                    <a:pt x="1787503" y="301227"/>
                  </a:lnTo>
                  <a:lnTo>
                    <a:pt x="1799341" y="308403"/>
                  </a:lnTo>
                  <a:lnTo>
                    <a:pt x="1811178" y="315268"/>
                  </a:lnTo>
                  <a:lnTo>
                    <a:pt x="1823016" y="321757"/>
                  </a:lnTo>
                  <a:lnTo>
                    <a:pt x="1834854" y="327824"/>
                  </a:lnTo>
                  <a:lnTo>
                    <a:pt x="1846692" y="333437"/>
                  </a:lnTo>
                  <a:lnTo>
                    <a:pt x="1858530" y="338581"/>
                  </a:lnTo>
                  <a:lnTo>
                    <a:pt x="1870367" y="343253"/>
                  </a:lnTo>
                  <a:lnTo>
                    <a:pt x="1882205" y="347462"/>
                  </a:lnTo>
                  <a:lnTo>
                    <a:pt x="1894043" y="351228"/>
                  </a:lnTo>
                  <a:lnTo>
                    <a:pt x="1905881" y="354575"/>
                  </a:lnTo>
                  <a:lnTo>
                    <a:pt x="1917718" y="357533"/>
                  </a:lnTo>
                  <a:lnTo>
                    <a:pt x="1929556" y="360133"/>
                  </a:lnTo>
                  <a:lnTo>
                    <a:pt x="1941394" y="362409"/>
                  </a:lnTo>
                  <a:lnTo>
                    <a:pt x="1953232" y="364393"/>
                  </a:lnTo>
                  <a:lnTo>
                    <a:pt x="1965069" y="366117"/>
                  </a:lnTo>
                  <a:lnTo>
                    <a:pt x="1976907" y="367611"/>
                  </a:lnTo>
                  <a:lnTo>
                    <a:pt x="1988745" y="368902"/>
                  </a:lnTo>
                  <a:lnTo>
                    <a:pt x="2000583" y="370015"/>
                  </a:lnTo>
                  <a:lnTo>
                    <a:pt x="2012421" y="370972"/>
                  </a:lnTo>
                  <a:lnTo>
                    <a:pt x="2024258" y="371795"/>
                  </a:lnTo>
                  <a:lnTo>
                    <a:pt x="2036096" y="372501"/>
                  </a:lnTo>
                  <a:lnTo>
                    <a:pt x="2047934" y="373105"/>
                  </a:lnTo>
                  <a:lnTo>
                    <a:pt x="2059772" y="373623"/>
                  </a:lnTo>
                  <a:lnTo>
                    <a:pt x="2071609" y="374066"/>
                  </a:lnTo>
                  <a:lnTo>
                    <a:pt x="2083447" y="374444"/>
                  </a:lnTo>
                  <a:lnTo>
                    <a:pt x="2095285" y="374767"/>
                  </a:lnTo>
                  <a:lnTo>
                    <a:pt x="2107123" y="375042"/>
                  </a:lnTo>
                  <a:lnTo>
                    <a:pt x="2118961" y="375278"/>
                  </a:lnTo>
                  <a:lnTo>
                    <a:pt x="2130798" y="375478"/>
                  </a:lnTo>
                  <a:lnTo>
                    <a:pt x="2142636" y="375649"/>
                  </a:lnTo>
                  <a:lnTo>
                    <a:pt x="2154474" y="375795"/>
                  </a:lnTo>
                  <a:lnTo>
                    <a:pt x="2166312" y="375919"/>
                  </a:lnTo>
                  <a:lnTo>
                    <a:pt x="2178149" y="376025"/>
                  </a:lnTo>
                  <a:lnTo>
                    <a:pt x="2189987" y="376115"/>
                  </a:lnTo>
                  <a:lnTo>
                    <a:pt x="2201825" y="376192"/>
                  </a:lnTo>
                  <a:lnTo>
                    <a:pt x="2213663" y="376257"/>
                  </a:lnTo>
                  <a:lnTo>
                    <a:pt x="2225500" y="376312"/>
                  </a:lnTo>
                  <a:lnTo>
                    <a:pt x="2237338" y="376360"/>
                  </a:lnTo>
                  <a:lnTo>
                    <a:pt x="2249176" y="376400"/>
                  </a:lnTo>
                  <a:lnTo>
                    <a:pt x="2261014" y="376434"/>
                  </a:lnTo>
                  <a:lnTo>
                    <a:pt x="2272852" y="376463"/>
                  </a:lnTo>
                  <a:lnTo>
                    <a:pt x="2284689" y="376488"/>
                  </a:lnTo>
                  <a:lnTo>
                    <a:pt x="2296527" y="376509"/>
                  </a:lnTo>
                  <a:lnTo>
                    <a:pt x="2308365" y="376527"/>
                  </a:lnTo>
                  <a:lnTo>
                    <a:pt x="2320203" y="376543"/>
                  </a:lnTo>
                  <a:lnTo>
                    <a:pt x="2332040" y="376556"/>
                  </a:lnTo>
                  <a:lnTo>
                    <a:pt x="2343878" y="376567"/>
                  </a:lnTo>
                  <a:lnTo>
                    <a:pt x="2343878" y="376630"/>
                  </a:lnTo>
                  <a:lnTo>
                    <a:pt x="2355716" y="376630"/>
                  </a:lnTo>
                  <a:lnTo>
                    <a:pt x="2367554" y="376630"/>
                  </a:lnTo>
                  <a:lnTo>
                    <a:pt x="2379391" y="376630"/>
                  </a:lnTo>
                  <a:lnTo>
                    <a:pt x="2391229" y="376630"/>
                  </a:lnTo>
                  <a:lnTo>
                    <a:pt x="2403067" y="376630"/>
                  </a:lnTo>
                  <a:lnTo>
                    <a:pt x="2414905" y="376630"/>
                  </a:lnTo>
                  <a:lnTo>
                    <a:pt x="2426743" y="376630"/>
                  </a:lnTo>
                  <a:lnTo>
                    <a:pt x="2438580" y="376630"/>
                  </a:lnTo>
                  <a:lnTo>
                    <a:pt x="2450418" y="376630"/>
                  </a:lnTo>
                  <a:lnTo>
                    <a:pt x="2462256" y="376630"/>
                  </a:lnTo>
                  <a:lnTo>
                    <a:pt x="2474094" y="376630"/>
                  </a:lnTo>
                  <a:lnTo>
                    <a:pt x="2485931" y="376630"/>
                  </a:lnTo>
                  <a:lnTo>
                    <a:pt x="2497769" y="376630"/>
                  </a:lnTo>
                  <a:lnTo>
                    <a:pt x="2509607" y="376630"/>
                  </a:lnTo>
                  <a:lnTo>
                    <a:pt x="2521445" y="376630"/>
                  </a:lnTo>
                  <a:lnTo>
                    <a:pt x="2533283" y="376630"/>
                  </a:lnTo>
                  <a:lnTo>
                    <a:pt x="2545120" y="376630"/>
                  </a:lnTo>
                  <a:lnTo>
                    <a:pt x="2556958" y="376630"/>
                  </a:lnTo>
                  <a:lnTo>
                    <a:pt x="2568796" y="376630"/>
                  </a:lnTo>
                  <a:lnTo>
                    <a:pt x="2580634" y="376630"/>
                  </a:lnTo>
                  <a:lnTo>
                    <a:pt x="2592471" y="376630"/>
                  </a:lnTo>
                  <a:lnTo>
                    <a:pt x="2604309" y="376630"/>
                  </a:lnTo>
                  <a:lnTo>
                    <a:pt x="2616147" y="376630"/>
                  </a:lnTo>
                  <a:lnTo>
                    <a:pt x="2627985" y="376630"/>
                  </a:lnTo>
                  <a:lnTo>
                    <a:pt x="2639822" y="376630"/>
                  </a:lnTo>
                  <a:lnTo>
                    <a:pt x="2651660" y="376630"/>
                  </a:lnTo>
                  <a:lnTo>
                    <a:pt x="2663498" y="376630"/>
                  </a:lnTo>
                  <a:lnTo>
                    <a:pt x="2675336" y="376630"/>
                  </a:lnTo>
                  <a:lnTo>
                    <a:pt x="2687174" y="376630"/>
                  </a:lnTo>
                  <a:lnTo>
                    <a:pt x="2699011" y="376630"/>
                  </a:lnTo>
                  <a:lnTo>
                    <a:pt x="2710849" y="376630"/>
                  </a:lnTo>
                  <a:lnTo>
                    <a:pt x="2722687" y="376630"/>
                  </a:lnTo>
                  <a:lnTo>
                    <a:pt x="2734525" y="376630"/>
                  </a:lnTo>
                  <a:lnTo>
                    <a:pt x="2746362" y="376630"/>
                  </a:lnTo>
                  <a:lnTo>
                    <a:pt x="2758200" y="376630"/>
                  </a:lnTo>
                  <a:lnTo>
                    <a:pt x="2770038" y="376630"/>
                  </a:lnTo>
                  <a:lnTo>
                    <a:pt x="2781876" y="376630"/>
                  </a:lnTo>
                  <a:lnTo>
                    <a:pt x="2793713" y="376630"/>
                  </a:lnTo>
                  <a:lnTo>
                    <a:pt x="2805551" y="376630"/>
                  </a:lnTo>
                  <a:lnTo>
                    <a:pt x="2817389" y="376630"/>
                  </a:lnTo>
                  <a:lnTo>
                    <a:pt x="2829227" y="376630"/>
                  </a:lnTo>
                  <a:lnTo>
                    <a:pt x="2841065" y="376630"/>
                  </a:lnTo>
                  <a:lnTo>
                    <a:pt x="2852902" y="376630"/>
                  </a:lnTo>
                  <a:lnTo>
                    <a:pt x="2864740" y="376630"/>
                  </a:lnTo>
                  <a:lnTo>
                    <a:pt x="2876578" y="376630"/>
                  </a:lnTo>
                  <a:lnTo>
                    <a:pt x="2888416" y="376630"/>
                  </a:lnTo>
                  <a:lnTo>
                    <a:pt x="2900253" y="376630"/>
                  </a:lnTo>
                  <a:lnTo>
                    <a:pt x="2912091" y="376630"/>
                  </a:lnTo>
                  <a:lnTo>
                    <a:pt x="2923929" y="376630"/>
                  </a:lnTo>
                  <a:lnTo>
                    <a:pt x="2935767" y="376630"/>
                  </a:lnTo>
                  <a:lnTo>
                    <a:pt x="2947604" y="376630"/>
                  </a:lnTo>
                  <a:lnTo>
                    <a:pt x="2959442" y="376630"/>
                  </a:lnTo>
                  <a:lnTo>
                    <a:pt x="2971280" y="376630"/>
                  </a:lnTo>
                  <a:lnTo>
                    <a:pt x="2983118" y="376630"/>
                  </a:lnTo>
                  <a:lnTo>
                    <a:pt x="2994956" y="376630"/>
                  </a:lnTo>
                  <a:lnTo>
                    <a:pt x="3006793" y="376630"/>
                  </a:lnTo>
                  <a:lnTo>
                    <a:pt x="3018631" y="376630"/>
                  </a:lnTo>
                  <a:lnTo>
                    <a:pt x="3030469" y="376630"/>
                  </a:lnTo>
                  <a:lnTo>
                    <a:pt x="3042307" y="376630"/>
                  </a:lnTo>
                  <a:lnTo>
                    <a:pt x="3054144" y="376630"/>
                  </a:lnTo>
                  <a:lnTo>
                    <a:pt x="3065982" y="376630"/>
                  </a:lnTo>
                  <a:lnTo>
                    <a:pt x="3077820" y="376630"/>
                  </a:lnTo>
                  <a:lnTo>
                    <a:pt x="3089658" y="376630"/>
                  </a:lnTo>
                  <a:lnTo>
                    <a:pt x="3101496" y="376630"/>
                  </a:lnTo>
                  <a:lnTo>
                    <a:pt x="3113333" y="376630"/>
                  </a:lnTo>
                  <a:lnTo>
                    <a:pt x="3125171" y="376630"/>
                  </a:lnTo>
                  <a:lnTo>
                    <a:pt x="3137009" y="376630"/>
                  </a:lnTo>
                  <a:lnTo>
                    <a:pt x="3148847" y="376630"/>
                  </a:lnTo>
                  <a:lnTo>
                    <a:pt x="3160684" y="376630"/>
                  </a:lnTo>
                  <a:lnTo>
                    <a:pt x="3172522" y="376630"/>
                  </a:lnTo>
                  <a:lnTo>
                    <a:pt x="3184360" y="376630"/>
                  </a:lnTo>
                  <a:lnTo>
                    <a:pt x="3196198" y="376630"/>
                  </a:lnTo>
                  <a:lnTo>
                    <a:pt x="3208035" y="376630"/>
                  </a:lnTo>
                  <a:lnTo>
                    <a:pt x="3219873" y="376630"/>
                  </a:lnTo>
                  <a:lnTo>
                    <a:pt x="3231711" y="376630"/>
                  </a:lnTo>
                  <a:lnTo>
                    <a:pt x="3243549" y="376630"/>
                  </a:lnTo>
                  <a:lnTo>
                    <a:pt x="3255387" y="376630"/>
                  </a:lnTo>
                  <a:lnTo>
                    <a:pt x="3267224" y="376630"/>
                  </a:lnTo>
                  <a:lnTo>
                    <a:pt x="3279062" y="376630"/>
                  </a:lnTo>
                  <a:lnTo>
                    <a:pt x="3290900" y="376630"/>
                  </a:lnTo>
                  <a:lnTo>
                    <a:pt x="3302738" y="376630"/>
                  </a:lnTo>
                  <a:lnTo>
                    <a:pt x="3314575" y="376630"/>
                  </a:lnTo>
                  <a:lnTo>
                    <a:pt x="3326413" y="376630"/>
                  </a:lnTo>
                  <a:lnTo>
                    <a:pt x="3338251" y="376630"/>
                  </a:lnTo>
                  <a:lnTo>
                    <a:pt x="3350089" y="376630"/>
                  </a:lnTo>
                  <a:lnTo>
                    <a:pt x="3361926" y="376630"/>
                  </a:lnTo>
                  <a:lnTo>
                    <a:pt x="3373764" y="376630"/>
                  </a:lnTo>
                  <a:lnTo>
                    <a:pt x="3385602" y="376630"/>
                  </a:lnTo>
                  <a:lnTo>
                    <a:pt x="3397440" y="376630"/>
                  </a:lnTo>
                  <a:lnTo>
                    <a:pt x="3409278" y="376630"/>
                  </a:lnTo>
                  <a:lnTo>
                    <a:pt x="3421115" y="376630"/>
                  </a:lnTo>
                  <a:lnTo>
                    <a:pt x="3432953" y="376630"/>
                  </a:lnTo>
                  <a:lnTo>
                    <a:pt x="3444791" y="376630"/>
                  </a:lnTo>
                  <a:lnTo>
                    <a:pt x="3456629" y="376630"/>
                  </a:lnTo>
                  <a:lnTo>
                    <a:pt x="3468466" y="376630"/>
                  </a:lnTo>
                  <a:lnTo>
                    <a:pt x="3480304" y="376630"/>
                  </a:lnTo>
                  <a:lnTo>
                    <a:pt x="3492142" y="376630"/>
                  </a:lnTo>
                  <a:lnTo>
                    <a:pt x="3503980" y="376630"/>
                  </a:lnTo>
                  <a:lnTo>
                    <a:pt x="3515818" y="376630"/>
                  </a:lnTo>
                  <a:lnTo>
                    <a:pt x="3515818" y="376693"/>
                  </a:lnTo>
                  <a:lnTo>
                    <a:pt x="3527655" y="376704"/>
                  </a:lnTo>
                  <a:lnTo>
                    <a:pt x="3539493" y="376717"/>
                  </a:lnTo>
                  <a:lnTo>
                    <a:pt x="3551331" y="376733"/>
                  </a:lnTo>
                  <a:lnTo>
                    <a:pt x="3563169" y="376750"/>
                  </a:lnTo>
                  <a:lnTo>
                    <a:pt x="3575006" y="376772"/>
                  </a:lnTo>
                  <a:lnTo>
                    <a:pt x="3586844" y="376796"/>
                  </a:lnTo>
                  <a:lnTo>
                    <a:pt x="3598682" y="376826"/>
                  </a:lnTo>
                  <a:lnTo>
                    <a:pt x="3610520" y="376860"/>
                  </a:lnTo>
                  <a:lnTo>
                    <a:pt x="3622357" y="376900"/>
                  </a:lnTo>
                  <a:lnTo>
                    <a:pt x="3634195" y="376947"/>
                  </a:lnTo>
                  <a:lnTo>
                    <a:pt x="3646033" y="377003"/>
                  </a:lnTo>
                  <a:lnTo>
                    <a:pt x="3657871" y="377068"/>
                  </a:lnTo>
                  <a:lnTo>
                    <a:pt x="3669709" y="377145"/>
                  </a:lnTo>
                  <a:lnTo>
                    <a:pt x="3681546" y="377235"/>
                  </a:lnTo>
                  <a:lnTo>
                    <a:pt x="3693384" y="377341"/>
                  </a:lnTo>
                  <a:lnTo>
                    <a:pt x="3705222" y="377465"/>
                  </a:lnTo>
                  <a:lnTo>
                    <a:pt x="3717060" y="377611"/>
                  </a:lnTo>
                  <a:lnTo>
                    <a:pt x="3728897" y="377782"/>
                  </a:lnTo>
                  <a:lnTo>
                    <a:pt x="3740735" y="377982"/>
                  </a:lnTo>
                  <a:lnTo>
                    <a:pt x="3752573" y="378217"/>
                  </a:lnTo>
                  <a:lnTo>
                    <a:pt x="3764411" y="378493"/>
                  </a:lnTo>
                  <a:lnTo>
                    <a:pt x="3776248" y="378816"/>
                  </a:lnTo>
                  <a:lnTo>
                    <a:pt x="3788086" y="379194"/>
                  </a:lnTo>
                  <a:lnTo>
                    <a:pt x="3799924" y="379637"/>
                  </a:lnTo>
                  <a:lnTo>
                    <a:pt x="3811762" y="380155"/>
                  </a:lnTo>
                  <a:lnTo>
                    <a:pt x="3823600" y="380759"/>
                  </a:lnTo>
                  <a:lnTo>
                    <a:pt x="3835437" y="381465"/>
                  </a:lnTo>
                  <a:lnTo>
                    <a:pt x="3847275" y="382288"/>
                  </a:lnTo>
                  <a:lnTo>
                    <a:pt x="3859113" y="383245"/>
                  </a:lnTo>
                  <a:lnTo>
                    <a:pt x="3870951" y="384358"/>
                  </a:lnTo>
                  <a:lnTo>
                    <a:pt x="3882788" y="385649"/>
                  </a:lnTo>
                  <a:lnTo>
                    <a:pt x="3894626" y="387143"/>
                  </a:lnTo>
                  <a:lnTo>
                    <a:pt x="3906464" y="388867"/>
                  </a:lnTo>
                  <a:lnTo>
                    <a:pt x="3918302" y="390851"/>
                  </a:lnTo>
                  <a:lnTo>
                    <a:pt x="3930139" y="393127"/>
                  </a:lnTo>
                  <a:lnTo>
                    <a:pt x="3941977" y="395727"/>
                  </a:lnTo>
                  <a:lnTo>
                    <a:pt x="3953815" y="398685"/>
                  </a:lnTo>
                  <a:lnTo>
                    <a:pt x="3965653" y="402032"/>
                  </a:lnTo>
                  <a:lnTo>
                    <a:pt x="3977491" y="405798"/>
                  </a:lnTo>
                  <a:lnTo>
                    <a:pt x="3989328" y="410007"/>
                  </a:lnTo>
                  <a:lnTo>
                    <a:pt x="4001166" y="414679"/>
                  </a:lnTo>
                  <a:lnTo>
                    <a:pt x="4013004" y="419823"/>
                  </a:lnTo>
                  <a:lnTo>
                    <a:pt x="4024842" y="425436"/>
                  </a:lnTo>
                  <a:lnTo>
                    <a:pt x="4036679" y="431503"/>
                  </a:lnTo>
                  <a:lnTo>
                    <a:pt x="4048517" y="437992"/>
                  </a:lnTo>
                  <a:lnTo>
                    <a:pt x="4060355" y="444857"/>
                  </a:lnTo>
                  <a:lnTo>
                    <a:pt x="4072193" y="452033"/>
                  </a:lnTo>
                  <a:lnTo>
                    <a:pt x="4084031" y="459444"/>
                  </a:lnTo>
                  <a:lnTo>
                    <a:pt x="4095868" y="467000"/>
                  </a:lnTo>
                  <a:lnTo>
                    <a:pt x="4107706" y="474606"/>
                  </a:lnTo>
                  <a:lnTo>
                    <a:pt x="4119544" y="482163"/>
                  </a:lnTo>
                  <a:lnTo>
                    <a:pt x="4131382" y="489574"/>
                  </a:lnTo>
                  <a:lnTo>
                    <a:pt x="4143219" y="496750"/>
                  </a:lnTo>
                  <a:lnTo>
                    <a:pt x="4155057" y="503615"/>
                  </a:lnTo>
                  <a:lnTo>
                    <a:pt x="4166895" y="510104"/>
                  </a:lnTo>
                  <a:lnTo>
                    <a:pt x="4178733" y="516171"/>
                  </a:lnTo>
                  <a:lnTo>
                    <a:pt x="4190570" y="521784"/>
                  </a:lnTo>
                  <a:lnTo>
                    <a:pt x="4202408" y="526928"/>
                  </a:lnTo>
                  <a:lnTo>
                    <a:pt x="4214246" y="531600"/>
                  </a:lnTo>
                  <a:lnTo>
                    <a:pt x="4226084" y="535809"/>
                  </a:lnTo>
                  <a:lnTo>
                    <a:pt x="4237922" y="539575"/>
                  </a:lnTo>
                  <a:lnTo>
                    <a:pt x="4249759" y="542922"/>
                  </a:lnTo>
                  <a:lnTo>
                    <a:pt x="4261597" y="545879"/>
                  </a:lnTo>
                  <a:lnTo>
                    <a:pt x="4273435" y="548480"/>
                  </a:lnTo>
                  <a:lnTo>
                    <a:pt x="4285273" y="550756"/>
                  </a:lnTo>
                  <a:lnTo>
                    <a:pt x="4297110" y="552740"/>
                  </a:lnTo>
                  <a:lnTo>
                    <a:pt x="4308948" y="554464"/>
                  </a:lnTo>
                  <a:lnTo>
                    <a:pt x="4320786" y="555958"/>
                  </a:lnTo>
                  <a:lnTo>
                    <a:pt x="4332624" y="557249"/>
                  </a:lnTo>
                  <a:lnTo>
                    <a:pt x="4344461" y="558361"/>
                  </a:lnTo>
                  <a:lnTo>
                    <a:pt x="4356299" y="559319"/>
                  </a:lnTo>
                  <a:lnTo>
                    <a:pt x="4368137" y="560142"/>
                  </a:lnTo>
                  <a:lnTo>
                    <a:pt x="4379975" y="560847"/>
                  </a:lnTo>
                  <a:lnTo>
                    <a:pt x="4391813" y="561452"/>
                  </a:lnTo>
                  <a:lnTo>
                    <a:pt x="4403650" y="561970"/>
                  </a:lnTo>
                  <a:lnTo>
                    <a:pt x="4415488" y="562412"/>
                  </a:lnTo>
                  <a:lnTo>
                    <a:pt x="4427326" y="562791"/>
                  </a:lnTo>
                  <a:lnTo>
                    <a:pt x="4439164" y="563114"/>
                  </a:lnTo>
                  <a:lnTo>
                    <a:pt x="4451001" y="563389"/>
                  </a:lnTo>
                  <a:lnTo>
                    <a:pt x="4462839" y="563625"/>
                  </a:lnTo>
                  <a:lnTo>
                    <a:pt x="4474677" y="563825"/>
                  </a:lnTo>
                  <a:lnTo>
                    <a:pt x="4486515" y="563996"/>
                  </a:lnTo>
                  <a:lnTo>
                    <a:pt x="4498352" y="564142"/>
                  </a:lnTo>
                  <a:lnTo>
                    <a:pt x="4510190" y="564266"/>
                  </a:lnTo>
                  <a:lnTo>
                    <a:pt x="4522028" y="564372"/>
                  </a:lnTo>
                  <a:lnTo>
                    <a:pt x="4533866" y="564462"/>
                  </a:lnTo>
                  <a:lnTo>
                    <a:pt x="4545704" y="564538"/>
                  </a:lnTo>
                  <a:lnTo>
                    <a:pt x="4557541" y="564604"/>
                  </a:lnTo>
                  <a:lnTo>
                    <a:pt x="4569379" y="564659"/>
                  </a:lnTo>
                  <a:lnTo>
                    <a:pt x="4581217" y="564707"/>
                  </a:lnTo>
                  <a:lnTo>
                    <a:pt x="4593055" y="564747"/>
                  </a:lnTo>
                  <a:lnTo>
                    <a:pt x="4604892" y="564781"/>
                  </a:lnTo>
                  <a:lnTo>
                    <a:pt x="4616730" y="564810"/>
                  </a:lnTo>
                  <a:lnTo>
                    <a:pt x="4628568" y="564835"/>
                  </a:lnTo>
                  <a:lnTo>
                    <a:pt x="4640406" y="564856"/>
                  </a:lnTo>
                  <a:lnTo>
                    <a:pt x="4652244" y="564874"/>
                  </a:lnTo>
                  <a:lnTo>
                    <a:pt x="4664081" y="564890"/>
                  </a:lnTo>
                  <a:lnTo>
                    <a:pt x="4675919" y="564903"/>
                  </a:lnTo>
                  <a:lnTo>
                    <a:pt x="4687757" y="564914"/>
                  </a:lnTo>
                </a:path>
              </a:pathLst>
            </a:custGeom>
            <a:ln w="40651" cap="flat">
              <a:solidFill>
                <a:srgbClr val="E8E8E8">
                  <a:alpha val="100000"/>
                </a:srgbClr>
              </a:solidFill>
              <a:prstDash val="solid"/>
              <a:round/>
            </a:ln>
          </p:spPr>
          <p:txBody>
            <a:bodyPr/>
            <a:lstStyle/>
            <a:p/>
          </p:txBody>
        </p:sp>
        <p:sp>
          <p:nvSpPr>
            <p:cNvPr id="57" name="pl57"/>
            <p:cNvSpPr/>
            <p:nvPr/>
          </p:nvSpPr>
          <p:spPr>
            <a:xfrm>
              <a:off x="2482252" y="1093605"/>
              <a:ext cx="4687757" cy="1506585"/>
            </a:xfrm>
            <a:custGeom>
              <a:avLst/>
              <a:pathLst>
                <a:path w="4687757" h="1506585">
                  <a:moveTo>
                    <a:pt x="0" y="376567"/>
                  </a:moveTo>
                  <a:lnTo>
                    <a:pt x="11837" y="376578"/>
                  </a:lnTo>
                  <a:lnTo>
                    <a:pt x="23675" y="376591"/>
                  </a:lnTo>
                  <a:lnTo>
                    <a:pt x="35513" y="376606"/>
                  </a:lnTo>
                  <a:lnTo>
                    <a:pt x="47351" y="376624"/>
                  </a:lnTo>
                  <a:lnTo>
                    <a:pt x="59188" y="376645"/>
                  </a:lnTo>
                  <a:lnTo>
                    <a:pt x="71026" y="376670"/>
                  </a:lnTo>
                  <a:lnTo>
                    <a:pt x="82864" y="376699"/>
                  </a:lnTo>
                  <a:lnTo>
                    <a:pt x="94702" y="376734"/>
                  </a:lnTo>
                  <a:lnTo>
                    <a:pt x="106539" y="376774"/>
                  </a:lnTo>
                  <a:lnTo>
                    <a:pt x="118377" y="376821"/>
                  </a:lnTo>
                  <a:lnTo>
                    <a:pt x="130215" y="376877"/>
                  </a:lnTo>
                  <a:lnTo>
                    <a:pt x="142053" y="376942"/>
                  </a:lnTo>
                  <a:lnTo>
                    <a:pt x="153891" y="377019"/>
                  </a:lnTo>
                  <a:lnTo>
                    <a:pt x="165728" y="377109"/>
                  </a:lnTo>
                  <a:lnTo>
                    <a:pt x="177566" y="377215"/>
                  </a:lnTo>
                  <a:lnTo>
                    <a:pt x="189404" y="377339"/>
                  </a:lnTo>
                  <a:lnTo>
                    <a:pt x="201242" y="377484"/>
                  </a:lnTo>
                  <a:lnTo>
                    <a:pt x="213079" y="377655"/>
                  </a:lnTo>
                  <a:lnTo>
                    <a:pt x="224917" y="377856"/>
                  </a:lnTo>
                  <a:lnTo>
                    <a:pt x="236755" y="378091"/>
                  </a:lnTo>
                  <a:lnTo>
                    <a:pt x="248593" y="378367"/>
                  </a:lnTo>
                  <a:lnTo>
                    <a:pt x="260430" y="378690"/>
                  </a:lnTo>
                  <a:lnTo>
                    <a:pt x="272268" y="379068"/>
                  </a:lnTo>
                  <a:lnTo>
                    <a:pt x="284106" y="379511"/>
                  </a:lnTo>
                  <a:lnTo>
                    <a:pt x="295944" y="380028"/>
                  </a:lnTo>
                  <a:lnTo>
                    <a:pt x="307782" y="380633"/>
                  </a:lnTo>
                  <a:lnTo>
                    <a:pt x="319619" y="381339"/>
                  </a:lnTo>
                  <a:lnTo>
                    <a:pt x="331457" y="382161"/>
                  </a:lnTo>
                  <a:lnTo>
                    <a:pt x="343295" y="383119"/>
                  </a:lnTo>
                  <a:lnTo>
                    <a:pt x="355133" y="384232"/>
                  </a:lnTo>
                  <a:lnTo>
                    <a:pt x="366970" y="385523"/>
                  </a:lnTo>
                  <a:lnTo>
                    <a:pt x="378808" y="387016"/>
                  </a:lnTo>
                  <a:lnTo>
                    <a:pt x="390646" y="388740"/>
                  </a:lnTo>
                  <a:lnTo>
                    <a:pt x="402484" y="390725"/>
                  </a:lnTo>
                  <a:lnTo>
                    <a:pt x="414321" y="393001"/>
                  </a:lnTo>
                  <a:lnTo>
                    <a:pt x="426159" y="395601"/>
                  </a:lnTo>
                  <a:lnTo>
                    <a:pt x="437997" y="398559"/>
                  </a:lnTo>
                  <a:lnTo>
                    <a:pt x="449835" y="401906"/>
                  </a:lnTo>
                  <a:lnTo>
                    <a:pt x="461673" y="405671"/>
                  </a:lnTo>
                  <a:lnTo>
                    <a:pt x="473510" y="409881"/>
                  </a:lnTo>
                  <a:lnTo>
                    <a:pt x="485348" y="414553"/>
                  </a:lnTo>
                  <a:lnTo>
                    <a:pt x="497186" y="419696"/>
                  </a:lnTo>
                  <a:lnTo>
                    <a:pt x="509024" y="425310"/>
                  </a:lnTo>
                  <a:lnTo>
                    <a:pt x="520861" y="431376"/>
                  </a:lnTo>
                  <a:lnTo>
                    <a:pt x="532699" y="437866"/>
                  </a:lnTo>
                  <a:lnTo>
                    <a:pt x="544537" y="444730"/>
                  </a:lnTo>
                  <a:lnTo>
                    <a:pt x="556375" y="451907"/>
                  </a:lnTo>
                  <a:lnTo>
                    <a:pt x="568213" y="459318"/>
                  </a:lnTo>
                  <a:lnTo>
                    <a:pt x="580050" y="466874"/>
                  </a:lnTo>
                  <a:lnTo>
                    <a:pt x="591888" y="474480"/>
                  </a:lnTo>
                  <a:lnTo>
                    <a:pt x="603726" y="482036"/>
                  </a:lnTo>
                  <a:lnTo>
                    <a:pt x="615564" y="489447"/>
                  </a:lnTo>
                  <a:lnTo>
                    <a:pt x="627401" y="496624"/>
                  </a:lnTo>
                  <a:lnTo>
                    <a:pt x="639239" y="503488"/>
                  </a:lnTo>
                  <a:lnTo>
                    <a:pt x="651077" y="509978"/>
                  </a:lnTo>
                  <a:lnTo>
                    <a:pt x="662915" y="516045"/>
                  </a:lnTo>
                  <a:lnTo>
                    <a:pt x="674752" y="521658"/>
                  </a:lnTo>
                  <a:lnTo>
                    <a:pt x="686590" y="526801"/>
                  </a:lnTo>
                  <a:lnTo>
                    <a:pt x="698428" y="531473"/>
                  </a:lnTo>
                  <a:lnTo>
                    <a:pt x="710266" y="535683"/>
                  </a:lnTo>
                  <a:lnTo>
                    <a:pt x="722104" y="539449"/>
                  </a:lnTo>
                  <a:lnTo>
                    <a:pt x="733941" y="542795"/>
                  </a:lnTo>
                  <a:lnTo>
                    <a:pt x="745779" y="545753"/>
                  </a:lnTo>
                  <a:lnTo>
                    <a:pt x="757617" y="548353"/>
                  </a:lnTo>
                  <a:lnTo>
                    <a:pt x="769455" y="550629"/>
                  </a:lnTo>
                  <a:lnTo>
                    <a:pt x="781292" y="552614"/>
                  </a:lnTo>
                  <a:lnTo>
                    <a:pt x="793130" y="554338"/>
                  </a:lnTo>
                  <a:lnTo>
                    <a:pt x="804968" y="555832"/>
                  </a:lnTo>
                  <a:lnTo>
                    <a:pt x="816806" y="557122"/>
                  </a:lnTo>
                  <a:lnTo>
                    <a:pt x="828643" y="558235"/>
                  </a:lnTo>
                  <a:lnTo>
                    <a:pt x="840481" y="559193"/>
                  </a:lnTo>
                  <a:lnTo>
                    <a:pt x="852319" y="560015"/>
                  </a:lnTo>
                  <a:lnTo>
                    <a:pt x="864157" y="560721"/>
                  </a:lnTo>
                  <a:lnTo>
                    <a:pt x="875995" y="561326"/>
                  </a:lnTo>
                  <a:lnTo>
                    <a:pt x="887832" y="561843"/>
                  </a:lnTo>
                  <a:lnTo>
                    <a:pt x="899670" y="562286"/>
                  </a:lnTo>
                  <a:lnTo>
                    <a:pt x="911508" y="562664"/>
                  </a:lnTo>
                  <a:lnTo>
                    <a:pt x="923346" y="562987"/>
                  </a:lnTo>
                  <a:lnTo>
                    <a:pt x="935183" y="563263"/>
                  </a:lnTo>
                  <a:lnTo>
                    <a:pt x="947021" y="563498"/>
                  </a:lnTo>
                  <a:lnTo>
                    <a:pt x="958859" y="563699"/>
                  </a:lnTo>
                  <a:lnTo>
                    <a:pt x="970697" y="563870"/>
                  </a:lnTo>
                  <a:lnTo>
                    <a:pt x="982534" y="564015"/>
                  </a:lnTo>
                  <a:lnTo>
                    <a:pt x="994372" y="564140"/>
                  </a:lnTo>
                  <a:lnTo>
                    <a:pt x="1006210" y="564245"/>
                  </a:lnTo>
                  <a:lnTo>
                    <a:pt x="1018048" y="564335"/>
                  </a:lnTo>
                  <a:lnTo>
                    <a:pt x="1029886" y="564412"/>
                  </a:lnTo>
                  <a:lnTo>
                    <a:pt x="1041723" y="564477"/>
                  </a:lnTo>
                  <a:lnTo>
                    <a:pt x="1053561" y="564533"/>
                  </a:lnTo>
                  <a:lnTo>
                    <a:pt x="1065399" y="564580"/>
                  </a:lnTo>
                  <a:lnTo>
                    <a:pt x="1077237" y="564621"/>
                  </a:lnTo>
                  <a:lnTo>
                    <a:pt x="1089074" y="564655"/>
                  </a:lnTo>
                  <a:lnTo>
                    <a:pt x="1100912" y="564684"/>
                  </a:lnTo>
                  <a:lnTo>
                    <a:pt x="1112750" y="564709"/>
                  </a:lnTo>
                  <a:lnTo>
                    <a:pt x="1124588" y="564730"/>
                  </a:lnTo>
                  <a:lnTo>
                    <a:pt x="1136426" y="564748"/>
                  </a:lnTo>
                  <a:lnTo>
                    <a:pt x="1148263" y="564763"/>
                  </a:lnTo>
                  <a:lnTo>
                    <a:pt x="1160101" y="564776"/>
                  </a:lnTo>
                  <a:lnTo>
                    <a:pt x="1171939" y="564787"/>
                  </a:lnTo>
                  <a:lnTo>
                    <a:pt x="1171939" y="564661"/>
                  </a:lnTo>
                  <a:lnTo>
                    <a:pt x="1183777" y="564628"/>
                  </a:lnTo>
                  <a:lnTo>
                    <a:pt x="1195614" y="564589"/>
                  </a:lnTo>
                  <a:lnTo>
                    <a:pt x="1207452" y="564543"/>
                  </a:lnTo>
                  <a:lnTo>
                    <a:pt x="1219290" y="564489"/>
                  </a:lnTo>
                  <a:lnTo>
                    <a:pt x="1231128" y="564426"/>
                  </a:lnTo>
                  <a:lnTo>
                    <a:pt x="1242965" y="564351"/>
                  </a:lnTo>
                  <a:lnTo>
                    <a:pt x="1254803" y="564264"/>
                  </a:lnTo>
                  <a:lnTo>
                    <a:pt x="1266641" y="564161"/>
                  </a:lnTo>
                  <a:lnTo>
                    <a:pt x="1278479" y="564040"/>
                  </a:lnTo>
                  <a:lnTo>
                    <a:pt x="1290317" y="563898"/>
                  </a:lnTo>
                  <a:lnTo>
                    <a:pt x="1302154" y="563731"/>
                  </a:lnTo>
                  <a:lnTo>
                    <a:pt x="1313992" y="563535"/>
                  </a:lnTo>
                  <a:lnTo>
                    <a:pt x="1325830" y="563305"/>
                  </a:lnTo>
                  <a:lnTo>
                    <a:pt x="1337668" y="563035"/>
                  </a:lnTo>
                  <a:lnTo>
                    <a:pt x="1349505" y="562718"/>
                  </a:lnTo>
                  <a:lnTo>
                    <a:pt x="1361343" y="562345"/>
                  </a:lnTo>
                  <a:lnTo>
                    <a:pt x="1373181" y="561908"/>
                  </a:lnTo>
                  <a:lnTo>
                    <a:pt x="1385019" y="561395"/>
                  </a:lnTo>
                  <a:lnTo>
                    <a:pt x="1396856" y="560794"/>
                  </a:lnTo>
                  <a:lnTo>
                    <a:pt x="1408694" y="560088"/>
                  </a:lnTo>
                  <a:lnTo>
                    <a:pt x="1420532" y="559261"/>
                  </a:lnTo>
                  <a:lnTo>
                    <a:pt x="1432370" y="558292"/>
                  </a:lnTo>
                  <a:lnTo>
                    <a:pt x="1444208" y="557157"/>
                  </a:lnTo>
                  <a:lnTo>
                    <a:pt x="1456045" y="555829"/>
                  </a:lnTo>
                  <a:lnTo>
                    <a:pt x="1467883" y="554276"/>
                  </a:lnTo>
                  <a:lnTo>
                    <a:pt x="1479721" y="552462"/>
                  </a:lnTo>
                  <a:lnTo>
                    <a:pt x="1491559" y="550345"/>
                  </a:lnTo>
                  <a:lnTo>
                    <a:pt x="1503396" y="547877"/>
                  </a:lnTo>
                  <a:lnTo>
                    <a:pt x="1515234" y="545004"/>
                  </a:lnTo>
                  <a:lnTo>
                    <a:pt x="1527072" y="541666"/>
                  </a:lnTo>
                  <a:lnTo>
                    <a:pt x="1538910" y="537794"/>
                  </a:lnTo>
                  <a:lnTo>
                    <a:pt x="1550748" y="533313"/>
                  </a:lnTo>
                  <a:lnTo>
                    <a:pt x="1562585" y="528140"/>
                  </a:lnTo>
                  <a:lnTo>
                    <a:pt x="1574423" y="522187"/>
                  </a:lnTo>
                  <a:lnTo>
                    <a:pt x="1586261" y="515359"/>
                  </a:lnTo>
                  <a:lnTo>
                    <a:pt x="1598099" y="507558"/>
                  </a:lnTo>
                  <a:lnTo>
                    <a:pt x="1609936" y="498685"/>
                  </a:lnTo>
                  <a:lnTo>
                    <a:pt x="1621774" y="488645"/>
                  </a:lnTo>
                  <a:lnTo>
                    <a:pt x="1633612" y="477347"/>
                  </a:lnTo>
                  <a:lnTo>
                    <a:pt x="1645450" y="464719"/>
                  </a:lnTo>
                  <a:lnTo>
                    <a:pt x="1657287" y="450703"/>
                  </a:lnTo>
                  <a:lnTo>
                    <a:pt x="1669125" y="435272"/>
                  </a:lnTo>
                  <a:lnTo>
                    <a:pt x="1680963" y="418433"/>
                  </a:lnTo>
                  <a:lnTo>
                    <a:pt x="1692801" y="400232"/>
                  </a:lnTo>
                  <a:lnTo>
                    <a:pt x="1704639" y="380764"/>
                  </a:lnTo>
                  <a:lnTo>
                    <a:pt x="1716476" y="360170"/>
                  </a:lnTo>
                  <a:lnTo>
                    <a:pt x="1728314" y="338641"/>
                  </a:lnTo>
                  <a:lnTo>
                    <a:pt x="1740152" y="316408"/>
                  </a:lnTo>
                  <a:lnTo>
                    <a:pt x="1751990" y="293739"/>
                  </a:lnTo>
                  <a:lnTo>
                    <a:pt x="1763827" y="270921"/>
                  </a:lnTo>
                  <a:lnTo>
                    <a:pt x="1775665" y="248252"/>
                  </a:lnTo>
                  <a:lnTo>
                    <a:pt x="1787503" y="226019"/>
                  </a:lnTo>
                  <a:lnTo>
                    <a:pt x="1799341" y="204490"/>
                  </a:lnTo>
                  <a:lnTo>
                    <a:pt x="1811178" y="183897"/>
                  </a:lnTo>
                  <a:lnTo>
                    <a:pt x="1823016" y="164428"/>
                  </a:lnTo>
                  <a:lnTo>
                    <a:pt x="1834854" y="146228"/>
                  </a:lnTo>
                  <a:lnTo>
                    <a:pt x="1846692" y="129388"/>
                  </a:lnTo>
                  <a:lnTo>
                    <a:pt x="1858530" y="113958"/>
                  </a:lnTo>
                  <a:lnTo>
                    <a:pt x="1870367" y="99942"/>
                  </a:lnTo>
                  <a:lnTo>
                    <a:pt x="1882205" y="87313"/>
                  </a:lnTo>
                  <a:lnTo>
                    <a:pt x="1894043" y="76016"/>
                  </a:lnTo>
                  <a:lnTo>
                    <a:pt x="1905881" y="65975"/>
                  </a:lnTo>
                  <a:lnTo>
                    <a:pt x="1917718" y="57102"/>
                  </a:lnTo>
                  <a:lnTo>
                    <a:pt x="1929556" y="49301"/>
                  </a:lnTo>
                  <a:lnTo>
                    <a:pt x="1941394" y="42473"/>
                  </a:lnTo>
                  <a:lnTo>
                    <a:pt x="1953232" y="36520"/>
                  </a:lnTo>
                  <a:lnTo>
                    <a:pt x="1965069" y="31348"/>
                  </a:lnTo>
                  <a:lnTo>
                    <a:pt x="1976907" y="26867"/>
                  </a:lnTo>
                  <a:lnTo>
                    <a:pt x="1988745" y="22995"/>
                  </a:lnTo>
                  <a:lnTo>
                    <a:pt x="2000583" y="19656"/>
                  </a:lnTo>
                  <a:lnTo>
                    <a:pt x="2012421" y="16783"/>
                  </a:lnTo>
                  <a:lnTo>
                    <a:pt x="2024258" y="14315"/>
                  </a:lnTo>
                  <a:lnTo>
                    <a:pt x="2036096" y="12198"/>
                  </a:lnTo>
                  <a:lnTo>
                    <a:pt x="2047934" y="10384"/>
                  </a:lnTo>
                  <a:lnTo>
                    <a:pt x="2059772" y="8831"/>
                  </a:lnTo>
                  <a:lnTo>
                    <a:pt x="2071609" y="7503"/>
                  </a:lnTo>
                  <a:lnTo>
                    <a:pt x="2083447" y="6369"/>
                  </a:lnTo>
                  <a:lnTo>
                    <a:pt x="2095285" y="5400"/>
                  </a:lnTo>
                  <a:lnTo>
                    <a:pt x="2107123" y="4572"/>
                  </a:lnTo>
                  <a:lnTo>
                    <a:pt x="2118961" y="3867"/>
                  </a:lnTo>
                  <a:lnTo>
                    <a:pt x="2130798" y="3265"/>
                  </a:lnTo>
                  <a:lnTo>
                    <a:pt x="2142636" y="2752"/>
                  </a:lnTo>
                  <a:lnTo>
                    <a:pt x="2154474" y="2315"/>
                  </a:lnTo>
                  <a:lnTo>
                    <a:pt x="2166312" y="1943"/>
                  </a:lnTo>
                  <a:lnTo>
                    <a:pt x="2178149" y="1625"/>
                  </a:lnTo>
                  <a:lnTo>
                    <a:pt x="2189987" y="1355"/>
                  </a:lnTo>
                  <a:lnTo>
                    <a:pt x="2201825" y="1125"/>
                  </a:lnTo>
                  <a:lnTo>
                    <a:pt x="2213663" y="929"/>
                  </a:lnTo>
                  <a:lnTo>
                    <a:pt x="2225500" y="763"/>
                  </a:lnTo>
                  <a:lnTo>
                    <a:pt x="2237338" y="621"/>
                  </a:lnTo>
                  <a:lnTo>
                    <a:pt x="2249176" y="500"/>
                  </a:lnTo>
                  <a:lnTo>
                    <a:pt x="2261014" y="397"/>
                  </a:lnTo>
                  <a:lnTo>
                    <a:pt x="2272852" y="309"/>
                  </a:lnTo>
                  <a:lnTo>
                    <a:pt x="2284689" y="235"/>
                  </a:lnTo>
                  <a:lnTo>
                    <a:pt x="2296527" y="172"/>
                  </a:lnTo>
                  <a:lnTo>
                    <a:pt x="2308365" y="118"/>
                  </a:lnTo>
                  <a:lnTo>
                    <a:pt x="2320203" y="72"/>
                  </a:lnTo>
                  <a:lnTo>
                    <a:pt x="2332040" y="33"/>
                  </a:lnTo>
                  <a:lnTo>
                    <a:pt x="2343878" y="0"/>
                  </a:lnTo>
                  <a:lnTo>
                    <a:pt x="2343878" y="315"/>
                  </a:lnTo>
                  <a:lnTo>
                    <a:pt x="2355716" y="404"/>
                  </a:lnTo>
                  <a:lnTo>
                    <a:pt x="2367554" y="508"/>
                  </a:lnTo>
                  <a:lnTo>
                    <a:pt x="2379391" y="630"/>
                  </a:lnTo>
                  <a:lnTo>
                    <a:pt x="2391229" y="774"/>
                  </a:lnTo>
                  <a:lnTo>
                    <a:pt x="2403067" y="943"/>
                  </a:lnTo>
                  <a:lnTo>
                    <a:pt x="2414905" y="1142"/>
                  </a:lnTo>
                  <a:lnTo>
                    <a:pt x="2426743" y="1375"/>
                  </a:lnTo>
                  <a:lnTo>
                    <a:pt x="2438580" y="1649"/>
                  </a:lnTo>
                  <a:lnTo>
                    <a:pt x="2450418" y="1972"/>
                  </a:lnTo>
                  <a:lnTo>
                    <a:pt x="2462256" y="2350"/>
                  </a:lnTo>
                  <a:lnTo>
                    <a:pt x="2474094" y="2795"/>
                  </a:lnTo>
                  <a:lnTo>
                    <a:pt x="2485931" y="3317"/>
                  </a:lnTo>
                  <a:lnTo>
                    <a:pt x="2497769" y="3931"/>
                  </a:lnTo>
                  <a:lnTo>
                    <a:pt x="2509607" y="4651"/>
                  </a:lnTo>
                  <a:lnTo>
                    <a:pt x="2521445" y="5497"/>
                  </a:lnTo>
                  <a:lnTo>
                    <a:pt x="2533283" y="6490"/>
                  </a:lnTo>
                  <a:lnTo>
                    <a:pt x="2545120" y="7656"/>
                  </a:lnTo>
                  <a:lnTo>
                    <a:pt x="2556958" y="9024"/>
                  </a:lnTo>
                  <a:lnTo>
                    <a:pt x="2568796" y="10628"/>
                  </a:lnTo>
                  <a:lnTo>
                    <a:pt x="2580634" y="12510"/>
                  </a:lnTo>
                  <a:lnTo>
                    <a:pt x="2592471" y="14715"/>
                  </a:lnTo>
                  <a:lnTo>
                    <a:pt x="2604309" y="17300"/>
                  </a:lnTo>
                  <a:lnTo>
                    <a:pt x="2616147" y="20326"/>
                  </a:lnTo>
                  <a:lnTo>
                    <a:pt x="2627985" y="23867"/>
                  </a:lnTo>
                  <a:lnTo>
                    <a:pt x="2639822" y="28008"/>
                  </a:lnTo>
                  <a:lnTo>
                    <a:pt x="2651660" y="32845"/>
                  </a:lnTo>
                  <a:lnTo>
                    <a:pt x="2663498" y="38491"/>
                  </a:lnTo>
                  <a:lnTo>
                    <a:pt x="2675336" y="45073"/>
                  </a:lnTo>
                  <a:lnTo>
                    <a:pt x="2687174" y="52733"/>
                  </a:lnTo>
                  <a:lnTo>
                    <a:pt x="2699011" y="61635"/>
                  </a:lnTo>
                  <a:lnTo>
                    <a:pt x="2710849" y="71961"/>
                  </a:lnTo>
                  <a:lnTo>
                    <a:pt x="2722687" y="83910"/>
                  </a:lnTo>
                  <a:lnTo>
                    <a:pt x="2734525" y="97704"/>
                  </a:lnTo>
                  <a:lnTo>
                    <a:pt x="2746362" y="113579"/>
                  </a:lnTo>
                  <a:lnTo>
                    <a:pt x="2758200" y="131787"/>
                  </a:lnTo>
                  <a:lnTo>
                    <a:pt x="2770038" y="152590"/>
                  </a:lnTo>
                  <a:lnTo>
                    <a:pt x="2781876" y="176250"/>
                  </a:lnTo>
                  <a:lnTo>
                    <a:pt x="2793713" y="203026"/>
                  </a:lnTo>
                  <a:lnTo>
                    <a:pt x="2805551" y="233151"/>
                  </a:lnTo>
                  <a:lnTo>
                    <a:pt x="2817389" y="266828"/>
                  </a:lnTo>
                  <a:lnTo>
                    <a:pt x="2829227" y="304204"/>
                  </a:lnTo>
                  <a:lnTo>
                    <a:pt x="2841065" y="345353"/>
                  </a:lnTo>
                  <a:lnTo>
                    <a:pt x="2852902" y="390258"/>
                  </a:lnTo>
                  <a:lnTo>
                    <a:pt x="2864740" y="438792"/>
                  </a:lnTo>
                  <a:lnTo>
                    <a:pt x="2876578" y="490707"/>
                  </a:lnTo>
                  <a:lnTo>
                    <a:pt x="2888416" y="545623"/>
                  </a:lnTo>
                  <a:lnTo>
                    <a:pt x="2900253" y="603035"/>
                  </a:lnTo>
                  <a:lnTo>
                    <a:pt x="2912091" y="662322"/>
                  </a:lnTo>
                  <a:lnTo>
                    <a:pt x="2923929" y="722774"/>
                  </a:lnTo>
                  <a:lnTo>
                    <a:pt x="2935767" y="783621"/>
                  </a:lnTo>
                  <a:lnTo>
                    <a:pt x="2947604" y="844072"/>
                  </a:lnTo>
                  <a:lnTo>
                    <a:pt x="2959442" y="903359"/>
                  </a:lnTo>
                  <a:lnTo>
                    <a:pt x="2971280" y="960771"/>
                  </a:lnTo>
                  <a:lnTo>
                    <a:pt x="2983118" y="1015687"/>
                  </a:lnTo>
                  <a:lnTo>
                    <a:pt x="2994956" y="1067602"/>
                  </a:lnTo>
                  <a:lnTo>
                    <a:pt x="3006793" y="1116137"/>
                  </a:lnTo>
                  <a:lnTo>
                    <a:pt x="3018631" y="1161042"/>
                  </a:lnTo>
                  <a:lnTo>
                    <a:pt x="3030469" y="1202191"/>
                  </a:lnTo>
                  <a:lnTo>
                    <a:pt x="3042307" y="1239566"/>
                  </a:lnTo>
                  <a:lnTo>
                    <a:pt x="3054144" y="1273243"/>
                  </a:lnTo>
                  <a:lnTo>
                    <a:pt x="3065982" y="1303369"/>
                  </a:lnTo>
                  <a:lnTo>
                    <a:pt x="3077820" y="1330144"/>
                  </a:lnTo>
                  <a:lnTo>
                    <a:pt x="3089658" y="1353805"/>
                  </a:lnTo>
                  <a:lnTo>
                    <a:pt x="3101496" y="1374608"/>
                  </a:lnTo>
                  <a:lnTo>
                    <a:pt x="3113333" y="1392816"/>
                  </a:lnTo>
                  <a:lnTo>
                    <a:pt x="3125171" y="1408691"/>
                  </a:lnTo>
                  <a:lnTo>
                    <a:pt x="3137009" y="1422484"/>
                  </a:lnTo>
                  <a:lnTo>
                    <a:pt x="3148847" y="1434434"/>
                  </a:lnTo>
                  <a:lnTo>
                    <a:pt x="3160684" y="1444759"/>
                  </a:lnTo>
                  <a:lnTo>
                    <a:pt x="3172522" y="1453661"/>
                  </a:lnTo>
                  <a:lnTo>
                    <a:pt x="3184360" y="1461322"/>
                  </a:lnTo>
                  <a:lnTo>
                    <a:pt x="3196198" y="1467903"/>
                  </a:lnTo>
                  <a:lnTo>
                    <a:pt x="3208035" y="1473549"/>
                  </a:lnTo>
                  <a:lnTo>
                    <a:pt x="3219873" y="1478387"/>
                  </a:lnTo>
                  <a:lnTo>
                    <a:pt x="3231711" y="1482528"/>
                  </a:lnTo>
                  <a:lnTo>
                    <a:pt x="3243549" y="1486069"/>
                  </a:lnTo>
                  <a:lnTo>
                    <a:pt x="3255387" y="1489095"/>
                  </a:lnTo>
                  <a:lnTo>
                    <a:pt x="3267224" y="1491679"/>
                  </a:lnTo>
                  <a:lnTo>
                    <a:pt x="3279062" y="1493885"/>
                  </a:lnTo>
                  <a:lnTo>
                    <a:pt x="3290900" y="1495766"/>
                  </a:lnTo>
                  <a:lnTo>
                    <a:pt x="3302738" y="1497371"/>
                  </a:lnTo>
                  <a:lnTo>
                    <a:pt x="3314575" y="1498739"/>
                  </a:lnTo>
                  <a:lnTo>
                    <a:pt x="3326413" y="1499904"/>
                  </a:lnTo>
                  <a:lnTo>
                    <a:pt x="3338251" y="1500898"/>
                  </a:lnTo>
                  <a:lnTo>
                    <a:pt x="3350089" y="1501743"/>
                  </a:lnTo>
                  <a:lnTo>
                    <a:pt x="3361926" y="1502464"/>
                  </a:lnTo>
                  <a:lnTo>
                    <a:pt x="3373764" y="1503077"/>
                  </a:lnTo>
                  <a:lnTo>
                    <a:pt x="3385602" y="1503600"/>
                  </a:lnTo>
                  <a:lnTo>
                    <a:pt x="3397440" y="1504044"/>
                  </a:lnTo>
                  <a:lnTo>
                    <a:pt x="3409278" y="1504423"/>
                  </a:lnTo>
                  <a:lnTo>
                    <a:pt x="3421115" y="1504745"/>
                  </a:lnTo>
                  <a:lnTo>
                    <a:pt x="3432953" y="1505019"/>
                  </a:lnTo>
                  <a:lnTo>
                    <a:pt x="3444791" y="1505253"/>
                  </a:lnTo>
                  <a:lnTo>
                    <a:pt x="3456629" y="1505451"/>
                  </a:lnTo>
                  <a:lnTo>
                    <a:pt x="3468466" y="1505620"/>
                  </a:lnTo>
                  <a:lnTo>
                    <a:pt x="3480304" y="1505764"/>
                  </a:lnTo>
                  <a:lnTo>
                    <a:pt x="3492142" y="1505887"/>
                  </a:lnTo>
                  <a:lnTo>
                    <a:pt x="3503980" y="1505991"/>
                  </a:lnTo>
                  <a:lnTo>
                    <a:pt x="3515818" y="1506079"/>
                  </a:lnTo>
                  <a:lnTo>
                    <a:pt x="3515818" y="1506585"/>
                  </a:lnTo>
                  <a:lnTo>
                    <a:pt x="3527655" y="1506585"/>
                  </a:lnTo>
                  <a:lnTo>
                    <a:pt x="3539493" y="1506585"/>
                  </a:lnTo>
                  <a:lnTo>
                    <a:pt x="3551331" y="1506585"/>
                  </a:lnTo>
                  <a:lnTo>
                    <a:pt x="3563169" y="1506585"/>
                  </a:lnTo>
                  <a:lnTo>
                    <a:pt x="3575006" y="1506585"/>
                  </a:lnTo>
                  <a:lnTo>
                    <a:pt x="3586844" y="1506585"/>
                  </a:lnTo>
                  <a:lnTo>
                    <a:pt x="3598682" y="1506585"/>
                  </a:lnTo>
                  <a:lnTo>
                    <a:pt x="3610520" y="1506585"/>
                  </a:lnTo>
                  <a:lnTo>
                    <a:pt x="3622357" y="1506585"/>
                  </a:lnTo>
                  <a:lnTo>
                    <a:pt x="3634195" y="1506585"/>
                  </a:lnTo>
                  <a:lnTo>
                    <a:pt x="3646033" y="1506585"/>
                  </a:lnTo>
                  <a:lnTo>
                    <a:pt x="3657871" y="1506585"/>
                  </a:lnTo>
                  <a:lnTo>
                    <a:pt x="3669709" y="1506585"/>
                  </a:lnTo>
                  <a:lnTo>
                    <a:pt x="3681546" y="1506585"/>
                  </a:lnTo>
                  <a:lnTo>
                    <a:pt x="3693384" y="1506585"/>
                  </a:lnTo>
                  <a:lnTo>
                    <a:pt x="3705222" y="1506585"/>
                  </a:lnTo>
                  <a:lnTo>
                    <a:pt x="3717060" y="1506585"/>
                  </a:lnTo>
                  <a:lnTo>
                    <a:pt x="3728897" y="1506585"/>
                  </a:lnTo>
                  <a:lnTo>
                    <a:pt x="3740735" y="1506585"/>
                  </a:lnTo>
                  <a:lnTo>
                    <a:pt x="3752573" y="1506585"/>
                  </a:lnTo>
                  <a:lnTo>
                    <a:pt x="3764411" y="1506585"/>
                  </a:lnTo>
                  <a:lnTo>
                    <a:pt x="3776248" y="1506585"/>
                  </a:lnTo>
                  <a:lnTo>
                    <a:pt x="3788086" y="1506585"/>
                  </a:lnTo>
                  <a:lnTo>
                    <a:pt x="3799924" y="1506585"/>
                  </a:lnTo>
                  <a:lnTo>
                    <a:pt x="3811762" y="1506585"/>
                  </a:lnTo>
                  <a:lnTo>
                    <a:pt x="3823600" y="1506585"/>
                  </a:lnTo>
                  <a:lnTo>
                    <a:pt x="3835437" y="1506585"/>
                  </a:lnTo>
                  <a:lnTo>
                    <a:pt x="3847275" y="1506585"/>
                  </a:lnTo>
                  <a:lnTo>
                    <a:pt x="3859113" y="1506585"/>
                  </a:lnTo>
                  <a:lnTo>
                    <a:pt x="3870951" y="1506585"/>
                  </a:lnTo>
                  <a:lnTo>
                    <a:pt x="3882788" y="1506585"/>
                  </a:lnTo>
                  <a:lnTo>
                    <a:pt x="3894626" y="1506585"/>
                  </a:lnTo>
                  <a:lnTo>
                    <a:pt x="3906464" y="1506585"/>
                  </a:lnTo>
                  <a:lnTo>
                    <a:pt x="3918302" y="1506585"/>
                  </a:lnTo>
                  <a:lnTo>
                    <a:pt x="3930139" y="1506585"/>
                  </a:lnTo>
                  <a:lnTo>
                    <a:pt x="3941977" y="1506585"/>
                  </a:lnTo>
                  <a:lnTo>
                    <a:pt x="3953815" y="1506585"/>
                  </a:lnTo>
                  <a:lnTo>
                    <a:pt x="3965653" y="1506585"/>
                  </a:lnTo>
                  <a:lnTo>
                    <a:pt x="3977491" y="1506585"/>
                  </a:lnTo>
                  <a:lnTo>
                    <a:pt x="3989328" y="1506585"/>
                  </a:lnTo>
                  <a:lnTo>
                    <a:pt x="4001166" y="1506585"/>
                  </a:lnTo>
                  <a:lnTo>
                    <a:pt x="4013004" y="1506585"/>
                  </a:lnTo>
                  <a:lnTo>
                    <a:pt x="4024842" y="1506585"/>
                  </a:lnTo>
                  <a:lnTo>
                    <a:pt x="4036679" y="1506585"/>
                  </a:lnTo>
                  <a:lnTo>
                    <a:pt x="4048517" y="1506585"/>
                  </a:lnTo>
                  <a:lnTo>
                    <a:pt x="4060355" y="1506585"/>
                  </a:lnTo>
                  <a:lnTo>
                    <a:pt x="4072193" y="1506585"/>
                  </a:lnTo>
                  <a:lnTo>
                    <a:pt x="4084031" y="1506585"/>
                  </a:lnTo>
                  <a:lnTo>
                    <a:pt x="4095868" y="1506585"/>
                  </a:lnTo>
                  <a:lnTo>
                    <a:pt x="4107706" y="1506585"/>
                  </a:lnTo>
                  <a:lnTo>
                    <a:pt x="4119544" y="1506585"/>
                  </a:lnTo>
                  <a:lnTo>
                    <a:pt x="4131382" y="1506585"/>
                  </a:lnTo>
                  <a:lnTo>
                    <a:pt x="4143219" y="1506585"/>
                  </a:lnTo>
                  <a:lnTo>
                    <a:pt x="4155057" y="1506585"/>
                  </a:lnTo>
                  <a:lnTo>
                    <a:pt x="4166895" y="1506585"/>
                  </a:lnTo>
                  <a:lnTo>
                    <a:pt x="4178733" y="1506585"/>
                  </a:lnTo>
                  <a:lnTo>
                    <a:pt x="4190570" y="1506585"/>
                  </a:lnTo>
                  <a:lnTo>
                    <a:pt x="4202408" y="1506585"/>
                  </a:lnTo>
                  <a:lnTo>
                    <a:pt x="4214246" y="1506585"/>
                  </a:lnTo>
                  <a:lnTo>
                    <a:pt x="4226084" y="1506585"/>
                  </a:lnTo>
                  <a:lnTo>
                    <a:pt x="4237922" y="1506585"/>
                  </a:lnTo>
                  <a:lnTo>
                    <a:pt x="4249759" y="1506585"/>
                  </a:lnTo>
                  <a:lnTo>
                    <a:pt x="4261597" y="1506585"/>
                  </a:lnTo>
                  <a:lnTo>
                    <a:pt x="4273435" y="1506585"/>
                  </a:lnTo>
                  <a:lnTo>
                    <a:pt x="4285273" y="1506585"/>
                  </a:lnTo>
                  <a:lnTo>
                    <a:pt x="4297110" y="1506585"/>
                  </a:lnTo>
                  <a:lnTo>
                    <a:pt x="4308948" y="1506585"/>
                  </a:lnTo>
                  <a:lnTo>
                    <a:pt x="4320786" y="1506585"/>
                  </a:lnTo>
                  <a:lnTo>
                    <a:pt x="4332624" y="1506585"/>
                  </a:lnTo>
                  <a:lnTo>
                    <a:pt x="4344461" y="1506585"/>
                  </a:lnTo>
                  <a:lnTo>
                    <a:pt x="4356299" y="1506585"/>
                  </a:lnTo>
                  <a:lnTo>
                    <a:pt x="4368137" y="1506585"/>
                  </a:lnTo>
                  <a:lnTo>
                    <a:pt x="4379975" y="1506585"/>
                  </a:lnTo>
                  <a:lnTo>
                    <a:pt x="4391813" y="1506585"/>
                  </a:lnTo>
                  <a:lnTo>
                    <a:pt x="4403650" y="1506585"/>
                  </a:lnTo>
                  <a:lnTo>
                    <a:pt x="4415488" y="1506585"/>
                  </a:lnTo>
                  <a:lnTo>
                    <a:pt x="4427326" y="1506585"/>
                  </a:lnTo>
                  <a:lnTo>
                    <a:pt x="4439164" y="1506585"/>
                  </a:lnTo>
                  <a:lnTo>
                    <a:pt x="4451001" y="1506585"/>
                  </a:lnTo>
                  <a:lnTo>
                    <a:pt x="4462839" y="1506585"/>
                  </a:lnTo>
                  <a:lnTo>
                    <a:pt x="4474677" y="1506585"/>
                  </a:lnTo>
                  <a:lnTo>
                    <a:pt x="4486515" y="1506585"/>
                  </a:lnTo>
                  <a:lnTo>
                    <a:pt x="4498352" y="1506585"/>
                  </a:lnTo>
                  <a:lnTo>
                    <a:pt x="4510190" y="1506585"/>
                  </a:lnTo>
                  <a:lnTo>
                    <a:pt x="4522028" y="1506585"/>
                  </a:lnTo>
                  <a:lnTo>
                    <a:pt x="4533866" y="1506585"/>
                  </a:lnTo>
                  <a:lnTo>
                    <a:pt x="4545704" y="1506585"/>
                  </a:lnTo>
                  <a:lnTo>
                    <a:pt x="4557541" y="1506585"/>
                  </a:lnTo>
                  <a:lnTo>
                    <a:pt x="4569379" y="1506585"/>
                  </a:lnTo>
                  <a:lnTo>
                    <a:pt x="4581217" y="1506585"/>
                  </a:lnTo>
                  <a:lnTo>
                    <a:pt x="4593055" y="1506585"/>
                  </a:lnTo>
                  <a:lnTo>
                    <a:pt x="4604892" y="1506585"/>
                  </a:lnTo>
                  <a:lnTo>
                    <a:pt x="4616730" y="1506585"/>
                  </a:lnTo>
                  <a:lnTo>
                    <a:pt x="4628568" y="1506585"/>
                  </a:lnTo>
                  <a:lnTo>
                    <a:pt x="4640406" y="1506585"/>
                  </a:lnTo>
                  <a:lnTo>
                    <a:pt x="4652244" y="1506585"/>
                  </a:lnTo>
                  <a:lnTo>
                    <a:pt x="4664081" y="1506585"/>
                  </a:lnTo>
                  <a:lnTo>
                    <a:pt x="4675919" y="1506585"/>
                  </a:lnTo>
                  <a:lnTo>
                    <a:pt x="4687757" y="1506585"/>
                  </a:lnTo>
                </a:path>
              </a:pathLst>
            </a:custGeom>
            <a:ln w="40651" cap="flat">
              <a:solidFill>
                <a:srgbClr val="E8E8E8">
                  <a:alpha val="100000"/>
                </a:srgbClr>
              </a:solidFill>
              <a:prstDash val="solid"/>
              <a:round/>
            </a:ln>
          </p:spPr>
          <p:txBody>
            <a:bodyPr/>
            <a:lstStyle/>
            <a:p/>
          </p:txBody>
        </p:sp>
        <p:sp>
          <p:nvSpPr>
            <p:cNvPr id="58" name="pt58"/>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2423549" y="103471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3" name="pt63"/>
            <p:cNvSpPr/>
            <p:nvPr/>
          </p:nvSpPr>
          <p:spPr>
            <a:xfrm>
              <a:off x="2423549"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111307" y="103471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5" name="pt65"/>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5939367" y="103471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7" name="pt67"/>
            <p:cNvSpPr/>
            <p:nvPr/>
          </p:nvSpPr>
          <p:spPr>
            <a:xfrm>
              <a:off x="4767428"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4767428"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5939367"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111307"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3595489" y="103471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2" name="pt72"/>
            <p:cNvSpPr/>
            <p:nvPr/>
          </p:nvSpPr>
          <p:spPr>
            <a:xfrm>
              <a:off x="5939367"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111307"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2423549"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4767428"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3595489"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767428" y="159975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8" name="pt78"/>
            <p:cNvSpPr/>
            <p:nvPr/>
          </p:nvSpPr>
          <p:spPr>
            <a:xfrm>
              <a:off x="2423549"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4767428"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3595489"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111307"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39367"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3595489"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2423549"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3595489"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2423549"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111307"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3595489"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111307"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4767428"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5939367"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5939367"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5939367"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2423549"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3595489"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4767428"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2423549"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39367"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111307"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111307"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4767428"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2423549"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5939367"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111307"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3595489"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2423549"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3595489"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4767428"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5939367"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111307"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3595489"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2423549"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4767428"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5939367"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2423549"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3595489"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7111307"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5939367"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4767428"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5939367"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2423549"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5939367"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7111307"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3595489"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7111307"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2423549"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3595489"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3595489"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2423549"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3595489"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4767428"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3595489"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5939367"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2423549"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111307"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5939367"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7111307"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2423549"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3595489"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4767428"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5939367"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7111307"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4767428"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5939367"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111307"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4767428"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3595489"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4767428"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2423549"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2423549"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3595489"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4767428"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5939367"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4767428"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5939367"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7111307"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7111307"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2423549"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5939367"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4767428"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4767428"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5939367"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2423549"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3595489"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2423549"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3595489"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4767428"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5939367"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7111307"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2423549"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3595489"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4767428"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5939367"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7111307"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7111307"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tx193"/>
            <p:cNvSpPr/>
            <p:nvPr/>
          </p:nvSpPr>
          <p:spPr>
            <a:xfrm>
              <a:off x="1134545" y="831643"/>
              <a:ext cx="123051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Indonesia (1,162,000)</a:t>
              </a:r>
            </a:p>
          </p:txBody>
        </p:sp>
        <p:sp>
          <p:nvSpPr>
            <p:cNvPr id="194" name="tx194"/>
            <p:cNvSpPr/>
            <p:nvPr/>
          </p:nvSpPr>
          <p:spPr>
            <a:xfrm>
              <a:off x="1176846" y="1019989"/>
              <a:ext cx="118821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Philippines (536,000)</a:t>
              </a:r>
            </a:p>
          </p:txBody>
        </p:sp>
        <p:sp>
          <p:nvSpPr>
            <p:cNvPr id="195" name="tx195"/>
            <p:cNvSpPr/>
            <p:nvPr/>
          </p:nvSpPr>
          <p:spPr>
            <a:xfrm>
              <a:off x="1261449" y="1208336"/>
              <a:ext cx="110360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Myanmar (490,000)</a:t>
              </a:r>
            </a:p>
          </p:txBody>
        </p:sp>
        <p:sp>
          <p:nvSpPr>
            <p:cNvPr id="196" name="tx196"/>
            <p:cNvSpPr/>
            <p:nvPr/>
          </p:nvSpPr>
          <p:spPr>
            <a:xfrm>
              <a:off x="1268428" y="1396683"/>
              <a:ext cx="10966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Viet Nam (187,000)</a:t>
              </a:r>
            </a:p>
          </p:txBody>
        </p:sp>
        <p:sp>
          <p:nvSpPr>
            <p:cNvPr id="197" name="tx197"/>
            <p:cNvSpPr/>
            <p:nvPr/>
          </p:nvSpPr>
          <p:spPr>
            <a:xfrm>
              <a:off x="1514456" y="1585030"/>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PNG (147,000)</a:t>
              </a:r>
            </a:p>
          </p:txBody>
        </p:sp>
        <p:sp>
          <p:nvSpPr>
            <p:cNvPr id="198" name="tx198"/>
            <p:cNvSpPr/>
            <p:nvPr/>
          </p:nvSpPr>
          <p:spPr>
            <a:xfrm>
              <a:off x="1458075" y="1773377"/>
              <a:ext cx="90698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China (104,000)</a:t>
              </a:r>
            </a:p>
          </p:txBody>
        </p:sp>
        <p:sp>
          <p:nvSpPr>
            <p:cNvPr id="199" name="tx199"/>
            <p:cNvSpPr/>
            <p:nvPr/>
          </p:nvSpPr>
          <p:spPr>
            <a:xfrm>
              <a:off x="1584609" y="1961723"/>
              <a:ext cx="7804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Laos (46,000)</a:t>
              </a:r>
            </a:p>
          </p:txBody>
        </p:sp>
        <p:sp>
          <p:nvSpPr>
            <p:cNvPr id="200" name="tx200"/>
            <p:cNvSpPr/>
            <p:nvPr/>
          </p:nvSpPr>
          <p:spPr>
            <a:xfrm>
              <a:off x="1282384" y="2150070"/>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Cambodia (29,000)</a:t>
              </a:r>
            </a:p>
          </p:txBody>
        </p:sp>
        <p:sp>
          <p:nvSpPr>
            <p:cNvPr id="201" name="tx201"/>
            <p:cNvSpPr/>
            <p:nvPr/>
          </p:nvSpPr>
          <p:spPr>
            <a:xfrm>
              <a:off x="1373718" y="2338417"/>
              <a:ext cx="9913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Thailand (24,000)</a:t>
              </a:r>
            </a:p>
          </p:txBody>
        </p:sp>
        <p:sp>
          <p:nvSpPr>
            <p:cNvPr id="202" name="tx202"/>
            <p:cNvSpPr/>
            <p:nvPr/>
          </p:nvSpPr>
          <p:spPr>
            <a:xfrm>
              <a:off x="1359824" y="2526764"/>
              <a:ext cx="10052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Malaysia (21,000)</a:t>
              </a:r>
            </a:p>
          </p:txBody>
        </p:sp>
        <p:sp>
          <p:nvSpPr>
            <p:cNvPr id="203" name="tx203"/>
            <p:cNvSpPr/>
            <p:nvPr/>
          </p:nvSpPr>
          <p:spPr>
            <a:xfrm>
              <a:off x="1577816" y="2715111"/>
              <a:ext cx="7872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DPRK (3,000)</a:t>
              </a:r>
            </a:p>
          </p:txBody>
        </p:sp>
        <p:sp>
          <p:nvSpPr>
            <p:cNvPr id="204" name="tx204"/>
            <p:cNvSpPr/>
            <p:nvPr/>
          </p:nvSpPr>
          <p:spPr>
            <a:xfrm>
              <a:off x="1254533" y="2903458"/>
              <a:ext cx="11105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Timor-Leste (3,000)</a:t>
              </a:r>
            </a:p>
          </p:txBody>
        </p:sp>
        <p:sp>
          <p:nvSpPr>
            <p:cNvPr id="205" name="tx205"/>
            <p:cNvSpPr/>
            <p:nvPr/>
          </p:nvSpPr>
          <p:spPr>
            <a:xfrm>
              <a:off x="1458013" y="3091804"/>
              <a:ext cx="9070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Vanuatu (3,000)</a:t>
              </a:r>
            </a:p>
          </p:txBody>
        </p:sp>
        <p:sp>
          <p:nvSpPr>
            <p:cNvPr id="206" name="tx206"/>
            <p:cNvSpPr/>
            <p:nvPr/>
          </p:nvSpPr>
          <p:spPr>
            <a:xfrm>
              <a:off x="1415958" y="3280151"/>
              <a:ext cx="9490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Mongolia (2,000)</a:t>
              </a:r>
            </a:p>
          </p:txBody>
        </p:sp>
        <p:sp>
          <p:nvSpPr>
            <p:cNvPr id="207" name="tx207"/>
            <p:cNvSpPr/>
            <p:nvPr/>
          </p:nvSpPr>
          <p:spPr>
            <a:xfrm>
              <a:off x="994177" y="3468498"/>
              <a:ext cx="137088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Solomon Islands (1,000)</a:t>
              </a:r>
            </a:p>
          </p:txBody>
        </p:sp>
        <p:sp>
          <p:nvSpPr>
            <p:cNvPr id="208" name="tx208"/>
            <p:cNvSpPr/>
            <p:nvPr/>
          </p:nvSpPr>
          <p:spPr>
            <a:xfrm>
              <a:off x="1560092" y="3656845"/>
              <a:ext cx="8049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Samoa (&lt;500)</a:t>
              </a:r>
            </a:p>
          </p:txBody>
        </p:sp>
        <p:sp>
          <p:nvSpPr>
            <p:cNvPr id="209" name="tx209"/>
            <p:cNvSpPr/>
            <p:nvPr/>
          </p:nvSpPr>
          <p:spPr>
            <a:xfrm>
              <a:off x="1799266" y="3845192"/>
              <a:ext cx="5657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Fiji (&lt;200)</a:t>
              </a:r>
            </a:p>
          </p:txBody>
        </p:sp>
        <p:sp>
          <p:nvSpPr>
            <p:cNvPr id="210" name="tx210"/>
            <p:cNvSpPr/>
            <p:nvPr/>
          </p:nvSpPr>
          <p:spPr>
            <a:xfrm>
              <a:off x="1349326" y="4033538"/>
              <a:ext cx="101573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Micronesia (&lt;200)</a:t>
              </a:r>
            </a:p>
          </p:txBody>
        </p:sp>
        <p:sp>
          <p:nvSpPr>
            <p:cNvPr id="211" name="tx211"/>
            <p:cNvSpPr/>
            <p:nvPr/>
          </p:nvSpPr>
          <p:spPr>
            <a:xfrm>
              <a:off x="1574234" y="4221885"/>
              <a:ext cx="7908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Kiribati (&lt;100)</a:t>
              </a:r>
            </a:p>
          </p:txBody>
        </p:sp>
        <p:sp>
          <p:nvSpPr>
            <p:cNvPr id="212" name="tx212"/>
            <p:cNvSpPr/>
            <p:nvPr/>
          </p:nvSpPr>
          <p:spPr>
            <a:xfrm>
              <a:off x="885367" y="4410232"/>
              <a:ext cx="1479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Brunei Darussalam (&lt;100)</a:t>
              </a:r>
            </a:p>
          </p:txBody>
        </p:sp>
        <p:sp>
          <p:nvSpPr>
            <p:cNvPr id="213" name="tx213"/>
            <p:cNvSpPr/>
            <p:nvPr/>
          </p:nvSpPr>
          <p:spPr>
            <a:xfrm>
              <a:off x="1047039" y="4598579"/>
              <a:ext cx="131801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Marshall Islands (&lt;100)</a:t>
              </a:r>
            </a:p>
          </p:txBody>
        </p:sp>
        <p:sp>
          <p:nvSpPr>
            <p:cNvPr id="214" name="tx214"/>
            <p:cNvSpPr/>
            <p:nvPr/>
          </p:nvSpPr>
          <p:spPr>
            <a:xfrm>
              <a:off x="1602209" y="4786926"/>
              <a:ext cx="76284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Tonga (&lt;100)</a:t>
              </a:r>
            </a:p>
          </p:txBody>
        </p:sp>
        <p:sp>
          <p:nvSpPr>
            <p:cNvPr id="215" name="tx215"/>
            <p:cNvSpPr/>
            <p:nvPr/>
          </p:nvSpPr>
          <p:spPr>
            <a:xfrm>
              <a:off x="1229708" y="4975273"/>
              <a:ext cx="113535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Cook Islands (&lt;100)</a:t>
              </a:r>
            </a:p>
          </p:txBody>
        </p:sp>
        <p:sp>
          <p:nvSpPr>
            <p:cNvPr id="216" name="tx216"/>
            <p:cNvSpPr/>
            <p:nvPr/>
          </p:nvSpPr>
          <p:spPr>
            <a:xfrm>
              <a:off x="1616350" y="5163619"/>
              <a:ext cx="74870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Nauru (&lt;100)</a:t>
              </a:r>
            </a:p>
          </p:txBody>
        </p:sp>
        <p:sp>
          <p:nvSpPr>
            <p:cNvPr id="217" name="tx217"/>
            <p:cNvSpPr/>
            <p:nvPr/>
          </p:nvSpPr>
          <p:spPr>
            <a:xfrm>
              <a:off x="1637347" y="5351966"/>
              <a:ext cx="72771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Palau (&lt;100)</a:t>
              </a:r>
            </a:p>
          </p:txBody>
        </p:sp>
        <p:sp>
          <p:nvSpPr>
            <p:cNvPr id="218" name="tx218"/>
            <p:cNvSpPr/>
            <p:nvPr/>
          </p:nvSpPr>
          <p:spPr>
            <a:xfrm>
              <a:off x="1581212" y="5540313"/>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Tuvalu (&lt;100)</a:t>
              </a:r>
            </a:p>
          </p:txBody>
        </p:sp>
        <p:sp>
          <p:nvSpPr>
            <p:cNvPr id="219" name="tx219"/>
            <p:cNvSpPr/>
            <p:nvPr/>
          </p:nvSpPr>
          <p:spPr>
            <a:xfrm>
              <a:off x="1700707" y="5728660"/>
              <a:ext cx="66435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Niue (&lt;100)</a:t>
              </a:r>
            </a:p>
          </p:txBody>
        </p:sp>
        <p:sp>
          <p:nvSpPr>
            <p:cNvPr id="220" name="tx220"/>
            <p:cNvSpPr/>
            <p:nvPr/>
          </p:nvSpPr>
          <p:spPr>
            <a:xfrm>
              <a:off x="7287203" y="831643"/>
              <a:ext cx="1125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Indonesia (657,000)</a:t>
              </a:r>
            </a:p>
          </p:txBody>
        </p:sp>
        <p:sp>
          <p:nvSpPr>
            <p:cNvPr id="221" name="tx221"/>
            <p:cNvSpPr/>
            <p:nvPr/>
          </p:nvSpPr>
          <p:spPr>
            <a:xfrm>
              <a:off x="7287203" y="1019989"/>
              <a:ext cx="118821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Philippines (381,000)</a:t>
              </a:r>
            </a:p>
          </p:txBody>
        </p:sp>
        <p:sp>
          <p:nvSpPr>
            <p:cNvPr id="222" name="tx222"/>
            <p:cNvSpPr/>
            <p:nvPr/>
          </p:nvSpPr>
          <p:spPr>
            <a:xfrm>
              <a:off x="7287203" y="1208336"/>
              <a:ext cx="90698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China (260,000)</a:t>
              </a:r>
            </a:p>
          </p:txBody>
        </p:sp>
        <p:sp>
          <p:nvSpPr>
            <p:cNvPr id="223" name="tx223"/>
            <p:cNvSpPr/>
            <p:nvPr/>
          </p:nvSpPr>
          <p:spPr>
            <a:xfrm>
              <a:off x="7287203" y="1396683"/>
              <a:ext cx="110360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Myanmar (207,000)</a:t>
              </a:r>
            </a:p>
          </p:txBody>
        </p:sp>
        <p:sp>
          <p:nvSpPr>
            <p:cNvPr id="224" name="tx224"/>
            <p:cNvSpPr/>
            <p:nvPr/>
          </p:nvSpPr>
          <p:spPr>
            <a:xfrm>
              <a:off x="7287203" y="1585030"/>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PNG (128,000)</a:t>
              </a:r>
            </a:p>
          </p:txBody>
        </p:sp>
        <p:sp>
          <p:nvSpPr>
            <p:cNvPr id="225" name="tx225"/>
            <p:cNvSpPr/>
            <p:nvPr/>
          </p:nvSpPr>
          <p:spPr>
            <a:xfrm>
              <a:off x="7287203" y="1773377"/>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Cambodia (45,000)</a:t>
              </a:r>
            </a:p>
          </p:txBody>
        </p:sp>
        <p:sp>
          <p:nvSpPr>
            <p:cNvPr id="226" name="tx226"/>
            <p:cNvSpPr/>
            <p:nvPr/>
          </p:nvSpPr>
          <p:spPr>
            <a:xfrm>
              <a:off x="7287203" y="1961723"/>
              <a:ext cx="7804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Laos (41,000)</a:t>
              </a:r>
            </a:p>
          </p:txBody>
        </p:sp>
        <p:sp>
          <p:nvSpPr>
            <p:cNvPr id="227" name="tx227"/>
            <p:cNvSpPr/>
            <p:nvPr/>
          </p:nvSpPr>
          <p:spPr>
            <a:xfrm>
              <a:off x="7287203" y="2150070"/>
              <a:ext cx="9913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Thailand (23,000)</a:t>
              </a:r>
            </a:p>
          </p:txBody>
        </p:sp>
        <p:sp>
          <p:nvSpPr>
            <p:cNvPr id="228" name="tx228"/>
            <p:cNvSpPr/>
            <p:nvPr/>
          </p:nvSpPr>
          <p:spPr>
            <a:xfrm>
              <a:off x="7287203" y="2338417"/>
              <a:ext cx="10052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Malaysia (22,000)</a:t>
              </a:r>
            </a:p>
          </p:txBody>
        </p:sp>
        <p:sp>
          <p:nvSpPr>
            <p:cNvPr id="229" name="tx229"/>
            <p:cNvSpPr/>
            <p:nvPr/>
          </p:nvSpPr>
          <p:spPr>
            <a:xfrm>
              <a:off x="7287203" y="2526764"/>
              <a:ext cx="102629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Viet Nam (13,000)</a:t>
              </a:r>
            </a:p>
          </p:txBody>
        </p:sp>
        <p:sp>
          <p:nvSpPr>
            <p:cNvPr id="230" name="tx230"/>
            <p:cNvSpPr/>
            <p:nvPr/>
          </p:nvSpPr>
          <p:spPr>
            <a:xfrm>
              <a:off x="7287203" y="2715111"/>
              <a:ext cx="7872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DPRK (3,000)</a:t>
              </a:r>
            </a:p>
          </p:txBody>
        </p:sp>
        <p:sp>
          <p:nvSpPr>
            <p:cNvPr id="231" name="tx231"/>
            <p:cNvSpPr/>
            <p:nvPr/>
          </p:nvSpPr>
          <p:spPr>
            <a:xfrm>
              <a:off x="7287203" y="2903458"/>
              <a:ext cx="11105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Timor-Leste (3,000)</a:t>
              </a:r>
            </a:p>
          </p:txBody>
        </p:sp>
        <p:sp>
          <p:nvSpPr>
            <p:cNvPr id="232" name="tx232"/>
            <p:cNvSpPr/>
            <p:nvPr/>
          </p:nvSpPr>
          <p:spPr>
            <a:xfrm>
              <a:off x="7287203" y="3091804"/>
              <a:ext cx="137088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Solomon Islands (2,000)</a:t>
              </a:r>
            </a:p>
          </p:txBody>
        </p:sp>
        <p:sp>
          <p:nvSpPr>
            <p:cNvPr id="233" name="tx233"/>
            <p:cNvSpPr/>
            <p:nvPr/>
          </p:nvSpPr>
          <p:spPr>
            <a:xfrm>
              <a:off x="7287203" y="3280151"/>
              <a:ext cx="9490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Mongolia (2,000)</a:t>
              </a:r>
            </a:p>
          </p:txBody>
        </p:sp>
        <p:sp>
          <p:nvSpPr>
            <p:cNvPr id="234" name="tx234"/>
            <p:cNvSpPr/>
            <p:nvPr/>
          </p:nvSpPr>
          <p:spPr>
            <a:xfrm>
              <a:off x="7287203" y="3468498"/>
              <a:ext cx="6712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Fiji (&lt;1,000)</a:t>
              </a:r>
            </a:p>
          </p:txBody>
        </p:sp>
        <p:sp>
          <p:nvSpPr>
            <p:cNvPr id="235" name="tx235"/>
            <p:cNvSpPr/>
            <p:nvPr/>
          </p:nvSpPr>
          <p:spPr>
            <a:xfrm>
              <a:off x="7287203" y="3656845"/>
              <a:ext cx="87542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Vanuatu (&lt;500)</a:t>
              </a:r>
            </a:p>
          </p:txBody>
        </p:sp>
        <p:sp>
          <p:nvSpPr>
            <p:cNvPr id="236" name="tx236"/>
            <p:cNvSpPr/>
            <p:nvPr/>
          </p:nvSpPr>
          <p:spPr>
            <a:xfrm>
              <a:off x="7287203" y="3845192"/>
              <a:ext cx="101573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Micronesia (&lt;200)</a:t>
              </a:r>
            </a:p>
          </p:txBody>
        </p:sp>
        <p:sp>
          <p:nvSpPr>
            <p:cNvPr id="237" name="tx237"/>
            <p:cNvSpPr/>
            <p:nvPr/>
          </p:nvSpPr>
          <p:spPr>
            <a:xfrm>
              <a:off x="7287203" y="4033538"/>
              <a:ext cx="7908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Kiribati (&lt;100)</a:t>
              </a:r>
            </a:p>
          </p:txBody>
        </p:sp>
        <p:sp>
          <p:nvSpPr>
            <p:cNvPr id="238" name="tx238"/>
            <p:cNvSpPr/>
            <p:nvPr/>
          </p:nvSpPr>
          <p:spPr>
            <a:xfrm>
              <a:off x="7287203" y="4221885"/>
              <a:ext cx="76284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Tonga (&lt;100)</a:t>
              </a:r>
            </a:p>
          </p:txBody>
        </p:sp>
        <p:sp>
          <p:nvSpPr>
            <p:cNvPr id="239" name="tx239"/>
            <p:cNvSpPr/>
            <p:nvPr/>
          </p:nvSpPr>
          <p:spPr>
            <a:xfrm>
              <a:off x="7287203" y="4410232"/>
              <a:ext cx="1479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Brunei Darussalam (&lt;100)</a:t>
              </a:r>
            </a:p>
          </p:txBody>
        </p:sp>
        <p:sp>
          <p:nvSpPr>
            <p:cNvPr id="240" name="tx240"/>
            <p:cNvSpPr/>
            <p:nvPr/>
          </p:nvSpPr>
          <p:spPr>
            <a:xfrm>
              <a:off x="7287203" y="4598579"/>
              <a:ext cx="8049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Samoa (&lt;100)</a:t>
              </a:r>
            </a:p>
          </p:txBody>
        </p:sp>
        <p:sp>
          <p:nvSpPr>
            <p:cNvPr id="241" name="tx241"/>
            <p:cNvSpPr/>
            <p:nvPr/>
          </p:nvSpPr>
          <p:spPr>
            <a:xfrm>
              <a:off x="7287203" y="4786926"/>
              <a:ext cx="131801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Marshall Islands (&lt;100)</a:t>
              </a:r>
            </a:p>
          </p:txBody>
        </p:sp>
        <p:sp>
          <p:nvSpPr>
            <p:cNvPr id="242" name="tx242"/>
            <p:cNvSpPr/>
            <p:nvPr/>
          </p:nvSpPr>
          <p:spPr>
            <a:xfrm>
              <a:off x="7287203" y="4975273"/>
              <a:ext cx="74870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Nauru (&lt;100)</a:t>
              </a:r>
            </a:p>
          </p:txBody>
        </p:sp>
        <p:sp>
          <p:nvSpPr>
            <p:cNvPr id="243" name="tx243"/>
            <p:cNvSpPr/>
            <p:nvPr/>
          </p:nvSpPr>
          <p:spPr>
            <a:xfrm>
              <a:off x="7287203" y="5163619"/>
              <a:ext cx="72771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Palau (&lt;100)</a:t>
              </a:r>
            </a:p>
          </p:txBody>
        </p:sp>
        <p:sp>
          <p:nvSpPr>
            <p:cNvPr id="244" name="tx244"/>
            <p:cNvSpPr/>
            <p:nvPr/>
          </p:nvSpPr>
          <p:spPr>
            <a:xfrm>
              <a:off x="7287203" y="5351966"/>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Tuvalu (&lt;100)</a:t>
              </a:r>
            </a:p>
          </p:txBody>
        </p:sp>
        <p:sp>
          <p:nvSpPr>
            <p:cNvPr id="245" name="tx245"/>
            <p:cNvSpPr/>
            <p:nvPr/>
          </p:nvSpPr>
          <p:spPr>
            <a:xfrm>
              <a:off x="7287203" y="5540313"/>
              <a:ext cx="113535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Cook Islands (&lt;100)</a:t>
              </a:r>
            </a:p>
          </p:txBody>
        </p:sp>
        <p:sp>
          <p:nvSpPr>
            <p:cNvPr id="246" name="tx246"/>
            <p:cNvSpPr/>
            <p:nvPr/>
          </p:nvSpPr>
          <p:spPr>
            <a:xfrm>
              <a:off x="7287203" y="5728660"/>
              <a:ext cx="66435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Niue (&lt;100)</a:t>
              </a:r>
            </a:p>
          </p:txBody>
        </p:sp>
        <p:sp>
          <p:nvSpPr>
            <p:cNvPr id="247" name="tx247"/>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48" name="tx248"/>
            <p:cNvSpPr/>
            <p:nvPr/>
          </p:nvSpPr>
          <p:spPr>
            <a:xfrm>
              <a:off x="570259" y="1053088"/>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49" name="tx249"/>
            <p:cNvSpPr/>
            <p:nvPr/>
          </p:nvSpPr>
          <p:spPr>
            <a:xfrm>
              <a:off x="570259" y="1240016"/>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50" name="tx250"/>
            <p:cNvSpPr/>
            <p:nvPr/>
          </p:nvSpPr>
          <p:spPr>
            <a:xfrm>
              <a:off x="570259" y="1430109"/>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51" name="tx251"/>
            <p:cNvSpPr/>
            <p:nvPr/>
          </p:nvSpPr>
          <p:spPr>
            <a:xfrm>
              <a:off x="570259" y="161818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52" name="tx252"/>
            <p:cNvSpPr/>
            <p:nvPr/>
          </p:nvSpPr>
          <p:spPr>
            <a:xfrm>
              <a:off x="570259" y="180511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53" name="tx253"/>
            <p:cNvSpPr/>
            <p:nvPr/>
          </p:nvSpPr>
          <p:spPr>
            <a:xfrm>
              <a:off x="570259" y="1996186"/>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54" name="tx254"/>
            <p:cNvSpPr/>
            <p:nvPr/>
          </p:nvSpPr>
          <p:spPr>
            <a:xfrm>
              <a:off x="570259" y="21818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55" name="tx255"/>
            <p:cNvSpPr/>
            <p:nvPr/>
          </p:nvSpPr>
          <p:spPr>
            <a:xfrm>
              <a:off x="570259" y="237015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56" name="tx256"/>
            <p:cNvSpPr/>
            <p:nvPr/>
          </p:nvSpPr>
          <p:spPr>
            <a:xfrm>
              <a:off x="508103" y="255849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57" name="tx257"/>
            <p:cNvSpPr/>
            <p:nvPr/>
          </p:nvSpPr>
          <p:spPr>
            <a:xfrm>
              <a:off x="508103" y="274820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58" name="tx258"/>
            <p:cNvSpPr/>
            <p:nvPr/>
          </p:nvSpPr>
          <p:spPr>
            <a:xfrm>
              <a:off x="508103" y="29365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59" name="tx259"/>
            <p:cNvSpPr/>
            <p:nvPr/>
          </p:nvSpPr>
          <p:spPr>
            <a:xfrm>
              <a:off x="508103" y="3123484"/>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60" name="tx260"/>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61" name="tx261"/>
            <p:cNvSpPr/>
            <p:nvPr/>
          </p:nvSpPr>
          <p:spPr>
            <a:xfrm>
              <a:off x="508103" y="350023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62" name="tx262"/>
            <p:cNvSpPr/>
            <p:nvPr/>
          </p:nvSpPr>
          <p:spPr>
            <a:xfrm>
              <a:off x="508103" y="368857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63" name="tx263"/>
            <p:cNvSpPr/>
            <p:nvPr/>
          </p:nvSpPr>
          <p:spPr>
            <a:xfrm>
              <a:off x="508103" y="387829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64" name="tx264"/>
            <p:cNvSpPr/>
            <p:nvPr/>
          </p:nvSpPr>
          <p:spPr>
            <a:xfrm>
              <a:off x="508103" y="406527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65" name="tx265"/>
            <p:cNvSpPr/>
            <p:nvPr/>
          </p:nvSpPr>
          <p:spPr>
            <a:xfrm>
              <a:off x="508103" y="425361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66" name="tx266"/>
            <p:cNvSpPr/>
            <p:nvPr/>
          </p:nvSpPr>
          <p:spPr>
            <a:xfrm>
              <a:off x="508103" y="444196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67" name="tx267"/>
            <p:cNvSpPr/>
            <p:nvPr/>
          </p:nvSpPr>
          <p:spPr>
            <a:xfrm>
              <a:off x="508103" y="463167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68" name="tx268"/>
            <p:cNvSpPr/>
            <p:nvPr/>
          </p:nvSpPr>
          <p:spPr>
            <a:xfrm>
              <a:off x="508103" y="482002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69" name="tx269"/>
            <p:cNvSpPr/>
            <p:nvPr/>
          </p:nvSpPr>
          <p:spPr>
            <a:xfrm>
              <a:off x="508103" y="500695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70" name="tx270"/>
            <p:cNvSpPr/>
            <p:nvPr/>
          </p:nvSpPr>
          <p:spPr>
            <a:xfrm>
              <a:off x="508103" y="519671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71" name="tx271"/>
            <p:cNvSpPr/>
            <p:nvPr/>
          </p:nvSpPr>
          <p:spPr>
            <a:xfrm>
              <a:off x="508103" y="538370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72" name="tx272"/>
            <p:cNvSpPr/>
            <p:nvPr/>
          </p:nvSpPr>
          <p:spPr>
            <a:xfrm>
              <a:off x="508103" y="55720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273" name="tx27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274" name="tx27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75" name="tx27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76" name="tx27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77" name="tx27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78" name="tx27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79" name="tx279"/>
            <p:cNvSpPr/>
            <p:nvPr/>
          </p:nvSpPr>
          <p:spPr>
            <a:xfrm>
              <a:off x="695044" y="398022"/>
              <a:ext cx="51717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EAPR, 2021-2025</a:t>
              </a:r>
            </a:p>
          </p:txBody>
        </p:sp>
        <p:sp>
          <p:nvSpPr>
            <p:cNvPr id="280" name="tx28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81" name="tx28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Philippines ranked number 2 out of 27 countries with 536,000 zero-dose children.
In 2025, Philippines ranked number 2 out of 27 countries with 381,000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389198"/>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3796819"/>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3204441"/>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2612062"/>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8" name="pl8"/>
            <p:cNvSpPr/>
            <p:nvPr/>
          </p:nvSpPr>
          <p:spPr>
            <a:xfrm>
              <a:off x="1079223" y="2019684"/>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9" name="pl9"/>
            <p:cNvSpPr/>
            <p:nvPr/>
          </p:nvSpPr>
          <p:spPr>
            <a:xfrm>
              <a:off x="1079223" y="4685387"/>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079223" y="4093008"/>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1" name="pl11"/>
            <p:cNvSpPr/>
            <p:nvPr/>
          </p:nvSpPr>
          <p:spPr>
            <a:xfrm>
              <a:off x="1079223" y="3500630"/>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2" name="pl12"/>
            <p:cNvSpPr/>
            <p:nvPr/>
          </p:nvSpPr>
          <p:spPr>
            <a:xfrm>
              <a:off x="1079223" y="2908252"/>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3" name="pl13"/>
            <p:cNvSpPr/>
            <p:nvPr/>
          </p:nvSpPr>
          <p:spPr>
            <a:xfrm>
              <a:off x="1079223" y="2315873"/>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4" name="pl14"/>
            <p:cNvSpPr/>
            <p:nvPr/>
          </p:nvSpPr>
          <p:spPr>
            <a:xfrm>
              <a:off x="152398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63867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75336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86805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98274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974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21212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75980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98274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20567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42861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6515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87449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0974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8" name="rc28"/>
            <p:cNvSpPr/>
            <p:nvPr/>
          </p:nvSpPr>
          <p:spPr>
            <a:xfrm>
              <a:off x="1423662" y="3634167"/>
              <a:ext cx="200644" cy="1051219"/>
            </a:xfrm>
            <a:prstGeom prst="rect">
              <a:avLst/>
            </a:prstGeom>
            <a:solidFill>
              <a:srgbClr val="80BD41">
                <a:alpha val="100000"/>
              </a:srgbClr>
            </a:solidFill>
          </p:spPr>
          <p:txBody>
            <a:bodyPr/>
            <a:lstStyle/>
            <a:p/>
          </p:txBody>
        </p:sp>
        <p:sp>
          <p:nvSpPr>
            <p:cNvPr id="29" name="rc29"/>
            <p:cNvSpPr/>
            <p:nvPr/>
          </p:nvSpPr>
          <p:spPr>
            <a:xfrm>
              <a:off x="1423662" y="3337670"/>
              <a:ext cx="200644" cy="107817"/>
            </a:xfrm>
            <a:prstGeom prst="rect">
              <a:avLst/>
            </a:prstGeom>
            <a:solidFill>
              <a:srgbClr val="0058AB">
                <a:alpha val="100000"/>
              </a:srgbClr>
            </a:solidFill>
          </p:spPr>
          <p:txBody>
            <a:bodyPr/>
            <a:lstStyle/>
            <a:p/>
          </p:txBody>
        </p:sp>
        <p:sp>
          <p:nvSpPr>
            <p:cNvPr id="30" name="rc30"/>
            <p:cNvSpPr/>
            <p:nvPr/>
          </p:nvSpPr>
          <p:spPr>
            <a:xfrm>
              <a:off x="1423662" y="3445487"/>
              <a:ext cx="200644" cy="188680"/>
            </a:xfrm>
            <a:prstGeom prst="rect">
              <a:avLst/>
            </a:prstGeom>
            <a:solidFill>
              <a:srgbClr val="1CABE2">
                <a:alpha val="100000"/>
              </a:srgbClr>
            </a:solidFill>
          </p:spPr>
          <p:txBody>
            <a:bodyPr/>
            <a:lstStyle/>
            <a:p/>
          </p:txBody>
        </p:sp>
        <p:sp>
          <p:nvSpPr>
            <p:cNvPr id="31" name="rc31"/>
            <p:cNvSpPr/>
            <p:nvPr/>
          </p:nvSpPr>
          <p:spPr>
            <a:xfrm>
              <a:off x="1646600" y="3601584"/>
              <a:ext cx="200644" cy="1083803"/>
            </a:xfrm>
            <a:prstGeom prst="rect">
              <a:avLst/>
            </a:prstGeom>
            <a:solidFill>
              <a:srgbClr val="80BD41">
                <a:alpha val="100000"/>
              </a:srgbClr>
            </a:solidFill>
          </p:spPr>
          <p:txBody>
            <a:bodyPr/>
            <a:lstStyle/>
            <a:p/>
          </p:txBody>
        </p:sp>
        <p:sp>
          <p:nvSpPr>
            <p:cNvPr id="32" name="rc32"/>
            <p:cNvSpPr/>
            <p:nvPr/>
          </p:nvSpPr>
          <p:spPr>
            <a:xfrm>
              <a:off x="1646600" y="3313484"/>
              <a:ext cx="200644" cy="109752"/>
            </a:xfrm>
            <a:prstGeom prst="rect">
              <a:avLst/>
            </a:prstGeom>
            <a:solidFill>
              <a:srgbClr val="0058AB">
                <a:alpha val="100000"/>
              </a:srgbClr>
            </a:solidFill>
          </p:spPr>
          <p:txBody>
            <a:bodyPr/>
            <a:lstStyle/>
            <a:p/>
          </p:txBody>
        </p:sp>
        <p:sp>
          <p:nvSpPr>
            <p:cNvPr id="33" name="rc33"/>
            <p:cNvSpPr/>
            <p:nvPr/>
          </p:nvSpPr>
          <p:spPr>
            <a:xfrm>
              <a:off x="1646600" y="3423236"/>
              <a:ext cx="200644" cy="178347"/>
            </a:xfrm>
            <a:prstGeom prst="rect">
              <a:avLst/>
            </a:prstGeom>
            <a:solidFill>
              <a:srgbClr val="1CABE2">
                <a:alpha val="100000"/>
              </a:srgbClr>
            </a:solidFill>
          </p:spPr>
          <p:txBody>
            <a:bodyPr/>
            <a:lstStyle/>
            <a:p/>
          </p:txBody>
        </p:sp>
        <p:sp>
          <p:nvSpPr>
            <p:cNvPr id="34" name="rc34"/>
            <p:cNvSpPr/>
            <p:nvPr/>
          </p:nvSpPr>
          <p:spPr>
            <a:xfrm>
              <a:off x="1869538" y="3602068"/>
              <a:ext cx="200644" cy="1083319"/>
            </a:xfrm>
            <a:prstGeom prst="rect">
              <a:avLst/>
            </a:prstGeom>
            <a:solidFill>
              <a:srgbClr val="80BD41">
                <a:alpha val="100000"/>
              </a:srgbClr>
            </a:solidFill>
          </p:spPr>
          <p:txBody>
            <a:bodyPr/>
            <a:lstStyle/>
            <a:p/>
          </p:txBody>
        </p:sp>
        <p:sp>
          <p:nvSpPr>
            <p:cNvPr id="35" name="rc35"/>
            <p:cNvSpPr/>
            <p:nvPr/>
          </p:nvSpPr>
          <p:spPr>
            <a:xfrm>
              <a:off x="1869538" y="3314097"/>
              <a:ext cx="200644" cy="219406"/>
            </a:xfrm>
            <a:prstGeom prst="rect">
              <a:avLst/>
            </a:prstGeom>
            <a:solidFill>
              <a:srgbClr val="0058AB">
                <a:alpha val="100000"/>
              </a:srgbClr>
            </a:solidFill>
          </p:spPr>
          <p:txBody>
            <a:bodyPr/>
            <a:lstStyle/>
            <a:p/>
          </p:txBody>
        </p:sp>
        <p:sp>
          <p:nvSpPr>
            <p:cNvPr id="36" name="rc36"/>
            <p:cNvSpPr/>
            <p:nvPr/>
          </p:nvSpPr>
          <p:spPr>
            <a:xfrm>
              <a:off x="1869538" y="3533503"/>
              <a:ext cx="200644" cy="68564"/>
            </a:xfrm>
            <a:prstGeom prst="rect">
              <a:avLst/>
            </a:prstGeom>
            <a:solidFill>
              <a:srgbClr val="1CABE2">
                <a:alpha val="100000"/>
              </a:srgbClr>
            </a:solidFill>
          </p:spPr>
          <p:txBody>
            <a:bodyPr/>
            <a:lstStyle/>
            <a:p/>
          </p:txBody>
        </p:sp>
        <p:sp>
          <p:nvSpPr>
            <p:cNvPr id="37" name="rc37"/>
            <p:cNvSpPr/>
            <p:nvPr/>
          </p:nvSpPr>
          <p:spPr>
            <a:xfrm>
              <a:off x="2092476" y="3527736"/>
              <a:ext cx="200644" cy="1157650"/>
            </a:xfrm>
            <a:prstGeom prst="rect">
              <a:avLst/>
            </a:prstGeom>
            <a:solidFill>
              <a:srgbClr val="80BD41">
                <a:alpha val="100000"/>
              </a:srgbClr>
            </a:solidFill>
          </p:spPr>
          <p:txBody>
            <a:bodyPr/>
            <a:lstStyle/>
            <a:p/>
          </p:txBody>
        </p:sp>
        <p:sp>
          <p:nvSpPr>
            <p:cNvPr id="38" name="rc38"/>
            <p:cNvSpPr/>
            <p:nvPr/>
          </p:nvSpPr>
          <p:spPr>
            <a:xfrm>
              <a:off x="2092476" y="3307231"/>
              <a:ext cx="200644" cy="192941"/>
            </a:xfrm>
            <a:prstGeom prst="rect">
              <a:avLst/>
            </a:prstGeom>
            <a:solidFill>
              <a:srgbClr val="0058AB">
                <a:alpha val="100000"/>
              </a:srgbClr>
            </a:solidFill>
          </p:spPr>
          <p:txBody>
            <a:bodyPr/>
            <a:lstStyle/>
            <a:p/>
          </p:txBody>
        </p:sp>
        <p:sp>
          <p:nvSpPr>
            <p:cNvPr id="39" name="rc39"/>
            <p:cNvSpPr/>
            <p:nvPr/>
          </p:nvSpPr>
          <p:spPr>
            <a:xfrm>
              <a:off x="2092476" y="3500173"/>
              <a:ext cx="200644" cy="27563"/>
            </a:xfrm>
            <a:prstGeom prst="rect">
              <a:avLst/>
            </a:prstGeom>
            <a:solidFill>
              <a:srgbClr val="1CABE2">
                <a:alpha val="100000"/>
              </a:srgbClr>
            </a:solidFill>
          </p:spPr>
          <p:txBody>
            <a:bodyPr/>
            <a:lstStyle/>
            <a:p/>
          </p:txBody>
        </p:sp>
        <p:sp>
          <p:nvSpPr>
            <p:cNvPr id="40" name="rc40"/>
            <p:cNvSpPr/>
            <p:nvPr/>
          </p:nvSpPr>
          <p:spPr>
            <a:xfrm>
              <a:off x="2315413" y="3469040"/>
              <a:ext cx="200644" cy="1216347"/>
            </a:xfrm>
            <a:prstGeom prst="rect">
              <a:avLst/>
            </a:prstGeom>
            <a:solidFill>
              <a:srgbClr val="80BD41">
                <a:alpha val="100000"/>
              </a:srgbClr>
            </a:solidFill>
          </p:spPr>
          <p:txBody>
            <a:bodyPr/>
            <a:lstStyle/>
            <a:p/>
          </p:txBody>
        </p:sp>
        <p:sp>
          <p:nvSpPr>
            <p:cNvPr id="41" name="rc41"/>
            <p:cNvSpPr/>
            <p:nvPr/>
          </p:nvSpPr>
          <p:spPr>
            <a:xfrm>
              <a:off x="2315413" y="3303174"/>
              <a:ext cx="200644" cy="110576"/>
            </a:xfrm>
            <a:prstGeom prst="rect">
              <a:avLst/>
            </a:prstGeom>
            <a:solidFill>
              <a:srgbClr val="0058AB">
                <a:alpha val="100000"/>
              </a:srgbClr>
            </a:solidFill>
          </p:spPr>
          <p:txBody>
            <a:bodyPr/>
            <a:lstStyle/>
            <a:p/>
          </p:txBody>
        </p:sp>
        <p:sp>
          <p:nvSpPr>
            <p:cNvPr id="42" name="rc42"/>
            <p:cNvSpPr/>
            <p:nvPr/>
          </p:nvSpPr>
          <p:spPr>
            <a:xfrm>
              <a:off x="2315413" y="3413751"/>
              <a:ext cx="200644" cy="55288"/>
            </a:xfrm>
            <a:prstGeom prst="rect">
              <a:avLst/>
            </a:prstGeom>
            <a:solidFill>
              <a:srgbClr val="1CABE2">
                <a:alpha val="100000"/>
              </a:srgbClr>
            </a:solidFill>
          </p:spPr>
          <p:txBody>
            <a:bodyPr/>
            <a:lstStyle/>
            <a:p/>
          </p:txBody>
        </p:sp>
        <p:sp>
          <p:nvSpPr>
            <p:cNvPr id="43" name="rc43"/>
            <p:cNvSpPr/>
            <p:nvPr/>
          </p:nvSpPr>
          <p:spPr>
            <a:xfrm>
              <a:off x="2538351" y="3453148"/>
              <a:ext cx="200644" cy="1232238"/>
            </a:xfrm>
            <a:prstGeom prst="rect">
              <a:avLst/>
            </a:prstGeom>
            <a:solidFill>
              <a:srgbClr val="80BD41">
                <a:alpha val="100000"/>
              </a:srgbClr>
            </a:solidFill>
          </p:spPr>
          <p:txBody>
            <a:bodyPr/>
            <a:lstStyle/>
            <a:p/>
          </p:txBody>
        </p:sp>
        <p:sp>
          <p:nvSpPr>
            <p:cNvPr id="44" name="rc44"/>
            <p:cNvSpPr/>
            <p:nvPr/>
          </p:nvSpPr>
          <p:spPr>
            <a:xfrm>
              <a:off x="2538351" y="3300849"/>
              <a:ext cx="200644" cy="124608"/>
            </a:xfrm>
            <a:prstGeom prst="rect">
              <a:avLst/>
            </a:prstGeom>
            <a:solidFill>
              <a:srgbClr val="0058AB">
                <a:alpha val="100000"/>
              </a:srgbClr>
            </a:solidFill>
          </p:spPr>
          <p:txBody>
            <a:bodyPr/>
            <a:lstStyle/>
            <a:p/>
          </p:txBody>
        </p:sp>
        <p:sp>
          <p:nvSpPr>
            <p:cNvPr id="45" name="rc45"/>
            <p:cNvSpPr/>
            <p:nvPr/>
          </p:nvSpPr>
          <p:spPr>
            <a:xfrm>
              <a:off x="2538351" y="3425458"/>
              <a:ext cx="200644" cy="27690"/>
            </a:xfrm>
            <a:prstGeom prst="rect">
              <a:avLst/>
            </a:prstGeom>
            <a:solidFill>
              <a:srgbClr val="1CABE2">
                <a:alpha val="100000"/>
              </a:srgbClr>
            </a:solidFill>
          </p:spPr>
          <p:txBody>
            <a:bodyPr/>
            <a:lstStyle/>
            <a:p/>
          </p:txBody>
        </p:sp>
        <p:sp>
          <p:nvSpPr>
            <p:cNvPr id="46" name="rc46"/>
            <p:cNvSpPr/>
            <p:nvPr/>
          </p:nvSpPr>
          <p:spPr>
            <a:xfrm>
              <a:off x="2761289" y="3433672"/>
              <a:ext cx="200644" cy="1251715"/>
            </a:xfrm>
            <a:prstGeom prst="rect">
              <a:avLst/>
            </a:prstGeom>
            <a:solidFill>
              <a:srgbClr val="80BD41">
                <a:alpha val="100000"/>
              </a:srgbClr>
            </a:solidFill>
          </p:spPr>
          <p:txBody>
            <a:bodyPr/>
            <a:lstStyle/>
            <a:p/>
          </p:txBody>
        </p:sp>
        <p:sp>
          <p:nvSpPr>
            <p:cNvPr id="47" name="rc47"/>
            <p:cNvSpPr/>
            <p:nvPr/>
          </p:nvSpPr>
          <p:spPr>
            <a:xfrm>
              <a:off x="2761289" y="3262983"/>
              <a:ext cx="200644" cy="142240"/>
            </a:xfrm>
            <a:prstGeom prst="rect">
              <a:avLst/>
            </a:prstGeom>
            <a:solidFill>
              <a:srgbClr val="0058AB">
                <a:alpha val="100000"/>
              </a:srgbClr>
            </a:solidFill>
          </p:spPr>
          <p:txBody>
            <a:bodyPr/>
            <a:lstStyle/>
            <a:p/>
          </p:txBody>
        </p:sp>
        <p:sp>
          <p:nvSpPr>
            <p:cNvPr id="48" name="rc48"/>
            <p:cNvSpPr/>
            <p:nvPr/>
          </p:nvSpPr>
          <p:spPr>
            <a:xfrm>
              <a:off x="2761289" y="3405223"/>
              <a:ext cx="200644" cy="28448"/>
            </a:xfrm>
            <a:prstGeom prst="rect">
              <a:avLst/>
            </a:prstGeom>
            <a:solidFill>
              <a:srgbClr val="1CABE2">
                <a:alpha val="100000"/>
              </a:srgbClr>
            </a:solidFill>
          </p:spPr>
          <p:txBody>
            <a:bodyPr/>
            <a:lstStyle/>
            <a:p/>
          </p:txBody>
        </p:sp>
        <p:sp>
          <p:nvSpPr>
            <p:cNvPr id="49" name="rc49"/>
            <p:cNvSpPr/>
            <p:nvPr/>
          </p:nvSpPr>
          <p:spPr>
            <a:xfrm>
              <a:off x="2984227" y="3444990"/>
              <a:ext cx="200644" cy="1240396"/>
            </a:xfrm>
            <a:prstGeom prst="rect">
              <a:avLst/>
            </a:prstGeom>
            <a:solidFill>
              <a:srgbClr val="80BD41">
                <a:alpha val="100000"/>
              </a:srgbClr>
            </a:solidFill>
          </p:spPr>
          <p:txBody>
            <a:bodyPr/>
            <a:lstStyle/>
            <a:p/>
          </p:txBody>
        </p:sp>
        <p:sp>
          <p:nvSpPr>
            <p:cNvPr id="50" name="rc50"/>
            <p:cNvSpPr/>
            <p:nvPr/>
          </p:nvSpPr>
          <p:spPr>
            <a:xfrm>
              <a:off x="2984227" y="3259644"/>
              <a:ext cx="200644" cy="142574"/>
            </a:xfrm>
            <a:prstGeom prst="rect">
              <a:avLst/>
            </a:prstGeom>
            <a:solidFill>
              <a:srgbClr val="0058AB">
                <a:alpha val="100000"/>
              </a:srgbClr>
            </a:solidFill>
          </p:spPr>
          <p:txBody>
            <a:bodyPr/>
            <a:lstStyle/>
            <a:p/>
          </p:txBody>
        </p:sp>
        <p:sp>
          <p:nvSpPr>
            <p:cNvPr id="51" name="rc51"/>
            <p:cNvSpPr/>
            <p:nvPr/>
          </p:nvSpPr>
          <p:spPr>
            <a:xfrm>
              <a:off x="2984227" y="3402218"/>
              <a:ext cx="200644" cy="42772"/>
            </a:xfrm>
            <a:prstGeom prst="rect">
              <a:avLst/>
            </a:prstGeom>
            <a:solidFill>
              <a:srgbClr val="1CABE2">
                <a:alpha val="100000"/>
              </a:srgbClr>
            </a:solidFill>
          </p:spPr>
          <p:txBody>
            <a:bodyPr/>
            <a:lstStyle/>
            <a:p/>
          </p:txBody>
        </p:sp>
        <p:sp>
          <p:nvSpPr>
            <p:cNvPr id="52" name="rc52"/>
            <p:cNvSpPr/>
            <p:nvPr/>
          </p:nvSpPr>
          <p:spPr>
            <a:xfrm>
              <a:off x="3207165" y="3416766"/>
              <a:ext cx="200644" cy="1268620"/>
            </a:xfrm>
            <a:prstGeom prst="rect">
              <a:avLst/>
            </a:prstGeom>
            <a:solidFill>
              <a:srgbClr val="80BD41">
                <a:alpha val="100000"/>
              </a:srgbClr>
            </a:solidFill>
          </p:spPr>
          <p:txBody>
            <a:bodyPr/>
            <a:lstStyle/>
            <a:p/>
          </p:txBody>
        </p:sp>
        <p:sp>
          <p:nvSpPr>
            <p:cNvPr id="53" name="rc53"/>
            <p:cNvSpPr/>
            <p:nvPr/>
          </p:nvSpPr>
          <p:spPr>
            <a:xfrm>
              <a:off x="3207165" y="3227202"/>
              <a:ext cx="200644" cy="131236"/>
            </a:xfrm>
            <a:prstGeom prst="rect">
              <a:avLst/>
            </a:prstGeom>
            <a:solidFill>
              <a:srgbClr val="0058AB">
                <a:alpha val="100000"/>
              </a:srgbClr>
            </a:solidFill>
          </p:spPr>
          <p:txBody>
            <a:bodyPr/>
            <a:lstStyle/>
            <a:p/>
          </p:txBody>
        </p:sp>
        <p:sp>
          <p:nvSpPr>
            <p:cNvPr id="54" name="rc54"/>
            <p:cNvSpPr/>
            <p:nvPr/>
          </p:nvSpPr>
          <p:spPr>
            <a:xfrm>
              <a:off x="3207165" y="3358438"/>
              <a:ext cx="200644" cy="58327"/>
            </a:xfrm>
            <a:prstGeom prst="rect">
              <a:avLst/>
            </a:prstGeom>
            <a:solidFill>
              <a:srgbClr val="1CABE2">
                <a:alpha val="100000"/>
              </a:srgbClr>
            </a:solidFill>
          </p:spPr>
          <p:txBody>
            <a:bodyPr/>
            <a:lstStyle/>
            <a:p/>
          </p:txBody>
        </p:sp>
        <p:sp>
          <p:nvSpPr>
            <p:cNvPr id="55" name="rc55"/>
            <p:cNvSpPr/>
            <p:nvPr/>
          </p:nvSpPr>
          <p:spPr>
            <a:xfrm>
              <a:off x="3430103" y="3384788"/>
              <a:ext cx="200644" cy="1300598"/>
            </a:xfrm>
            <a:prstGeom prst="rect">
              <a:avLst/>
            </a:prstGeom>
            <a:solidFill>
              <a:srgbClr val="80BD41">
                <a:alpha val="100000"/>
              </a:srgbClr>
            </a:solidFill>
          </p:spPr>
          <p:txBody>
            <a:bodyPr/>
            <a:lstStyle/>
            <a:p/>
          </p:txBody>
        </p:sp>
        <p:sp>
          <p:nvSpPr>
            <p:cNvPr id="56" name="rc56"/>
            <p:cNvSpPr/>
            <p:nvPr/>
          </p:nvSpPr>
          <p:spPr>
            <a:xfrm>
              <a:off x="3430103" y="3207433"/>
              <a:ext cx="200644" cy="118236"/>
            </a:xfrm>
            <a:prstGeom prst="rect">
              <a:avLst/>
            </a:prstGeom>
            <a:solidFill>
              <a:srgbClr val="0058AB">
                <a:alpha val="100000"/>
              </a:srgbClr>
            </a:solidFill>
          </p:spPr>
          <p:txBody>
            <a:bodyPr/>
            <a:lstStyle/>
            <a:p/>
          </p:txBody>
        </p:sp>
        <p:sp>
          <p:nvSpPr>
            <p:cNvPr id="57" name="rc57"/>
            <p:cNvSpPr/>
            <p:nvPr/>
          </p:nvSpPr>
          <p:spPr>
            <a:xfrm>
              <a:off x="3430103" y="3325670"/>
              <a:ext cx="200644" cy="59118"/>
            </a:xfrm>
            <a:prstGeom prst="rect">
              <a:avLst/>
            </a:prstGeom>
            <a:solidFill>
              <a:srgbClr val="1CABE2">
                <a:alpha val="100000"/>
              </a:srgbClr>
            </a:solidFill>
          </p:spPr>
          <p:txBody>
            <a:bodyPr/>
            <a:lstStyle/>
            <a:p/>
          </p:txBody>
        </p:sp>
        <p:sp>
          <p:nvSpPr>
            <p:cNvPr id="58" name="rc58"/>
            <p:cNvSpPr/>
            <p:nvPr/>
          </p:nvSpPr>
          <p:spPr>
            <a:xfrm>
              <a:off x="3653041" y="3378260"/>
              <a:ext cx="200644" cy="1307126"/>
            </a:xfrm>
            <a:prstGeom prst="rect">
              <a:avLst/>
            </a:prstGeom>
            <a:solidFill>
              <a:srgbClr val="80BD41">
                <a:alpha val="100000"/>
              </a:srgbClr>
            </a:solidFill>
          </p:spPr>
          <p:txBody>
            <a:bodyPr/>
            <a:lstStyle/>
            <a:p/>
          </p:txBody>
        </p:sp>
        <p:sp>
          <p:nvSpPr>
            <p:cNvPr id="59" name="rc59"/>
            <p:cNvSpPr/>
            <p:nvPr/>
          </p:nvSpPr>
          <p:spPr>
            <a:xfrm>
              <a:off x="3653041" y="3200016"/>
              <a:ext cx="200644" cy="118829"/>
            </a:xfrm>
            <a:prstGeom prst="rect">
              <a:avLst/>
            </a:prstGeom>
            <a:solidFill>
              <a:srgbClr val="0058AB">
                <a:alpha val="100000"/>
              </a:srgbClr>
            </a:solidFill>
          </p:spPr>
          <p:txBody>
            <a:bodyPr/>
            <a:lstStyle/>
            <a:p/>
          </p:txBody>
        </p:sp>
        <p:sp>
          <p:nvSpPr>
            <p:cNvPr id="60" name="rc60"/>
            <p:cNvSpPr/>
            <p:nvPr/>
          </p:nvSpPr>
          <p:spPr>
            <a:xfrm>
              <a:off x="3653041" y="3318846"/>
              <a:ext cx="200644" cy="59414"/>
            </a:xfrm>
            <a:prstGeom prst="rect">
              <a:avLst/>
            </a:prstGeom>
            <a:solidFill>
              <a:srgbClr val="1CABE2">
                <a:alpha val="100000"/>
              </a:srgbClr>
            </a:solidFill>
          </p:spPr>
          <p:txBody>
            <a:bodyPr/>
            <a:lstStyle/>
            <a:p/>
          </p:txBody>
        </p:sp>
        <p:sp>
          <p:nvSpPr>
            <p:cNvPr id="61" name="rc61"/>
            <p:cNvSpPr/>
            <p:nvPr/>
          </p:nvSpPr>
          <p:spPr>
            <a:xfrm>
              <a:off x="3875979" y="3365010"/>
              <a:ext cx="200644" cy="1320376"/>
            </a:xfrm>
            <a:prstGeom prst="rect">
              <a:avLst/>
            </a:prstGeom>
            <a:solidFill>
              <a:srgbClr val="80BD41">
                <a:alpha val="100000"/>
              </a:srgbClr>
            </a:solidFill>
          </p:spPr>
          <p:txBody>
            <a:bodyPr/>
            <a:lstStyle/>
            <a:p/>
          </p:txBody>
        </p:sp>
        <p:sp>
          <p:nvSpPr>
            <p:cNvPr id="62" name="rc62"/>
            <p:cNvSpPr/>
            <p:nvPr/>
          </p:nvSpPr>
          <p:spPr>
            <a:xfrm>
              <a:off x="3875979" y="3201818"/>
              <a:ext cx="200644" cy="103849"/>
            </a:xfrm>
            <a:prstGeom prst="rect">
              <a:avLst/>
            </a:prstGeom>
            <a:solidFill>
              <a:srgbClr val="0058AB">
                <a:alpha val="100000"/>
              </a:srgbClr>
            </a:solidFill>
          </p:spPr>
          <p:txBody>
            <a:bodyPr/>
            <a:lstStyle/>
            <a:p/>
          </p:txBody>
        </p:sp>
        <p:sp>
          <p:nvSpPr>
            <p:cNvPr id="63" name="rc63"/>
            <p:cNvSpPr/>
            <p:nvPr/>
          </p:nvSpPr>
          <p:spPr>
            <a:xfrm>
              <a:off x="3875979" y="3305668"/>
              <a:ext cx="200644" cy="59342"/>
            </a:xfrm>
            <a:prstGeom prst="rect">
              <a:avLst/>
            </a:prstGeom>
            <a:solidFill>
              <a:srgbClr val="1CABE2">
                <a:alpha val="100000"/>
              </a:srgbClr>
            </a:solidFill>
          </p:spPr>
          <p:txBody>
            <a:bodyPr/>
            <a:lstStyle/>
            <a:p/>
          </p:txBody>
        </p:sp>
        <p:sp>
          <p:nvSpPr>
            <p:cNvPr id="64" name="rc64"/>
            <p:cNvSpPr/>
            <p:nvPr/>
          </p:nvSpPr>
          <p:spPr>
            <a:xfrm>
              <a:off x="4098916" y="3379483"/>
              <a:ext cx="200644" cy="1305904"/>
            </a:xfrm>
            <a:prstGeom prst="rect">
              <a:avLst/>
            </a:prstGeom>
            <a:solidFill>
              <a:srgbClr val="80BD41">
                <a:alpha val="100000"/>
              </a:srgbClr>
            </a:solidFill>
          </p:spPr>
          <p:txBody>
            <a:bodyPr/>
            <a:lstStyle/>
            <a:p/>
          </p:txBody>
        </p:sp>
        <p:sp>
          <p:nvSpPr>
            <p:cNvPr id="65" name="rc65"/>
            <p:cNvSpPr/>
            <p:nvPr/>
          </p:nvSpPr>
          <p:spPr>
            <a:xfrm>
              <a:off x="4098916" y="3218079"/>
              <a:ext cx="200644" cy="88038"/>
            </a:xfrm>
            <a:prstGeom prst="rect">
              <a:avLst/>
            </a:prstGeom>
            <a:solidFill>
              <a:srgbClr val="0058AB">
                <a:alpha val="100000"/>
              </a:srgbClr>
            </a:solidFill>
          </p:spPr>
          <p:txBody>
            <a:bodyPr/>
            <a:lstStyle/>
            <a:p/>
          </p:txBody>
        </p:sp>
        <p:sp>
          <p:nvSpPr>
            <p:cNvPr id="66" name="rc66"/>
            <p:cNvSpPr/>
            <p:nvPr/>
          </p:nvSpPr>
          <p:spPr>
            <a:xfrm>
              <a:off x="4098916" y="3306118"/>
              <a:ext cx="200644" cy="73364"/>
            </a:xfrm>
            <a:prstGeom prst="rect">
              <a:avLst/>
            </a:prstGeom>
            <a:solidFill>
              <a:srgbClr val="1CABE2">
                <a:alpha val="100000"/>
              </a:srgbClr>
            </a:solidFill>
          </p:spPr>
          <p:txBody>
            <a:bodyPr/>
            <a:lstStyle/>
            <a:p/>
          </p:txBody>
        </p:sp>
        <p:sp>
          <p:nvSpPr>
            <p:cNvPr id="67" name="rc67"/>
            <p:cNvSpPr/>
            <p:nvPr/>
          </p:nvSpPr>
          <p:spPr>
            <a:xfrm>
              <a:off x="4321854" y="3447504"/>
              <a:ext cx="200644" cy="1237883"/>
            </a:xfrm>
            <a:prstGeom prst="rect">
              <a:avLst/>
            </a:prstGeom>
            <a:solidFill>
              <a:srgbClr val="80BD41">
                <a:alpha val="100000"/>
              </a:srgbClr>
            </a:solidFill>
          </p:spPr>
          <p:txBody>
            <a:bodyPr/>
            <a:lstStyle/>
            <a:p/>
          </p:txBody>
        </p:sp>
        <p:sp>
          <p:nvSpPr>
            <p:cNvPr id="68" name="rc68"/>
            <p:cNvSpPr/>
            <p:nvPr/>
          </p:nvSpPr>
          <p:spPr>
            <a:xfrm>
              <a:off x="4321854" y="3229054"/>
              <a:ext cx="200644" cy="145633"/>
            </a:xfrm>
            <a:prstGeom prst="rect">
              <a:avLst/>
            </a:prstGeom>
            <a:solidFill>
              <a:srgbClr val="0058AB">
                <a:alpha val="100000"/>
              </a:srgbClr>
            </a:solidFill>
          </p:spPr>
          <p:txBody>
            <a:bodyPr/>
            <a:lstStyle/>
            <a:p/>
          </p:txBody>
        </p:sp>
        <p:sp>
          <p:nvSpPr>
            <p:cNvPr id="69" name="rc69"/>
            <p:cNvSpPr/>
            <p:nvPr/>
          </p:nvSpPr>
          <p:spPr>
            <a:xfrm>
              <a:off x="4321854" y="3374687"/>
              <a:ext cx="200644" cy="72816"/>
            </a:xfrm>
            <a:prstGeom prst="rect">
              <a:avLst/>
            </a:prstGeom>
            <a:solidFill>
              <a:srgbClr val="1CABE2">
                <a:alpha val="100000"/>
              </a:srgbClr>
            </a:solidFill>
          </p:spPr>
          <p:txBody>
            <a:bodyPr/>
            <a:lstStyle/>
            <a:p/>
          </p:txBody>
        </p:sp>
        <p:sp>
          <p:nvSpPr>
            <p:cNvPr id="70" name="rc70"/>
            <p:cNvSpPr/>
            <p:nvPr/>
          </p:nvSpPr>
          <p:spPr>
            <a:xfrm>
              <a:off x="4544792" y="3556573"/>
              <a:ext cx="200644" cy="1128813"/>
            </a:xfrm>
            <a:prstGeom prst="rect">
              <a:avLst/>
            </a:prstGeom>
            <a:solidFill>
              <a:srgbClr val="80BD41">
                <a:alpha val="100000"/>
              </a:srgbClr>
            </a:solidFill>
          </p:spPr>
          <p:txBody>
            <a:bodyPr/>
            <a:lstStyle/>
            <a:p/>
          </p:txBody>
        </p:sp>
        <p:sp>
          <p:nvSpPr>
            <p:cNvPr id="71" name="rc71"/>
            <p:cNvSpPr/>
            <p:nvPr/>
          </p:nvSpPr>
          <p:spPr>
            <a:xfrm>
              <a:off x="4544792" y="3274369"/>
              <a:ext cx="200644" cy="183432"/>
            </a:xfrm>
            <a:prstGeom prst="rect">
              <a:avLst/>
            </a:prstGeom>
            <a:solidFill>
              <a:srgbClr val="0058AB">
                <a:alpha val="100000"/>
              </a:srgbClr>
            </a:solidFill>
          </p:spPr>
          <p:txBody>
            <a:bodyPr/>
            <a:lstStyle/>
            <a:p/>
          </p:txBody>
        </p:sp>
        <p:sp>
          <p:nvSpPr>
            <p:cNvPr id="72" name="rc72"/>
            <p:cNvSpPr/>
            <p:nvPr/>
          </p:nvSpPr>
          <p:spPr>
            <a:xfrm>
              <a:off x="4544792" y="3457802"/>
              <a:ext cx="200644" cy="98771"/>
            </a:xfrm>
            <a:prstGeom prst="rect">
              <a:avLst/>
            </a:prstGeom>
            <a:solidFill>
              <a:srgbClr val="1CABE2">
                <a:alpha val="100000"/>
              </a:srgbClr>
            </a:solidFill>
          </p:spPr>
          <p:txBody>
            <a:bodyPr/>
            <a:lstStyle/>
            <a:p/>
          </p:txBody>
        </p:sp>
        <p:sp>
          <p:nvSpPr>
            <p:cNvPr id="73" name="rc73"/>
            <p:cNvSpPr/>
            <p:nvPr/>
          </p:nvSpPr>
          <p:spPr>
            <a:xfrm>
              <a:off x="4767730" y="3618812"/>
              <a:ext cx="200644" cy="1066574"/>
            </a:xfrm>
            <a:prstGeom prst="rect">
              <a:avLst/>
            </a:prstGeom>
            <a:solidFill>
              <a:srgbClr val="80BD41">
                <a:alpha val="100000"/>
              </a:srgbClr>
            </a:solidFill>
          </p:spPr>
          <p:txBody>
            <a:bodyPr/>
            <a:lstStyle/>
            <a:p/>
          </p:txBody>
        </p:sp>
        <p:sp>
          <p:nvSpPr>
            <p:cNvPr id="74" name="rc74"/>
            <p:cNvSpPr/>
            <p:nvPr/>
          </p:nvSpPr>
          <p:spPr>
            <a:xfrm>
              <a:off x="4767730" y="3282000"/>
              <a:ext cx="200644" cy="238575"/>
            </a:xfrm>
            <a:prstGeom prst="rect">
              <a:avLst/>
            </a:prstGeom>
            <a:solidFill>
              <a:srgbClr val="0058AB">
                <a:alpha val="100000"/>
              </a:srgbClr>
            </a:solidFill>
          </p:spPr>
          <p:txBody>
            <a:bodyPr/>
            <a:lstStyle/>
            <a:p/>
          </p:txBody>
        </p:sp>
        <p:sp>
          <p:nvSpPr>
            <p:cNvPr id="75" name="rc75"/>
            <p:cNvSpPr/>
            <p:nvPr/>
          </p:nvSpPr>
          <p:spPr>
            <a:xfrm>
              <a:off x="4767730" y="3520575"/>
              <a:ext cx="200644" cy="98237"/>
            </a:xfrm>
            <a:prstGeom prst="rect">
              <a:avLst/>
            </a:prstGeom>
            <a:solidFill>
              <a:srgbClr val="1CABE2">
                <a:alpha val="100000"/>
              </a:srgbClr>
            </a:solidFill>
          </p:spPr>
          <p:txBody>
            <a:bodyPr/>
            <a:lstStyle/>
            <a:p/>
          </p:txBody>
        </p:sp>
        <p:sp>
          <p:nvSpPr>
            <p:cNvPr id="76" name="rc76"/>
            <p:cNvSpPr/>
            <p:nvPr/>
          </p:nvSpPr>
          <p:spPr>
            <a:xfrm>
              <a:off x="4990668" y="3551621"/>
              <a:ext cx="200644" cy="1133765"/>
            </a:xfrm>
            <a:prstGeom prst="rect">
              <a:avLst/>
            </a:prstGeom>
            <a:solidFill>
              <a:srgbClr val="80BD41">
                <a:alpha val="100000"/>
              </a:srgbClr>
            </a:solidFill>
          </p:spPr>
          <p:txBody>
            <a:bodyPr/>
            <a:lstStyle/>
            <a:p/>
          </p:txBody>
        </p:sp>
        <p:sp>
          <p:nvSpPr>
            <p:cNvPr id="77" name="rc77"/>
            <p:cNvSpPr/>
            <p:nvPr/>
          </p:nvSpPr>
          <p:spPr>
            <a:xfrm>
              <a:off x="4990668" y="3335666"/>
              <a:ext cx="200644" cy="175463"/>
            </a:xfrm>
            <a:prstGeom prst="rect">
              <a:avLst/>
            </a:prstGeom>
            <a:solidFill>
              <a:srgbClr val="0058AB">
                <a:alpha val="100000"/>
              </a:srgbClr>
            </a:solidFill>
          </p:spPr>
          <p:txBody>
            <a:bodyPr/>
            <a:lstStyle/>
            <a:p/>
          </p:txBody>
        </p:sp>
        <p:sp>
          <p:nvSpPr>
            <p:cNvPr id="78" name="rc78"/>
            <p:cNvSpPr/>
            <p:nvPr/>
          </p:nvSpPr>
          <p:spPr>
            <a:xfrm>
              <a:off x="4990668" y="3511130"/>
              <a:ext cx="200644" cy="40491"/>
            </a:xfrm>
            <a:prstGeom prst="rect">
              <a:avLst/>
            </a:prstGeom>
            <a:solidFill>
              <a:srgbClr val="1CABE2">
                <a:alpha val="100000"/>
              </a:srgbClr>
            </a:solidFill>
          </p:spPr>
          <p:txBody>
            <a:bodyPr/>
            <a:lstStyle/>
            <a:p/>
          </p:txBody>
        </p:sp>
        <p:sp>
          <p:nvSpPr>
            <p:cNvPr id="79" name="rc79"/>
            <p:cNvSpPr/>
            <p:nvPr/>
          </p:nvSpPr>
          <p:spPr>
            <a:xfrm>
              <a:off x="5213606" y="3599635"/>
              <a:ext cx="200644" cy="1085751"/>
            </a:xfrm>
            <a:prstGeom prst="rect">
              <a:avLst/>
            </a:prstGeom>
            <a:solidFill>
              <a:srgbClr val="80BD41">
                <a:alpha val="100000"/>
              </a:srgbClr>
            </a:solidFill>
          </p:spPr>
          <p:txBody>
            <a:bodyPr/>
            <a:lstStyle/>
            <a:p/>
          </p:txBody>
        </p:sp>
        <p:sp>
          <p:nvSpPr>
            <p:cNvPr id="80" name="rc80"/>
            <p:cNvSpPr/>
            <p:nvPr/>
          </p:nvSpPr>
          <p:spPr>
            <a:xfrm>
              <a:off x="5213606" y="3392825"/>
              <a:ext cx="200644" cy="168032"/>
            </a:xfrm>
            <a:prstGeom prst="rect">
              <a:avLst/>
            </a:prstGeom>
            <a:solidFill>
              <a:srgbClr val="0058AB">
                <a:alpha val="100000"/>
              </a:srgbClr>
            </a:solidFill>
          </p:spPr>
          <p:txBody>
            <a:bodyPr/>
            <a:lstStyle/>
            <a:p/>
          </p:txBody>
        </p:sp>
        <p:sp>
          <p:nvSpPr>
            <p:cNvPr id="81" name="rc81"/>
            <p:cNvSpPr/>
            <p:nvPr/>
          </p:nvSpPr>
          <p:spPr>
            <a:xfrm>
              <a:off x="5213606" y="3560858"/>
              <a:ext cx="200644" cy="38777"/>
            </a:xfrm>
            <a:prstGeom prst="rect">
              <a:avLst/>
            </a:prstGeom>
            <a:solidFill>
              <a:srgbClr val="1CABE2">
                <a:alpha val="100000"/>
              </a:srgbClr>
            </a:solidFill>
          </p:spPr>
          <p:txBody>
            <a:bodyPr/>
            <a:lstStyle/>
            <a:p/>
          </p:txBody>
        </p:sp>
        <p:sp>
          <p:nvSpPr>
            <p:cNvPr id="82" name="rc82"/>
            <p:cNvSpPr/>
            <p:nvPr/>
          </p:nvSpPr>
          <p:spPr>
            <a:xfrm>
              <a:off x="5436544" y="3647757"/>
              <a:ext cx="200644" cy="1037630"/>
            </a:xfrm>
            <a:prstGeom prst="rect">
              <a:avLst/>
            </a:prstGeom>
            <a:solidFill>
              <a:srgbClr val="80BD41">
                <a:alpha val="100000"/>
              </a:srgbClr>
            </a:solidFill>
          </p:spPr>
          <p:txBody>
            <a:bodyPr/>
            <a:lstStyle/>
            <a:p/>
          </p:txBody>
        </p:sp>
        <p:sp>
          <p:nvSpPr>
            <p:cNvPr id="83" name="rc83"/>
            <p:cNvSpPr/>
            <p:nvPr/>
          </p:nvSpPr>
          <p:spPr>
            <a:xfrm>
              <a:off x="5436544" y="3450113"/>
              <a:ext cx="200644" cy="160585"/>
            </a:xfrm>
            <a:prstGeom prst="rect">
              <a:avLst/>
            </a:prstGeom>
            <a:solidFill>
              <a:srgbClr val="0058AB">
                <a:alpha val="100000"/>
              </a:srgbClr>
            </a:solidFill>
          </p:spPr>
          <p:txBody>
            <a:bodyPr/>
            <a:lstStyle/>
            <a:p/>
          </p:txBody>
        </p:sp>
        <p:sp>
          <p:nvSpPr>
            <p:cNvPr id="84" name="rc84"/>
            <p:cNvSpPr/>
            <p:nvPr/>
          </p:nvSpPr>
          <p:spPr>
            <a:xfrm>
              <a:off x="5436544" y="3610698"/>
              <a:ext cx="200644" cy="37058"/>
            </a:xfrm>
            <a:prstGeom prst="rect">
              <a:avLst/>
            </a:prstGeom>
            <a:solidFill>
              <a:srgbClr val="1CABE2">
                <a:alpha val="100000"/>
              </a:srgbClr>
            </a:solidFill>
          </p:spPr>
          <p:txBody>
            <a:bodyPr/>
            <a:lstStyle/>
            <a:p/>
          </p:txBody>
        </p:sp>
        <p:sp>
          <p:nvSpPr>
            <p:cNvPr id="85" name="rc85"/>
            <p:cNvSpPr/>
            <p:nvPr/>
          </p:nvSpPr>
          <p:spPr>
            <a:xfrm>
              <a:off x="5659482" y="3706065"/>
              <a:ext cx="200644" cy="979321"/>
            </a:xfrm>
            <a:prstGeom prst="rect">
              <a:avLst/>
            </a:prstGeom>
            <a:solidFill>
              <a:srgbClr val="80BD41">
                <a:alpha val="100000"/>
              </a:srgbClr>
            </a:solidFill>
          </p:spPr>
          <p:txBody>
            <a:bodyPr/>
            <a:lstStyle/>
            <a:p/>
          </p:txBody>
        </p:sp>
        <p:sp>
          <p:nvSpPr>
            <p:cNvPr id="86" name="rc86"/>
            <p:cNvSpPr/>
            <p:nvPr/>
          </p:nvSpPr>
          <p:spPr>
            <a:xfrm>
              <a:off x="5659482" y="3519527"/>
              <a:ext cx="200644" cy="151561"/>
            </a:xfrm>
            <a:prstGeom prst="rect">
              <a:avLst/>
            </a:prstGeom>
            <a:solidFill>
              <a:srgbClr val="0058AB">
                <a:alpha val="100000"/>
              </a:srgbClr>
            </a:solidFill>
          </p:spPr>
          <p:txBody>
            <a:bodyPr/>
            <a:lstStyle/>
            <a:p/>
          </p:txBody>
        </p:sp>
        <p:sp>
          <p:nvSpPr>
            <p:cNvPr id="87" name="rc87"/>
            <p:cNvSpPr/>
            <p:nvPr/>
          </p:nvSpPr>
          <p:spPr>
            <a:xfrm>
              <a:off x="5659482" y="3671089"/>
              <a:ext cx="200644" cy="34975"/>
            </a:xfrm>
            <a:prstGeom prst="rect">
              <a:avLst/>
            </a:prstGeom>
            <a:solidFill>
              <a:srgbClr val="1CABE2">
                <a:alpha val="100000"/>
              </a:srgbClr>
            </a:solidFill>
          </p:spPr>
          <p:txBody>
            <a:bodyPr/>
            <a:lstStyle/>
            <a:p/>
          </p:txBody>
        </p:sp>
        <p:sp>
          <p:nvSpPr>
            <p:cNvPr id="88" name="rc88"/>
            <p:cNvSpPr/>
            <p:nvPr/>
          </p:nvSpPr>
          <p:spPr>
            <a:xfrm>
              <a:off x="5882419" y="3765318"/>
              <a:ext cx="200644" cy="920068"/>
            </a:xfrm>
            <a:prstGeom prst="rect">
              <a:avLst/>
            </a:prstGeom>
            <a:solidFill>
              <a:srgbClr val="80BD41">
                <a:alpha val="100000"/>
              </a:srgbClr>
            </a:solidFill>
          </p:spPr>
          <p:txBody>
            <a:bodyPr/>
            <a:lstStyle/>
            <a:p/>
          </p:txBody>
        </p:sp>
        <p:sp>
          <p:nvSpPr>
            <p:cNvPr id="89" name="rc89"/>
            <p:cNvSpPr/>
            <p:nvPr/>
          </p:nvSpPr>
          <p:spPr>
            <a:xfrm>
              <a:off x="5882419" y="3576870"/>
              <a:ext cx="200644" cy="144107"/>
            </a:xfrm>
            <a:prstGeom prst="rect">
              <a:avLst/>
            </a:prstGeom>
            <a:solidFill>
              <a:srgbClr val="0058AB">
                <a:alpha val="100000"/>
              </a:srgbClr>
            </a:solidFill>
          </p:spPr>
          <p:txBody>
            <a:bodyPr/>
            <a:lstStyle/>
            <a:p/>
          </p:txBody>
        </p:sp>
        <p:sp>
          <p:nvSpPr>
            <p:cNvPr id="90" name="rc90"/>
            <p:cNvSpPr/>
            <p:nvPr/>
          </p:nvSpPr>
          <p:spPr>
            <a:xfrm>
              <a:off x="5882419" y="3720978"/>
              <a:ext cx="200644" cy="44340"/>
            </a:xfrm>
            <a:prstGeom prst="rect">
              <a:avLst/>
            </a:prstGeom>
            <a:solidFill>
              <a:srgbClr val="1CABE2">
                <a:alpha val="100000"/>
              </a:srgbClr>
            </a:solidFill>
          </p:spPr>
          <p:txBody>
            <a:bodyPr/>
            <a:lstStyle/>
            <a:p/>
          </p:txBody>
        </p:sp>
        <p:sp>
          <p:nvSpPr>
            <p:cNvPr id="91" name="rc91"/>
            <p:cNvSpPr/>
            <p:nvPr/>
          </p:nvSpPr>
          <p:spPr>
            <a:xfrm>
              <a:off x="6105357" y="3954705"/>
              <a:ext cx="200644" cy="730682"/>
            </a:xfrm>
            <a:prstGeom prst="rect">
              <a:avLst/>
            </a:prstGeom>
            <a:solidFill>
              <a:srgbClr val="80BD41">
                <a:alpha val="100000"/>
              </a:srgbClr>
            </a:solidFill>
          </p:spPr>
          <p:txBody>
            <a:bodyPr/>
            <a:lstStyle/>
            <a:p/>
          </p:txBody>
        </p:sp>
        <p:sp>
          <p:nvSpPr>
            <p:cNvPr id="92" name="rc92"/>
            <p:cNvSpPr/>
            <p:nvPr/>
          </p:nvSpPr>
          <p:spPr>
            <a:xfrm>
              <a:off x="6105357" y="3626427"/>
              <a:ext cx="200644" cy="317687"/>
            </a:xfrm>
            <a:prstGeom prst="rect">
              <a:avLst/>
            </a:prstGeom>
            <a:solidFill>
              <a:srgbClr val="0058AB">
                <a:alpha val="100000"/>
              </a:srgbClr>
            </a:solidFill>
          </p:spPr>
          <p:txBody>
            <a:bodyPr/>
            <a:lstStyle/>
            <a:p/>
          </p:txBody>
        </p:sp>
        <p:sp>
          <p:nvSpPr>
            <p:cNvPr id="93" name="rc93"/>
            <p:cNvSpPr/>
            <p:nvPr/>
          </p:nvSpPr>
          <p:spPr>
            <a:xfrm>
              <a:off x="6105357" y="3944115"/>
              <a:ext cx="200644" cy="10589"/>
            </a:xfrm>
            <a:prstGeom prst="rect">
              <a:avLst/>
            </a:prstGeom>
            <a:solidFill>
              <a:srgbClr val="1CABE2">
                <a:alpha val="100000"/>
              </a:srgbClr>
            </a:solidFill>
          </p:spPr>
          <p:txBody>
            <a:bodyPr/>
            <a:lstStyle/>
            <a:p/>
          </p:txBody>
        </p:sp>
        <p:sp>
          <p:nvSpPr>
            <p:cNvPr id="94" name="rc94"/>
            <p:cNvSpPr/>
            <p:nvPr/>
          </p:nvSpPr>
          <p:spPr>
            <a:xfrm>
              <a:off x="6328295" y="3791815"/>
              <a:ext cx="200644" cy="893571"/>
            </a:xfrm>
            <a:prstGeom prst="rect">
              <a:avLst/>
            </a:prstGeom>
            <a:solidFill>
              <a:srgbClr val="80BD41">
                <a:alpha val="100000"/>
              </a:srgbClr>
            </a:solidFill>
          </p:spPr>
          <p:txBody>
            <a:bodyPr/>
            <a:lstStyle/>
            <a:p/>
          </p:txBody>
        </p:sp>
        <p:sp>
          <p:nvSpPr>
            <p:cNvPr id="95" name="rc95"/>
            <p:cNvSpPr/>
            <p:nvPr/>
          </p:nvSpPr>
          <p:spPr>
            <a:xfrm>
              <a:off x="6328295" y="3621611"/>
              <a:ext cx="200644" cy="138290"/>
            </a:xfrm>
            <a:prstGeom prst="rect">
              <a:avLst/>
            </a:prstGeom>
            <a:solidFill>
              <a:srgbClr val="0058AB">
                <a:alpha val="100000"/>
              </a:srgbClr>
            </a:solidFill>
          </p:spPr>
          <p:txBody>
            <a:bodyPr/>
            <a:lstStyle/>
            <a:p/>
          </p:txBody>
        </p:sp>
        <p:sp>
          <p:nvSpPr>
            <p:cNvPr id="96" name="rc96"/>
            <p:cNvSpPr/>
            <p:nvPr/>
          </p:nvSpPr>
          <p:spPr>
            <a:xfrm>
              <a:off x="6328295" y="3759902"/>
              <a:ext cx="200644" cy="31913"/>
            </a:xfrm>
            <a:prstGeom prst="rect">
              <a:avLst/>
            </a:prstGeom>
            <a:solidFill>
              <a:srgbClr val="1CABE2">
                <a:alpha val="100000"/>
              </a:srgbClr>
            </a:solidFill>
          </p:spPr>
          <p:txBody>
            <a:bodyPr/>
            <a:lstStyle/>
            <a:p/>
          </p:txBody>
        </p:sp>
        <p:sp>
          <p:nvSpPr>
            <p:cNvPr id="97" name="rc97"/>
            <p:cNvSpPr/>
            <p:nvPr/>
          </p:nvSpPr>
          <p:spPr>
            <a:xfrm>
              <a:off x="6551233" y="3732999"/>
              <a:ext cx="200644" cy="952388"/>
            </a:xfrm>
            <a:prstGeom prst="rect">
              <a:avLst/>
            </a:prstGeom>
            <a:solidFill>
              <a:srgbClr val="80BD41">
                <a:alpha val="100000"/>
              </a:srgbClr>
            </a:solidFill>
          </p:spPr>
          <p:txBody>
            <a:bodyPr/>
            <a:lstStyle/>
            <a:p/>
          </p:txBody>
        </p:sp>
        <p:sp>
          <p:nvSpPr>
            <p:cNvPr id="98" name="rc98"/>
            <p:cNvSpPr/>
            <p:nvPr/>
          </p:nvSpPr>
          <p:spPr>
            <a:xfrm>
              <a:off x="6551233" y="3615288"/>
              <a:ext cx="200644" cy="96308"/>
            </a:xfrm>
            <a:prstGeom prst="rect">
              <a:avLst/>
            </a:prstGeom>
            <a:solidFill>
              <a:srgbClr val="0058AB">
                <a:alpha val="100000"/>
              </a:srgbClr>
            </a:solidFill>
          </p:spPr>
          <p:txBody>
            <a:bodyPr/>
            <a:lstStyle/>
            <a:p/>
          </p:txBody>
        </p:sp>
        <p:sp>
          <p:nvSpPr>
            <p:cNvPr id="99" name="rc99"/>
            <p:cNvSpPr/>
            <p:nvPr/>
          </p:nvSpPr>
          <p:spPr>
            <a:xfrm>
              <a:off x="6551233" y="3711597"/>
              <a:ext cx="200644" cy="21402"/>
            </a:xfrm>
            <a:prstGeom prst="rect">
              <a:avLst/>
            </a:prstGeom>
            <a:solidFill>
              <a:srgbClr val="1CABE2">
                <a:alpha val="100000"/>
              </a:srgbClr>
            </a:solidFill>
          </p:spPr>
          <p:txBody>
            <a:bodyPr/>
            <a:lstStyle/>
            <a:p/>
          </p:txBody>
        </p:sp>
        <p:sp>
          <p:nvSpPr>
            <p:cNvPr id="100" name="rc100"/>
            <p:cNvSpPr/>
            <p:nvPr/>
          </p:nvSpPr>
          <p:spPr>
            <a:xfrm>
              <a:off x="6774171" y="3924699"/>
              <a:ext cx="200644" cy="760687"/>
            </a:xfrm>
            <a:prstGeom prst="rect">
              <a:avLst/>
            </a:prstGeom>
            <a:solidFill>
              <a:srgbClr val="80BD41">
                <a:alpha val="100000"/>
              </a:srgbClr>
            </a:solidFill>
          </p:spPr>
          <p:txBody>
            <a:bodyPr/>
            <a:lstStyle/>
            <a:p/>
          </p:txBody>
        </p:sp>
        <p:sp>
          <p:nvSpPr>
            <p:cNvPr id="101" name="rc101"/>
            <p:cNvSpPr/>
            <p:nvPr/>
          </p:nvSpPr>
          <p:spPr>
            <a:xfrm>
              <a:off x="6774171" y="3613995"/>
              <a:ext cx="200644" cy="192850"/>
            </a:xfrm>
            <a:prstGeom prst="rect">
              <a:avLst/>
            </a:prstGeom>
            <a:solidFill>
              <a:srgbClr val="0058AB">
                <a:alpha val="100000"/>
              </a:srgbClr>
            </a:solidFill>
          </p:spPr>
          <p:txBody>
            <a:bodyPr/>
            <a:lstStyle/>
            <a:p/>
          </p:txBody>
        </p:sp>
        <p:sp>
          <p:nvSpPr>
            <p:cNvPr id="102" name="rc102"/>
            <p:cNvSpPr/>
            <p:nvPr/>
          </p:nvSpPr>
          <p:spPr>
            <a:xfrm>
              <a:off x="6774171" y="3806846"/>
              <a:ext cx="200644" cy="117853"/>
            </a:xfrm>
            <a:prstGeom prst="rect">
              <a:avLst/>
            </a:prstGeom>
            <a:solidFill>
              <a:srgbClr val="1CABE2">
                <a:alpha val="100000"/>
              </a:srgbClr>
            </a:solidFill>
          </p:spPr>
          <p:txBody>
            <a:bodyPr/>
            <a:lstStyle/>
            <a:p/>
          </p:txBody>
        </p:sp>
        <p:sp>
          <p:nvSpPr>
            <p:cNvPr id="103" name="rc103"/>
            <p:cNvSpPr/>
            <p:nvPr/>
          </p:nvSpPr>
          <p:spPr>
            <a:xfrm>
              <a:off x="6997109" y="3922508"/>
              <a:ext cx="200644" cy="762879"/>
            </a:xfrm>
            <a:prstGeom prst="rect">
              <a:avLst/>
            </a:prstGeom>
            <a:solidFill>
              <a:srgbClr val="80BD41">
                <a:alpha val="100000"/>
              </a:srgbClr>
            </a:solidFill>
          </p:spPr>
          <p:txBody>
            <a:bodyPr/>
            <a:lstStyle/>
            <a:p/>
          </p:txBody>
        </p:sp>
        <p:sp>
          <p:nvSpPr>
            <p:cNvPr id="104" name="rc104"/>
            <p:cNvSpPr/>
            <p:nvPr/>
          </p:nvSpPr>
          <p:spPr>
            <a:xfrm>
              <a:off x="6997109" y="3610909"/>
              <a:ext cx="200644" cy="225640"/>
            </a:xfrm>
            <a:prstGeom prst="rect">
              <a:avLst/>
            </a:prstGeom>
            <a:solidFill>
              <a:srgbClr val="0058AB">
                <a:alpha val="100000"/>
              </a:srgbClr>
            </a:solidFill>
          </p:spPr>
          <p:txBody>
            <a:bodyPr/>
            <a:lstStyle/>
            <a:p/>
          </p:txBody>
        </p:sp>
        <p:sp>
          <p:nvSpPr>
            <p:cNvPr id="105" name="rc105"/>
            <p:cNvSpPr/>
            <p:nvPr/>
          </p:nvSpPr>
          <p:spPr>
            <a:xfrm>
              <a:off x="6997109" y="3836550"/>
              <a:ext cx="200644" cy="85957"/>
            </a:xfrm>
            <a:prstGeom prst="rect">
              <a:avLst/>
            </a:prstGeom>
            <a:solidFill>
              <a:srgbClr val="1CABE2">
                <a:alpha val="100000"/>
              </a:srgbClr>
            </a:solidFill>
          </p:spPr>
          <p:txBody>
            <a:bodyPr/>
            <a:lstStyle/>
            <a:p/>
          </p:txBody>
        </p:sp>
        <p:sp>
          <p:nvSpPr>
            <p:cNvPr id="106" name="rc106"/>
            <p:cNvSpPr/>
            <p:nvPr/>
          </p:nvSpPr>
          <p:spPr>
            <a:xfrm>
              <a:off x="7220047" y="3605856"/>
              <a:ext cx="200644" cy="181403"/>
            </a:xfrm>
            <a:prstGeom prst="rect">
              <a:avLst/>
            </a:prstGeom>
            <a:solidFill>
              <a:srgbClr val="F26A21">
                <a:alpha val="100000"/>
              </a:srgbClr>
            </a:solidFill>
          </p:spPr>
          <p:txBody>
            <a:bodyPr/>
            <a:lstStyle/>
            <a:p/>
          </p:txBody>
        </p:sp>
        <p:sp>
          <p:nvSpPr>
            <p:cNvPr id="107" name="rc107"/>
            <p:cNvSpPr/>
            <p:nvPr/>
          </p:nvSpPr>
          <p:spPr>
            <a:xfrm>
              <a:off x="7220047" y="3787260"/>
              <a:ext cx="200644" cy="898126"/>
            </a:xfrm>
            <a:prstGeom prst="rect">
              <a:avLst/>
            </a:prstGeom>
            <a:solidFill>
              <a:srgbClr val="FFC20E">
                <a:alpha val="100000"/>
              </a:srgbClr>
            </a:solidFill>
          </p:spPr>
          <p:txBody>
            <a:bodyPr/>
            <a:lstStyle/>
            <a:p/>
          </p:txBody>
        </p:sp>
        <p:sp>
          <p:nvSpPr>
            <p:cNvPr id="108" name="rc108"/>
            <p:cNvSpPr/>
            <p:nvPr/>
          </p:nvSpPr>
          <p:spPr>
            <a:xfrm>
              <a:off x="7442985" y="3601258"/>
              <a:ext cx="200644" cy="145839"/>
            </a:xfrm>
            <a:prstGeom prst="rect">
              <a:avLst/>
            </a:prstGeom>
            <a:solidFill>
              <a:srgbClr val="F26A21">
                <a:alpha val="100000"/>
              </a:srgbClr>
            </a:solidFill>
          </p:spPr>
          <p:txBody>
            <a:bodyPr/>
            <a:lstStyle/>
            <a:p/>
          </p:txBody>
        </p:sp>
        <p:sp>
          <p:nvSpPr>
            <p:cNvPr id="109" name="rc109"/>
            <p:cNvSpPr/>
            <p:nvPr/>
          </p:nvSpPr>
          <p:spPr>
            <a:xfrm>
              <a:off x="7442985" y="3747097"/>
              <a:ext cx="200644" cy="938289"/>
            </a:xfrm>
            <a:prstGeom prst="rect">
              <a:avLst/>
            </a:prstGeom>
            <a:solidFill>
              <a:srgbClr val="FFC20E">
                <a:alpha val="100000"/>
              </a:srgbClr>
            </a:solidFill>
          </p:spPr>
          <p:txBody>
            <a:bodyPr/>
            <a:lstStyle/>
            <a:p/>
          </p:txBody>
        </p:sp>
        <p:sp>
          <p:nvSpPr>
            <p:cNvPr id="110" name="rc110"/>
            <p:cNvSpPr/>
            <p:nvPr/>
          </p:nvSpPr>
          <p:spPr>
            <a:xfrm>
              <a:off x="7665922" y="3595862"/>
              <a:ext cx="200644" cy="117247"/>
            </a:xfrm>
            <a:prstGeom prst="rect">
              <a:avLst/>
            </a:prstGeom>
            <a:solidFill>
              <a:srgbClr val="F26A21">
                <a:alpha val="100000"/>
              </a:srgbClr>
            </a:solidFill>
          </p:spPr>
          <p:txBody>
            <a:bodyPr/>
            <a:lstStyle/>
            <a:p/>
          </p:txBody>
        </p:sp>
        <p:sp>
          <p:nvSpPr>
            <p:cNvPr id="111" name="rc111"/>
            <p:cNvSpPr/>
            <p:nvPr/>
          </p:nvSpPr>
          <p:spPr>
            <a:xfrm>
              <a:off x="7665922" y="3713110"/>
              <a:ext cx="200644" cy="972276"/>
            </a:xfrm>
            <a:prstGeom prst="rect">
              <a:avLst/>
            </a:prstGeom>
            <a:solidFill>
              <a:srgbClr val="FFC20E">
                <a:alpha val="100000"/>
              </a:srgbClr>
            </a:solidFill>
          </p:spPr>
          <p:txBody>
            <a:bodyPr/>
            <a:lstStyle/>
            <a:p/>
          </p:txBody>
        </p:sp>
        <p:sp>
          <p:nvSpPr>
            <p:cNvPr id="112" name="rc112"/>
            <p:cNvSpPr/>
            <p:nvPr/>
          </p:nvSpPr>
          <p:spPr>
            <a:xfrm>
              <a:off x="7888860" y="3591867"/>
              <a:ext cx="200644" cy="94260"/>
            </a:xfrm>
            <a:prstGeom prst="rect">
              <a:avLst/>
            </a:prstGeom>
            <a:solidFill>
              <a:srgbClr val="F26A21">
                <a:alpha val="100000"/>
              </a:srgbClr>
            </a:solidFill>
          </p:spPr>
          <p:txBody>
            <a:bodyPr/>
            <a:lstStyle/>
            <a:p/>
          </p:txBody>
        </p:sp>
        <p:sp>
          <p:nvSpPr>
            <p:cNvPr id="113" name="rc113"/>
            <p:cNvSpPr/>
            <p:nvPr/>
          </p:nvSpPr>
          <p:spPr>
            <a:xfrm>
              <a:off x="7888860" y="3686128"/>
              <a:ext cx="200644" cy="999259"/>
            </a:xfrm>
            <a:prstGeom prst="rect">
              <a:avLst/>
            </a:prstGeom>
            <a:solidFill>
              <a:srgbClr val="FFC20E">
                <a:alpha val="100000"/>
              </a:srgbClr>
            </a:solidFill>
          </p:spPr>
          <p:txBody>
            <a:bodyPr/>
            <a:lstStyle/>
            <a:p/>
          </p:txBody>
        </p:sp>
        <p:sp>
          <p:nvSpPr>
            <p:cNvPr id="114" name="rc114"/>
            <p:cNvSpPr/>
            <p:nvPr/>
          </p:nvSpPr>
          <p:spPr>
            <a:xfrm>
              <a:off x="8111798" y="3587732"/>
              <a:ext cx="200644" cy="75780"/>
            </a:xfrm>
            <a:prstGeom prst="rect">
              <a:avLst/>
            </a:prstGeom>
            <a:solidFill>
              <a:srgbClr val="F26A21">
                <a:alpha val="100000"/>
              </a:srgbClr>
            </a:solidFill>
          </p:spPr>
          <p:txBody>
            <a:bodyPr/>
            <a:lstStyle/>
            <a:p/>
          </p:txBody>
        </p:sp>
        <p:sp>
          <p:nvSpPr>
            <p:cNvPr id="115" name="rc115"/>
            <p:cNvSpPr/>
            <p:nvPr/>
          </p:nvSpPr>
          <p:spPr>
            <a:xfrm>
              <a:off x="8111798" y="3663513"/>
              <a:ext cx="200644" cy="1021873"/>
            </a:xfrm>
            <a:prstGeom prst="rect">
              <a:avLst/>
            </a:prstGeom>
            <a:solidFill>
              <a:srgbClr val="FFC20E">
                <a:alpha val="100000"/>
              </a:srgbClr>
            </a:solidFill>
          </p:spPr>
          <p:txBody>
            <a:bodyPr/>
            <a:lstStyle/>
            <a:p/>
          </p:txBody>
        </p:sp>
        <p:sp>
          <p:nvSpPr>
            <p:cNvPr id="116" name="pl116"/>
            <p:cNvSpPr/>
            <p:nvPr/>
          </p:nvSpPr>
          <p:spPr>
            <a:xfrm>
              <a:off x="1523984" y="2203079"/>
              <a:ext cx="5573446" cy="633780"/>
            </a:xfrm>
            <a:custGeom>
              <a:avLst/>
              <a:pathLst>
                <a:path w="5573446" h="633780">
                  <a:moveTo>
                    <a:pt x="0" y="52815"/>
                  </a:moveTo>
                  <a:lnTo>
                    <a:pt x="222937" y="52815"/>
                  </a:lnTo>
                  <a:lnTo>
                    <a:pt x="445875" y="264075"/>
                  </a:lnTo>
                  <a:lnTo>
                    <a:pt x="668813" y="211260"/>
                  </a:lnTo>
                  <a:lnTo>
                    <a:pt x="891751" y="52815"/>
                  </a:lnTo>
                  <a:lnTo>
                    <a:pt x="1114689" y="79222"/>
                  </a:lnTo>
                  <a:lnTo>
                    <a:pt x="1337627" y="105630"/>
                  </a:lnTo>
                  <a:lnTo>
                    <a:pt x="1560565" y="105630"/>
                  </a:lnTo>
                  <a:lnTo>
                    <a:pt x="1783502" y="79222"/>
                  </a:lnTo>
                  <a:lnTo>
                    <a:pt x="2006440" y="52815"/>
                  </a:lnTo>
                  <a:lnTo>
                    <a:pt x="2229378" y="52815"/>
                  </a:lnTo>
                  <a:lnTo>
                    <a:pt x="2452316" y="26407"/>
                  </a:lnTo>
                  <a:lnTo>
                    <a:pt x="2675254" y="0"/>
                  </a:lnTo>
                  <a:lnTo>
                    <a:pt x="2898192" y="105630"/>
                  </a:lnTo>
                  <a:lnTo>
                    <a:pt x="3121130" y="184852"/>
                  </a:lnTo>
                  <a:lnTo>
                    <a:pt x="3344068" y="290482"/>
                  </a:lnTo>
                  <a:lnTo>
                    <a:pt x="3567005" y="184852"/>
                  </a:lnTo>
                  <a:lnTo>
                    <a:pt x="3789943" y="184852"/>
                  </a:lnTo>
                  <a:lnTo>
                    <a:pt x="4012881" y="184852"/>
                  </a:lnTo>
                  <a:lnTo>
                    <a:pt x="4235819" y="184852"/>
                  </a:lnTo>
                  <a:lnTo>
                    <a:pt x="4458757" y="184852"/>
                  </a:lnTo>
                  <a:lnTo>
                    <a:pt x="4681695" y="633780"/>
                  </a:lnTo>
                  <a:lnTo>
                    <a:pt x="4904633" y="184852"/>
                  </a:lnTo>
                  <a:lnTo>
                    <a:pt x="5127571" y="79222"/>
                  </a:lnTo>
                  <a:lnTo>
                    <a:pt x="5350508" y="316890"/>
                  </a:lnTo>
                  <a:lnTo>
                    <a:pt x="5573446" y="396112"/>
                  </a:lnTo>
                </a:path>
              </a:pathLst>
            </a:custGeom>
            <a:ln w="27101" cap="flat">
              <a:solidFill>
                <a:srgbClr val="0058AB">
                  <a:alpha val="100000"/>
                </a:srgbClr>
              </a:solidFill>
              <a:prstDash val="solid"/>
              <a:round/>
            </a:ln>
          </p:spPr>
          <p:txBody>
            <a:bodyPr/>
            <a:lstStyle/>
            <a:p/>
          </p:txBody>
        </p:sp>
        <p:sp>
          <p:nvSpPr>
            <p:cNvPr id="117" name="pl117"/>
            <p:cNvSpPr/>
            <p:nvPr/>
          </p:nvSpPr>
          <p:spPr>
            <a:xfrm>
              <a:off x="1523984" y="2335117"/>
              <a:ext cx="5573446" cy="528150"/>
            </a:xfrm>
            <a:custGeom>
              <a:avLst/>
              <a:pathLst>
                <a:path w="5573446" h="528150">
                  <a:moveTo>
                    <a:pt x="0" y="290482"/>
                  </a:moveTo>
                  <a:lnTo>
                    <a:pt x="222937" y="264075"/>
                  </a:lnTo>
                  <a:lnTo>
                    <a:pt x="445875" y="264075"/>
                  </a:lnTo>
                  <a:lnTo>
                    <a:pt x="668813" y="132037"/>
                  </a:lnTo>
                  <a:lnTo>
                    <a:pt x="891751" y="26407"/>
                  </a:lnTo>
                  <a:lnTo>
                    <a:pt x="1114689" y="0"/>
                  </a:lnTo>
                  <a:lnTo>
                    <a:pt x="1337627" y="26407"/>
                  </a:lnTo>
                  <a:lnTo>
                    <a:pt x="1560565" y="52815"/>
                  </a:lnTo>
                  <a:lnTo>
                    <a:pt x="1783502" y="52815"/>
                  </a:lnTo>
                  <a:lnTo>
                    <a:pt x="2006440" y="26407"/>
                  </a:lnTo>
                  <a:lnTo>
                    <a:pt x="2229378" y="26407"/>
                  </a:lnTo>
                  <a:lnTo>
                    <a:pt x="2452316" y="0"/>
                  </a:lnTo>
                  <a:lnTo>
                    <a:pt x="2675254" y="0"/>
                  </a:lnTo>
                  <a:lnTo>
                    <a:pt x="2898192" y="105630"/>
                  </a:lnTo>
                  <a:lnTo>
                    <a:pt x="3121130" y="237667"/>
                  </a:lnTo>
                  <a:lnTo>
                    <a:pt x="3344068" y="343297"/>
                  </a:lnTo>
                  <a:lnTo>
                    <a:pt x="3567005" y="132037"/>
                  </a:lnTo>
                  <a:lnTo>
                    <a:pt x="3789943" y="132037"/>
                  </a:lnTo>
                  <a:lnTo>
                    <a:pt x="4012881" y="132037"/>
                  </a:lnTo>
                  <a:lnTo>
                    <a:pt x="4235819" y="132037"/>
                  </a:lnTo>
                  <a:lnTo>
                    <a:pt x="4458757" y="158445"/>
                  </a:lnTo>
                  <a:lnTo>
                    <a:pt x="4681695" y="528150"/>
                  </a:lnTo>
                  <a:lnTo>
                    <a:pt x="4904633" y="132037"/>
                  </a:lnTo>
                  <a:lnTo>
                    <a:pt x="5127571" y="0"/>
                  </a:lnTo>
                  <a:lnTo>
                    <a:pt x="5350508" y="475335"/>
                  </a:lnTo>
                  <a:lnTo>
                    <a:pt x="5573446" y="475335"/>
                  </a:lnTo>
                </a:path>
              </a:pathLst>
            </a:custGeom>
            <a:ln w="27101" cap="flat">
              <a:solidFill>
                <a:srgbClr val="80BD41">
                  <a:alpha val="100000"/>
                </a:srgbClr>
              </a:solidFill>
              <a:prstDash val="solid"/>
              <a:round/>
            </a:ln>
          </p:spPr>
          <p:txBody>
            <a:bodyPr/>
            <a:lstStyle/>
            <a:p/>
          </p:txBody>
        </p:sp>
        <p:sp>
          <p:nvSpPr>
            <p:cNvPr id="118" name="tx118"/>
            <p:cNvSpPr/>
            <p:nvPr/>
          </p:nvSpPr>
          <p:spPr>
            <a:xfrm>
              <a:off x="1455656" y="205176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19" name="tx119"/>
            <p:cNvSpPr/>
            <p:nvPr/>
          </p:nvSpPr>
          <p:spPr>
            <a:xfrm>
              <a:off x="2570345" y="2078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20" name="tx120"/>
            <p:cNvSpPr/>
            <p:nvPr/>
          </p:nvSpPr>
          <p:spPr>
            <a:xfrm>
              <a:off x="3685034" y="205176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21" name="tx121"/>
            <p:cNvSpPr/>
            <p:nvPr/>
          </p:nvSpPr>
          <p:spPr>
            <a:xfrm>
              <a:off x="4799724" y="2289369"/>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83</a:t>
              </a:r>
            </a:p>
          </p:txBody>
        </p:sp>
        <p:sp>
          <p:nvSpPr>
            <p:cNvPr id="122" name="tx122"/>
            <p:cNvSpPr/>
            <p:nvPr/>
          </p:nvSpPr>
          <p:spPr>
            <a:xfrm>
              <a:off x="5691475" y="218379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87</a:t>
              </a:r>
            </a:p>
          </p:txBody>
        </p:sp>
        <p:sp>
          <p:nvSpPr>
            <p:cNvPr id="123" name="tx123"/>
            <p:cNvSpPr/>
            <p:nvPr/>
          </p:nvSpPr>
          <p:spPr>
            <a:xfrm>
              <a:off x="5914413" y="218379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87</a:t>
              </a:r>
            </a:p>
          </p:txBody>
        </p:sp>
        <p:sp>
          <p:nvSpPr>
            <p:cNvPr id="124" name="tx124"/>
            <p:cNvSpPr/>
            <p:nvPr/>
          </p:nvSpPr>
          <p:spPr>
            <a:xfrm>
              <a:off x="6137351" y="263272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70</a:t>
              </a:r>
            </a:p>
          </p:txBody>
        </p:sp>
        <p:sp>
          <p:nvSpPr>
            <p:cNvPr id="125" name="tx125"/>
            <p:cNvSpPr/>
            <p:nvPr/>
          </p:nvSpPr>
          <p:spPr>
            <a:xfrm>
              <a:off x="6360289" y="218379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87</a:t>
              </a:r>
            </a:p>
          </p:txBody>
        </p:sp>
        <p:sp>
          <p:nvSpPr>
            <p:cNvPr id="126" name="tx126"/>
            <p:cNvSpPr/>
            <p:nvPr/>
          </p:nvSpPr>
          <p:spPr>
            <a:xfrm>
              <a:off x="6583227" y="2078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27" name="tx127"/>
            <p:cNvSpPr/>
            <p:nvPr/>
          </p:nvSpPr>
          <p:spPr>
            <a:xfrm>
              <a:off x="6806165" y="231583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82</a:t>
              </a:r>
            </a:p>
          </p:txBody>
        </p:sp>
        <p:sp>
          <p:nvSpPr>
            <p:cNvPr id="128" name="tx128"/>
            <p:cNvSpPr/>
            <p:nvPr/>
          </p:nvSpPr>
          <p:spPr>
            <a:xfrm>
              <a:off x="7029103" y="239505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79</a:t>
              </a:r>
            </a:p>
          </p:txBody>
        </p:sp>
        <p:sp>
          <p:nvSpPr>
            <p:cNvPr id="129" name="tx129"/>
            <p:cNvSpPr/>
            <p:nvPr/>
          </p:nvSpPr>
          <p:spPr>
            <a:xfrm>
              <a:off x="1455656" y="269409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78</a:t>
              </a:r>
            </a:p>
          </p:txBody>
        </p:sp>
        <p:sp>
          <p:nvSpPr>
            <p:cNvPr id="130" name="tx130"/>
            <p:cNvSpPr/>
            <p:nvPr/>
          </p:nvSpPr>
          <p:spPr>
            <a:xfrm>
              <a:off x="2570345" y="240361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31" name="tx131"/>
            <p:cNvSpPr/>
            <p:nvPr/>
          </p:nvSpPr>
          <p:spPr>
            <a:xfrm>
              <a:off x="3685034" y="243002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88</a:t>
              </a:r>
            </a:p>
          </p:txBody>
        </p:sp>
        <p:sp>
          <p:nvSpPr>
            <p:cNvPr id="132" name="tx132"/>
            <p:cNvSpPr/>
            <p:nvPr/>
          </p:nvSpPr>
          <p:spPr>
            <a:xfrm>
              <a:off x="4799724" y="274691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76</a:t>
              </a:r>
            </a:p>
          </p:txBody>
        </p:sp>
        <p:sp>
          <p:nvSpPr>
            <p:cNvPr id="133" name="tx133"/>
            <p:cNvSpPr/>
            <p:nvPr/>
          </p:nvSpPr>
          <p:spPr>
            <a:xfrm>
              <a:off x="5691475" y="253565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84</a:t>
              </a:r>
            </a:p>
          </p:txBody>
        </p:sp>
        <p:sp>
          <p:nvSpPr>
            <p:cNvPr id="134" name="tx134"/>
            <p:cNvSpPr/>
            <p:nvPr/>
          </p:nvSpPr>
          <p:spPr>
            <a:xfrm>
              <a:off x="5914413" y="2561998"/>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83</a:t>
              </a:r>
            </a:p>
          </p:txBody>
        </p:sp>
        <p:sp>
          <p:nvSpPr>
            <p:cNvPr id="135" name="tx135"/>
            <p:cNvSpPr/>
            <p:nvPr/>
          </p:nvSpPr>
          <p:spPr>
            <a:xfrm>
              <a:off x="6137351" y="29317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69</a:t>
              </a:r>
            </a:p>
          </p:txBody>
        </p:sp>
        <p:sp>
          <p:nvSpPr>
            <p:cNvPr id="136" name="tx136"/>
            <p:cNvSpPr/>
            <p:nvPr/>
          </p:nvSpPr>
          <p:spPr>
            <a:xfrm>
              <a:off x="6360289" y="253565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84</a:t>
              </a:r>
            </a:p>
          </p:txBody>
        </p:sp>
        <p:sp>
          <p:nvSpPr>
            <p:cNvPr id="137" name="tx137"/>
            <p:cNvSpPr/>
            <p:nvPr/>
          </p:nvSpPr>
          <p:spPr>
            <a:xfrm>
              <a:off x="6583227" y="240361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38" name="tx138"/>
            <p:cNvSpPr/>
            <p:nvPr/>
          </p:nvSpPr>
          <p:spPr>
            <a:xfrm>
              <a:off x="6806165" y="2880448"/>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71</a:t>
              </a:r>
            </a:p>
          </p:txBody>
        </p:sp>
        <p:sp>
          <p:nvSpPr>
            <p:cNvPr id="139" name="tx139"/>
            <p:cNvSpPr/>
            <p:nvPr/>
          </p:nvSpPr>
          <p:spPr>
            <a:xfrm>
              <a:off x="7029103" y="2880448"/>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71</a:t>
              </a:r>
            </a:p>
          </p:txBody>
        </p:sp>
        <p:sp>
          <p:nvSpPr>
            <p:cNvPr id="140" name="tx140"/>
            <p:cNvSpPr/>
            <p:nvPr/>
          </p:nvSpPr>
          <p:spPr>
            <a:xfrm>
              <a:off x="953025"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1" name="tx141"/>
            <p:cNvSpPr/>
            <p:nvPr/>
          </p:nvSpPr>
          <p:spPr>
            <a:xfrm>
              <a:off x="508103" y="4035579"/>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a:t>
              </a:r>
            </a:p>
          </p:txBody>
        </p:sp>
        <p:sp>
          <p:nvSpPr>
            <p:cNvPr id="142" name="tx142"/>
            <p:cNvSpPr/>
            <p:nvPr/>
          </p:nvSpPr>
          <p:spPr>
            <a:xfrm>
              <a:off x="508103" y="3443201"/>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2,000,000</a:t>
              </a:r>
            </a:p>
          </p:txBody>
        </p:sp>
        <p:sp>
          <p:nvSpPr>
            <p:cNvPr id="143" name="tx143"/>
            <p:cNvSpPr/>
            <p:nvPr/>
          </p:nvSpPr>
          <p:spPr>
            <a:xfrm>
              <a:off x="508103" y="2850823"/>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3,000,000</a:t>
              </a:r>
            </a:p>
          </p:txBody>
        </p:sp>
        <p:sp>
          <p:nvSpPr>
            <p:cNvPr id="144" name="tx144"/>
            <p:cNvSpPr/>
            <p:nvPr/>
          </p:nvSpPr>
          <p:spPr>
            <a:xfrm>
              <a:off x="508103" y="2258444"/>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4,000,000</a:t>
              </a:r>
            </a:p>
          </p:txBody>
        </p:sp>
        <p:sp>
          <p:nvSpPr>
            <p:cNvPr id="145" name="tx145"/>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6" name="tx146"/>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7" name="tx147"/>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8" name="tx148"/>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9" name="tx149"/>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50" name="tx150"/>
            <p:cNvSpPr/>
            <p:nvPr/>
          </p:nvSpPr>
          <p:spPr>
            <a:xfrm rot="-5400000">
              <a:off x="139598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51" name="tx151"/>
            <p:cNvSpPr/>
            <p:nvPr/>
          </p:nvSpPr>
          <p:spPr>
            <a:xfrm rot="-5400000">
              <a:off x="251067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52" name="tx152"/>
            <p:cNvSpPr/>
            <p:nvPr/>
          </p:nvSpPr>
          <p:spPr>
            <a:xfrm rot="-5400000">
              <a:off x="362536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3" name="tx153"/>
            <p:cNvSpPr/>
            <p:nvPr/>
          </p:nvSpPr>
          <p:spPr>
            <a:xfrm rot="-5400000">
              <a:off x="474005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4" name="tx154"/>
            <p:cNvSpPr/>
            <p:nvPr/>
          </p:nvSpPr>
          <p:spPr>
            <a:xfrm rot="-5400000">
              <a:off x="585474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5" name="tx155"/>
            <p:cNvSpPr/>
            <p:nvPr/>
          </p:nvSpPr>
          <p:spPr>
            <a:xfrm rot="-5400000">
              <a:off x="696942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6" name="tx156"/>
            <p:cNvSpPr/>
            <p:nvPr/>
          </p:nvSpPr>
          <p:spPr>
            <a:xfrm rot="-5400000">
              <a:off x="8084091"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7" name="tx157"/>
            <p:cNvSpPr/>
            <p:nvPr/>
          </p:nvSpPr>
          <p:spPr>
            <a:xfrm rot="-5400000">
              <a:off x="563180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8" name="tx158"/>
            <p:cNvSpPr/>
            <p:nvPr/>
          </p:nvSpPr>
          <p:spPr>
            <a:xfrm rot="-5400000">
              <a:off x="585474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9" name="tx159"/>
            <p:cNvSpPr/>
            <p:nvPr/>
          </p:nvSpPr>
          <p:spPr>
            <a:xfrm rot="-5400000">
              <a:off x="607767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60" name="tx160"/>
            <p:cNvSpPr/>
            <p:nvPr/>
          </p:nvSpPr>
          <p:spPr>
            <a:xfrm rot="-5400000">
              <a:off x="6300616"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1" name="tx161"/>
            <p:cNvSpPr/>
            <p:nvPr/>
          </p:nvSpPr>
          <p:spPr>
            <a:xfrm rot="-5400000">
              <a:off x="652352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2" name="tx162"/>
            <p:cNvSpPr/>
            <p:nvPr/>
          </p:nvSpPr>
          <p:spPr>
            <a:xfrm rot="-5400000">
              <a:off x="674649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3" name="tx163"/>
            <p:cNvSpPr/>
            <p:nvPr/>
          </p:nvSpPr>
          <p:spPr>
            <a:xfrm rot="-5400000">
              <a:off x="696942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4" name="tx164"/>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5" name="tx165"/>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6" name="rc166"/>
            <p:cNvSpPr/>
            <p:nvPr/>
          </p:nvSpPr>
          <p:spPr>
            <a:xfrm>
              <a:off x="1763486" y="5522891"/>
              <a:ext cx="201456" cy="201456"/>
            </a:xfrm>
            <a:prstGeom prst="rect">
              <a:avLst/>
            </a:prstGeom>
            <a:solidFill>
              <a:srgbClr val="80BD41">
                <a:alpha val="100000"/>
              </a:srgbClr>
            </a:solidFill>
          </p:spPr>
          <p:txBody>
            <a:bodyPr/>
            <a:lstStyle/>
            <a:p/>
          </p:txBody>
        </p:sp>
        <p:sp>
          <p:nvSpPr>
            <p:cNvPr id="167" name="rc167"/>
            <p:cNvSpPr/>
            <p:nvPr/>
          </p:nvSpPr>
          <p:spPr>
            <a:xfrm>
              <a:off x="2665435" y="5522891"/>
              <a:ext cx="201456" cy="201456"/>
            </a:xfrm>
            <a:prstGeom prst="rect">
              <a:avLst/>
            </a:prstGeom>
            <a:solidFill>
              <a:srgbClr val="1CABE2">
                <a:alpha val="100000"/>
              </a:srgbClr>
            </a:solidFill>
          </p:spPr>
          <p:txBody>
            <a:bodyPr/>
            <a:lstStyle/>
            <a:p/>
          </p:txBody>
        </p:sp>
        <p:sp>
          <p:nvSpPr>
            <p:cNvPr id="168" name="rc168"/>
            <p:cNvSpPr/>
            <p:nvPr/>
          </p:nvSpPr>
          <p:spPr>
            <a:xfrm>
              <a:off x="3738259" y="5522891"/>
              <a:ext cx="201456" cy="201456"/>
            </a:xfrm>
            <a:prstGeom prst="rect">
              <a:avLst/>
            </a:prstGeom>
            <a:solidFill>
              <a:srgbClr val="0058AB">
                <a:alpha val="100000"/>
              </a:srgbClr>
            </a:solidFill>
          </p:spPr>
          <p:txBody>
            <a:bodyPr/>
            <a:lstStyle/>
            <a:p/>
          </p:txBody>
        </p:sp>
        <p:sp>
          <p:nvSpPr>
            <p:cNvPr id="169" name="rc169"/>
            <p:cNvSpPr/>
            <p:nvPr/>
          </p:nvSpPr>
          <p:spPr>
            <a:xfrm>
              <a:off x="4733592" y="5522891"/>
              <a:ext cx="201456" cy="201456"/>
            </a:xfrm>
            <a:prstGeom prst="rect">
              <a:avLst/>
            </a:prstGeom>
            <a:solidFill>
              <a:srgbClr val="FFC20E">
                <a:alpha val="100000"/>
              </a:srgbClr>
            </a:solidFill>
          </p:spPr>
          <p:txBody>
            <a:bodyPr/>
            <a:lstStyle/>
            <a:p/>
          </p:txBody>
        </p:sp>
        <p:sp>
          <p:nvSpPr>
            <p:cNvPr id="170" name="rc170"/>
            <p:cNvSpPr/>
            <p:nvPr/>
          </p:nvSpPr>
          <p:spPr>
            <a:xfrm>
              <a:off x="6637725" y="5522891"/>
              <a:ext cx="201455" cy="201456"/>
            </a:xfrm>
            <a:prstGeom prst="rect">
              <a:avLst/>
            </a:prstGeom>
            <a:solidFill>
              <a:srgbClr val="F26A21">
                <a:alpha val="100000"/>
              </a:srgbClr>
            </a:solidFill>
          </p:spPr>
          <p:txBody>
            <a:bodyPr/>
            <a:lstStyle/>
            <a:p/>
          </p:txBody>
        </p:sp>
        <p:sp>
          <p:nvSpPr>
            <p:cNvPr id="171" name="tx171"/>
            <p:cNvSpPr/>
            <p:nvPr/>
          </p:nvSpPr>
          <p:spPr>
            <a:xfrm>
              <a:off x="2043531"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72" name="tx172"/>
            <p:cNvSpPr/>
            <p:nvPr/>
          </p:nvSpPr>
          <p:spPr>
            <a:xfrm>
              <a:off x="2945481"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3" name="tx173"/>
            <p:cNvSpPr/>
            <p:nvPr/>
          </p:nvSpPr>
          <p:spPr>
            <a:xfrm>
              <a:off x="4018304"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4" name="tx174"/>
            <p:cNvSpPr/>
            <p:nvPr/>
          </p:nvSpPr>
          <p:spPr>
            <a:xfrm>
              <a:off x="5013637"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5" name="tx175"/>
            <p:cNvSpPr/>
            <p:nvPr/>
          </p:nvSpPr>
          <p:spPr>
            <a:xfrm>
              <a:off x="6917770"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6" name="pl176"/>
            <p:cNvSpPr/>
            <p:nvPr/>
          </p:nvSpPr>
          <p:spPr>
            <a:xfrm>
              <a:off x="3595557"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7" name="pl177"/>
            <p:cNvSpPr/>
            <p:nvPr/>
          </p:nvSpPr>
          <p:spPr>
            <a:xfrm>
              <a:off x="4924792"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8" name="tx178"/>
            <p:cNvSpPr/>
            <p:nvPr/>
          </p:nvSpPr>
          <p:spPr>
            <a:xfrm>
              <a:off x="3862656"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9" name="tx179"/>
            <p:cNvSpPr/>
            <p:nvPr/>
          </p:nvSpPr>
          <p:spPr>
            <a:xfrm>
              <a:off x="5191892"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80" name="tx180"/>
            <p:cNvSpPr/>
            <p:nvPr/>
          </p:nvSpPr>
          <p:spPr>
            <a:xfrm>
              <a:off x="1079223"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81" name="tx181"/>
            <p:cNvSpPr/>
            <p:nvPr/>
          </p:nvSpPr>
          <p:spPr>
            <a:xfrm>
              <a:off x="1079223" y="1513317"/>
              <a:ext cx="4482896"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Philippines</a:t>
              </a:r>
            </a:p>
          </p:txBody>
        </p:sp>
        <p:sp>
          <p:nvSpPr>
            <p:cNvPr id="182" name="tx182"/>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3" name="tx183"/>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4" name="tx184"/>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Philippines is projected to have a  moderate increase (10,000-50,000) in the number of surviving infants by 2030. Therefore, maintaining current coverage requires vaccinating an increasing number of children.
To achieve the IA2030 ZD target, more (~3.78%) children need to be vaccinated with DTP1 each year. This will require increases in immunization programme and health system capacity.</a:t>
            </a:r>
          </a:p>
        </p:txBody>
      </p:sp>
      <p:sp>
        <p:nvSpPr>
          <p:cNvPr id="18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More children need to be vaccinated each year to achieve the IA2030 goal of halving the number of zero-dose children by 2030, with a projected moderate increase in surviving infants.</a:t>
            </a:r>
          </a:p>
        </p:txBody>
      </p:sp>
      <p:grpSp xmlns:pic="http://schemas.openxmlformats.org/drawingml/2006/picture">
        <p:nvGrpSpPr>
          <p:cNvPr id="187" name=""/>
          <p:cNvGrpSpPr/>
          <p:nvPr/>
        </p:nvGrpSpPr>
        <p:grpSpPr>
          <a:xfrm>
            <a:off x="292608" y="1051560"/>
            <a:ext cx="8595360" cy="28575"/>
            <a:chOff x="292608" y="1051560"/>
            <a:chExt cx="8595360" cy="28575"/>
          </a:xfrm>
        </p:grpSpPr>
        <p:sp>
          <p:nvSpPr>
            <p:cNvPr id="188"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9"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Philippines</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436570"/>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5" name="pl5"/>
            <p:cNvSpPr/>
            <p:nvPr/>
          </p:nvSpPr>
          <p:spPr>
            <a:xfrm>
              <a:off x="983899" y="3208488"/>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6" name="pl6"/>
            <p:cNvSpPr/>
            <p:nvPr/>
          </p:nvSpPr>
          <p:spPr>
            <a:xfrm>
              <a:off x="983899" y="1980406"/>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7" name="pl7"/>
            <p:cNvSpPr/>
            <p:nvPr/>
          </p:nvSpPr>
          <p:spPr>
            <a:xfrm>
              <a:off x="983899" y="5050611"/>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8" name="pl8"/>
            <p:cNvSpPr/>
            <p:nvPr/>
          </p:nvSpPr>
          <p:spPr>
            <a:xfrm>
              <a:off x="983899" y="3822529"/>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9" name="pl9"/>
            <p:cNvSpPr/>
            <p:nvPr/>
          </p:nvSpPr>
          <p:spPr>
            <a:xfrm>
              <a:off x="983899" y="2594447"/>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0" name="pl10"/>
            <p:cNvSpPr/>
            <p:nvPr/>
          </p:nvSpPr>
          <p:spPr>
            <a:xfrm>
              <a:off x="145876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6967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93481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17284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41086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64889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8691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2494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36297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60099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83902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07705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31507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55310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79112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502915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26718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50520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74323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98125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62192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45731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69533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93336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17139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4094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4094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859954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rc38"/>
            <p:cNvSpPr/>
            <p:nvPr/>
          </p:nvSpPr>
          <p:spPr>
            <a:xfrm>
              <a:off x="1351649" y="3933007"/>
              <a:ext cx="214223" cy="1117603"/>
            </a:xfrm>
            <a:prstGeom prst="rect">
              <a:avLst/>
            </a:prstGeom>
            <a:solidFill>
              <a:srgbClr val="0058AB">
                <a:alpha val="100000"/>
              </a:srgbClr>
            </a:solidFill>
          </p:spPr>
          <p:txBody>
            <a:bodyPr/>
            <a:lstStyle/>
            <a:p/>
          </p:txBody>
        </p:sp>
        <p:sp>
          <p:nvSpPr>
            <p:cNvPr id="39" name="rc39"/>
            <p:cNvSpPr/>
            <p:nvPr/>
          </p:nvSpPr>
          <p:spPr>
            <a:xfrm>
              <a:off x="1589675" y="3912953"/>
              <a:ext cx="214223" cy="1137658"/>
            </a:xfrm>
            <a:prstGeom prst="rect">
              <a:avLst/>
            </a:prstGeom>
            <a:solidFill>
              <a:srgbClr val="0058AB">
                <a:alpha val="100000"/>
              </a:srgbClr>
            </a:solidFill>
          </p:spPr>
          <p:txBody>
            <a:bodyPr/>
            <a:lstStyle/>
            <a:p/>
          </p:txBody>
        </p:sp>
        <p:sp>
          <p:nvSpPr>
            <p:cNvPr id="40" name="rc40"/>
            <p:cNvSpPr/>
            <p:nvPr/>
          </p:nvSpPr>
          <p:spPr>
            <a:xfrm>
              <a:off x="1827702" y="2776314"/>
              <a:ext cx="214223" cy="2274297"/>
            </a:xfrm>
            <a:prstGeom prst="rect">
              <a:avLst/>
            </a:prstGeom>
            <a:solidFill>
              <a:srgbClr val="0058AB">
                <a:alpha val="100000"/>
              </a:srgbClr>
            </a:solidFill>
          </p:spPr>
          <p:txBody>
            <a:bodyPr/>
            <a:lstStyle/>
            <a:p/>
          </p:txBody>
        </p:sp>
        <p:sp>
          <p:nvSpPr>
            <p:cNvPr id="41" name="rc41"/>
            <p:cNvSpPr/>
            <p:nvPr/>
          </p:nvSpPr>
          <p:spPr>
            <a:xfrm>
              <a:off x="2065728" y="3050636"/>
              <a:ext cx="214223" cy="1999974"/>
            </a:xfrm>
            <a:prstGeom prst="rect">
              <a:avLst/>
            </a:prstGeom>
            <a:solidFill>
              <a:srgbClr val="0058AB">
                <a:alpha val="100000"/>
              </a:srgbClr>
            </a:solidFill>
          </p:spPr>
          <p:txBody>
            <a:bodyPr/>
            <a:lstStyle/>
            <a:p/>
          </p:txBody>
        </p:sp>
        <p:sp>
          <p:nvSpPr>
            <p:cNvPr id="42" name="rc42"/>
            <p:cNvSpPr/>
            <p:nvPr/>
          </p:nvSpPr>
          <p:spPr>
            <a:xfrm>
              <a:off x="2303754" y="3904405"/>
              <a:ext cx="214223" cy="1146205"/>
            </a:xfrm>
            <a:prstGeom prst="rect">
              <a:avLst/>
            </a:prstGeom>
            <a:solidFill>
              <a:srgbClr val="0058AB">
                <a:alpha val="100000"/>
              </a:srgbClr>
            </a:solidFill>
          </p:spPr>
          <p:txBody>
            <a:bodyPr/>
            <a:lstStyle/>
            <a:p/>
          </p:txBody>
        </p:sp>
        <p:sp>
          <p:nvSpPr>
            <p:cNvPr id="43" name="rc43"/>
            <p:cNvSpPr/>
            <p:nvPr/>
          </p:nvSpPr>
          <p:spPr>
            <a:xfrm>
              <a:off x="2541780" y="3758957"/>
              <a:ext cx="214223" cy="1291653"/>
            </a:xfrm>
            <a:prstGeom prst="rect">
              <a:avLst/>
            </a:prstGeom>
            <a:solidFill>
              <a:srgbClr val="0058AB">
                <a:alpha val="100000"/>
              </a:srgbClr>
            </a:solidFill>
          </p:spPr>
          <p:txBody>
            <a:bodyPr/>
            <a:lstStyle/>
            <a:p/>
          </p:txBody>
        </p:sp>
        <p:sp>
          <p:nvSpPr>
            <p:cNvPr id="44" name="rc44"/>
            <p:cNvSpPr/>
            <p:nvPr/>
          </p:nvSpPr>
          <p:spPr>
            <a:xfrm>
              <a:off x="2779807" y="3576194"/>
              <a:ext cx="214223" cy="1474417"/>
            </a:xfrm>
            <a:prstGeom prst="rect">
              <a:avLst/>
            </a:prstGeom>
            <a:solidFill>
              <a:srgbClr val="0058AB">
                <a:alpha val="100000"/>
              </a:srgbClr>
            </a:solidFill>
          </p:spPr>
          <p:txBody>
            <a:bodyPr/>
            <a:lstStyle/>
            <a:p/>
          </p:txBody>
        </p:sp>
        <p:sp>
          <p:nvSpPr>
            <p:cNvPr id="45" name="rc45"/>
            <p:cNvSpPr/>
            <p:nvPr/>
          </p:nvSpPr>
          <p:spPr>
            <a:xfrm>
              <a:off x="3017833" y="3572731"/>
              <a:ext cx="214223" cy="1477880"/>
            </a:xfrm>
            <a:prstGeom prst="rect">
              <a:avLst/>
            </a:prstGeom>
            <a:solidFill>
              <a:srgbClr val="0058AB">
                <a:alpha val="100000"/>
              </a:srgbClr>
            </a:solidFill>
          </p:spPr>
          <p:txBody>
            <a:bodyPr/>
            <a:lstStyle/>
            <a:p/>
          </p:txBody>
        </p:sp>
        <p:sp>
          <p:nvSpPr>
            <p:cNvPr id="46" name="rc46"/>
            <p:cNvSpPr/>
            <p:nvPr/>
          </p:nvSpPr>
          <p:spPr>
            <a:xfrm>
              <a:off x="3255859" y="3690252"/>
              <a:ext cx="214223" cy="1360358"/>
            </a:xfrm>
            <a:prstGeom prst="rect">
              <a:avLst/>
            </a:prstGeom>
            <a:solidFill>
              <a:srgbClr val="0058AB">
                <a:alpha val="100000"/>
              </a:srgbClr>
            </a:solidFill>
          </p:spPr>
          <p:txBody>
            <a:bodyPr/>
            <a:lstStyle/>
            <a:p/>
          </p:txBody>
        </p:sp>
        <p:sp>
          <p:nvSpPr>
            <p:cNvPr id="47" name="rc47"/>
            <p:cNvSpPr/>
            <p:nvPr/>
          </p:nvSpPr>
          <p:spPr>
            <a:xfrm>
              <a:off x="3493885" y="3825010"/>
              <a:ext cx="214223" cy="1225601"/>
            </a:xfrm>
            <a:prstGeom prst="rect">
              <a:avLst/>
            </a:prstGeom>
            <a:solidFill>
              <a:srgbClr val="0058AB">
                <a:alpha val="100000"/>
              </a:srgbClr>
            </a:solidFill>
          </p:spPr>
          <p:txBody>
            <a:bodyPr/>
            <a:lstStyle/>
            <a:p/>
          </p:txBody>
        </p:sp>
        <p:sp>
          <p:nvSpPr>
            <p:cNvPr id="48" name="rc48"/>
            <p:cNvSpPr/>
            <p:nvPr/>
          </p:nvSpPr>
          <p:spPr>
            <a:xfrm>
              <a:off x="3731911" y="3818857"/>
              <a:ext cx="214223" cy="1231754"/>
            </a:xfrm>
            <a:prstGeom prst="rect">
              <a:avLst/>
            </a:prstGeom>
            <a:solidFill>
              <a:srgbClr val="0058AB">
                <a:alpha val="100000"/>
              </a:srgbClr>
            </a:solidFill>
          </p:spPr>
          <p:txBody>
            <a:bodyPr/>
            <a:lstStyle/>
            <a:p/>
          </p:txBody>
        </p:sp>
        <p:sp>
          <p:nvSpPr>
            <p:cNvPr id="49" name="rc49"/>
            <p:cNvSpPr/>
            <p:nvPr/>
          </p:nvSpPr>
          <p:spPr>
            <a:xfrm>
              <a:off x="3969938" y="3974136"/>
              <a:ext cx="214223" cy="1076475"/>
            </a:xfrm>
            <a:prstGeom prst="rect">
              <a:avLst/>
            </a:prstGeom>
            <a:solidFill>
              <a:srgbClr val="0058AB">
                <a:alpha val="100000"/>
              </a:srgbClr>
            </a:solidFill>
          </p:spPr>
          <p:txBody>
            <a:bodyPr/>
            <a:lstStyle/>
            <a:p/>
          </p:txBody>
        </p:sp>
        <p:sp>
          <p:nvSpPr>
            <p:cNvPr id="50" name="rc50"/>
            <p:cNvSpPr/>
            <p:nvPr/>
          </p:nvSpPr>
          <p:spPr>
            <a:xfrm>
              <a:off x="4207964" y="4138030"/>
              <a:ext cx="214223" cy="912581"/>
            </a:xfrm>
            <a:prstGeom prst="rect">
              <a:avLst/>
            </a:prstGeom>
            <a:solidFill>
              <a:srgbClr val="0058AB">
                <a:alpha val="100000"/>
              </a:srgbClr>
            </a:solidFill>
          </p:spPr>
          <p:txBody>
            <a:bodyPr/>
            <a:lstStyle/>
            <a:p/>
          </p:txBody>
        </p:sp>
        <p:sp>
          <p:nvSpPr>
            <p:cNvPr id="51" name="rc51"/>
            <p:cNvSpPr/>
            <p:nvPr/>
          </p:nvSpPr>
          <p:spPr>
            <a:xfrm>
              <a:off x="4445990" y="3541022"/>
              <a:ext cx="214223" cy="1509589"/>
            </a:xfrm>
            <a:prstGeom prst="rect">
              <a:avLst/>
            </a:prstGeom>
            <a:solidFill>
              <a:srgbClr val="0058AB">
                <a:alpha val="100000"/>
              </a:srgbClr>
            </a:solidFill>
          </p:spPr>
          <p:txBody>
            <a:bodyPr/>
            <a:lstStyle/>
            <a:p/>
          </p:txBody>
        </p:sp>
        <p:sp>
          <p:nvSpPr>
            <p:cNvPr id="52" name="rc52"/>
            <p:cNvSpPr/>
            <p:nvPr/>
          </p:nvSpPr>
          <p:spPr>
            <a:xfrm>
              <a:off x="4684016" y="3149208"/>
              <a:ext cx="214223" cy="1901402"/>
            </a:xfrm>
            <a:prstGeom prst="rect">
              <a:avLst/>
            </a:prstGeom>
            <a:solidFill>
              <a:srgbClr val="0058AB">
                <a:alpha val="100000"/>
              </a:srgbClr>
            </a:solidFill>
          </p:spPr>
          <p:txBody>
            <a:bodyPr/>
            <a:lstStyle/>
            <a:p/>
          </p:txBody>
        </p:sp>
        <p:sp>
          <p:nvSpPr>
            <p:cNvPr id="53" name="rc53"/>
            <p:cNvSpPr/>
            <p:nvPr/>
          </p:nvSpPr>
          <p:spPr>
            <a:xfrm>
              <a:off x="4922043" y="2577610"/>
              <a:ext cx="214223" cy="2473001"/>
            </a:xfrm>
            <a:prstGeom prst="rect">
              <a:avLst/>
            </a:prstGeom>
            <a:solidFill>
              <a:srgbClr val="0058AB">
                <a:alpha val="100000"/>
              </a:srgbClr>
            </a:solidFill>
          </p:spPr>
          <p:txBody>
            <a:bodyPr/>
            <a:lstStyle/>
            <a:p/>
          </p:txBody>
        </p:sp>
        <p:sp>
          <p:nvSpPr>
            <p:cNvPr id="54" name="rc54"/>
            <p:cNvSpPr/>
            <p:nvPr/>
          </p:nvSpPr>
          <p:spPr>
            <a:xfrm>
              <a:off x="5160069" y="3231809"/>
              <a:ext cx="214223" cy="1818801"/>
            </a:xfrm>
            <a:prstGeom prst="rect">
              <a:avLst/>
            </a:prstGeom>
            <a:solidFill>
              <a:srgbClr val="0058AB">
                <a:alpha val="100000"/>
              </a:srgbClr>
            </a:solidFill>
          </p:spPr>
          <p:txBody>
            <a:bodyPr/>
            <a:lstStyle/>
            <a:p/>
          </p:txBody>
        </p:sp>
        <p:sp>
          <p:nvSpPr>
            <p:cNvPr id="55" name="rc55"/>
            <p:cNvSpPr/>
            <p:nvPr/>
          </p:nvSpPr>
          <p:spPr>
            <a:xfrm>
              <a:off x="5398095" y="3308835"/>
              <a:ext cx="214223" cy="1741776"/>
            </a:xfrm>
            <a:prstGeom prst="rect">
              <a:avLst/>
            </a:prstGeom>
            <a:solidFill>
              <a:srgbClr val="0058AB">
                <a:alpha val="100000"/>
              </a:srgbClr>
            </a:solidFill>
          </p:spPr>
          <p:txBody>
            <a:bodyPr/>
            <a:lstStyle/>
            <a:p/>
          </p:txBody>
        </p:sp>
        <p:sp>
          <p:nvSpPr>
            <p:cNvPr id="56" name="rc56"/>
            <p:cNvSpPr/>
            <p:nvPr/>
          </p:nvSpPr>
          <p:spPr>
            <a:xfrm>
              <a:off x="5636121" y="3386032"/>
              <a:ext cx="214223" cy="1664579"/>
            </a:xfrm>
            <a:prstGeom prst="rect">
              <a:avLst/>
            </a:prstGeom>
            <a:solidFill>
              <a:srgbClr val="0058AB">
                <a:alpha val="100000"/>
              </a:srgbClr>
            </a:solidFill>
          </p:spPr>
          <p:txBody>
            <a:bodyPr/>
            <a:lstStyle/>
            <a:p/>
          </p:txBody>
        </p:sp>
        <p:sp>
          <p:nvSpPr>
            <p:cNvPr id="57" name="rc57"/>
            <p:cNvSpPr/>
            <p:nvPr/>
          </p:nvSpPr>
          <p:spPr>
            <a:xfrm>
              <a:off x="5874148" y="3479569"/>
              <a:ext cx="214223" cy="1571042"/>
            </a:xfrm>
            <a:prstGeom prst="rect">
              <a:avLst/>
            </a:prstGeom>
            <a:solidFill>
              <a:srgbClr val="0058AB">
                <a:alpha val="100000"/>
              </a:srgbClr>
            </a:solidFill>
          </p:spPr>
          <p:txBody>
            <a:bodyPr/>
            <a:lstStyle/>
            <a:p/>
          </p:txBody>
        </p:sp>
        <p:sp>
          <p:nvSpPr>
            <p:cNvPr id="58" name="rc58"/>
            <p:cNvSpPr/>
            <p:nvPr/>
          </p:nvSpPr>
          <p:spPr>
            <a:xfrm>
              <a:off x="6112174" y="3556840"/>
              <a:ext cx="214223" cy="1493771"/>
            </a:xfrm>
            <a:prstGeom prst="rect">
              <a:avLst/>
            </a:prstGeom>
            <a:solidFill>
              <a:srgbClr val="0058AB">
                <a:alpha val="100000"/>
              </a:srgbClr>
            </a:solidFill>
          </p:spPr>
          <p:txBody>
            <a:bodyPr/>
            <a:lstStyle/>
            <a:p/>
          </p:txBody>
        </p:sp>
        <p:sp>
          <p:nvSpPr>
            <p:cNvPr id="59" name="rc59"/>
            <p:cNvSpPr/>
            <p:nvPr/>
          </p:nvSpPr>
          <p:spPr>
            <a:xfrm>
              <a:off x="6350200" y="1757558"/>
              <a:ext cx="214223" cy="3293053"/>
            </a:xfrm>
            <a:prstGeom prst="rect">
              <a:avLst/>
            </a:prstGeom>
            <a:solidFill>
              <a:srgbClr val="0058AB">
                <a:alpha val="100000"/>
              </a:srgbClr>
            </a:solidFill>
          </p:spPr>
          <p:txBody>
            <a:bodyPr/>
            <a:lstStyle/>
            <a:p/>
          </p:txBody>
        </p:sp>
        <p:sp>
          <p:nvSpPr>
            <p:cNvPr id="60" name="rc60"/>
            <p:cNvSpPr/>
            <p:nvPr/>
          </p:nvSpPr>
          <p:spPr>
            <a:xfrm>
              <a:off x="6588226" y="3617132"/>
              <a:ext cx="214223" cy="1433478"/>
            </a:xfrm>
            <a:prstGeom prst="rect">
              <a:avLst/>
            </a:prstGeom>
            <a:solidFill>
              <a:srgbClr val="0058AB">
                <a:alpha val="100000"/>
              </a:srgbClr>
            </a:solidFill>
          </p:spPr>
          <p:txBody>
            <a:bodyPr/>
            <a:lstStyle/>
            <a:p/>
          </p:txBody>
        </p:sp>
        <p:sp>
          <p:nvSpPr>
            <p:cNvPr id="61" name="rc61"/>
            <p:cNvSpPr/>
            <p:nvPr/>
          </p:nvSpPr>
          <p:spPr>
            <a:xfrm>
              <a:off x="6826253" y="4052303"/>
              <a:ext cx="214223" cy="998307"/>
            </a:xfrm>
            <a:prstGeom prst="rect">
              <a:avLst/>
            </a:prstGeom>
            <a:solidFill>
              <a:srgbClr val="0058AB">
                <a:alpha val="100000"/>
              </a:srgbClr>
            </a:solidFill>
          </p:spPr>
          <p:txBody>
            <a:bodyPr/>
            <a:lstStyle/>
            <a:p/>
          </p:txBody>
        </p:sp>
        <p:sp>
          <p:nvSpPr>
            <p:cNvPr id="62" name="rc62"/>
            <p:cNvSpPr/>
            <p:nvPr/>
          </p:nvSpPr>
          <p:spPr>
            <a:xfrm>
              <a:off x="7064279" y="3051582"/>
              <a:ext cx="214223" cy="1999029"/>
            </a:xfrm>
            <a:prstGeom prst="rect">
              <a:avLst/>
            </a:prstGeom>
            <a:solidFill>
              <a:srgbClr val="0058AB">
                <a:alpha val="100000"/>
              </a:srgbClr>
            </a:solidFill>
          </p:spPr>
          <p:txBody>
            <a:bodyPr/>
            <a:lstStyle/>
            <a:p/>
          </p:txBody>
        </p:sp>
        <p:sp>
          <p:nvSpPr>
            <p:cNvPr id="63" name="rc63"/>
            <p:cNvSpPr/>
            <p:nvPr/>
          </p:nvSpPr>
          <p:spPr>
            <a:xfrm>
              <a:off x="7302305" y="2711692"/>
              <a:ext cx="214223" cy="2338919"/>
            </a:xfrm>
            <a:prstGeom prst="rect">
              <a:avLst/>
            </a:prstGeom>
            <a:solidFill>
              <a:srgbClr val="0058AB">
                <a:alpha val="100000"/>
              </a:srgbClr>
            </a:solidFill>
          </p:spPr>
          <p:txBody>
            <a:bodyPr/>
            <a:lstStyle/>
            <a:p/>
          </p:txBody>
        </p:sp>
        <p:sp>
          <p:nvSpPr>
            <p:cNvPr id="64" name="rc64"/>
            <p:cNvSpPr/>
            <p:nvPr/>
          </p:nvSpPr>
          <p:spPr>
            <a:xfrm>
              <a:off x="8492436" y="4265093"/>
              <a:ext cx="214223" cy="785518"/>
            </a:xfrm>
            <a:prstGeom prst="rect">
              <a:avLst/>
            </a:prstGeom>
            <a:solidFill>
              <a:srgbClr val="69DBFF">
                <a:alpha val="100000"/>
              </a:srgbClr>
            </a:solidFill>
          </p:spPr>
          <p:txBody>
            <a:bodyPr/>
            <a:lstStyle/>
            <a:p/>
          </p:txBody>
        </p:sp>
        <p:sp>
          <p:nvSpPr>
            <p:cNvPr id="65" name="pl65"/>
            <p:cNvSpPr/>
            <p:nvPr/>
          </p:nvSpPr>
          <p:spPr>
            <a:xfrm>
              <a:off x="6219286" y="3479569"/>
              <a:ext cx="2380262" cy="785521"/>
            </a:xfrm>
            <a:custGeom>
              <a:avLst/>
              <a:pathLst>
                <a:path w="2380262" h="785521">
                  <a:moveTo>
                    <a:pt x="0" y="0"/>
                  </a:moveTo>
                  <a:lnTo>
                    <a:pt x="238026" y="78552"/>
                  </a:lnTo>
                  <a:lnTo>
                    <a:pt x="476052" y="157104"/>
                  </a:lnTo>
                  <a:lnTo>
                    <a:pt x="714078" y="235656"/>
                  </a:lnTo>
                  <a:lnTo>
                    <a:pt x="952104" y="314208"/>
                  </a:lnTo>
                  <a:lnTo>
                    <a:pt x="1190131" y="392760"/>
                  </a:lnTo>
                  <a:lnTo>
                    <a:pt x="1428157" y="471312"/>
                  </a:lnTo>
                  <a:lnTo>
                    <a:pt x="1666183" y="549864"/>
                  </a:lnTo>
                  <a:lnTo>
                    <a:pt x="1904209" y="628417"/>
                  </a:lnTo>
                  <a:lnTo>
                    <a:pt x="2142236" y="706969"/>
                  </a:lnTo>
                  <a:lnTo>
                    <a:pt x="2380262" y="785521"/>
                  </a:lnTo>
                </a:path>
              </a:pathLst>
            </a:custGeom>
            <a:ln w="13550" cap="flat">
              <a:solidFill>
                <a:srgbClr val="000000">
                  <a:alpha val="100000"/>
                </a:srgbClr>
              </a:solidFill>
              <a:prstDash val="solid"/>
              <a:round/>
            </a:ln>
          </p:spPr>
          <p:txBody>
            <a:bodyPr/>
            <a:lstStyle/>
            <a:p/>
          </p:txBody>
        </p:sp>
        <p:sp>
          <p:nvSpPr>
            <p:cNvPr id="66" name="pt66"/>
            <p:cNvSpPr/>
            <p:nvPr/>
          </p:nvSpPr>
          <p:spPr>
            <a:xfrm>
              <a:off x="6194460" y="345474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432486" y="353329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670512" y="361184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908538" y="369039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146565" y="376895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384591" y="384750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622617" y="392605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860643" y="400460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098670" y="408316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336696" y="416171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574722" y="424026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tx77"/>
            <p:cNvSpPr/>
            <p:nvPr/>
          </p:nvSpPr>
          <p:spPr>
            <a:xfrm>
              <a:off x="857700"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8" name="tx78"/>
            <p:cNvSpPr/>
            <p:nvPr/>
          </p:nvSpPr>
          <p:spPr>
            <a:xfrm>
              <a:off x="508103" y="3765100"/>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79" name="tx79"/>
            <p:cNvSpPr/>
            <p:nvPr/>
          </p:nvSpPr>
          <p:spPr>
            <a:xfrm>
              <a:off x="508103" y="2537018"/>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400,000</a:t>
              </a:r>
            </a:p>
          </p:txBody>
        </p:sp>
        <p:sp>
          <p:nvSpPr>
            <p:cNvPr id="80" name="tx80"/>
            <p:cNvSpPr/>
            <p:nvPr/>
          </p:nvSpPr>
          <p:spPr>
            <a:xfrm rot="-5400000">
              <a:off x="133787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1" name="tx81"/>
            <p:cNvSpPr/>
            <p:nvPr/>
          </p:nvSpPr>
          <p:spPr>
            <a:xfrm rot="-5400000">
              <a:off x="157589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2" name="tx82"/>
            <p:cNvSpPr/>
            <p:nvPr/>
          </p:nvSpPr>
          <p:spPr>
            <a:xfrm rot="-5400000">
              <a:off x="181392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3" name="tx83"/>
            <p:cNvSpPr/>
            <p:nvPr/>
          </p:nvSpPr>
          <p:spPr>
            <a:xfrm rot="-5400000">
              <a:off x="2051923"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4" name="tx84"/>
            <p:cNvSpPr/>
            <p:nvPr/>
          </p:nvSpPr>
          <p:spPr>
            <a:xfrm rot="-5400000">
              <a:off x="228997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5" name="tx85"/>
            <p:cNvSpPr/>
            <p:nvPr/>
          </p:nvSpPr>
          <p:spPr>
            <a:xfrm rot="-5400000">
              <a:off x="252800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6" name="tx86"/>
            <p:cNvSpPr/>
            <p:nvPr/>
          </p:nvSpPr>
          <p:spPr>
            <a:xfrm rot="-5400000">
              <a:off x="276602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7" name="tx87"/>
            <p:cNvSpPr/>
            <p:nvPr/>
          </p:nvSpPr>
          <p:spPr>
            <a:xfrm rot="-5400000">
              <a:off x="300405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8" name="tx88"/>
            <p:cNvSpPr/>
            <p:nvPr/>
          </p:nvSpPr>
          <p:spPr>
            <a:xfrm rot="-5400000">
              <a:off x="324208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89" name="tx89"/>
            <p:cNvSpPr/>
            <p:nvPr/>
          </p:nvSpPr>
          <p:spPr>
            <a:xfrm rot="-5400000">
              <a:off x="348010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0" name="tx90"/>
            <p:cNvSpPr/>
            <p:nvPr/>
          </p:nvSpPr>
          <p:spPr>
            <a:xfrm rot="-5400000">
              <a:off x="371813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1" name="tx91"/>
            <p:cNvSpPr/>
            <p:nvPr/>
          </p:nvSpPr>
          <p:spPr>
            <a:xfrm rot="-5400000">
              <a:off x="395615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2" name="tx92"/>
            <p:cNvSpPr/>
            <p:nvPr/>
          </p:nvSpPr>
          <p:spPr>
            <a:xfrm rot="-5400000">
              <a:off x="419418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3" name="tx93"/>
            <p:cNvSpPr/>
            <p:nvPr/>
          </p:nvSpPr>
          <p:spPr>
            <a:xfrm rot="-5400000">
              <a:off x="4432185"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4" name="tx94"/>
            <p:cNvSpPr/>
            <p:nvPr/>
          </p:nvSpPr>
          <p:spPr>
            <a:xfrm rot="-5400000">
              <a:off x="467023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5" name="tx95"/>
            <p:cNvSpPr/>
            <p:nvPr/>
          </p:nvSpPr>
          <p:spPr>
            <a:xfrm rot="-5400000">
              <a:off x="490826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6" name="tx96"/>
            <p:cNvSpPr/>
            <p:nvPr/>
          </p:nvSpPr>
          <p:spPr>
            <a:xfrm rot="-5400000">
              <a:off x="514629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7" name="tx97"/>
            <p:cNvSpPr/>
            <p:nvPr/>
          </p:nvSpPr>
          <p:spPr>
            <a:xfrm rot="-5400000">
              <a:off x="538431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8" name="tx98"/>
            <p:cNvSpPr/>
            <p:nvPr/>
          </p:nvSpPr>
          <p:spPr>
            <a:xfrm rot="-5400000">
              <a:off x="562234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99" name="tx99"/>
            <p:cNvSpPr/>
            <p:nvPr/>
          </p:nvSpPr>
          <p:spPr>
            <a:xfrm rot="-5400000">
              <a:off x="586036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0" name="tx100"/>
            <p:cNvSpPr/>
            <p:nvPr/>
          </p:nvSpPr>
          <p:spPr>
            <a:xfrm rot="-5400000">
              <a:off x="609839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1" name="tx101"/>
            <p:cNvSpPr/>
            <p:nvPr/>
          </p:nvSpPr>
          <p:spPr>
            <a:xfrm rot="-5400000">
              <a:off x="633642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2" name="tx102"/>
            <p:cNvSpPr/>
            <p:nvPr/>
          </p:nvSpPr>
          <p:spPr>
            <a:xfrm rot="-5400000">
              <a:off x="657444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3" name="tx103"/>
            <p:cNvSpPr/>
            <p:nvPr/>
          </p:nvSpPr>
          <p:spPr>
            <a:xfrm rot="-5400000">
              <a:off x="6812448"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4" name="tx104"/>
            <p:cNvSpPr/>
            <p:nvPr/>
          </p:nvSpPr>
          <p:spPr>
            <a:xfrm rot="-5400000">
              <a:off x="705050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5" name="tx105"/>
            <p:cNvSpPr/>
            <p:nvPr/>
          </p:nvSpPr>
          <p:spPr>
            <a:xfrm rot="-5400000">
              <a:off x="728852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6" name="tx106"/>
            <p:cNvSpPr/>
            <p:nvPr/>
          </p:nvSpPr>
          <p:spPr>
            <a:xfrm rot="-5400000">
              <a:off x="728852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7" name="tx107"/>
            <p:cNvSpPr/>
            <p:nvPr/>
          </p:nvSpPr>
          <p:spPr>
            <a:xfrm rot="-5400000">
              <a:off x="8478631"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8" name="tx108"/>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9" name="rc109"/>
            <p:cNvSpPr/>
            <p:nvPr/>
          </p:nvSpPr>
          <p:spPr>
            <a:xfrm>
              <a:off x="3693168" y="5900002"/>
              <a:ext cx="201456" cy="201456"/>
            </a:xfrm>
            <a:prstGeom prst="rect">
              <a:avLst/>
            </a:prstGeom>
            <a:solidFill>
              <a:srgbClr val="0058AB">
                <a:alpha val="100000"/>
              </a:srgbClr>
            </a:solidFill>
          </p:spPr>
          <p:txBody>
            <a:bodyPr/>
            <a:lstStyle/>
            <a:p/>
          </p:txBody>
        </p:sp>
        <p:sp>
          <p:nvSpPr>
            <p:cNvPr id="110" name="rc110"/>
            <p:cNvSpPr/>
            <p:nvPr/>
          </p:nvSpPr>
          <p:spPr>
            <a:xfrm>
              <a:off x="4595254" y="5900002"/>
              <a:ext cx="201456" cy="201456"/>
            </a:xfrm>
            <a:prstGeom prst="rect">
              <a:avLst/>
            </a:prstGeom>
            <a:solidFill>
              <a:srgbClr val="69DBFF">
                <a:alpha val="100000"/>
              </a:srgbClr>
            </a:solidFill>
          </p:spPr>
          <p:txBody>
            <a:bodyPr/>
            <a:lstStyle/>
            <a:p/>
          </p:txBody>
        </p:sp>
        <p:sp>
          <p:nvSpPr>
            <p:cNvPr id="111" name="tx111"/>
            <p:cNvSpPr/>
            <p:nvPr/>
          </p:nvSpPr>
          <p:spPr>
            <a:xfrm>
              <a:off x="3973213"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2" name="tx112"/>
            <p:cNvSpPr/>
            <p:nvPr/>
          </p:nvSpPr>
          <p:spPr>
            <a:xfrm>
              <a:off x="4875299"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3" name="tx113"/>
            <p:cNvSpPr/>
            <p:nvPr/>
          </p:nvSpPr>
          <p:spPr>
            <a:xfrm>
              <a:off x="1921225" y="1330710"/>
              <a:ext cx="621585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Philippines</a:t>
              </a:r>
            </a:p>
          </p:txBody>
        </p:sp>
        <p:sp>
          <p:nvSpPr>
            <p:cNvPr id="114" name="tx114"/>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5" name="tx115"/>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6" name="tx116"/>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17" name="tx117"/>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99% higher than the annual number proposed to reach the target, based on a linear trajectory of decline.</a:t>
            </a:r>
          </a:p>
        </p:txBody>
      </p:sp>
      <p:sp>
        <p:nvSpPr>
          <p:cNvPr id="11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99% above the annual IA2030 goal, putting the 2030 goal at serious risk without accelerated action.</a:t>
            </a:r>
          </a:p>
        </p:txBody>
      </p:sp>
      <p:grpSp xmlns:pic="http://schemas.openxmlformats.org/drawingml/2006/picture">
        <p:nvGrpSpPr>
          <p:cNvPr id="120" name=""/>
          <p:cNvGrpSpPr/>
          <p:nvPr/>
        </p:nvGrpSpPr>
        <p:grpSpPr>
          <a:xfrm>
            <a:off x="292608" y="1051560"/>
            <a:ext cx="8595360" cy="28575"/>
            <a:chOff x="292608" y="1051560"/>
            <a:chExt cx="8595360" cy="28575"/>
          </a:xfrm>
        </p:grpSpPr>
        <p:sp>
          <p:nvSpPr>
            <p:cNvPr id="121"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2"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5143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824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2506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5948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88165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1684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561646"/>
              <a:ext cx="239888" cy="746375"/>
            </a:xfrm>
            <a:prstGeom prst="rect">
              <a:avLst/>
            </a:prstGeom>
            <a:solidFill>
              <a:srgbClr val="80BD41">
                <a:alpha val="100000"/>
              </a:srgbClr>
            </a:solidFill>
          </p:spPr>
          <p:txBody>
            <a:bodyPr/>
            <a:lstStyle/>
            <a:p/>
          </p:txBody>
        </p:sp>
        <p:sp>
          <p:nvSpPr>
            <p:cNvPr id="24" name="rc24"/>
            <p:cNvSpPr/>
            <p:nvPr/>
          </p:nvSpPr>
          <p:spPr>
            <a:xfrm>
              <a:off x="1296273" y="3496743"/>
              <a:ext cx="239888" cy="64902"/>
            </a:xfrm>
            <a:prstGeom prst="rect">
              <a:avLst/>
            </a:prstGeom>
            <a:solidFill>
              <a:srgbClr val="1CABE2">
                <a:alpha val="100000"/>
              </a:srgbClr>
            </a:solidFill>
          </p:spPr>
          <p:txBody>
            <a:bodyPr/>
            <a:lstStyle/>
            <a:p/>
          </p:txBody>
        </p:sp>
        <p:sp>
          <p:nvSpPr>
            <p:cNvPr id="25" name="rc25"/>
            <p:cNvSpPr/>
            <p:nvPr/>
          </p:nvSpPr>
          <p:spPr>
            <a:xfrm>
              <a:off x="1562816" y="3548251"/>
              <a:ext cx="239888" cy="759769"/>
            </a:xfrm>
            <a:prstGeom prst="rect">
              <a:avLst/>
            </a:prstGeom>
            <a:solidFill>
              <a:srgbClr val="80BD41">
                <a:alpha val="100000"/>
              </a:srgbClr>
            </a:solidFill>
          </p:spPr>
          <p:txBody>
            <a:bodyPr/>
            <a:lstStyle/>
            <a:p/>
          </p:txBody>
        </p:sp>
        <p:sp>
          <p:nvSpPr>
            <p:cNvPr id="26" name="rc26"/>
            <p:cNvSpPr/>
            <p:nvPr/>
          </p:nvSpPr>
          <p:spPr>
            <a:xfrm>
              <a:off x="1562816" y="3482184"/>
              <a:ext cx="239888" cy="66067"/>
            </a:xfrm>
            <a:prstGeom prst="rect">
              <a:avLst/>
            </a:prstGeom>
            <a:solidFill>
              <a:srgbClr val="1CABE2">
                <a:alpha val="100000"/>
              </a:srgbClr>
            </a:solidFill>
          </p:spPr>
          <p:txBody>
            <a:bodyPr/>
            <a:lstStyle/>
            <a:p/>
          </p:txBody>
        </p:sp>
        <p:sp>
          <p:nvSpPr>
            <p:cNvPr id="27" name="rc27"/>
            <p:cNvSpPr/>
            <p:nvPr/>
          </p:nvSpPr>
          <p:spPr>
            <a:xfrm>
              <a:off x="1829360" y="3614628"/>
              <a:ext cx="239888" cy="693393"/>
            </a:xfrm>
            <a:prstGeom prst="rect">
              <a:avLst/>
            </a:prstGeom>
            <a:solidFill>
              <a:srgbClr val="80BD41">
                <a:alpha val="100000"/>
              </a:srgbClr>
            </a:solidFill>
          </p:spPr>
          <p:txBody>
            <a:bodyPr/>
            <a:lstStyle/>
            <a:p/>
          </p:txBody>
        </p:sp>
        <p:sp>
          <p:nvSpPr>
            <p:cNvPr id="28" name="rc28"/>
            <p:cNvSpPr/>
            <p:nvPr/>
          </p:nvSpPr>
          <p:spPr>
            <a:xfrm>
              <a:off x="1829360" y="3482553"/>
              <a:ext cx="239888" cy="132074"/>
            </a:xfrm>
            <a:prstGeom prst="rect">
              <a:avLst/>
            </a:prstGeom>
            <a:solidFill>
              <a:srgbClr val="1CABE2">
                <a:alpha val="100000"/>
              </a:srgbClr>
            </a:solidFill>
          </p:spPr>
          <p:txBody>
            <a:bodyPr/>
            <a:lstStyle/>
            <a:p/>
          </p:txBody>
        </p:sp>
        <p:sp>
          <p:nvSpPr>
            <p:cNvPr id="29" name="rc29"/>
            <p:cNvSpPr/>
            <p:nvPr/>
          </p:nvSpPr>
          <p:spPr>
            <a:xfrm>
              <a:off x="2095903" y="3594564"/>
              <a:ext cx="239888" cy="713456"/>
            </a:xfrm>
            <a:prstGeom prst="rect">
              <a:avLst/>
            </a:prstGeom>
            <a:solidFill>
              <a:srgbClr val="80BD41">
                <a:alpha val="100000"/>
              </a:srgbClr>
            </a:solidFill>
          </p:spPr>
          <p:txBody>
            <a:bodyPr/>
            <a:lstStyle/>
            <a:p/>
          </p:txBody>
        </p:sp>
        <p:sp>
          <p:nvSpPr>
            <p:cNvPr id="30" name="rc30"/>
            <p:cNvSpPr/>
            <p:nvPr/>
          </p:nvSpPr>
          <p:spPr>
            <a:xfrm>
              <a:off x="2095903" y="3478420"/>
              <a:ext cx="239888" cy="116144"/>
            </a:xfrm>
            <a:prstGeom prst="rect">
              <a:avLst/>
            </a:prstGeom>
            <a:solidFill>
              <a:srgbClr val="1CABE2">
                <a:alpha val="100000"/>
              </a:srgbClr>
            </a:solidFill>
          </p:spPr>
          <p:txBody>
            <a:bodyPr/>
            <a:lstStyle/>
            <a:p/>
          </p:txBody>
        </p:sp>
        <p:sp>
          <p:nvSpPr>
            <p:cNvPr id="31" name="rc31"/>
            <p:cNvSpPr/>
            <p:nvPr/>
          </p:nvSpPr>
          <p:spPr>
            <a:xfrm>
              <a:off x="2362446" y="3542542"/>
              <a:ext cx="239888" cy="765479"/>
            </a:xfrm>
            <a:prstGeom prst="rect">
              <a:avLst/>
            </a:prstGeom>
            <a:solidFill>
              <a:srgbClr val="80BD41">
                <a:alpha val="100000"/>
              </a:srgbClr>
            </a:solidFill>
          </p:spPr>
          <p:txBody>
            <a:bodyPr/>
            <a:lstStyle/>
            <a:p/>
          </p:txBody>
        </p:sp>
        <p:sp>
          <p:nvSpPr>
            <p:cNvPr id="32" name="rc32"/>
            <p:cNvSpPr/>
            <p:nvPr/>
          </p:nvSpPr>
          <p:spPr>
            <a:xfrm>
              <a:off x="2362446" y="3475978"/>
              <a:ext cx="239888" cy="66563"/>
            </a:xfrm>
            <a:prstGeom prst="rect">
              <a:avLst/>
            </a:prstGeom>
            <a:solidFill>
              <a:srgbClr val="1CABE2">
                <a:alpha val="100000"/>
              </a:srgbClr>
            </a:solidFill>
          </p:spPr>
          <p:txBody>
            <a:bodyPr/>
            <a:lstStyle/>
            <a:p/>
          </p:txBody>
        </p:sp>
        <p:sp>
          <p:nvSpPr>
            <p:cNvPr id="33" name="rc33"/>
            <p:cNvSpPr/>
            <p:nvPr/>
          </p:nvSpPr>
          <p:spPr>
            <a:xfrm>
              <a:off x="2628989" y="3549589"/>
              <a:ext cx="239888" cy="758432"/>
            </a:xfrm>
            <a:prstGeom prst="rect">
              <a:avLst/>
            </a:prstGeom>
            <a:solidFill>
              <a:srgbClr val="80BD41">
                <a:alpha val="100000"/>
              </a:srgbClr>
            </a:solidFill>
          </p:spPr>
          <p:txBody>
            <a:bodyPr/>
            <a:lstStyle/>
            <a:p/>
          </p:txBody>
        </p:sp>
        <p:sp>
          <p:nvSpPr>
            <p:cNvPr id="34" name="rc34"/>
            <p:cNvSpPr/>
            <p:nvPr/>
          </p:nvSpPr>
          <p:spPr>
            <a:xfrm>
              <a:off x="2628989" y="3474579"/>
              <a:ext cx="239888" cy="75009"/>
            </a:xfrm>
            <a:prstGeom prst="rect">
              <a:avLst/>
            </a:prstGeom>
            <a:solidFill>
              <a:srgbClr val="1CABE2">
                <a:alpha val="100000"/>
              </a:srgbClr>
            </a:solidFill>
          </p:spPr>
          <p:txBody>
            <a:bodyPr/>
            <a:lstStyle/>
            <a:p/>
          </p:txBody>
        </p:sp>
        <p:sp>
          <p:nvSpPr>
            <p:cNvPr id="35" name="rc35"/>
            <p:cNvSpPr/>
            <p:nvPr/>
          </p:nvSpPr>
          <p:spPr>
            <a:xfrm>
              <a:off x="2895532" y="3537408"/>
              <a:ext cx="239888" cy="770613"/>
            </a:xfrm>
            <a:prstGeom prst="rect">
              <a:avLst/>
            </a:prstGeom>
            <a:solidFill>
              <a:srgbClr val="80BD41">
                <a:alpha val="100000"/>
              </a:srgbClr>
            </a:solidFill>
          </p:spPr>
          <p:txBody>
            <a:bodyPr/>
            <a:lstStyle/>
            <a:p/>
          </p:txBody>
        </p:sp>
        <p:sp>
          <p:nvSpPr>
            <p:cNvPr id="36" name="rc36"/>
            <p:cNvSpPr/>
            <p:nvPr/>
          </p:nvSpPr>
          <p:spPr>
            <a:xfrm>
              <a:off x="2895532" y="3451785"/>
              <a:ext cx="239888" cy="85623"/>
            </a:xfrm>
            <a:prstGeom prst="rect">
              <a:avLst/>
            </a:prstGeom>
            <a:solidFill>
              <a:srgbClr val="1CABE2">
                <a:alpha val="100000"/>
              </a:srgbClr>
            </a:solidFill>
          </p:spPr>
          <p:txBody>
            <a:bodyPr/>
            <a:lstStyle/>
            <a:p/>
          </p:txBody>
        </p:sp>
        <p:sp>
          <p:nvSpPr>
            <p:cNvPr id="37" name="rc37"/>
            <p:cNvSpPr/>
            <p:nvPr/>
          </p:nvSpPr>
          <p:spPr>
            <a:xfrm>
              <a:off x="3162075" y="3535599"/>
              <a:ext cx="239888" cy="772422"/>
            </a:xfrm>
            <a:prstGeom prst="rect">
              <a:avLst/>
            </a:prstGeom>
            <a:solidFill>
              <a:srgbClr val="80BD41">
                <a:alpha val="100000"/>
              </a:srgbClr>
            </a:solidFill>
          </p:spPr>
          <p:txBody>
            <a:bodyPr/>
            <a:lstStyle/>
            <a:p/>
          </p:txBody>
        </p:sp>
        <p:sp>
          <p:nvSpPr>
            <p:cNvPr id="38" name="rc38"/>
            <p:cNvSpPr/>
            <p:nvPr/>
          </p:nvSpPr>
          <p:spPr>
            <a:xfrm>
              <a:off x="3162075" y="3449774"/>
              <a:ext cx="239888" cy="85824"/>
            </a:xfrm>
            <a:prstGeom prst="rect">
              <a:avLst/>
            </a:prstGeom>
            <a:solidFill>
              <a:srgbClr val="1CABE2">
                <a:alpha val="100000"/>
              </a:srgbClr>
            </a:solidFill>
          </p:spPr>
          <p:txBody>
            <a:bodyPr/>
            <a:lstStyle/>
            <a:p/>
          </p:txBody>
        </p:sp>
        <p:sp>
          <p:nvSpPr>
            <p:cNvPr id="39" name="rc39"/>
            <p:cNvSpPr/>
            <p:nvPr/>
          </p:nvSpPr>
          <p:spPr>
            <a:xfrm>
              <a:off x="3428618" y="3509245"/>
              <a:ext cx="239888" cy="798775"/>
            </a:xfrm>
            <a:prstGeom prst="rect">
              <a:avLst/>
            </a:prstGeom>
            <a:solidFill>
              <a:srgbClr val="80BD41">
                <a:alpha val="100000"/>
              </a:srgbClr>
            </a:solidFill>
          </p:spPr>
          <p:txBody>
            <a:bodyPr/>
            <a:lstStyle/>
            <a:p/>
          </p:txBody>
        </p:sp>
        <p:sp>
          <p:nvSpPr>
            <p:cNvPr id="40" name="rc40"/>
            <p:cNvSpPr/>
            <p:nvPr/>
          </p:nvSpPr>
          <p:spPr>
            <a:xfrm>
              <a:off x="3428618" y="3430245"/>
              <a:ext cx="239888" cy="78999"/>
            </a:xfrm>
            <a:prstGeom prst="rect">
              <a:avLst/>
            </a:prstGeom>
            <a:solidFill>
              <a:srgbClr val="1CABE2">
                <a:alpha val="100000"/>
              </a:srgbClr>
            </a:solidFill>
          </p:spPr>
          <p:txBody>
            <a:bodyPr/>
            <a:lstStyle/>
            <a:p/>
          </p:txBody>
        </p:sp>
        <p:sp>
          <p:nvSpPr>
            <p:cNvPr id="41" name="rc41"/>
            <p:cNvSpPr/>
            <p:nvPr/>
          </p:nvSpPr>
          <p:spPr>
            <a:xfrm>
              <a:off x="3695161" y="3489520"/>
              <a:ext cx="239888" cy="818501"/>
            </a:xfrm>
            <a:prstGeom prst="rect">
              <a:avLst/>
            </a:prstGeom>
            <a:solidFill>
              <a:srgbClr val="80BD41">
                <a:alpha val="100000"/>
              </a:srgbClr>
            </a:solidFill>
          </p:spPr>
          <p:txBody>
            <a:bodyPr/>
            <a:lstStyle/>
            <a:p/>
          </p:txBody>
        </p:sp>
        <p:sp>
          <p:nvSpPr>
            <p:cNvPr id="42" name="rc42"/>
            <p:cNvSpPr/>
            <p:nvPr/>
          </p:nvSpPr>
          <p:spPr>
            <a:xfrm>
              <a:off x="3695161" y="3418346"/>
              <a:ext cx="239888" cy="71174"/>
            </a:xfrm>
            <a:prstGeom prst="rect">
              <a:avLst/>
            </a:prstGeom>
            <a:solidFill>
              <a:srgbClr val="1CABE2">
                <a:alpha val="100000"/>
              </a:srgbClr>
            </a:solidFill>
          </p:spPr>
          <p:txBody>
            <a:bodyPr/>
            <a:lstStyle/>
            <a:p/>
          </p:txBody>
        </p:sp>
        <p:sp>
          <p:nvSpPr>
            <p:cNvPr id="43" name="rc43"/>
            <p:cNvSpPr/>
            <p:nvPr/>
          </p:nvSpPr>
          <p:spPr>
            <a:xfrm>
              <a:off x="3961705" y="3485412"/>
              <a:ext cx="239888" cy="822609"/>
            </a:xfrm>
            <a:prstGeom prst="rect">
              <a:avLst/>
            </a:prstGeom>
            <a:solidFill>
              <a:srgbClr val="80BD41">
                <a:alpha val="100000"/>
              </a:srgbClr>
            </a:solidFill>
          </p:spPr>
          <p:txBody>
            <a:bodyPr/>
            <a:lstStyle/>
            <a:p/>
          </p:txBody>
        </p:sp>
        <p:sp>
          <p:nvSpPr>
            <p:cNvPr id="44" name="rc44"/>
            <p:cNvSpPr/>
            <p:nvPr/>
          </p:nvSpPr>
          <p:spPr>
            <a:xfrm>
              <a:off x="3961705" y="3413880"/>
              <a:ext cx="239888" cy="71531"/>
            </a:xfrm>
            <a:prstGeom prst="rect">
              <a:avLst/>
            </a:prstGeom>
            <a:solidFill>
              <a:srgbClr val="1CABE2">
                <a:alpha val="100000"/>
              </a:srgbClr>
            </a:solidFill>
          </p:spPr>
          <p:txBody>
            <a:bodyPr/>
            <a:lstStyle/>
            <a:p/>
          </p:txBody>
        </p:sp>
        <p:sp>
          <p:nvSpPr>
            <p:cNvPr id="45" name="rc45"/>
            <p:cNvSpPr/>
            <p:nvPr/>
          </p:nvSpPr>
          <p:spPr>
            <a:xfrm>
              <a:off x="4228248" y="3477479"/>
              <a:ext cx="239888" cy="830542"/>
            </a:xfrm>
            <a:prstGeom prst="rect">
              <a:avLst/>
            </a:prstGeom>
            <a:solidFill>
              <a:srgbClr val="80BD41">
                <a:alpha val="100000"/>
              </a:srgbClr>
            </a:solidFill>
          </p:spPr>
          <p:txBody>
            <a:bodyPr/>
            <a:lstStyle/>
            <a:p/>
          </p:txBody>
        </p:sp>
        <p:sp>
          <p:nvSpPr>
            <p:cNvPr id="46" name="rc46"/>
            <p:cNvSpPr/>
            <p:nvPr/>
          </p:nvSpPr>
          <p:spPr>
            <a:xfrm>
              <a:off x="4228248" y="3414965"/>
              <a:ext cx="239888" cy="62513"/>
            </a:xfrm>
            <a:prstGeom prst="rect">
              <a:avLst/>
            </a:prstGeom>
            <a:solidFill>
              <a:srgbClr val="1CABE2">
                <a:alpha val="100000"/>
              </a:srgbClr>
            </a:solidFill>
          </p:spPr>
          <p:txBody>
            <a:bodyPr/>
            <a:lstStyle/>
            <a:p/>
          </p:txBody>
        </p:sp>
        <p:sp>
          <p:nvSpPr>
            <p:cNvPr id="47" name="rc47"/>
            <p:cNvSpPr/>
            <p:nvPr/>
          </p:nvSpPr>
          <p:spPr>
            <a:xfrm>
              <a:off x="4494791" y="3477750"/>
              <a:ext cx="239888" cy="830271"/>
            </a:xfrm>
            <a:prstGeom prst="rect">
              <a:avLst/>
            </a:prstGeom>
            <a:solidFill>
              <a:srgbClr val="80BD41">
                <a:alpha val="100000"/>
              </a:srgbClr>
            </a:solidFill>
          </p:spPr>
          <p:txBody>
            <a:bodyPr/>
            <a:lstStyle/>
            <a:p/>
          </p:txBody>
        </p:sp>
        <p:sp>
          <p:nvSpPr>
            <p:cNvPr id="48" name="rc48"/>
            <p:cNvSpPr/>
            <p:nvPr/>
          </p:nvSpPr>
          <p:spPr>
            <a:xfrm>
              <a:off x="4494791" y="3424754"/>
              <a:ext cx="239888" cy="52996"/>
            </a:xfrm>
            <a:prstGeom prst="rect">
              <a:avLst/>
            </a:prstGeom>
            <a:solidFill>
              <a:srgbClr val="1CABE2">
                <a:alpha val="100000"/>
              </a:srgbClr>
            </a:solidFill>
          </p:spPr>
          <p:txBody>
            <a:bodyPr/>
            <a:lstStyle/>
            <a:p/>
          </p:txBody>
        </p:sp>
        <p:sp>
          <p:nvSpPr>
            <p:cNvPr id="49" name="rc49"/>
            <p:cNvSpPr/>
            <p:nvPr/>
          </p:nvSpPr>
          <p:spPr>
            <a:xfrm>
              <a:off x="4761334" y="3519027"/>
              <a:ext cx="239888" cy="788994"/>
            </a:xfrm>
            <a:prstGeom prst="rect">
              <a:avLst/>
            </a:prstGeom>
            <a:solidFill>
              <a:srgbClr val="80BD41">
                <a:alpha val="100000"/>
              </a:srgbClr>
            </a:solidFill>
          </p:spPr>
          <p:txBody>
            <a:bodyPr/>
            <a:lstStyle/>
            <a:p/>
          </p:txBody>
        </p:sp>
        <p:sp>
          <p:nvSpPr>
            <p:cNvPr id="50" name="rc50"/>
            <p:cNvSpPr/>
            <p:nvPr/>
          </p:nvSpPr>
          <p:spPr>
            <a:xfrm>
              <a:off x="4761334" y="3431360"/>
              <a:ext cx="239888" cy="87666"/>
            </a:xfrm>
            <a:prstGeom prst="rect">
              <a:avLst/>
            </a:prstGeom>
            <a:solidFill>
              <a:srgbClr val="1CABE2">
                <a:alpha val="100000"/>
              </a:srgbClr>
            </a:solidFill>
          </p:spPr>
          <p:txBody>
            <a:bodyPr/>
            <a:lstStyle/>
            <a:p/>
          </p:txBody>
        </p:sp>
        <p:sp>
          <p:nvSpPr>
            <p:cNvPr id="51" name="rc51"/>
            <p:cNvSpPr/>
            <p:nvPr/>
          </p:nvSpPr>
          <p:spPr>
            <a:xfrm>
              <a:off x="5027877" y="3569058"/>
              <a:ext cx="239888" cy="738962"/>
            </a:xfrm>
            <a:prstGeom prst="rect">
              <a:avLst/>
            </a:prstGeom>
            <a:solidFill>
              <a:srgbClr val="80BD41">
                <a:alpha val="100000"/>
              </a:srgbClr>
            </a:solidFill>
          </p:spPr>
          <p:txBody>
            <a:bodyPr/>
            <a:lstStyle/>
            <a:p/>
          </p:txBody>
        </p:sp>
        <p:sp>
          <p:nvSpPr>
            <p:cNvPr id="52" name="rc52"/>
            <p:cNvSpPr/>
            <p:nvPr/>
          </p:nvSpPr>
          <p:spPr>
            <a:xfrm>
              <a:off x="5027877" y="3458639"/>
              <a:ext cx="239888" cy="110419"/>
            </a:xfrm>
            <a:prstGeom prst="rect">
              <a:avLst/>
            </a:prstGeom>
            <a:solidFill>
              <a:srgbClr val="1CABE2">
                <a:alpha val="100000"/>
              </a:srgbClr>
            </a:solidFill>
          </p:spPr>
          <p:txBody>
            <a:bodyPr/>
            <a:lstStyle/>
            <a:p/>
          </p:txBody>
        </p:sp>
        <p:sp>
          <p:nvSpPr>
            <p:cNvPr id="53" name="rc53"/>
            <p:cNvSpPr/>
            <p:nvPr/>
          </p:nvSpPr>
          <p:spPr>
            <a:xfrm>
              <a:off x="5294420" y="3606846"/>
              <a:ext cx="239888" cy="701175"/>
            </a:xfrm>
            <a:prstGeom prst="rect">
              <a:avLst/>
            </a:prstGeom>
            <a:solidFill>
              <a:srgbClr val="80BD41">
                <a:alpha val="100000"/>
              </a:srgbClr>
            </a:solidFill>
          </p:spPr>
          <p:txBody>
            <a:bodyPr/>
            <a:lstStyle/>
            <a:p/>
          </p:txBody>
        </p:sp>
        <p:sp>
          <p:nvSpPr>
            <p:cNvPr id="54" name="rc54"/>
            <p:cNvSpPr/>
            <p:nvPr/>
          </p:nvSpPr>
          <p:spPr>
            <a:xfrm>
              <a:off x="5294420" y="3463232"/>
              <a:ext cx="239888" cy="143614"/>
            </a:xfrm>
            <a:prstGeom prst="rect">
              <a:avLst/>
            </a:prstGeom>
            <a:solidFill>
              <a:srgbClr val="1CABE2">
                <a:alpha val="100000"/>
              </a:srgbClr>
            </a:solidFill>
          </p:spPr>
          <p:txBody>
            <a:bodyPr/>
            <a:lstStyle/>
            <a:p/>
          </p:txBody>
        </p:sp>
        <p:sp>
          <p:nvSpPr>
            <p:cNvPr id="55" name="rc55"/>
            <p:cNvSpPr/>
            <p:nvPr/>
          </p:nvSpPr>
          <p:spPr>
            <a:xfrm>
              <a:off x="5560963" y="3601160"/>
              <a:ext cx="239888" cy="706861"/>
            </a:xfrm>
            <a:prstGeom prst="rect">
              <a:avLst/>
            </a:prstGeom>
            <a:solidFill>
              <a:srgbClr val="80BD41">
                <a:alpha val="100000"/>
              </a:srgbClr>
            </a:solidFill>
          </p:spPr>
          <p:txBody>
            <a:bodyPr/>
            <a:lstStyle/>
            <a:p/>
          </p:txBody>
        </p:sp>
        <p:sp>
          <p:nvSpPr>
            <p:cNvPr id="56" name="rc56"/>
            <p:cNvSpPr/>
            <p:nvPr/>
          </p:nvSpPr>
          <p:spPr>
            <a:xfrm>
              <a:off x="5560963" y="3495537"/>
              <a:ext cx="239888" cy="105622"/>
            </a:xfrm>
            <a:prstGeom prst="rect">
              <a:avLst/>
            </a:prstGeom>
            <a:solidFill>
              <a:srgbClr val="1CABE2">
                <a:alpha val="100000"/>
              </a:srgbClr>
            </a:solidFill>
          </p:spPr>
          <p:txBody>
            <a:bodyPr/>
            <a:lstStyle/>
            <a:p/>
          </p:txBody>
        </p:sp>
        <p:sp>
          <p:nvSpPr>
            <p:cNvPr id="57" name="rc57"/>
            <p:cNvSpPr/>
            <p:nvPr/>
          </p:nvSpPr>
          <p:spPr>
            <a:xfrm>
              <a:off x="5827506" y="3631095"/>
              <a:ext cx="239888" cy="676926"/>
            </a:xfrm>
            <a:prstGeom prst="rect">
              <a:avLst/>
            </a:prstGeom>
            <a:solidFill>
              <a:srgbClr val="80BD41">
                <a:alpha val="100000"/>
              </a:srgbClr>
            </a:solidFill>
          </p:spPr>
          <p:txBody>
            <a:bodyPr/>
            <a:lstStyle/>
            <a:p/>
          </p:txBody>
        </p:sp>
        <p:sp>
          <p:nvSpPr>
            <p:cNvPr id="58" name="rc58"/>
            <p:cNvSpPr/>
            <p:nvPr/>
          </p:nvSpPr>
          <p:spPr>
            <a:xfrm>
              <a:off x="5827506" y="3529945"/>
              <a:ext cx="239888" cy="101149"/>
            </a:xfrm>
            <a:prstGeom prst="rect">
              <a:avLst/>
            </a:prstGeom>
            <a:solidFill>
              <a:srgbClr val="1CABE2">
                <a:alpha val="100000"/>
              </a:srgbClr>
            </a:solidFill>
          </p:spPr>
          <p:txBody>
            <a:bodyPr/>
            <a:lstStyle/>
            <a:p/>
          </p:txBody>
        </p:sp>
        <p:sp>
          <p:nvSpPr>
            <p:cNvPr id="59" name="rc59"/>
            <p:cNvSpPr/>
            <p:nvPr/>
          </p:nvSpPr>
          <p:spPr>
            <a:xfrm>
              <a:off x="6094049" y="3661097"/>
              <a:ext cx="239888" cy="646924"/>
            </a:xfrm>
            <a:prstGeom prst="rect">
              <a:avLst/>
            </a:prstGeom>
            <a:solidFill>
              <a:srgbClr val="80BD41">
                <a:alpha val="100000"/>
              </a:srgbClr>
            </a:solidFill>
          </p:spPr>
          <p:txBody>
            <a:bodyPr/>
            <a:lstStyle/>
            <a:p/>
          </p:txBody>
        </p:sp>
        <p:sp>
          <p:nvSpPr>
            <p:cNvPr id="60" name="rc60"/>
            <p:cNvSpPr/>
            <p:nvPr/>
          </p:nvSpPr>
          <p:spPr>
            <a:xfrm>
              <a:off x="6094049" y="3564430"/>
              <a:ext cx="239888" cy="96666"/>
            </a:xfrm>
            <a:prstGeom prst="rect">
              <a:avLst/>
            </a:prstGeom>
            <a:solidFill>
              <a:srgbClr val="1CABE2">
                <a:alpha val="100000"/>
              </a:srgbClr>
            </a:solidFill>
          </p:spPr>
          <p:txBody>
            <a:bodyPr/>
            <a:lstStyle/>
            <a:p/>
          </p:txBody>
        </p:sp>
        <p:sp>
          <p:nvSpPr>
            <p:cNvPr id="61" name="rc61"/>
            <p:cNvSpPr/>
            <p:nvPr/>
          </p:nvSpPr>
          <p:spPr>
            <a:xfrm>
              <a:off x="6360593" y="3697450"/>
              <a:ext cx="239888" cy="610571"/>
            </a:xfrm>
            <a:prstGeom prst="rect">
              <a:avLst/>
            </a:prstGeom>
            <a:solidFill>
              <a:srgbClr val="80BD41">
                <a:alpha val="100000"/>
              </a:srgbClr>
            </a:solidFill>
          </p:spPr>
          <p:txBody>
            <a:bodyPr/>
            <a:lstStyle/>
            <a:p/>
          </p:txBody>
        </p:sp>
        <p:sp>
          <p:nvSpPr>
            <p:cNvPr id="62" name="rc62"/>
            <p:cNvSpPr/>
            <p:nvPr/>
          </p:nvSpPr>
          <p:spPr>
            <a:xfrm>
              <a:off x="6360593" y="3606215"/>
              <a:ext cx="239888" cy="91234"/>
            </a:xfrm>
            <a:prstGeom prst="rect">
              <a:avLst/>
            </a:prstGeom>
            <a:solidFill>
              <a:srgbClr val="1CABE2">
                <a:alpha val="100000"/>
              </a:srgbClr>
            </a:solidFill>
          </p:spPr>
          <p:txBody>
            <a:bodyPr/>
            <a:lstStyle/>
            <a:p/>
          </p:txBody>
        </p:sp>
        <p:sp>
          <p:nvSpPr>
            <p:cNvPr id="63" name="rc63"/>
            <p:cNvSpPr/>
            <p:nvPr/>
          </p:nvSpPr>
          <p:spPr>
            <a:xfrm>
              <a:off x="6627136" y="3727481"/>
              <a:ext cx="239888" cy="580540"/>
            </a:xfrm>
            <a:prstGeom prst="rect">
              <a:avLst/>
            </a:prstGeom>
            <a:solidFill>
              <a:srgbClr val="80BD41">
                <a:alpha val="100000"/>
              </a:srgbClr>
            </a:solidFill>
          </p:spPr>
          <p:txBody>
            <a:bodyPr/>
            <a:lstStyle/>
            <a:p/>
          </p:txBody>
        </p:sp>
        <p:sp>
          <p:nvSpPr>
            <p:cNvPr id="64" name="rc64"/>
            <p:cNvSpPr/>
            <p:nvPr/>
          </p:nvSpPr>
          <p:spPr>
            <a:xfrm>
              <a:off x="6627136" y="3640733"/>
              <a:ext cx="239888" cy="86747"/>
            </a:xfrm>
            <a:prstGeom prst="rect">
              <a:avLst/>
            </a:prstGeom>
            <a:solidFill>
              <a:srgbClr val="1CABE2">
                <a:alpha val="100000"/>
              </a:srgbClr>
            </a:solidFill>
          </p:spPr>
          <p:txBody>
            <a:bodyPr/>
            <a:lstStyle/>
            <a:p/>
          </p:txBody>
        </p:sp>
        <p:sp>
          <p:nvSpPr>
            <p:cNvPr id="65" name="rc65"/>
            <p:cNvSpPr/>
            <p:nvPr/>
          </p:nvSpPr>
          <p:spPr>
            <a:xfrm>
              <a:off x="6893679" y="3861802"/>
              <a:ext cx="239888" cy="446219"/>
            </a:xfrm>
            <a:prstGeom prst="rect">
              <a:avLst/>
            </a:prstGeom>
            <a:solidFill>
              <a:srgbClr val="80BD41">
                <a:alpha val="100000"/>
              </a:srgbClr>
            </a:solidFill>
          </p:spPr>
          <p:txBody>
            <a:bodyPr/>
            <a:lstStyle/>
            <a:p/>
          </p:txBody>
        </p:sp>
        <p:sp>
          <p:nvSpPr>
            <p:cNvPr id="66" name="rc66"/>
            <p:cNvSpPr/>
            <p:nvPr/>
          </p:nvSpPr>
          <p:spPr>
            <a:xfrm>
              <a:off x="6893679" y="3670565"/>
              <a:ext cx="239888" cy="191236"/>
            </a:xfrm>
            <a:prstGeom prst="rect">
              <a:avLst/>
            </a:prstGeom>
            <a:solidFill>
              <a:srgbClr val="1CABE2">
                <a:alpha val="100000"/>
              </a:srgbClr>
            </a:solidFill>
          </p:spPr>
          <p:txBody>
            <a:bodyPr/>
            <a:lstStyle/>
            <a:p/>
          </p:txBody>
        </p:sp>
        <p:sp>
          <p:nvSpPr>
            <p:cNvPr id="67" name="rc67"/>
            <p:cNvSpPr/>
            <p:nvPr/>
          </p:nvSpPr>
          <p:spPr>
            <a:xfrm>
              <a:off x="7160222" y="3750912"/>
              <a:ext cx="239888" cy="557108"/>
            </a:xfrm>
            <a:prstGeom prst="rect">
              <a:avLst/>
            </a:prstGeom>
            <a:solidFill>
              <a:srgbClr val="80BD41">
                <a:alpha val="100000"/>
              </a:srgbClr>
            </a:solidFill>
          </p:spPr>
          <p:txBody>
            <a:bodyPr/>
            <a:lstStyle/>
            <a:p/>
          </p:txBody>
        </p:sp>
        <p:sp>
          <p:nvSpPr>
            <p:cNvPr id="68" name="rc68"/>
            <p:cNvSpPr/>
            <p:nvPr/>
          </p:nvSpPr>
          <p:spPr>
            <a:xfrm>
              <a:off x="7160222" y="3667666"/>
              <a:ext cx="239888" cy="83246"/>
            </a:xfrm>
            <a:prstGeom prst="rect">
              <a:avLst/>
            </a:prstGeom>
            <a:solidFill>
              <a:srgbClr val="1CABE2">
                <a:alpha val="100000"/>
              </a:srgbClr>
            </a:solidFill>
          </p:spPr>
          <p:txBody>
            <a:bodyPr/>
            <a:lstStyle/>
            <a:p/>
          </p:txBody>
        </p:sp>
        <p:sp>
          <p:nvSpPr>
            <p:cNvPr id="69" name="rc69"/>
            <p:cNvSpPr/>
            <p:nvPr/>
          </p:nvSpPr>
          <p:spPr>
            <a:xfrm>
              <a:off x="7426765" y="3721834"/>
              <a:ext cx="239888" cy="586187"/>
            </a:xfrm>
            <a:prstGeom prst="rect">
              <a:avLst/>
            </a:prstGeom>
            <a:solidFill>
              <a:srgbClr val="80BD41">
                <a:alpha val="100000"/>
              </a:srgbClr>
            </a:solidFill>
          </p:spPr>
          <p:txBody>
            <a:bodyPr/>
            <a:lstStyle/>
            <a:p/>
          </p:txBody>
        </p:sp>
        <p:sp>
          <p:nvSpPr>
            <p:cNvPr id="70" name="rc70"/>
            <p:cNvSpPr/>
            <p:nvPr/>
          </p:nvSpPr>
          <p:spPr>
            <a:xfrm>
              <a:off x="7426765" y="3663859"/>
              <a:ext cx="239888" cy="57974"/>
            </a:xfrm>
            <a:prstGeom prst="rect">
              <a:avLst/>
            </a:prstGeom>
            <a:solidFill>
              <a:srgbClr val="1CABE2">
                <a:alpha val="100000"/>
              </a:srgbClr>
            </a:solidFill>
          </p:spPr>
          <p:txBody>
            <a:bodyPr/>
            <a:lstStyle/>
            <a:p/>
          </p:txBody>
        </p:sp>
        <p:sp>
          <p:nvSpPr>
            <p:cNvPr id="71" name="rc71"/>
            <p:cNvSpPr/>
            <p:nvPr/>
          </p:nvSpPr>
          <p:spPr>
            <a:xfrm>
              <a:off x="7693308" y="3779171"/>
              <a:ext cx="239888" cy="528850"/>
            </a:xfrm>
            <a:prstGeom prst="rect">
              <a:avLst/>
            </a:prstGeom>
            <a:solidFill>
              <a:srgbClr val="80BD41">
                <a:alpha val="100000"/>
              </a:srgbClr>
            </a:solidFill>
          </p:spPr>
          <p:txBody>
            <a:bodyPr/>
            <a:lstStyle/>
            <a:p/>
          </p:txBody>
        </p:sp>
        <p:sp>
          <p:nvSpPr>
            <p:cNvPr id="72" name="rc72"/>
            <p:cNvSpPr/>
            <p:nvPr/>
          </p:nvSpPr>
          <p:spPr>
            <a:xfrm>
              <a:off x="7693308" y="3663081"/>
              <a:ext cx="239888" cy="116089"/>
            </a:xfrm>
            <a:prstGeom prst="rect">
              <a:avLst/>
            </a:prstGeom>
            <a:solidFill>
              <a:srgbClr val="1CABE2">
                <a:alpha val="100000"/>
              </a:srgbClr>
            </a:solidFill>
          </p:spPr>
          <p:txBody>
            <a:bodyPr/>
            <a:lstStyle/>
            <a:p/>
          </p:txBody>
        </p:sp>
        <p:sp>
          <p:nvSpPr>
            <p:cNvPr id="73" name="rc73"/>
            <p:cNvSpPr/>
            <p:nvPr/>
          </p:nvSpPr>
          <p:spPr>
            <a:xfrm>
              <a:off x="7959851" y="3797051"/>
              <a:ext cx="239888" cy="510969"/>
            </a:xfrm>
            <a:prstGeom prst="rect">
              <a:avLst/>
            </a:prstGeom>
            <a:solidFill>
              <a:srgbClr val="80BD41">
                <a:alpha val="100000"/>
              </a:srgbClr>
            </a:solidFill>
          </p:spPr>
          <p:txBody>
            <a:bodyPr/>
            <a:lstStyle/>
            <a:p/>
          </p:txBody>
        </p:sp>
        <p:sp>
          <p:nvSpPr>
            <p:cNvPr id="74" name="rc74"/>
            <p:cNvSpPr/>
            <p:nvPr/>
          </p:nvSpPr>
          <p:spPr>
            <a:xfrm>
              <a:off x="7959851" y="3661224"/>
              <a:ext cx="239888" cy="135827"/>
            </a:xfrm>
            <a:prstGeom prst="rect">
              <a:avLst/>
            </a:prstGeom>
            <a:solidFill>
              <a:srgbClr val="1CABE2">
                <a:alpha val="100000"/>
              </a:srgbClr>
            </a:solidFill>
          </p:spPr>
          <p:txBody>
            <a:bodyPr/>
            <a:lstStyle/>
            <a:p/>
          </p:txBody>
        </p:sp>
        <p:sp>
          <p:nvSpPr>
            <p:cNvPr id="75" name="pl75"/>
            <p:cNvSpPr/>
            <p:nvPr/>
          </p:nvSpPr>
          <p:spPr>
            <a:xfrm>
              <a:off x="1416218" y="2206790"/>
              <a:ext cx="6663577" cy="536484"/>
            </a:xfrm>
            <a:custGeom>
              <a:avLst/>
              <a:pathLst>
                <a:path w="6663577" h="536484">
                  <a:moveTo>
                    <a:pt x="0" y="44707"/>
                  </a:moveTo>
                  <a:lnTo>
                    <a:pt x="266543" y="44707"/>
                  </a:lnTo>
                  <a:lnTo>
                    <a:pt x="533086" y="223535"/>
                  </a:lnTo>
                  <a:lnTo>
                    <a:pt x="799629" y="178828"/>
                  </a:lnTo>
                  <a:lnTo>
                    <a:pt x="1066172" y="44707"/>
                  </a:lnTo>
                  <a:lnTo>
                    <a:pt x="1332715" y="67060"/>
                  </a:lnTo>
                  <a:lnTo>
                    <a:pt x="1599258" y="89414"/>
                  </a:lnTo>
                  <a:lnTo>
                    <a:pt x="1865801" y="89414"/>
                  </a:lnTo>
                  <a:lnTo>
                    <a:pt x="2132344" y="67060"/>
                  </a:lnTo>
                  <a:lnTo>
                    <a:pt x="2398888" y="44707"/>
                  </a:lnTo>
                  <a:lnTo>
                    <a:pt x="2665431" y="44707"/>
                  </a:lnTo>
                  <a:lnTo>
                    <a:pt x="2931974" y="22353"/>
                  </a:lnTo>
                  <a:lnTo>
                    <a:pt x="3198517" y="0"/>
                  </a:lnTo>
                  <a:lnTo>
                    <a:pt x="3465060" y="89414"/>
                  </a:lnTo>
                  <a:lnTo>
                    <a:pt x="3731603" y="156474"/>
                  </a:lnTo>
                  <a:lnTo>
                    <a:pt x="3998146" y="245888"/>
                  </a:lnTo>
                  <a:lnTo>
                    <a:pt x="4264689" y="156474"/>
                  </a:lnTo>
                  <a:lnTo>
                    <a:pt x="4531233" y="156474"/>
                  </a:lnTo>
                  <a:lnTo>
                    <a:pt x="4797776" y="156474"/>
                  </a:lnTo>
                  <a:lnTo>
                    <a:pt x="5064319" y="156474"/>
                  </a:lnTo>
                  <a:lnTo>
                    <a:pt x="5330862" y="156474"/>
                  </a:lnTo>
                  <a:lnTo>
                    <a:pt x="5597405" y="536484"/>
                  </a:lnTo>
                  <a:lnTo>
                    <a:pt x="5863948" y="156474"/>
                  </a:lnTo>
                  <a:lnTo>
                    <a:pt x="6130491" y="67060"/>
                  </a:lnTo>
                  <a:lnTo>
                    <a:pt x="6397034" y="268242"/>
                  </a:lnTo>
                  <a:lnTo>
                    <a:pt x="6663577" y="335302"/>
                  </a:lnTo>
                </a:path>
              </a:pathLst>
            </a:custGeom>
            <a:ln w="27101" cap="flat">
              <a:solidFill>
                <a:srgbClr val="0058AB">
                  <a:alpha val="100000"/>
                </a:srgbClr>
              </a:solidFill>
              <a:prstDash val="solid"/>
              <a:round/>
            </a:ln>
          </p:spPr>
          <p:txBody>
            <a:bodyPr/>
            <a:lstStyle/>
            <a:p/>
          </p:txBody>
        </p:sp>
        <p:sp>
          <p:nvSpPr>
            <p:cNvPr id="76" name="tx76"/>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7" name="tx77"/>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8" name="tx78"/>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9" name="tx79"/>
            <p:cNvSpPr/>
            <p:nvPr/>
          </p:nvSpPr>
          <p:spPr>
            <a:xfrm>
              <a:off x="5354075"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0" name="tx80"/>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1" name="tx81"/>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2" name="tx82"/>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3" name="tx83"/>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4" name="tx84"/>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5" name="tx85"/>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6" name="tx86"/>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7" name="tx87"/>
            <p:cNvSpPr/>
            <p:nvPr/>
          </p:nvSpPr>
          <p:spPr>
            <a:xfrm>
              <a:off x="1324790" y="336081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2.28</a:t>
              </a:r>
            </a:p>
          </p:txBody>
        </p:sp>
        <p:sp>
          <p:nvSpPr>
            <p:cNvPr id="88" name="tx88"/>
            <p:cNvSpPr/>
            <p:nvPr/>
          </p:nvSpPr>
          <p:spPr>
            <a:xfrm>
              <a:off x="2657505" y="333860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2.34</a:t>
              </a:r>
            </a:p>
          </p:txBody>
        </p:sp>
        <p:sp>
          <p:nvSpPr>
            <p:cNvPr id="89" name="tx89"/>
            <p:cNvSpPr/>
            <p:nvPr/>
          </p:nvSpPr>
          <p:spPr>
            <a:xfrm>
              <a:off x="3990221" y="327795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2.51</a:t>
              </a:r>
            </a:p>
          </p:txBody>
        </p:sp>
        <p:sp>
          <p:nvSpPr>
            <p:cNvPr id="90" name="tx90"/>
            <p:cNvSpPr/>
            <p:nvPr/>
          </p:nvSpPr>
          <p:spPr>
            <a:xfrm>
              <a:off x="5322937" y="332726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2.37</a:t>
              </a:r>
            </a:p>
          </p:txBody>
        </p:sp>
        <p:sp>
          <p:nvSpPr>
            <p:cNvPr id="91" name="tx91"/>
            <p:cNvSpPr/>
            <p:nvPr/>
          </p:nvSpPr>
          <p:spPr>
            <a:xfrm>
              <a:off x="6389109" y="347028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1.97</a:t>
              </a:r>
            </a:p>
          </p:txBody>
        </p:sp>
        <p:sp>
          <p:nvSpPr>
            <p:cNvPr id="92" name="tx92"/>
            <p:cNvSpPr/>
            <p:nvPr/>
          </p:nvSpPr>
          <p:spPr>
            <a:xfrm>
              <a:off x="6655652" y="350480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1.87</a:t>
              </a:r>
            </a:p>
          </p:txBody>
        </p:sp>
        <p:sp>
          <p:nvSpPr>
            <p:cNvPr id="93" name="tx93"/>
            <p:cNvSpPr/>
            <p:nvPr/>
          </p:nvSpPr>
          <p:spPr>
            <a:xfrm>
              <a:off x="6922195" y="353463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1.79</a:t>
              </a:r>
            </a:p>
          </p:txBody>
        </p:sp>
        <p:sp>
          <p:nvSpPr>
            <p:cNvPr id="94" name="tx94"/>
            <p:cNvSpPr/>
            <p:nvPr/>
          </p:nvSpPr>
          <p:spPr>
            <a:xfrm>
              <a:off x="7214864" y="353174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a:t>
              </a:r>
            </a:p>
          </p:txBody>
        </p:sp>
        <p:sp>
          <p:nvSpPr>
            <p:cNvPr id="95" name="tx95"/>
            <p:cNvSpPr/>
            <p:nvPr/>
          </p:nvSpPr>
          <p:spPr>
            <a:xfrm>
              <a:off x="7455282" y="352793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1.81</a:t>
              </a:r>
            </a:p>
          </p:txBody>
        </p:sp>
        <p:sp>
          <p:nvSpPr>
            <p:cNvPr id="96" name="tx96"/>
            <p:cNvSpPr/>
            <p:nvPr/>
          </p:nvSpPr>
          <p:spPr>
            <a:xfrm>
              <a:off x="7721825" y="352715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1.81</a:t>
              </a:r>
            </a:p>
          </p:txBody>
        </p:sp>
        <p:sp>
          <p:nvSpPr>
            <p:cNvPr id="97" name="tx97"/>
            <p:cNvSpPr/>
            <p:nvPr/>
          </p:nvSpPr>
          <p:spPr>
            <a:xfrm>
              <a:off x="7988368" y="352529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1.81</a:t>
              </a:r>
            </a:p>
          </p:txBody>
        </p:sp>
        <p:sp>
          <p:nvSpPr>
            <p:cNvPr id="98" name="pl98"/>
            <p:cNvSpPr/>
            <p:nvPr/>
          </p:nvSpPr>
          <p:spPr>
            <a:xfrm>
              <a:off x="1416218"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48933"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081649"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14365" y="2072669"/>
              <a:ext cx="0" cy="380009"/>
            </a:xfrm>
            <a:custGeom>
              <a:avLst/>
              <a:pathLst>
                <a:path w="0" h="380009">
                  <a:moveTo>
                    <a:pt x="0" y="380009"/>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80537" y="2072669"/>
              <a:ext cx="0" cy="290595"/>
            </a:xfrm>
            <a:custGeom>
              <a:avLst/>
              <a:pathLst>
                <a:path w="0" h="290595">
                  <a:moveTo>
                    <a:pt x="0" y="290595"/>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47080" y="2072669"/>
              <a:ext cx="0" cy="290595"/>
            </a:xfrm>
            <a:custGeom>
              <a:avLst/>
              <a:pathLst>
                <a:path w="0" h="290595">
                  <a:moveTo>
                    <a:pt x="0" y="290595"/>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13623" y="2072669"/>
              <a:ext cx="0" cy="670605"/>
            </a:xfrm>
            <a:custGeom>
              <a:avLst/>
              <a:pathLst>
                <a:path w="0" h="670605">
                  <a:moveTo>
                    <a:pt x="0" y="670605"/>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0166" y="2072669"/>
              <a:ext cx="0" cy="290595"/>
            </a:xfrm>
            <a:custGeom>
              <a:avLst/>
              <a:pathLst>
                <a:path w="0" h="290595">
                  <a:moveTo>
                    <a:pt x="0" y="290595"/>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46709"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3253" y="2072669"/>
              <a:ext cx="0" cy="402363"/>
            </a:xfrm>
            <a:custGeom>
              <a:avLst/>
              <a:pathLst>
                <a:path w="0" h="402363">
                  <a:moveTo>
                    <a:pt x="0" y="402363"/>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79796" y="2072669"/>
              <a:ext cx="0" cy="469423"/>
            </a:xfrm>
            <a:custGeom>
              <a:avLst/>
              <a:pathLst>
                <a:path w="0" h="469423">
                  <a:moveTo>
                    <a:pt x="0" y="469423"/>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1324790" y="389978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2.09</a:t>
              </a:r>
            </a:p>
          </p:txBody>
        </p:sp>
        <p:sp>
          <p:nvSpPr>
            <p:cNvPr id="110" name="tx110"/>
            <p:cNvSpPr/>
            <p:nvPr/>
          </p:nvSpPr>
          <p:spPr>
            <a:xfrm>
              <a:off x="1324790" y="349414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0.18</a:t>
              </a:r>
            </a:p>
          </p:txBody>
        </p:sp>
        <p:sp>
          <p:nvSpPr>
            <p:cNvPr id="111" name="tx111"/>
            <p:cNvSpPr/>
            <p:nvPr/>
          </p:nvSpPr>
          <p:spPr>
            <a:xfrm>
              <a:off x="2657505" y="389371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2.13</a:t>
              </a:r>
            </a:p>
          </p:txBody>
        </p:sp>
        <p:sp>
          <p:nvSpPr>
            <p:cNvPr id="112" name="tx112"/>
            <p:cNvSpPr/>
            <p:nvPr/>
          </p:nvSpPr>
          <p:spPr>
            <a:xfrm>
              <a:off x="2657505" y="347703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0.21</a:t>
              </a:r>
            </a:p>
          </p:txBody>
        </p:sp>
        <p:sp>
          <p:nvSpPr>
            <p:cNvPr id="113" name="tx113"/>
            <p:cNvSpPr/>
            <p:nvPr/>
          </p:nvSpPr>
          <p:spPr>
            <a:xfrm>
              <a:off x="3990221" y="386162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2.31</a:t>
              </a:r>
            </a:p>
          </p:txBody>
        </p:sp>
        <p:sp>
          <p:nvSpPr>
            <p:cNvPr id="114" name="tx114"/>
            <p:cNvSpPr/>
            <p:nvPr/>
          </p:nvSpPr>
          <p:spPr>
            <a:xfrm>
              <a:off x="4016347" y="341459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a:t>
              </a:r>
            </a:p>
          </p:txBody>
        </p:sp>
        <p:sp>
          <p:nvSpPr>
            <p:cNvPr id="115" name="tx115"/>
            <p:cNvSpPr/>
            <p:nvPr/>
          </p:nvSpPr>
          <p:spPr>
            <a:xfrm>
              <a:off x="5322937" y="392238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1.97</a:t>
              </a:r>
            </a:p>
          </p:txBody>
        </p:sp>
        <p:sp>
          <p:nvSpPr>
            <p:cNvPr id="116" name="tx116"/>
            <p:cNvSpPr/>
            <p:nvPr/>
          </p:nvSpPr>
          <p:spPr>
            <a:xfrm>
              <a:off x="5349062" y="349999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a:t>
              </a:r>
            </a:p>
          </p:txBody>
        </p:sp>
        <p:sp>
          <p:nvSpPr>
            <p:cNvPr id="117" name="tx117"/>
            <p:cNvSpPr/>
            <p:nvPr/>
          </p:nvSpPr>
          <p:spPr>
            <a:xfrm>
              <a:off x="6389109" y="396883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1.71</a:t>
              </a:r>
            </a:p>
          </p:txBody>
        </p:sp>
        <p:sp>
          <p:nvSpPr>
            <p:cNvPr id="118" name="tx118"/>
            <p:cNvSpPr/>
            <p:nvPr/>
          </p:nvSpPr>
          <p:spPr>
            <a:xfrm>
              <a:off x="6389109" y="361678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0.26</a:t>
              </a:r>
            </a:p>
          </p:txBody>
        </p:sp>
        <p:sp>
          <p:nvSpPr>
            <p:cNvPr id="119" name="tx119"/>
            <p:cNvSpPr/>
            <p:nvPr/>
          </p:nvSpPr>
          <p:spPr>
            <a:xfrm>
              <a:off x="6655652" y="398265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1.63</a:t>
              </a:r>
            </a:p>
          </p:txBody>
        </p:sp>
        <p:sp>
          <p:nvSpPr>
            <p:cNvPr id="120" name="tx120"/>
            <p:cNvSpPr/>
            <p:nvPr/>
          </p:nvSpPr>
          <p:spPr>
            <a:xfrm>
              <a:off x="6655652" y="364905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0.24</a:t>
              </a:r>
            </a:p>
          </p:txBody>
        </p:sp>
        <p:sp>
          <p:nvSpPr>
            <p:cNvPr id="121" name="tx121"/>
            <p:cNvSpPr/>
            <p:nvPr/>
          </p:nvSpPr>
          <p:spPr>
            <a:xfrm>
              <a:off x="6922195" y="404986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1.25</a:t>
              </a:r>
            </a:p>
          </p:txBody>
        </p:sp>
        <p:sp>
          <p:nvSpPr>
            <p:cNvPr id="122" name="tx122"/>
            <p:cNvSpPr/>
            <p:nvPr/>
          </p:nvSpPr>
          <p:spPr>
            <a:xfrm>
              <a:off x="6922195" y="373113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0.54</a:t>
              </a:r>
            </a:p>
          </p:txBody>
        </p:sp>
        <p:sp>
          <p:nvSpPr>
            <p:cNvPr id="123" name="tx123"/>
            <p:cNvSpPr/>
            <p:nvPr/>
          </p:nvSpPr>
          <p:spPr>
            <a:xfrm>
              <a:off x="7188738" y="399441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1.56</a:t>
              </a:r>
            </a:p>
          </p:txBody>
        </p:sp>
        <p:sp>
          <p:nvSpPr>
            <p:cNvPr id="124" name="tx124"/>
            <p:cNvSpPr/>
            <p:nvPr/>
          </p:nvSpPr>
          <p:spPr>
            <a:xfrm>
              <a:off x="7188738" y="367419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0.23</a:t>
              </a:r>
            </a:p>
          </p:txBody>
        </p:sp>
        <p:sp>
          <p:nvSpPr>
            <p:cNvPr id="125" name="tx125"/>
            <p:cNvSpPr/>
            <p:nvPr/>
          </p:nvSpPr>
          <p:spPr>
            <a:xfrm>
              <a:off x="7455282" y="397987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1.64</a:t>
              </a:r>
            </a:p>
          </p:txBody>
        </p:sp>
        <p:sp>
          <p:nvSpPr>
            <p:cNvPr id="126" name="tx126"/>
            <p:cNvSpPr/>
            <p:nvPr/>
          </p:nvSpPr>
          <p:spPr>
            <a:xfrm>
              <a:off x="7455282" y="365779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0.16</a:t>
              </a:r>
            </a:p>
          </p:txBody>
        </p:sp>
        <p:sp>
          <p:nvSpPr>
            <p:cNvPr id="127" name="tx127"/>
            <p:cNvSpPr/>
            <p:nvPr/>
          </p:nvSpPr>
          <p:spPr>
            <a:xfrm>
              <a:off x="7721825" y="400854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1.48</a:t>
              </a:r>
            </a:p>
          </p:txBody>
        </p:sp>
        <p:sp>
          <p:nvSpPr>
            <p:cNvPr id="128" name="tx128"/>
            <p:cNvSpPr/>
            <p:nvPr/>
          </p:nvSpPr>
          <p:spPr>
            <a:xfrm>
              <a:off x="7721825" y="368603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0.33</a:t>
              </a:r>
            </a:p>
          </p:txBody>
        </p:sp>
        <p:sp>
          <p:nvSpPr>
            <p:cNvPr id="129" name="tx129"/>
            <p:cNvSpPr/>
            <p:nvPr/>
          </p:nvSpPr>
          <p:spPr>
            <a:xfrm>
              <a:off x="7988368" y="401744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1.43</a:t>
              </a:r>
            </a:p>
          </p:txBody>
        </p:sp>
        <p:sp>
          <p:nvSpPr>
            <p:cNvPr id="130" name="tx130"/>
            <p:cNvSpPr/>
            <p:nvPr/>
          </p:nvSpPr>
          <p:spPr>
            <a:xfrm>
              <a:off x="7988368" y="369404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0.38</a:t>
              </a:r>
            </a:p>
          </p:txBody>
        </p:sp>
        <p:sp>
          <p:nvSpPr>
            <p:cNvPr id="131" name="tx131"/>
            <p:cNvSpPr/>
            <p:nvPr/>
          </p:nvSpPr>
          <p:spPr>
            <a:xfrm>
              <a:off x="694404" y="4255907"/>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32" name="tx132"/>
            <p:cNvSpPr/>
            <p:nvPr/>
          </p:nvSpPr>
          <p:spPr>
            <a:xfrm>
              <a:off x="694404" y="3544430"/>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33" name="tx133"/>
            <p:cNvSpPr/>
            <p:nvPr/>
          </p:nvSpPr>
          <p:spPr>
            <a:xfrm>
              <a:off x="694404" y="2831658"/>
              <a:ext cx="19406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4M</a:t>
              </a:r>
            </a:p>
          </p:txBody>
        </p:sp>
        <p:sp>
          <p:nvSpPr>
            <p:cNvPr id="134" name="tx134"/>
            <p:cNvSpPr/>
            <p:nvPr/>
          </p:nvSpPr>
          <p:spPr>
            <a:xfrm>
              <a:off x="694404" y="2116362"/>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6M</a:t>
              </a:r>
            </a:p>
          </p:txBody>
        </p:sp>
        <p:sp>
          <p:nvSpPr>
            <p:cNvPr id="135" name="tx135"/>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192539" y="3068909"/>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52" name="tx152"/>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3" name="pl153"/>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tx154"/>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5" name="rc155"/>
            <p:cNvSpPr/>
            <p:nvPr/>
          </p:nvSpPr>
          <p:spPr>
            <a:xfrm>
              <a:off x="4056806" y="5180747"/>
              <a:ext cx="201456" cy="201456"/>
            </a:xfrm>
            <a:prstGeom prst="rect">
              <a:avLst/>
            </a:prstGeom>
            <a:solidFill>
              <a:srgbClr val="1CABE2">
                <a:alpha val="100000"/>
              </a:srgbClr>
            </a:solidFill>
          </p:spPr>
          <p:txBody>
            <a:bodyPr/>
            <a:lstStyle/>
            <a:p/>
          </p:txBody>
        </p:sp>
        <p:sp>
          <p:nvSpPr>
            <p:cNvPr id="156" name="rc156"/>
            <p:cNvSpPr/>
            <p:nvPr/>
          </p:nvSpPr>
          <p:spPr>
            <a:xfrm>
              <a:off x="6014964" y="5180747"/>
              <a:ext cx="201456" cy="201456"/>
            </a:xfrm>
            <a:prstGeom prst="rect">
              <a:avLst/>
            </a:prstGeom>
            <a:solidFill>
              <a:srgbClr val="80BD41">
                <a:alpha val="100000"/>
              </a:srgbClr>
            </a:solidFill>
          </p:spPr>
          <p:txBody>
            <a:bodyPr/>
            <a:lstStyle/>
            <a:p/>
          </p:txBody>
        </p:sp>
        <p:sp>
          <p:nvSpPr>
            <p:cNvPr id="157" name="tx157"/>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8" name="tx158"/>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9" name="tx159"/>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0" name="tx160"/>
            <p:cNvSpPr/>
            <p:nvPr/>
          </p:nvSpPr>
          <p:spPr>
            <a:xfrm>
              <a:off x="951100" y="1584870"/>
              <a:ext cx="1705622"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Philippines, 2000-2025</a:t>
              </a:r>
            </a:p>
          </p:txBody>
        </p:sp>
        <p:sp>
          <p:nvSpPr>
            <p:cNvPr id="161" name="pl161"/>
            <p:cNvSpPr/>
            <p:nvPr/>
          </p:nvSpPr>
          <p:spPr>
            <a:xfrm>
              <a:off x="213143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380176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547208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714241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296659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4636924"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630724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7977574"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rc173"/>
            <p:cNvSpPr/>
            <p:nvPr/>
          </p:nvSpPr>
          <p:spPr>
            <a:xfrm>
              <a:off x="1296273" y="5954972"/>
              <a:ext cx="5720014" cy="129091"/>
            </a:xfrm>
            <a:prstGeom prst="rect">
              <a:avLst/>
            </a:prstGeom>
            <a:solidFill>
              <a:srgbClr val="80BD41">
                <a:alpha val="100000"/>
              </a:srgbClr>
            </a:solidFill>
          </p:spPr>
          <p:txBody>
            <a:bodyPr/>
            <a:lstStyle/>
            <a:p/>
          </p:txBody>
        </p:sp>
        <p:sp>
          <p:nvSpPr>
            <p:cNvPr id="174" name="rc174"/>
            <p:cNvSpPr/>
            <p:nvPr/>
          </p:nvSpPr>
          <p:spPr>
            <a:xfrm>
              <a:off x="7016288" y="5954972"/>
              <a:ext cx="854715" cy="129091"/>
            </a:xfrm>
            <a:prstGeom prst="rect">
              <a:avLst/>
            </a:prstGeom>
            <a:solidFill>
              <a:srgbClr val="1CABE2">
                <a:alpha val="100000"/>
              </a:srgbClr>
            </a:solidFill>
          </p:spPr>
          <p:txBody>
            <a:bodyPr/>
            <a:lstStyle/>
            <a:p/>
          </p:txBody>
        </p:sp>
        <p:sp>
          <p:nvSpPr>
            <p:cNvPr id="175" name="rc175"/>
            <p:cNvSpPr/>
            <p:nvPr/>
          </p:nvSpPr>
          <p:spPr>
            <a:xfrm>
              <a:off x="1296273" y="5793607"/>
              <a:ext cx="4954431" cy="129091"/>
            </a:xfrm>
            <a:prstGeom prst="rect">
              <a:avLst/>
            </a:prstGeom>
            <a:solidFill>
              <a:srgbClr val="80BD41">
                <a:alpha val="100000"/>
              </a:srgbClr>
            </a:solidFill>
          </p:spPr>
          <p:txBody>
            <a:bodyPr/>
            <a:lstStyle/>
            <a:p/>
          </p:txBody>
        </p:sp>
        <p:sp>
          <p:nvSpPr>
            <p:cNvPr id="176" name="rc176"/>
            <p:cNvSpPr/>
            <p:nvPr/>
          </p:nvSpPr>
          <p:spPr>
            <a:xfrm>
              <a:off x="6250705" y="5793607"/>
              <a:ext cx="1087558" cy="129091"/>
            </a:xfrm>
            <a:prstGeom prst="rect">
              <a:avLst/>
            </a:prstGeom>
            <a:solidFill>
              <a:srgbClr val="1CABE2">
                <a:alpha val="100000"/>
              </a:srgbClr>
            </a:solidFill>
          </p:spPr>
          <p:txBody>
            <a:bodyPr/>
            <a:lstStyle/>
            <a:p/>
          </p:txBody>
        </p:sp>
        <p:sp>
          <p:nvSpPr>
            <p:cNvPr id="177" name="rc177"/>
            <p:cNvSpPr/>
            <p:nvPr/>
          </p:nvSpPr>
          <p:spPr>
            <a:xfrm>
              <a:off x="1296273" y="5632243"/>
              <a:ext cx="4786917" cy="129091"/>
            </a:xfrm>
            <a:prstGeom prst="rect">
              <a:avLst/>
            </a:prstGeom>
            <a:solidFill>
              <a:srgbClr val="80BD41">
                <a:alpha val="100000"/>
              </a:srgbClr>
            </a:solidFill>
          </p:spPr>
          <p:txBody>
            <a:bodyPr/>
            <a:lstStyle/>
            <a:p/>
          </p:txBody>
        </p:sp>
        <p:sp>
          <p:nvSpPr>
            <p:cNvPr id="178" name="rc178"/>
            <p:cNvSpPr/>
            <p:nvPr/>
          </p:nvSpPr>
          <p:spPr>
            <a:xfrm>
              <a:off x="6083191" y="5632243"/>
              <a:ext cx="1272473" cy="129091"/>
            </a:xfrm>
            <a:prstGeom prst="rect">
              <a:avLst/>
            </a:prstGeom>
            <a:solidFill>
              <a:srgbClr val="1CABE2">
                <a:alpha val="100000"/>
              </a:srgbClr>
            </a:solidFill>
          </p:spPr>
          <p:txBody>
            <a:bodyPr/>
            <a:lstStyle/>
            <a:p/>
          </p:txBody>
        </p:sp>
        <p:sp>
          <p:nvSpPr>
            <p:cNvPr id="179" name="tx179"/>
            <p:cNvSpPr/>
            <p:nvPr/>
          </p:nvSpPr>
          <p:spPr>
            <a:xfrm>
              <a:off x="8087213" y="597638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1.97</a:t>
              </a:r>
            </a:p>
          </p:txBody>
        </p:sp>
        <p:sp>
          <p:nvSpPr>
            <p:cNvPr id="180" name="tx180"/>
            <p:cNvSpPr/>
            <p:nvPr/>
          </p:nvSpPr>
          <p:spPr>
            <a:xfrm>
              <a:off x="7527836" y="5815017"/>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1.81</a:t>
              </a:r>
            </a:p>
          </p:txBody>
        </p:sp>
        <p:sp>
          <p:nvSpPr>
            <p:cNvPr id="181" name="tx181"/>
            <p:cNvSpPr/>
            <p:nvPr/>
          </p:nvSpPr>
          <p:spPr>
            <a:xfrm>
              <a:off x="7546108" y="56536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1.81</a:t>
              </a:r>
            </a:p>
          </p:txBody>
        </p:sp>
        <p:sp>
          <p:nvSpPr>
            <p:cNvPr id="182" name="tx182"/>
            <p:cNvSpPr/>
            <p:nvPr/>
          </p:nvSpPr>
          <p:spPr>
            <a:xfrm>
              <a:off x="4050787" y="5980401"/>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1.71</a:t>
              </a:r>
            </a:p>
          </p:txBody>
        </p:sp>
        <p:sp>
          <p:nvSpPr>
            <p:cNvPr id="183" name="tx183"/>
            <p:cNvSpPr/>
            <p:nvPr/>
          </p:nvSpPr>
          <p:spPr>
            <a:xfrm>
              <a:off x="7338152"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0.26</a:t>
              </a:r>
            </a:p>
          </p:txBody>
        </p:sp>
        <p:sp>
          <p:nvSpPr>
            <p:cNvPr id="184" name="tx184"/>
            <p:cNvSpPr/>
            <p:nvPr/>
          </p:nvSpPr>
          <p:spPr>
            <a:xfrm>
              <a:off x="3667995"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1.48</a:t>
              </a:r>
            </a:p>
          </p:txBody>
        </p:sp>
        <p:sp>
          <p:nvSpPr>
            <p:cNvPr id="185" name="tx185"/>
            <p:cNvSpPr/>
            <p:nvPr/>
          </p:nvSpPr>
          <p:spPr>
            <a:xfrm>
              <a:off x="6688990" y="581766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0.33</a:t>
              </a:r>
            </a:p>
          </p:txBody>
        </p:sp>
        <p:sp>
          <p:nvSpPr>
            <p:cNvPr id="186" name="tx186"/>
            <p:cNvSpPr/>
            <p:nvPr/>
          </p:nvSpPr>
          <p:spPr>
            <a:xfrm>
              <a:off x="3584239" y="56562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1.43</a:t>
              </a:r>
            </a:p>
          </p:txBody>
        </p:sp>
        <p:sp>
          <p:nvSpPr>
            <p:cNvPr id="187" name="tx187"/>
            <p:cNvSpPr/>
            <p:nvPr/>
          </p:nvSpPr>
          <p:spPr>
            <a:xfrm>
              <a:off x="6613934" y="56562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0.38</a:t>
              </a:r>
            </a:p>
          </p:txBody>
        </p:sp>
        <p:sp>
          <p:nvSpPr>
            <p:cNvPr id="188" name="tx188"/>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9" name="tx189"/>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0" name="tx190"/>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1" name="tx191"/>
            <p:cNvSpPr/>
            <p:nvPr/>
          </p:nvSpPr>
          <p:spPr>
            <a:xfrm>
              <a:off x="1121580"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 M</a:t>
              </a:r>
            </a:p>
          </p:txBody>
        </p:sp>
        <p:sp>
          <p:nvSpPr>
            <p:cNvPr id="192" name="tx192"/>
            <p:cNvSpPr/>
            <p:nvPr/>
          </p:nvSpPr>
          <p:spPr>
            <a:xfrm>
              <a:off x="2791905"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 M</a:t>
              </a:r>
            </a:p>
          </p:txBody>
        </p:sp>
        <p:sp>
          <p:nvSpPr>
            <p:cNvPr id="193" name="tx193"/>
            <p:cNvSpPr/>
            <p:nvPr/>
          </p:nvSpPr>
          <p:spPr>
            <a:xfrm>
              <a:off x="4462230"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94" name="tx194"/>
            <p:cNvSpPr/>
            <p:nvPr/>
          </p:nvSpPr>
          <p:spPr>
            <a:xfrm>
              <a:off x="6132555"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 M</a:t>
              </a:r>
            </a:p>
          </p:txBody>
        </p:sp>
        <p:sp>
          <p:nvSpPr>
            <p:cNvPr id="195" name="tx195"/>
            <p:cNvSpPr/>
            <p:nvPr/>
          </p:nvSpPr>
          <p:spPr>
            <a:xfrm>
              <a:off x="7802880"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 M</a:t>
              </a:r>
            </a:p>
          </p:txBody>
        </p:sp>
        <p:sp>
          <p:nvSpPr>
            <p:cNvPr id="196" name="tx196"/>
            <p:cNvSpPr/>
            <p:nvPr/>
          </p:nvSpPr>
          <p:spPr>
            <a:xfrm>
              <a:off x="4107522" y="6312056"/>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97" name="tx197"/>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(79%) was lower than in 2019 (87%).
The number of children vaccinated with DTP1 decreased 16% compared to in 2019.
The number of surviving infants decreased approximately 8% compared to in 2019.
In 2025, 300,000 fewer children were vaccinated than in 2019.
In 2025, there were 200,000 fewer surviving infants (target population) than in 2019.
For vaccine coverage to increase, the number of children vaccinated needs to either increase or decline at a slower rate than the decline in surviving infant target population.</a:t>
            </a:r>
          </a:p>
        </p:txBody>
      </p:sp>
      <p:sp>
        <p:nvSpPr>
          <p:cNvPr id="19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0" name=""/>
          <p:cNvGrpSpPr/>
          <p:nvPr/>
        </p:nvGrpSpPr>
        <p:grpSpPr>
          <a:xfrm>
            <a:off x="292608" y="1051560"/>
            <a:ext cx="8595360" cy="28575"/>
            <a:chOff x="292608" y="1051560"/>
            <a:chExt cx="8595360" cy="28575"/>
          </a:xfrm>
        </p:grpSpPr>
        <p:sp>
          <p:nvSpPr>
            <p:cNvPr id="201"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2"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113144"/>
              <a:ext cx="3397293" cy="437426"/>
            </a:xfrm>
            <a:custGeom>
              <a:avLst/>
              <a:pathLst>
                <a:path w="3397293" h="437426">
                  <a:moveTo>
                    <a:pt x="0" y="240584"/>
                  </a:moveTo>
                  <a:lnTo>
                    <a:pt x="135891" y="218713"/>
                  </a:lnTo>
                  <a:lnTo>
                    <a:pt x="271783" y="218713"/>
                  </a:lnTo>
                  <a:lnTo>
                    <a:pt x="407675" y="109356"/>
                  </a:lnTo>
                  <a:lnTo>
                    <a:pt x="543566" y="21871"/>
                  </a:lnTo>
                  <a:lnTo>
                    <a:pt x="679458" y="0"/>
                  </a:lnTo>
                  <a:lnTo>
                    <a:pt x="815350" y="21871"/>
                  </a:lnTo>
                  <a:lnTo>
                    <a:pt x="951242" y="43742"/>
                  </a:lnTo>
                  <a:lnTo>
                    <a:pt x="1087133" y="43742"/>
                  </a:lnTo>
                  <a:lnTo>
                    <a:pt x="1223025" y="21871"/>
                  </a:lnTo>
                  <a:lnTo>
                    <a:pt x="1358917" y="21871"/>
                  </a:lnTo>
                  <a:lnTo>
                    <a:pt x="1494809" y="0"/>
                  </a:lnTo>
                  <a:lnTo>
                    <a:pt x="1630700" y="0"/>
                  </a:lnTo>
                  <a:lnTo>
                    <a:pt x="1766592" y="87485"/>
                  </a:lnTo>
                  <a:lnTo>
                    <a:pt x="1902484" y="196842"/>
                  </a:lnTo>
                  <a:lnTo>
                    <a:pt x="2038375" y="284327"/>
                  </a:lnTo>
                  <a:lnTo>
                    <a:pt x="2174267" y="109356"/>
                  </a:lnTo>
                  <a:lnTo>
                    <a:pt x="2310159" y="109356"/>
                  </a:lnTo>
                  <a:lnTo>
                    <a:pt x="2446051" y="109356"/>
                  </a:lnTo>
                  <a:lnTo>
                    <a:pt x="2581942" y="109356"/>
                  </a:lnTo>
                  <a:lnTo>
                    <a:pt x="2717834" y="131228"/>
                  </a:lnTo>
                  <a:lnTo>
                    <a:pt x="2853726" y="437426"/>
                  </a:lnTo>
                  <a:lnTo>
                    <a:pt x="2989618" y="109356"/>
                  </a:lnTo>
                  <a:lnTo>
                    <a:pt x="3125509" y="0"/>
                  </a:lnTo>
                  <a:lnTo>
                    <a:pt x="3261401" y="393684"/>
                  </a:lnTo>
                  <a:lnTo>
                    <a:pt x="3397293" y="393684"/>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306198"/>
            </a:xfrm>
            <a:custGeom>
              <a:avLst/>
              <a:pathLst>
                <a:path w="3397293" h="306198">
                  <a:moveTo>
                    <a:pt x="0" y="262456"/>
                  </a:moveTo>
                  <a:lnTo>
                    <a:pt x="135891" y="262456"/>
                  </a:lnTo>
                  <a:lnTo>
                    <a:pt x="271783" y="306198"/>
                  </a:lnTo>
                  <a:lnTo>
                    <a:pt x="407675" y="240584"/>
                  </a:lnTo>
                  <a:lnTo>
                    <a:pt x="543566" y="218713"/>
                  </a:lnTo>
                  <a:lnTo>
                    <a:pt x="679458" y="218713"/>
                  </a:lnTo>
                  <a:lnTo>
                    <a:pt x="815350" y="153099"/>
                  </a:lnTo>
                  <a:lnTo>
                    <a:pt x="951242" y="131228"/>
                  </a:lnTo>
                  <a:lnTo>
                    <a:pt x="1087133" y="65614"/>
                  </a:lnTo>
                  <a:lnTo>
                    <a:pt x="1223025" y="21871"/>
                  </a:lnTo>
                  <a:lnTo>
                    <a:pt x="1358917" y="21871"/>
                  </a:lnTo>
                  <a:lnTo>
                    <a:pt x="1494809" y="21871"/>
                  </a:lnTo>
                  <a:lnTo>
                    <a:pt x="1630700" y="0"/>
                  </a:lnTo>
                  <a:lnTo>
                    <a:pt x="1766592" y="43742"/>
                  </a:lnTo>
                  <a:lnTo>
                    <a:pt x="1902484" y="0"/>
                  </a:lnTo>
                  <a:lnTo>
                    <a:pt x="2038375" y="21871"/>
                  </a:lnTo>
                  <a:lnTo>
                    <a:pt x="2174267" y="21871"/>
                  </a:lnTo>
                  <a:lnTo>
                    <a:pt x="2310159" y="21871"/>
                  </a:lnTo>
                  <a:lnTo>
                    <a:pt x="2446051" y="43742"/>
                  </a:lnTo>
                  <a:lnTo>
                    <a:pt x="2581942" y="43742"/>
                  </a:lnTo>
                  <a:lnTo>
                    <a:pt x="2717834" y="87485"/>
                  </a:lnTo>
                  <a:lnTo>
                    <a:pt x="2853726" y="240584"/>
                  </a:lnTo>
                  <a:lnTo>
                    <a:pt x="2989618" y="43742"/>
                  </a:lnTo>
                  <a:lnTo>
                    <a:pt x="3125509" y="153099"/>
                  </a:lnTo>
                  <a:lnTo>
                    <a:pt x="3261401" y="153099"/>
                  </a:lnTo>
                  <a:lnTo>
                    <a:pt x="3397293" y="131228"/>
                  </a:lnTo>
                </a:path>
              </a:pathLst>
            </a:custGeom>
            <a:ln w="27101" cap="flat">
              <a:solidFill>
                <a:srgbClr val="961A49">
                  <a:alpha val="100000"/>
                </a:srgbClr>
              </a:solidFill>
              <a:prstDash val="solid"/>
              <a:round/>
            </a:ln>
          </p:spPr>
          <p:txBody>
            <a:bodyPr/>
            <a:lstStyle/>
            <a:p/>
          </p:txBody>
        </p:sp>
        <p:sp>
          <p:nvSpPr>
            <p:cNvPr id="24" name="pl24"/>
            <p:cNvSpPr/>
            <p:nvPr/>
          </p:nvSpPr>
          <p:spPr>
            <a:xfrm>
              <a:off x="1120965" y="2113144"/>
              <a:ext cx="3397293" cy="437426"/>
            </a:xfrm>
            <a:custGeom>
              <a:avLst/>
              <a:pathLst>
                <a:path w="3397293" h="437426">
                  <a:moveTo>
                    <a:pt x="0" y="240584"/>
                  </a:moveTo>
                  <a:lnTo>
                    <a:pt x="135891" y="218713"/>
                  </a:lnTo>
                  <a:lnTo>
                    <a:pt x="271783" y="218713"/>
                  </a:lnTo>
                  <a:lnTo>
                    <a:pt x="407675" y="109356"/>
                  </a:lnTo>
                  <a:lnTo>
                    <a:pt x="543566" y="21871"/>
                  </a:lnTo>
                  <a:lnTo>
                    <a:pt x="679458" y="0"/>
                  </a:lnTo>
                  <a:lnTo>
                    <a:pt x="815350" y="21871"/>
                  </a:lnTo>
                  <a:lnTo>
                    <a:pt x="951242" y="43742"/>
                  </a:lnTo>
                  <a:lnTo>
                    <a:pt x="1087133" y="43742"/>
                  </a:lnTo>
                  <a:lnTo>
                    <a:pt x="1223025" y="21871"/>
                  </a:lnTo>
                  <a:lnTo>
                    <a:pt x="1358917" y="21871"/>
                  </a:lnTo>
                  <a:lnTo>
                    <a:pt x="1494809" y="0"/>
                  </a:lnTo>
                  <a:lnTo>
                    <a:pt x="1630700" y="0"/>
                  </a:lnTo>
                  <a:lnTo>
                    <a:pt x="1766592" y="87485"/>
                  </a:lnTo>
                  <a:lnTo>
                    <a:pt x="1902484" y="196842"/>
                  </a:lnTo>
                  <a:lnTo>
                    <a:pt x="2038375" y="284327"/>
                  </a:lnTo>
                  <a:lnTo>
                    <a:pt x="2174267" y="109356"/>
                  </a:lnTo>
                  <a:lnTo>
                    <a:pt x="2310159" y="109356"/>
                  </a:lnTo>
                  <a:lnTo>
                    <a:pt x="2446051" y="109356"/>
                  </a:lnTo>
                  <a:lnTo>
                    <a:pt x="2581942" y="109356"/>
                  </a:lnTo>
                  <a:lnTo>
                    <a:pt x="2717834" y="131228"/>
                  </a:lnTo>
                  <a:lnTo>
                    <a:pt x="2853726" y="437426"/>
                  </a:lnTo>
                  <a:lnTo>
                    <a:pt x="2989618" y="109356"/>
                  </a:lnTo>
                  <a:lnTo>
                    <a:pt x="3125509" y="0"/>
                  </a:lnTo>
                  <a:lnTo>
                    <a:pt x="3261401" y="393684"/>
                  </a:lnTo>
                  <a:lnTo>
                    <a:pt x="3397293" y="393684"/>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524912"/>
            </a:xfrm>
            <a:custGeom>
              <a:avLst/>
              <a:pathLst>
                <a:path w="0" h="524912">
                  <a:moveTo>
                    <a:pt x="0" y="0"/>
                  </a:moveTo>
                  <a:lnTo>
                    <a:pt x="0" y="524912"/>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284327"/>
            </a:xfrm>
            <a:custGeom>
              <a:avLst/>
              <a:pathLst>
                <a:path w="0" h="284327">
                  <a:moveTo>
                    <a:pt x="0" y="0"/>
                  </a:moveTo>
                  <a:lnTo>
                    <a:pt x="0" y="284327"/>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306198"/>
            </a:xfrm>
            <a:custGeom>
              <a:avLst/>
              <a:pathLst>
                <a:path w="0" h="306198">
                  <a:moveTo>
                    <a:pt x="0" y="0"/>
                  </a:moveTo>
                  <a:lnTo>
                    <a:pt x="0" y="306198"/>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568655"/>
            </a:xfrm>
            <a:custGeom>
              <a:avLst/>
              <a:pathLst>
                <a:path w="0" h="568655">
                  <a:moveTo>
                    <a:pt x="0" y="0"/>
                  </a:moveTo>
                  <a:lnTo>
                    <a:pt x="0" y="568655"/>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393684"/>
            </a:xfrm>
            <a:custGeom>
              <a:avLst/>
              <a:pathLst>
                <a:path w="0" h="393684">
                  <a:moveTo>
                    <a:pt x="0" y="0"/>
                  </a:moveTo>
                  <a:lnTo>
                    <a:pt x="0" y="39368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678011"/>
            </a:xfrm>
            <a:custGeom>
              <a:avLst/>
              <a:pathLst>
                <a:path w="0" h="678011">
                  <a:moveTo>
                    <a:pt x="0" y="0"/>
                  </a:moveTo>
                  <a:lnTo>
                    <a:pt x="0" y="678011"/>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678011"/>
            </a:xfrm>
            <a:custGeom>
              <a:avLst/>
              <a:pathLst>
                <a:path w="0" h="678011">
                  <a:moveTo>
                    <a:pt x="0" y="0"/>
                  </a:moveTo>
                  <a:lnTo>
                    <a:pt x="0" y="678011"/>
                  </a:lnTo>
                </a:path>
              </a:pathLst>
            </a:custGeom>
            <a:ln w="13550" cap="flat">
              <a:solidFill>
                <a:srgbClr val="0058AB">
                  <a:alpha val="100000"/>
                </a:srgbClr>
              </a:solidFill>
              <a:prstDash val="dot"/>
              <a:round/>
            </a:ln>
          </p:spPr>
          <p:txBody>
            <a:bodyPr/>
            <a:lstStyle/>
            <a:p/>
          </p:txBody>
        </p:sp>
        <p:sp>
          <p:nvSpPr>
            <p:cNvPr id="32" name="pl32"/>
            <p:cNvSpPr/>
            <p:nvPr/>
          </p:nvSpPr>
          <p:spPr>
            <a:xfrm>
              <a:off x="1120965" y="2113144"/>
              <a:ext cx="3397293" cy="437426"/>
            </a:xfrm>
            <a:custGeom>
              <a:avLst/>
              <a:pathLst>
                <a:path w="3397293" h="437426">
                  <a:moveTo>
                    <a:pt x="0" y="240584"/>
                  </a:moveTo>
                  <a:lnTo>
                    <a:pt x="135891" y="218713"/>
                  </a:lnTo>
                  <a:lnTo>
                    <a:pt x="271783" y="218713"/>
                  </a:lnTo>
                  <a:lnTo>
                    <a:pt x="407675" y="109356"/>
                  </a:lnTo>
                  <a:lnTo>
                    <a:pt x="543566" y="21871"/>
                  </a:lnTo>
                  <a:lnTo>
                    <a:pt x="679458" y="0"/>
                  </a:lnTo>
                  <a:lnTo>
                    <a:pt x="815350" y="21871"/>
                  </a:lnTo>
                  <a:lnTo>
                    <a:pt x="951242" y="43742"/>
                  </a:lnTo>
                  <a:lnTo>
                    <a:pt x="1087133" y="43742"/>
                  </a:lnTo>
                  <a:lnTo>
                    <a:pt x="1223025" y="21871"/>
                  </a:lnTo>
                  <a:lnTo>
                    <a:pt x="1358917" y="21871"/>
                  </a:lnTo>
                  <a:lnTo>
                    <a:pt x="1494809" y="0"/>
                  </a:lnTo>
                  <a:lnTo>
                    <a:pt x="1630700" y="0"/>
                  </a:lnTo>
                  <a:lnTo>
                    <a:pt x="1766592" y="87485"/>
                  </a:lnTo>
                  <a:lnTo>
                    <a:pt x="1902484" y="196842"/>
                  </a:lnTo>
                  <a:lnTo>
                    <a:pt x="2038375" y="284327"/>
                  </a:lnTo>
                  <a:lnTo>
                    <a:pt x="2174267" y="109356"/>
                  </a:lnTo>
                  <a:lnTo>
                    <a:pt x="2310159" y="109356"/>
                  </a:lnTo>
                  <a:lnTo>
                    <a:pt x="2446051" y="109356"/>
                  </a:lnTo>
                  <a:lnTo>
                    <a:pt x="2581942" y="109356"/>
                  </a:lnTo>
                  <a:lnTo>
                    <a:pt x="2717834" y="131228"/>
                  </a:lnTo>
                  <a:lnTo>
                    <a:pt x="2853726" y="437426"/>
                  </a:lnTo>
                  <a:lnTo>
                    <a:pt x="2989618" y="109356"/>
                  </a:lnTo>
                  <a:lnTo>
                    <a:pt x="3125509" y="0"/>
                  </a:lnTo>
                  <a:lnTo>
                    <a:pt x="3261401" y="393684"/>
                  </a:lnTo>
                  <a:lnTo>
                    <a:pt x="3397293" y="393684"/>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8" name="tx38"/>
            <p:cNvSpPr/>
            <p:nvPr/>
          </p:nvSpPr>
          <p:spPr>
            <a:xfrm>
              <a:off x="4322076" y="1701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39" name="tx39"/>
            <p:cNvSpPr/>
            <p:nvPr/>
          </p:nvSpPr>
          <p:spPr>
            <a:xfrm>
              <a:off x="4457968" y="1701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0727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0845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0845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42737"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05191"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75554" y="4964618"/>
              <a:ext cx="675648"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Philippines</a:t>
              </a:r>
            </a:p>
          </p:txBody>
        </p:sp>
        <p:sp>
          <p:nvSpPr>
            <p:cNvPr id="60" name="tx60"/>
            <p:cNvSpPr/>
            <p:nvPr/>
          </p:nvSpPr>
          <p:spPr>
            <a:xfrm>
              <a:off x="2909836"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72291"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472568" y="1405107"/>
              <a:ext cx="2694086"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Philippines, 2000-2025</a:t>
              </a:r>
            </a:p>
          </p:txBody>
        </p:sp>
        <p:sp>
          <p:nvSpPr>
            <p:cNvPr id="63" name="pl63"/>
            <p:cNvSpPr/>
            <p:nvPr/>
          </p:nvSpPr>
          <p:spPr>
            <a:xfrm>
              <a:off x="5267799" y="405969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29419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52870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7632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67694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91144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1459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528700"/>
              <a:ext cx="3397293" cy="1530994"/>
            </a:xfrm>
            <a:custGeom>
              <a:avLst/>
              <a:pathLst>
                <a:path w="3397293" h="1530994">
                  <a:moveTo>
                    <a:pt x="0" y="842046"/>
                  </a:moveTo>
                  <a:lnTo>
                    <a:pt x="135891" y="765497"/>
                  </a:lnTo>
                  <a:lnTo>
                    <a:pt x="271783" y="765497"/>
                  </a:lnTo>
                  <a:lnTo>
                    <a:pt x="407675" y="382748"/>
                  </a:lnTo>
                  <a:lnTo>
                    <a:pt x="543566" y="76549"/>
                  </a:lnTo>
                  <a:lnTo>
                    <a:pt x="679458" y="0"/>
                  </a:lnTo>
                  <a:lnTo>
                    <a:pt x="815350" y="76549"/>
                  </a:lnTo>
                  <a:lnTo>
                    <a:pt x="951242" y="153099"/>
                  </a:lnTo>
                  <a:lnTo>
                    <a:pt x="1087133" y="153099"/>
                  </a:lnTo>
                  <a:lnTo>
                    <a:pt x="1223025" y="76549"/>
                  </a:lnTo>
                  <a:lnTo>
                    <a:pt x="1358917" y="76549"/>
                  </a:lnTo>
                  <a:lnTo>
                    <a:pt x="1494809" y="0"/>
                  </a:lnTo>
                  <a:lnTo>
                    <a:pt x="1630700" y="0"/>
                  </a:lnTo>
                  <a:lnTo>
                    <a:pt x="1766592" y="306198"/>
                  </a:lnTo>
                  <a:lnTo>
                    <a:pt x="1902484" y="688947"/>
                  </a:lnTo>
                  <a:lnTo>
                    <a:pt x="2038375" y="995146"/>
                  </a:lnTo>
                  <a:lnTo>
                    <a:pt x="2174267" y="382748"/>
                  </a:lnTo>
                  <a:lnTo>
                    <a:pt x="2310159" y="382748"/>
                  </a:lnTo>
                  <a:lnTo>
                    <a:pt x="2446051" y="382748"/>
                  </a:lnTo>
                  <a:lnTo>
                    <a:pt x="2581942" y="382748"/>
                  </a:lnTo>
                  <a:lnTo>
                    <a:pt x="2717834" y="459298"/>
                  </a:lnTo>
                  <a:lnTo>
                    <a:pt x="2853726" y="1530994"/>
                  </a:lnTo>
                  <a:lnTo>
                    <a:pt x="2989618" y="382748"/>
                  </a:lnTo>
                  <a:lnTo>
                    <a:pt x="3125509" y="0"/>
                  </a:lnTo>
                  <a:lnTo>
                    <a:pt x="3261401" y="1377895"/>
                  </a:lnTo>
                  <a:lnTo>
                    <a:pt x="3397293" y="1377895"/>
                  </a:lnTo>
                </a:path>
              </a:pathLst>
            </a:custGeom>
            <a:ln w="27101" cap="flat">
              <a:solidFill>
                <a:srgbClr val="0058AB">
                  <a:alpha val="100000"/>
                </a:srgbClr>
              </a:solidFill>
              <a:prstDash val="solid"/>
              <a:round/>
            </a:ln>
          </p:spPr>
          <p:txBody>
            <a:bodyPr/>
            <a:lstStyle/>
            <a:p/>
          </p:txBody>
        </p:sp>
        <p:sp>
          <p:nvSpPr>
            <p:cNvPr id="78" name="pl78"/>
            <p:cNvSpPr/>
            <p:nvPr/>
          </p:nvSpPr>
          <p:spPr>
            <a:xfrm>
              <a:off x="5437664" y="2911449"/>
              <a:ext cx="3397293" cy="1071696"/>
            </a:xfrm>
            <a:custGeom>
              <a:avLst/>
              <a:pathLst>
                <a:path w="3397293" h="1071696">
                  <a:moveTo>
                    <a:pt x="0" y="1071696"/>
                  </a:moveTo>
                  <a:lnTo>
                    <a:pt x="135891" y="1071696"/>
                  </a:lnTo>
                  <a:lnTo>
                    <a:pt x="271783" y="1071696"/>
                  </a:lnTo>
                  <a:lnTo>
                    <a:pt x="407675" y="918596"/>
                  </a:lnTo>
                  <a:lnTo>
                    <a:pt x="543566" y="765497"/>
                  </a:lnTo>
                  <a:lnTo>
                    <a:pt x="679458" y="688947"/>
                  </a:lnTo>
                  <a:lnTo>
                    <a:pt x="815350" y="612397"/>
                  </a:lnTo>
                  <a:lnTo>
                    <a:pt x="951242" y="612397"/>
                  </a:lnTo>
                  <a:lnTo>
                    <a:pt x="1087133" y="382748"/>
                  </a:lnTo>
                  <a:lnTo>
                    <a:pt x="1223025" y="229649"/>
                  </a:lnTo>
                  <a:lnTo>
                    <a:pt x="1358917" y="229649"/>
                  </a:lnTo>
                  <a:lnTo>
                    <a:pt x="1494809" y="153099"/>
                  </a:lnTo>
                  <a:lnTo>
                    <a:pt x="1630700" y="153099"/>
                  </a:lnTo>
                  <a:lnTo>
                    <a:pt x="1766592" y="153099"/>
                  </a:lnTo>
                  <a:lnTo>
                    <a:pt x="1902484" y="153099"/>
                  </a:lnTo>
                  <a:lnTo>
                    <a:pt x="2038375" y="76549"/>
                  </a:lnTo>
                  <a:lnTo>
                    <a:pt x="2174267" y="0"/>
                  </a:lnTo>
                  <a:lnTo>
                    <a:pt x="2310159" y="0"/>
                  </a:lnTo>
                  <a:lnTo>
                    <a:pt x="2446051" y="0"/>
                  </a:lnTo>
                  <a:lnTo>
                    <a:pt x="2581942" y="0"/>
                  </a:lnTo>
                  <a:lnTo>
                    <a:pt x="2717834" y="229649"/>
                  </a:lnTo>
                  <a:lnTo>
                    <a:pt x="2853726" y="382748"/>
                  </a:lnTo>
                  <a:lnTo>
                    <a:pt x="2989618" y="76549"/>
                  </a:lnTo>
                  <a:lnTo>
                    <a:pt x="3125509" y="153099"/>
                  </a:lnTo>
                  <a:lnTo>
                    <a:pt x="3261401" y="153099"/>
                  </a:lnTo>
                  <a:lnTo>
                    <a:pt x="3397293" y="76549"/>
                  </a:lnTo>
                </a:path>
              </a:pathLst>
            </a:custGeom>
            <a:ln w="27101" cap="flat">
              <a:solidFill>
                <a:srgbClr val="80BD41">
                  <a:alpha val="100000"/>
                </a:srgbClr>
              </a:solidFill>
              <a:prstDash val="solid"/>
              <a:round/>
            </a:ln>
          </p:spPr>
          <p:txBody>
            <a:bodyPr/>
            <a:lstStyle/>
            <a:p/>
          </p:txBody>
        </p:sp>
        <p:sp>
          <p:nvSpPr>
            <p:cNvPr id="79" name="pl79"/>
            <p:cNvSpPr/>
            <p:nvPr/>
          </p:nvSpPr>
          <p:spPr>
            <a:xfrm>
              <a:off x="5437664" y="2758349"/>
              <a:ext cx="3397293" cy="1071696"/>
            </a:xfrm>
            <a:custGeom>
              <a:avLst/>
              <a:pathLst>
                <a:path w="3397293" h="1071696">
                  <a:moveTo>
                    <a:pt x="0" y="918596"/>
                  </a:moveTo>
                  <a:lnTo>
                    <a:pt x="135891" y="918596"/>
                  </a:lnTo>
                  <a:lnTo>
                    <a:pt x="271783" y="1071696"/>
                  </a:lnTo>
                  <a:lnTo>
                    <a:pt x="407675" y="842046"/>
                  </a:lnTo>
                  <a:lnTo>
                    <a:pt x="543566" y="765497"/>
                  </a:lnTo>
                  <a:lnTo>
                    <a:pt x="679458" y="765497"/>
                  </a:lnTo>
                  <a:lnTo>
                    <a:pt x="815350" y="535848"/>
                  </a:lnTo>
                  <a:lnTo>
                    <a:pt x="951242" y="459298"/>
                  </a:lnTo>
                  <a:lnTo>
                    <a:pt x="1087133" y="229649"/>
                  </a:lnTo>
                  <a:lnTo>
                    <a:pt x="1223025" y="76549"/>
                  </a:lnTo>
                  <a:lnTo>
                    <a:pt x="1358917" y="76549"/>
                  </a:lnTo>
                  <a:lnTo>
                    <a:pt x="1494809" y="76549"/>
                  </a:lnTo>
                  <a:lnTo>
                    <a:pt x="1630700" y="0"/>
                  </a:lnTo>
                  <a:lnTo>
                    <a:pt x="1766592" y="153099"/>
                  </a:lnTo>
                  <a:lnTo>
                    <a:pt x="1902484" y="0"/>
                  </a:lnTo>
                  <a:lnTo>
                    <a:pt x="2038375" y="76549"/>
                  </a:lnTo>
                  <a:lnTo>
                    <a:pt x="2174267" y="76549"/>
                  </a:lnTo>
                  <a:lnTo>
                    <a:pt x="2310159" y="76549"/>
                  </a:lnTo>
                  <a:lnTo>
                    <a:pt x="2446051" y="153099"/>
                  </a:lnTo>
                  <a:lnTo>
                    <a:pt x="2581942" y="153099"/>
                  </a:lnTo>
                  <a:lnTo>
                    <a:pt x="2717834" y="306198"/>
                  </a:lnTo>
                  <a:lnTo>
                    <a:pt x="2853726" y="842046"/>
                  </a:lnTo>
                  <a:lnTo>
                    <a:pt x="2989618" y="153099"/>
                  </a:lnTo>
                  <a:lnTo>
                    <a:pt x="3125509" y="535848"/>
                  </a:lnTo>
                  <a:lnTo>
                    <a:pt x="3261401" y="535848"/>
                  </a:lnTo>
                  <a:lnTo>
                    <a:pt x="3397293" y="459298"/>
                  </a:lnTo>
                </a:path>
              </a:pathLst>
            </a:custGeom>
            <a:ln w="27101" cap="flat">
              <a:solidFill>
                <a:srgbClr val="961A49">
                  <a:alpha val="100000"/>
                </a:srgbClr>
              </a:solidFill>
              <a:prstDash val="solid"/>
              <a:round/>
            </a:ln>
          </p:spPr>
          <p:txBody>
            <a:bodyPr/>
            <a:lstStyle/>
            <a:p/>
          </p:txBody>
        </p:sp>
        <p:sp>
          <p:nvSpPr>
            <p:cNvPr id="80" name="pl80"/>
            <p:cNvSpPr/>
            <p:nvPr/>
          </p:nvSpPr>
          <p:spPr>
            <a:xfrm>
              <a:off x="5437664" y="2911449"/>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528700"/>
              <a:ext cx="3397293" cy="1530994"/>
            </a:xfrm>
            <a:custGeom>
              <a:avLst/>
              <a:pathLst>
                <a:path w="3397293" h="1530994">
                  <a:moveTo>
                    <a:pt x="0" y="842046"/>
                  </a:moveTo>
                  <a:lnTo>
                    <a:pt x="135891" y="765497"/>
                  </a:lnTo>
                  <a:lnTo>
                    <a:pt x="271783" y="765497"/>
                  </a:lnTo>
                  <a:lnTo>
                    <a:pt x="407675" y="382748"/>
                  </a:lnTo>
                  <a:lnTo>
                    <a:pt x="543566" y="76549"/>
                  </a:lnTo>
                  <a:lnTo>
                    <a:pt x="679458" y="0"/>
                  </a:lnTo>
                  <a:lnTo>
                    <a:pt x="815350" y="76549"/>
                  </a:lnTo>
                  <a:lnTo>
                    <a:pt x="951242" y="153099"/>
                  </a:lnTo>
                  <a:lnTo>
                    <a:pt x="1087133" y="153099"/>
                  </a:lnTo>
                  <a:lnTo>
                    <a:pt x="1223025" y="76549"/>
                  </a:lnTo>
                  <a:lnTo>
                    <a:pt x="1358917" y="76549"/>
                  </a:lnTo>
                  <a:lnTo>
                    <a:pt x="1494809" y="0"/>
                  </a:lnTo>
                  <a:lnTo>
                    <a:pt x="1630700" y="0"/>
                  </a:lnTo>
                  <a:lnTo>
                    <a:pt x="1766592" y="306198"/>
                  </a:lnTo>
                  <a:lnTo>
                    <a:pt x="1902484" y="688947"/>
                  </a:lnTo>
                  <a:lnTo>
                    <a:pt x="2038375" y="995146"/>
                  </a:lnTo>
                  <a:lnTo>
                    <a:pt x="2174267" y="382748"/>
                  </a:lnTo>
                  <a:lnTo>
                    <a:pt x="2310159" y="382748"/>
                  </a:lnTo>
                  <a:lnTo>
                    <a:pt x="2446051" y="382748"/>
                  </a:lnTo>
                  <a:lnTo>
                    <a:pt x="2581942" y="382748"/>
                  </a:lnTo>
                  <a:lnTo>
                    <a:pt x="2717834" y="459298"/>
                  </a:lnTo>
                  <a:lnTo>
                    <a:pt x="2853726" y="1530994"/>
                  </a:lnTo>
                  <a:lnTo>
                    <a:pt x="2989618" y="382748"/>
                  </a:lnTo>
                  <a:lnTo>
                    <a:pt x="3125509" y="0"/>
                  </a:lnTo>
                  <a:lnTo>
                    <a:pt x="3261401" y="1377895"/>
                  </a:lnTo>
                  <a:lnTo>
                    <a:pt x="3397293" y="1377895"/>
                  </a:lnTo>
                </a:path>
              </a:pathLst>
            </a:custGeom>
            <a:ln w="43362" cap="flat">
              <a:solidFill>
                <a:srgbClr val="000000">
                  <a:alpha val="100000"/>
                </a:srgbClr>
              </a:solidFill>
              <a:prstDash val="solid"/>
              <a:round/>
            </a:ln>
          </p:spPr>
          <p:txBody>
            <a:bodyPr/>
            <a:lstStyle/>
            <a:p/>
          </p:txBody>
        </p:sp>
        <p:sp>
          <p:nvSpPr>
            <p:cNvPr id="82" name="pl82"/>
            <p:cNvSpPr/>
            <p:nvPr/>
          </p:nvSpPr>
          <p:spPr>
            <a:xfrm>
              <a:off x="5437664" y="2100021"/>
              <a:ext cx="0" cy="1270725"/>
            </a:xfrm>
            <a:custGeom>
              <a:avLst/>
              <a:pathLst>
                <a:path w="0" h="1270725">
                  <a:moveTo>
                    <a:pt x="0" y="1270725"/>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17122" y="2100021"/>
              <a:ext cx="0" cy="428678"/>
            </a:xfrm>
            <a:custGeom>
              <a:avLst/>
              <a:pathLst>
                <a:path w="0" h="428678">
                  <a:moveTo>
                    <a:pt x="0" y="428678"/>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796581" y="2100021"/>
              <a:ext cx="0" cy="505228"/>
            </a:xfrm>
            <a:custGeom>
              <a:avLst/>
              <a:pathLst>
                <a:path w="0" h="505228">
                  <a:moveTo>
                    <a:pt x="0" y="505228"/>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476039" y="2100021"/>
              <a:ext cx="0" cy="1423824"/>
            </a:xfrm>
            <a:custGeom>
              <a:avLst/>
              <a:pathLst>
                <a:path w="0" h="1423824">
                  <a:moveTo>
                    <a:pt x="0" y="1423824"/>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19606" y="2100021"/>
              <a:ext cx="0" cy="811427"/>
            </a:xfrm>
            <a:custGeom>
              <a:avLst/>
              <a:pathLst>
                <a:path w="0" h="811427">
                  <a:moveTo>
                    <a:pt x="0" y="81142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9065" y="2100021"/>
              <a:ext cx="0" cy="1806573"/>
            </a:xfrm>
            <a:custGeom>
              <a:avLst/>
              <a:pathLst>
                <a:path w="0" h="1806573">
                  <a:moveTo>
                    <a:pt x="0" y="1806573"/>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2100021"/>
              <a:ext cx="0" cy="1806573"/>
            </a:xfrm>
            <a:custGeom>
              <a:avLst/>
              <a:pathLst>
                <a:path w="0" h="1806573">
                  <a:moveTo>
                    <a:pt x="0" y="1806573"/>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2528700"/>
              <a:ext cx="3397293" cy="1530994"/>
            </a:xfrm>
            <a:custGeom>
              <a:avLst/>
              <a:pathLst>
                <a:path w="3397293" h="1530994">
                  <a:moveTo>
                    <a:pt x="0" y="842046"/>
                  </a:moveTo>
                  <a:lnTo>
                    <a:pt x="135891" y="765497"/>
                  </a:lnTo>
                  <a:lnTo>
                    <a:pt x="271783" y="765497"/>
                  </a:lnTo>
                  <a:lnTo>
                    <a:pt x="407675" y="382748"/>
                  </a:lnTo>
                  <a:lnTo>
                    <a:pt x="543566" y="76549"/>
                  </a:lnTo>
                  <a:lnTo>
                    <a:pt x="679458" y="0"/>
                  </a:lnTo>
                  <a:lnTo>
                    <a:pt x="815350" y="76549"/>
                  </a:lnTo>
                  <a:lnTo>
                    <a:pt x="951242" y="153099"/>
                  </a:lnTo>
                  <a:lnTo>
                    <a:pt x="1087133" y="153099"/>
                  </a:lnTo>
                  <a:lnTo>
                    <a:pt x="1223025" y="76549"/>
                  </a:lnTo>
                  <a:lnTo>
                    <a:pt x="1358917" y="76549"/>
                  </a:lnTo>
                  <a:lnTo>
                    <a:pt x="1494809" y="0"/>
                  </a:lnTo>
                  <a:lnTo>
                    <a:pt x="1630700" y="0"/>
                  </a:lnTo>
                  <a:lnTo>
                    <a:pt x="1766592" y="306198"/>
                  </a:lnTo>
                  <a:lnTo>
                    <a:pt x="1902484" y="688947"/>
                  </a:lnTo>
                  <a:lnTo>
                    <a:pt x="2038375" y="995146"/>
                  </a:lnTo>
                  <a:lnTo>
                    <a:pt x="2174267" y="382748"/>
                  </a:lnTo>
                  <a:lnTo>
                    <a:pt x="2310159" y="382748"/>
                  </a:lnTo>
                  <a:lnTo>
                    <a:pt x="2446051" y="382748"/>
                  </a:lnTo>
                  <a:lnTo>
                    <a:pt x="2581942" y="382748"/>
                  </a:lnTo>
                  <a:lnTo>
                    <a:pt x="2717834" y="459298"/>
                  </a:lnTo>
                  <a:lnTo>
                    <a:pt x="2853726" y="1530994"/>
                  </a:lnTo>
                  <a:lnTo>
                    <a:pt x="2989618" y="382748"/>
                  </a:lnTo>
                  <a:lnTo>
                    <a:pt x="3125509" y="0"/>
                  </a:lnTo>
                  <a:lnTo>
                    <a:pt x="3261401" y="1377895"/>
                  </a:lnTo>
                  <a:lnTo>
                    <a:pt x="3397293" y="1377895"/>
                  </a:lnTo>
                </a:path>
              </a:pathLst>
            </a:custGeom>
            <a:ln w="27101" cap="flat">
              <a:solidFill>
                <a:srgbClr val="0058AB">
                  <a:alpha val="100000"/>
                </a:srgbClr>
              </a:solidFill>
              <a:prstDash val="solid"/>
              <a:round/>
            </a:ln>
          </p:spPr>
          <p:txBody>
            <a:bodyPr/>
            <a:lstStyle/>
            <a:p/>
          </p:txBody>
        </p:sp>
        <p:sp>
          <p:nvSpPr>
            <p:cNvPr id="90" name="tx90"/>
            <p:cNvSpPr/>
            <p:nvPr/>
          </p:nvSpPr>
          <p:spPr>
            <a:xfrm>
              <a:off x="5389469" y="2028961"/>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1" name="tx91"/>
            <p:cNvSpPr/>
            <p:nvPr/>
          </p:nvSpPr>
          <p:spPr>
            <a:xfrm>
              <a:off x="6086977" y="203033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2" name="tx92"/>
            <p:cNvSpPr/>
            <p:nvPr/>
          </p:nvSpPr>
          <p:spPr>
            <a:xfrm>
              <a:off x="6766436" y="203060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3" name="tx93"/>
            <p:cNvSpPr/>
            <p:nvPr/>
          </p:nvSpPr>
          <p:spPr>
            <a:xfrm>
              <a:off x="7427845" y="2028961"/>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4" name="tx94"/>
            <p:cNvSpPr/>
            <p:nvPr/>
          </p:nvSpPr>
          <p:spPr>
            <a:xfrm>
              <a:off x="7989462" y="202896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20725" y="2028909"/>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96" name="tx96"/>
            <p:cNvSpPr/>
            <p:nvPr/>
          </p:nvSpPr>
          <p:spPr>
            <a:xfrm>
              <a:off x="8756617" y="2028909"/>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97" name="tx97"/>
            <p:cNvSpPr/>
            <p:nvPr/>
          </p:nvSpPr>
          <p:spPr>
            <a:xfrm>
              <a:off x="8902429" y="294888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902429" y="3178848"/>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-4</a:t>
              </a:r>
            </a:p>
          </p:txBody>
        </p:sp>
        <p:sp>
          <p:nvSpPr>
            <p:cNvPr id="99" name="tx99"/>
            <p:cNvSpPr/>
            <p:nvPr/>
          </p:nvSpPr>
          <p:spPr>
            <a:xfrm>
              <a:off x="5003259" y="362483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285933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209383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9" name="tx109"/>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0" name="pl110"/>
            <p:cNvSpPr/>
            <p:nvPr/>
          </p:nvSpPr>
          <p:spPr>
            <a:xfrm>
              <a:off x="592515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592515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95943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3" name="pl113"/>
            <p:cNvSpPr/>
            <p:nvPr/>
          </p:nvSpPr>
          <p:spPr>
            <a:xfrm>
              <a:off x="772189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4" name="tx114"/>
            <p:cNvSpPr/>
            <p:nvPr/>
          </p:nvSpPr>
          <p:spPr>
            <a:xfrm>
              <a:off x="6192252" y="4964618"/>
              <a:ext cx="675648"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Philippines</a:t>
              </a:r>
            </a:p>
          </p:txBody>
        </p:sp>
        <p:sp>
          <p:nvSpPr>
            <p:cNvPr id="115" name="tx115"/>
            <p:cNvSpPr/>
            <p:nvPr/>
          </p:nvSpPr>
          <p:spPr>
            <a:xfrm>
              <a:off x="722653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6" name="tx116"/>
            <p:cNvSpPr/>
            <p:nvPr/>
          </p:nvSpPr>
          <p:spPr>
            <a:xfrm>
              <a:off x="7988990"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17" name="tx117"/>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8" name="pl118"/>
            <p:cNvSpPr/>
            <p:nvPr/>
          </p:nvSpPr>
          <p:spPr>
            <a:xfrm>
              <a:off x="201312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340502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479693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618883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758073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897263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270907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410098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549288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688478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827668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887395"/>
              <a:ext cx="4383039" cy="114824"/>
            </a:xfrm>
            <a:prstGeom prst="rect">
              <a:avLst/>
            </a:prstGeom>
            <a:solidFill>
              <a:srgbClr val="1CABE2">
                <a:alpha val="80000"/>
              </a:srgbClr>
            </a:solidFill>
          </p:spPr>
          <p:txBody>
            <a:bodyPr/>
            <a:lstStyle/>
            <a:p/>
          </p:txBody>
        </p:sp>
        <p:sp>
          <p:nvSpPr>
            <p:cNvPr id="134" name="rc134"/>
            <p:cNvSpPr/>
            <p:nvPr/>
          </p:nvSpPr>
          <p:spPr>
            <a:xfrm>
              <a:off x="1317178" y="5743865"/>
              <a:ext cx="7300547" cy="114824"/>
            </a:xfrm>
            <a:prstGeom prst="rect">
              <a:avLst/>
            </a:prstGeom>
            <a:solidFill>
              <a:srgbClr val="1CABE2">
                <a:alpha val="80000"/>
              </a:srgbClr>
            </a:solidFill>
          </p:spPr>
          <p:txBody>
            <a:bodyPr/>
            <a:lstStyle/>
            <a:p/>
          </p:txBody>
        </p:sp>
        <p:sp>
          <p:nvSpPr>
            <p:cNvPr id="135" name="rc135"/>
            <p:cNvSpPr/>
            <p:nvPr/>
          </p:nvSpPr>
          <p:spPr>
            <a:xfrm>
              <a:off x="1317178" y="5600334"/>
              <a:ext cx="7321564" cy="114824"/>
            </a:xfrm>
            <a:prstGeom prst="rect">
              <a:avLst/>
            </a:prstGeom>
            <a:solidFill>
              <a:srgbClr val="1CABE2">
                <a:alpha val="80000"/>
              </a:srgbClr>
            </a:solidFill>
          </p:spPr>
          <p:txBody>
            <a:bodyPr/>
            <a:lstStyle/>
            <a:p/>
          </p:txBody>
        </p:sp>
        <p:sp>
          <p:nvSpPr>
            <p:cNvPr id="136" name="tx136"/>
            <p:cNvSpPr/>
            <p:nvPr/>
          </p:nvSpPr>
          <p:spPr>
            <a:xfrm>
              <a:off x="5190804" y="589034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315,000</a:t>
              </a:r>
            </a:p>
          </p:txBody>
        </p:sp>
        <p:sp>
          <p:nvSpPr>
            <p:cNvPr id="137" name="tx137"/>
            <p:cNvSpPr/>
            <p:nvPr/>
          </p:nvSpPr>
          <p:spPr>
            <a:xfrm>
              <a:off x="8108312" y="5746810"/>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525,000</a:t>
              </a:r>
            </a:p>
          </p:txBody>
        </p:sp>
        <p:sp>
          <p:nvSpPr>
            <p:cNvPr id="138" name="tx138"/>
            <p:cNvSpPr/>
            <p:nvPr/>
          </p:nvSpPr>
          <p:spPr>
            <a:xfrm>
              <a:off x="8129330" y="5603279"/>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526,000</a:t>
              </a:r>
            </a:p>
          </p:txBody>
        </p:sp>
        <p:sp>
          <p:nvSpPr>
            <p:cNvPr id="139" name="tx139"/>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2" name="tx142"/>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2204099"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4" name="tx144"/>
            <p:cNvSpPr/>
            <p:nvPr/>
          </p:nvSpPr>
          <p:spPr>
            <a:xfrm>
              <a:off x="3596000"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45" name="tx145"/>
            <p:cNvSpPr/>
            <p:nvPr/>
          </p:nvSpPr>
          <p:spPr>
            <a:xfrm>
              <a:off x="4987900"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300,000</a:t>
              </a:r>
            </a:p>
          </p:txBody>
        </p:sp>
        <p:sp>
          <p:nvSpPr>
            <p:cNvPr id="146" name="tx146"/>
            <p:cNvSpPr/>
            <p:nvPr/>
          </p:nvSpPr>
          <p:spPr>
            <a:xfrm>
              <a:off x="6379801"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400,000</a:t>
              </a:r>
            </a:p>
          </p:txBody>
        </p:sp>
        <p:sp>
          <p:nvSpPr>
            <p:cNvPr id="147" name="tx147"/>
            <p:cNvSpPr/>
            <p:nvPr/>
          </p:nvSpPr>
          <p:spPr>
            <a:xfrm>
              <a:off x="7771702"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500,000</a:t>
              </a:r>
            </a:p>
          </p:txBody>
        </p:sp>
        <p:sp>
          <p:nvSpPr>
            <p:cNvPr id="148" name="tx148"/>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9" name="tx149"/>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0" name="tx150"/>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Philippines (71%) was 14 percentage points lower than the global average (85%) and 18 percentage points lower than the average across all EAPR countries (89%).
National DTP3 coverage was 13 percentage points lower than in 2019 (84%).
This equates to 526,000 un- and undervaccinated children in 2025 compared to 315,000 un- and undervaccinated children in 2019.</a:t>
            </a:r>
          </a:p>
        </p:txBody>
      </p:sp>
      <p:sp>
        <p:nvSpPr>
          <p:cNvPr id="15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Philippines DTP3 coverage was 71% - this is 13 percentage points lower than in 2019 and more than 10 percentage points lower than both the global and regional averages.</a:t>
            </a:r>
          </a:p>
        </p:txBody>
      </p:sp>
      <p:grpSp xmlns:pic="http://schemas.openxmlformats.org/drawingml/2006/picture">
        <p:nvGrpSpPr>
          <p:cNvPr id="153" name=""/>
          <p:cNvGrpSpPr/>
          <p:nvPr/>
        </p:nvGrpSpPr>
        <p:grpSpPr>
          <a:xfrm>
            <a:off x="292608" y="1005840"/>
            <a:ext cx="8595360" cy="28575"/>
            <a:chOff x="292608" y="1005840"/>
            <a:chExt cx="8595360" cy="28575"/>
          </a:xfrm>
        </p:grpSpPr>
        <p:sp>
          <p:nvSpPr>
            <p:cNvPr id="15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EAPR from lowest to highest coverage, and the rank of the top 10 countries with the most un- and undervaccinated children, based on absolute numbers.
In 2025, Philippines ranked number 4 out of 27 countries for lowest DTP3 coverage (based on tied ranks).
Philippines was in the top 10 countries with the most un- and undervaccinated children (rank=2).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Philippines was among the countries with the highest coverage, but was in the top 3 countries with the highest number of un- and undervaccinated children in the region, contributing substantially to the un- and undervaccinated burden.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6931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8391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49851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52661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84121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1558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603865"/>
              <a:ext cx="239888" cy="608144"/>
            </a:xfrm>
            <a:prstGeom prst="rect">
              <a:avLst/>
            </a:prstGeom>
            <a:solidFill>
              <a:srgbClr val="80BD41">
                <a:alpha val="100000"/>
              </a:srgbClr>
            </a:solidFill>
          </p:spPr>
          <p:txBody>
            <a:bodyPr/>
            <a:lstStyle/>
            <a:p/>
          </p:txBody>
        </p:sp>
        <p:sp>
          <p:nvSpPr>
            <p:cNvPr id="24" name="rc24"/>
            <p:cNvSpPr/>
            <p:nvPr/>
          </p:nvSpPr>
          <p:spPr>
            <a:xfrm>
              <a:off x="1296273" y="3432337"/>
              <a:ext cx="239888" cy="171527"/>
            </a:xfrm>
            <a:prstGeom prst="rect">
              <a:avLst/>
            </a:prstGeom>
            <a:solidFill>
              <a:srgbClr val="1CABE2">
                <a:alpha val="100000"/>
              </a:srgbClr>
            </a:solidFill>
          </p:spPr>
          <p:txBody>
            <a:bodyPr/>
            <a:lstStyle/>
            <a:p/>
          </p:txBody>
        </p:sp>
        <p:sp>
          <p:nvSpPr>
            <p:cNvPr id="25" name="rc25"/>
            <p:cNvSpPr/>
            <p:nvPr/>
          </p:nvSpPr>
          <p:spPr>
            <a:xfrm>
              <a:off x="1562816" y="3585015"/>
              <a:ext cx="239888" cy="626994"/>
            </a:xfrm>
            <a:prstGeom prst="rect">
              <a:avLst/>
            </a:prstGeom>
            <a:solidFill>
              <a:srgbClr val="80BD41">
                <a:alpha val="100000"/>
              </a:srgbClr>
            </a:solidFill>
          </p:spPr>
          <p:txBody>
            <a:bodyPr/>
            <a:lstStyle/>
            <a:p/>
          </p:txBody>
        </p:sp>
        <p:sp>
          <p:nvSpPr>
            <p:cNvPr id="26" name="rc26"/>
            <p:cNvSpPr/>
            <p:nvPr/>
          </p:nvSpPr>
          <p:spPr>
            <a:xfrm>
              <a:off x="1562816" y="3418346"/>
              <a:ext cx="239888" cy="166669"/>
            </a:xfrm>
            <a:prstGeom prst="rect">
              <a:avLst/>
            </a:prstGeom>
            <a:solidFill>
              <a:srgbClr val="1CABE2">
                <a:alpha val="100000"/>
              </a:srgbClr>
            </a:solidFill>
          </p:spPr>
          <p:txBody>
            <a:bodyPr/>
            <a:lstStyle/>
            <a:p/>
          </p:txBody>
        </p:sp>
        <p:sp>
          <p:nvSpPr>
            <p:cNvPr id="27" name="rc27"/>
            <p:cNvSpPr/>
            <p:nvPr/>
          </p:nvSpPr>
          <p:spPr>
            <a:xfrm>
              <a:off x="1829360" y="3585295"/>
              <a:ext cx="239888" cy="626714"/>
            </a:xfrm>
            <a:prstGeom prst="rect">
              <a:avLst/>
            </a:prstGeom>
            <a:solidFill>
              <a:srgbClr val="80BD41">
                <a:alpha val="100000"/>
              </a:srgbClr>
            </a:solidFill>
          </p:spPr>
          <p:txBody>
            <a:bodyPr/>
            <a:lstStyle/>
            <a:p/>
          </p:txBody>
        </p:sp>
        <p:sp>
          <p:nvSpPr>
            <p:cNvPr id="28" name="rc28"/>
            <p:cNvSpPr/>
            <p:nvPr/>
          </p:nvSpPr>
          <p:spPr>
            <a:xfrm>
              <a:off x="1829360" y="3418700"/>
              <a:ext cx="239888" cy="166595"/>
            </a:xfrm>
            <a:prstGeom prst="rect">
              <a:avLst/>
            </a:prstGeom>
            <a:solidFill>
              <a:srgbClr val="1CABE2">
                <a:alpha val="100000"/>
              </a:srgbClr>
            </a:solidFill>
          </p:spPr>
          <p:txBody>
            <a:bodyPr/>
            <a:lstStyle/>
            <a:p/>
          </p:txBody>
        </p:sp>
        <p:sp>
          <p:nvSpPr>
            <p:cNvPr id="29" name="rc29"/>
            <p:cNvSpPr/>
            <p:nvPr/>
          </p:nvSpPr>
          <p:spPr>
            <a:xfrm>
              <a:off x="2095903" y="3542293"/>
              <a:ext cx="239888" cy="669716"/>
            </a:xfrm>
            <a:prstGeom prst="rect">
              <a:avLst/>
            </a:prstGeom>
            <a:solidFill>
              <a:srgbClr val="80BD41">
                <a:alpha val="100000"/>
              </a:srgbClr>
            </a:solidFill>
          </p:spPr>
          <p:txBody>
            <a:bodyPr/>
            <a:lstStyle/>
            <a:p/>
          </p:txBody>
        </p:sp>
        <p:sp>
          <p:nvSpPr>
            <p:cNvPr id="30" name="rc30"/>
            <p:cNvSpPr/>
            <p:nvPr/>
          </p:nvSpPr>
          <p:spPr>
            <a:xfrm>
              <a:off x="2095903" y="3414728"/>
              <a:ext cx="239888" cy="127565"/>
            </a:xfrm>
            <a:prstGeom prst="rect">
              <a:avLst/>
            </a:prstGeom>
            <a:solidFill>
              <a:srgbClr val="1CABE2">
                <a:alpha val="100000"/>
              </a:srgbClr>
            </a:solidFill>
          </p:spPr>
          <p:txBody>
            <a:bodyPr/>
            <a:lstStyle/>
            <a:p/>
          </p:txBody>
        </p:sp>
        <p:sp>
          <p:nvSpPr>
            <p:cNvPr id="31" name="rc31"/>
            <p:cNvSpPr/>
            <p:nvPr/>
          </p:nvSpPr>
          <p:spPr>
            <a:xfrm>
              <a:off x="2362446" y="3508337"/>
              <a:ext cx="239888" cy="703672"/>
            </a:xfrm>
            <a:prstGeom prst="rect">
              <a:avLst/>
            </a:prstGeom>
            <a:solidFill>
              <a:srgbClr val="80BD41">
                <a:alpha val="100000"/>
              </a:srgbClr>
            </a:solidFill>
          </p:spPr>
          <p:txBody>
            <a:bodyPr/>
            <a:lstStyle/>
            <a:p/>
          </p:txBody>
        </p:sp>
        <p:sp>
          <p:nvSpPr>
            <p:cNvPr id="32" name="rc32"/>
            <p:cNvSpPr/>
            <p:nvPr/>
          </p:nvSpPr>
          <p:spPr>
            <a:xfrm>
              <a:off x="2362446" y="3412381"/>
              <a:ext cx="239888" cy="95955"/>
            </a:xfrm>
            <a:prstGeom prst="rect">
              <a:avLst/>
            </a:prstGeom>
            <a:solidFill>
              <a:srgbClr val="1CABE2">
                <a:alpha val="100000"/>
              </a:srgbClr>
            </a:solidFill>
          </p:spPr>
          <p:txBody>
            <a:bodyPr/>
            <a:lstStyle/>
            <a:p/>
          </p:txBody>
        </p:sp>
        <p:sp>
          <p:nvSpPr>
            <p:cNvPr id="33" name="rc33"/>
            <p:cNvSpPr/>
            <p:nvPr/>
          </p:nvSpPr>
          <p:spPr>
            <a:xfrm>
              <a:off x="2628989" y="3499143"/>
              <a:ext cx="239888" cy="712865"/>
            </a:xfrm>
            <a:prstGeom prst="rect">
              <a:avLst/>
            </a:prstGeom>
            <a:solidFill>
              <a:srgbClr val="80BD41">
                <a:alpha val="100000"/>
              </a:srgbClr>
            </a:solidFill>
          </p:spPr>
          <p:txBody>
            <a:bodyPr/>
            <a:lstStyle/>
            <a:p/>
          </p:txBody>
        </p:sp>
        <p:sp>
          <p:nvSpPr>
            <p:cNvPr id="34" name="rc34"/>
            <p:cNvSpPr/>
            <p:nvPr/>
          </p:nvSpPr>
          <p:spPr>
            <a:xfrm>
              <a:off x="2628989" y="3411036"/>
              <a:ext cx="239888" cy="88107"/>
            </a:xfrm>
            <a:prstGeom prst="rect">
              <a:avLst/>
            </a:prstGeom>
            <a:solidFill>
              <a:srgbClr val="1CABE2">
                <a:alpha val="100000"/>
              </a:srgbClr>
            </a:solidFill>
          </p:spPr>
          <p:txBody>
            <a:bodyPr/>
            <a:lstStyle/>
            <a:p/>
          </p:txBody>
        </p:sp>
        <p:sp>
          <p:nvSpPr>
            <p:cNvPr id="35" name="rc35"/>
            <p:cNvSpPr/>
            <p:nvPr/>
          </p:nvSpPr>
          <p:spPr>
            <a:xfrm>
              <a:off x="2895532" y="3487876"/>
              <a:ext cx="239888" cy="724133"/>
            </a:xfrm>
            <a:prstGeom prst="rect">
              <a:avLst/>
            </a:prstGeom>
            <a:solidFill>
              <a:srgbClr val="80BD41">
                <a:alpha val="100000"/>
              </a:srgbClr>
            </a:solidFill>
          </p:spPr>
          <p:txBody>
            <a:bodyPr/>
            <a:lstStyle/>
            <a:p/>
          </p:txBody>
        </p:sp>
        <p:sp>
          <p:nvSpPr>
            <p:cNvPr id="36" name="rc36"/>
            <p:cNvSpPr/>
            <p:nvPr/>
          </p:nvSpPr>
          <p:spPr>
            <a:xfrm>
              <a:off x="2895532" y="3389130"/>
              <a:ext cx="239888" cy="98745"/>
            </a:xfrm>
            <a:prstGeom prst="rect">
              <a:avLst/>
            </a:prstGeom>
            <a:solidFill>
              <a:srgbClr val="1CABE2">
                <a:alpha val="100000"/>
              </a:srgbClr>
            </a:solidFill>
          </p:spPr>
          <p:txBody>
            <a:bodyPr/>
            <a:lstStyle/>
            <a:p/>
          </p:txBody>
        </p:sp>
        <p:sp>
          <p:nvSpPr>
            <p:cNvPr id="37" name="rc37"/>
            <p:cNvSpPr/>
            <p:nvPr/>
          </p:nvSpPr>
          <p:spPr>
            <a:xfrm>
              <a:off x="3162075" y="3494424"/>
              <a:ext cx="239888" cy="717585"/>
            </a:xfrm>
            <a:prstGeom prst="rect">
              <a:avLst/>
            </a:prstGeom>
            <a:solidFill>
              <a:srgbClr val="80BD41">
                <a:alpha val="100000"/>
              </a:srgbClr>
            </a:solidFill>
          </p:spPr>
          <p:txBody>
            <a:bodyPr/>
            <a:lstStyle/>
            <a:p/>
          </p:txBody>
        </p:sp>
        <p:sp>
          <p:nvSpPr>
            <p:cNvPr id="38" name="rc38"/>
            <p:cNvSpPr/>
            <p:nvPr/>
          </p:nvSpPr>
          <p:spPr>
            <a:xfrm>
              <a:off x="3162075" y="3387198"/>
              <a:ext cx="239888" cy="107225"/>
            </a:xfrm>
            <a:prstGeom prst="rect">
              <a:avLst/>
            </a:prstGeom>
            <a:solidFill>
              <a:srgbClr val="1CABE2">
                <a:alpha val="100000"/>
              </a:srgbClr>
            </a:solidFill>
          </p:spPr>
          <p:txBody>
            <a:bodyPr/>
            <a:lstStyle/>
            <a:p/>
          </p:txBody>
        </p:sp>
        <p:sp>
          <p:nvSpPr>
            <p:cNvPr id="39" name="rc39"/>
            <p:cNvSpPr/>
            <p:nvPr/>
          </p:nvSpPr>
          <p:spPr>
            <a:xfrm>
              <a:off x="3428618" y="3478095"/>
              <a:ext cx="239888" cy="733913"/>
            </a:xfrm>
            <a:prstGeom prst="rect">
              <a:avLst/>
            </a:prstGeom>
            <a:solidFill>
              <a:srgbClr val="80BD41">
                <a:alpha val="100000"/>
              </a:srgbClr>
            </a:solidFill>
          </p:spPr>
          <p:txBody>
            <a:bodyPr/>
            <a:lstStyle/>
            <a:p/>
          </p:txBody>
        </p:sp>
        <p:sp>
          <p:nvSpPr>
            <p:cNvPr id="40" name="rc40"/>
            <p:cNvSpPr/>
            <p:nvPr/>
          </p:nvSpPr>
          <p:spPr>
            <a:xfrm>
              <a:off x="3428618" y="3368430"/>
              <a:ext cx="239888" cy="109665"/>
            </a:xfrm>
            <a:prstGeom prst="rect">
              <a:avLst/>
            </a:prstGeom>
            <a:solidFill>
              <a:srgbClr val="1CABE2">
                <a:alpha val="100000"/>
              </a:srgbClr>
            </a:solidFill>
          </p:spPr>
          <p:txBody>
            <a:bodyPr/>
            <a:lstStyle/>
            <a:p/>
          </p:txBody>
        </p:sp>
        <p:sp>
          <p:nvSpPr>
            <p:cNvPr id="41" name="rc41"/>
            <p:cNvSpPr/>
            <p:nvPr/>
          </p:nvSpPr>
          <p:spPr>
            <a:xfrm>
              <a:off x="3695161" y="3459596"/>
              <a:ext cx="239888" cy="752413"/>
            </a:xfrm>
            <a:prstGeom prst="rect">
              <a:avLst/>
            </a:prstGeom>
            <a:solidFill>
              <a:srgbClr val="80BD41">
                <a:alpha val="100000"/>
              </a:srgbClr>
            </a:solidFill>
          </p:spPr>
          <p:txBody>
            <a:bodyPr/>
            <a:lstStyle/>
            <a:p/>
          </p:txBody>
        </p:sp>
        <p:sp>
          <p:nvSpPr>
            <p:cNvPr id="42" name="rc42"/>
            <p:cNvSpPr/>
            <p:nvPr/>
          </p:nvSpPr>
          <p:spPr>
            <a:xfrm>
              <a:off x="3695161" y="3356994"/>
              <a:ext cx="239888" cy="102601"/>
            </a:xfrm>
            <a:prstGeom prst="rect">
              <a:avLst/>
            </a:prstGeom>
            <a:solidFill>
              <a:srgbClr val="1CABE2">
                <a:alpha val="100000"/>
              </a:srgbClr>
            </a:solidFill>
          </p:spPr>
          <p:txBody>
            <a:bodyPr/>
            <a:lstStyle/>
            <a:p/>
          </p:txBody>
        </p:sp>
        <p:sp>
          <p:nvSpPr>
            <p:cNvPr id="43" name="rc43"/>
            <p:cNvSpPr/>
            <p:nvPr/>
          </p:nvSpPr>
          <p:spPr>
            <a:xfrm>
              <a:off x="3961705" y="3455819"/>
              <a:ext cx="239888" cy="756189"/>
            </a:xfrm>
            <a:prstGeom prst="rect">
              <a:avLst/>
            </a:prstGeom>
            <a:solidFill>
              <a:srgbClr val="80BD41">
                <a:alpha val="100000"/>
              </a:srgbClr>
            </a:solidFill>
          </p:spPr>
          <p:txBody>
            <a:bodyPr/>
            <a:lstStyle/>
            <a:p/>
          </p:txBody>
        </p:sp>
        <p:sp>
          <p:nvSpPr>
            <p:cNvPr id="44" name="rc44"/>
            <p:cNvSpPr/>
            <p:nvPr/>
          </p:nvSpPr>
          <p:spPr>
            <a:xfrm>
              <a:off x="3961705" y="3352703"/>
              <a:ext cx="239888" cy="103116"/>
            </a:xfrm>
            <a:prstGeom prst="rect">
              <a:avLst/>
            </a:prstGeom>
            <a:solidFill>
              <a:srgbClr val="1CABE2">
                <a:alpha val="100000"/>
              </a:srgbClr>
            </a:solidFill>
          </p:spPr>
          <p:txBody>
            <a:bodyPr/>
            <a:lstStyle/>
            <a:p/>
          </p:txBody>
        </p:sp>
        <p:sp>
          <p:nvSpPr>
            <p:cNvPr id="45" name="rc45"/>
            <p:cNvSpPr/>
            <p:nvPr/>
          </p:nvSpPr>
          <p:spPr>
            <a:xfrm>
              <a:off x="4228248" y="3448154"/>
              <a:ext cx="239888" cy="763854"/>
            </a:xfrm>
            <a:prstGeom prst="rect">
              <a:avLst/>
            </a:prstGeom>
            <a:solidFill>
              <a:srgbClr val="80BD41">
                <a:alpha val="100000"/>
              </a:srgbClr>
            </a:solidFill>
          </p:spPr>
          <p:txBody>
            <a:bodyPr/>
            <a:lstStyle/>
            <a:p/>
          </p:txBody>
        </p:sp>
        <p:sp>
          <p:nvSpPr>
            <p:cNvPr id="46" name="rc46"/>
            <p:cNvSpPr/>
            <p:nvPr/>
          </p:nvSpPr>
          <p:spPr>
            <a:xfrm>
              <a:off x="4228248" y="3353745"/>
              <a:ext cx="239888" cy="94409"/>
            </a:xfrm>
            <a:prstGeom prst="rect">
              <a:avLst/>
            </a:prstGeom>
            <a:solidFill>
              <a:srgbClr val="1CABE2">
                <a:alpha val="100000"/>
              </a:srgbClr>
            </a:solidFill>
          </p:spPr>
          <p:txBody>
            <a:bodyPr/>
            <a:lstStyle/>
            <a:p/>
          </p:txBody>
        </p:sp>
        <p:sp>
          <p:nvSpPr>
            <p:cNvPr id="47" name="rc47"/>
            <p:cNvSpPr/>
            <p:nvPr/>
          </p:nvSpPr>
          <p:spPr>
            <a:xfrm>
              <a:off x="4494791" y="3456527"/>
              <a:ext cx="239888" cy="755482"/>
            </a:xfrm>
            <a:prstGeom prst="rect">
              <a:avLst/>
            </a:prstGeom>
            <a:solidFill>
              <a:srgbClr val="80BD41">
                <a:alpha val="100000"/>
              </a:srgbClr>
            </a:solidFill>
          </p:spPr>
          <p:txBody>
            <a:bodyPr/>
            <a:lstStyle/>
            <a:p/>
          </p:txBody>
        </p:sp>
        <p:sp>
          <p:nvSpPr>
            <p:cNvPr id="48" name="rc48"/>
            <p:cNvSpPr/>
            <p:nvPr/>
          </p:nvSpPr>
          <p:spPr>
            <a:xfrm>
              <a:off x="4494791" y="3363153"/>
              <a:ext cx="239888" cy="93374"/>
            </a:xfrm>
            <a:prstGeom prst="rect">
              <a:avLst/>
            </a:prstGeom>
            <a:solidFill>
              <a:srgbClr val="1CABE2">
                <a:alpha val="100000"/>
              </a:srgbClr>
            </a:solidFill>
          </p:spPr>
          <p:txBody>
            <a:bodyPr/>
            <a:lstStyle/>
            <a:p/>
          </p:txBody>
        </p:sp>
        <p:sp>
          <p:nvSpPr>
            <p:cNvPr id="49" name="rc49"/>
            <p:cNvSpPr/>
            <p:nvPr/>
          </p:nvSpPr>
          <p:spPr>
            <a:xfrm>
              <a:off x="4761334" y="3495878"/>
              <a:ext cx="239888" cy="716131"/>
            </a:xfrm>
            <a:prstGeom prst="rect">
              <a:avLst/>
            </a:prstGeom>
            <a:solidFill>
              <a:srgbClr val="80BD41">
                <a:alpha val="100000"/>
              </a:srgbClr>
            </a:solidFill>
          </p:spPr>
          <p:txBody>
            <a:bodyPr/>
            <a:lstStyle/>
            <a:p/>
          </p:txBody>
        </p:sp>
        <p:sp>
          <p:nvSpPr>
            <p:cNvPr id="50" name="rc50"/>
            <p:cNvSpPr/>
            <p:nvPr/>
          </p:nvSpPr>
          <p:spPr>
            <a:xfrm>
              <a:off x="4761334" y="3369502"/>
              <a:ext cx="239888" cy="126375"/>
            </a:xfrm>
            <a:prstGeom prst="rect">
              <a:avLst/>
            </a:prstGeom>
            <a:solidFill>
              <a:srgbClr val="1CABE2">
                <a:alpha val="100000"/>
              </a:srgbClr>
            </a:solidFill>
          </p:spPr>
          <p:txBody>
            <a:bodyPr/>
            <a:lstStyle/>
            <a:p/>
          </p:txBody>
        </p:sp>
        <p:sp>
          <p:nvSpPr>
            <p:cNvPr id="51" name="rc51"/>
            <p:cNvSpPr/>
            <p:nvPr/>
          </p:nvSpPr>
          <p:spPr>
            <a:xfrm>
              <a:off x="5027877" y="3558976"/>
              <a:ext cx="239888" cy="653033"/>
            </a:xfrm>
            <a:prstGeom prst="rect">
              <a:avLst/>
            </a:prstGeom>
            <a:solidFill>
              <a:srgbClr val="80BD41">
                <a:alpha val="100000"/>
              </a:srgbClr>
            </a:solidFill>
          </p:spPr>
          <p:txBody>
            <a:bodyPr/>
            <a:lstStyle/>
            <a:p/>
          </p:txBody>
        </p:sp>
        <p:sp>
          <p:nvSpPr>
            <p:cNvPr id="52" name="rc52"/>
            <p:cNvSpPr/>
            <p:nvPr/>
          </p:nvSpPr>
          <p:spPr>
            <a:xfrm>
              <a:off x="5027877" y="3395717"/>
              <a:ext cx="239888" cy="163258"/>
            </a:xfrm>
            <a:prstGeom prst="rect">
              <a:avLst/>
            </a:prstGeom>
            <a:solidFill>
              <a:srgbClr val="1CABE2">
                <a:alpha val="100000"/>
              </a:srgbClr>
            </a:solidFill>
          </p:spPr>
          <p:txBody>
            <a:bodyPr/>
            <a:lstStyle/>
            <a:p/>
          </p:txBody>
        </p:sp>
        <p:sp>
          <p:nvSpPr>
            <p:cNvPr id="53" name="rc53"/>
            <p:cNvSpPr/>
            <p:nvPr/>
          </p:nvSpPr>
          <p:spPr>
            <a:xfrm>
              <a:off x="5294420" y="3594982"/>
              <a:ext cx="239888" cy="617027"/>
            </a:xfrm>
            <a:prstGeom prst="rect">
              <a:avLst/>
            </a:prstGeom>
            <a:solidFill>
              <a:srgbClr val="80BD41">
                <a:alpha val="100000"/>
              </a:srgbClr>
            </a:solidFill>
          </p:spPr>
          <p:txBody>
            <a:bodyPr/>
            <a:lstStyle/>
            <a:p/>
          </p:txBody>
        </p:sp>
        <p:sp>
          <p:nvSpPr>
            <p:cNvPr id="54" name="rc54"/>
            <p:cNvSpPr/>
            <p:nvPr/>
          </p:nvSpPr>
          <p:spPr>
            <a:xfrm>
              <a:off x="5294420" y="3400131"/>
              <a:ext cx="239888" cy="194850"/>
            </a:xfrm>
            <a:prstGeom prst="rect">
              <a:avLst/>
            </a:prstGeom>
            <a:solidFill>
              <a:srgbClr val="1CABE2">
                <a:alpha val="100000"/>
              </a:srgbClr>
            </a:solidFill>
          </p:spPr>
          <p:txBody>
            <a:bodyPr/>
            <a:lstStyle/>
            <a:p/>
          </p:txBody>
        </p:sp>
        <p:sp>
          <p:nvSpPr>
            <p:cNvPr id="55" name="rc55"/>
            <p:cNvSpPr/>
            <p:nvPr/>
          </p:nvSpPr>
          <p:spPr>
            <a:xfrm>
              <a:off x="5560963" y="3556111"/>
              <a:ext cx="239888" cy="655898"/>
            </a:xfrm>
            <a:prstGeom prst="rect">
              <a:avLst/>
            </a:prstGeom>
            <a:solidFill>
              <a:srgbClr val="80BD41">
                <a:alpha val="100000"/>
              </a:srgbClr>
            </a:solidFill>
          </p:spPr>
          <p:txBody>
            <a:bodyPr/>
            <a:lstStyle/>
            <a:p/>
          </p:txBody>
        </p:sp>
        <p:sp>
          <p:nvSpPr>
            <p:cNvPr id="56" name="rc56"/>
            <p:cNvSpPr/>
            <p:nvPr/>
          </p:nvSpPr>
          <p:spPr>
            <a:xfrm>
              <a:off x="5560963" y="3431178"/>
              <a:ext cx="239888" cy="124932"/>
            </a:xfrm>
            <a:prstGeom prst="rect">
              <a:avLst/>
            </a:prstGeom>
            <a:solidFill>
              <a:srgbClr val="1CABE2">
                <a:alpha val="100000"/>
              </a:srgbClr>
            </a:solidFill>
          </p:spPr>
          <p:txBody>
            <a:bodyPr/>
            <a:lstStyle/>
            <a:p/>
          </p:txBody>
        </p:sp>
        <p:sp>
          <p:nvSpPr>
            <p:cNvPr id="57" name="rc57"/>
            <p:cNvSpPr/>
            <p:nvPr/>
          </p:nvSpPr>
          <p:spPr>
            <a:xfrm>
              <a:off x="5827506" y="3583888"/>
              <a:ext cx="239888" cy="628121"/>
            </a:xfrm>
            <a:prstGeom prst="rect">
              <a:avLst/>
            </a:prstGeom>
            <a:solidFill>
              <a:srgbClr val="80BD41">
                <a:alpha val="100000"/>
              </a:srgbClr>
            </a:solidFill>
          </p:spPr>
          <p:txBody>
            <a:bodyPr/>
            <a:lstStyle/>
            <a:p/>
          </p:txBody>
        </p:sp>
        <p:sp>
          <p:nvSpPr>
            <p:cNvPr id="58" name="rc58"/>
            <p:cNvSpPr/>
            <p:nvPr/>
          </p:nvSpPr>
          <p:spPr>
            <a:xfrm>
              <a:off x="5827506" y="3464246"/>
              <a:ext cx="239888" cy="119642"/>
            </a:xfrm>
            <a:prstGeom prst="rect">
              <a:avLst/>
            </a:prstGeom>
            <a:solidFill>
              <a:srgbClr val="1CABE2">
                <a:alpha val="100000"/>
              </a:srgbClr>
            </a:solidFill>
          </p:spPr>
          <p:txBody>
            <a:bodyPr/>
            <a:lstStyle/>
            <a:p/>
          </p:txBody>
        </p:sp>
        <p:sp>
          <p:nvSpPr>
            <p:cNvPr id="59" name="rc59"/>
            <p:cNvSpPr/>
            <p:nvPr/>
          </p:nvSpPr>
          <p:spPr>
            <a:xfrm>
              <a:off x="6094049" y="3611727"/>
              <a:ext cx="239888" cy="600282"/>
            </a:xfrm>
            <a:prstGeom prst="rect">
              <a:avLst/>
            </a:prstGeom>
            <a:solidFill>
              <a:srgbClr val="80BD41">
                <a:alpha val="100000"/>
              </a:srgbClr>
            </a:solidFill>
          </p:spPr>
          <p:txBody>
            <a:bodyPr/>
            <a:lstStyle/>
            <a:p/>
          </p:txBody>
        </p:sp>
        <p:sp>
          <p:nvSpPr>
            <p:cNvPr id="60" name="rc60"/>
            <p:cNvSpPr/>
            <p:nvPr/>
          </p:nvSpPr>
          <p:spPr>
            <a:xfrm>
              <a:off x="6094049" y="3497387"/>
              <a:ext cx="239888" cy="114339"/>
            </a:xfrm>
            <a:prstGeom prst="rect">
              <a:avLst/>
            </a:prstGeom>
            <a:solidFill>
              <a:srgbClr val="1CABE2">
                <a:alpha val="100000"/>
              </a:srgbClr>
            </a:solidFill>
          </p:spPr>
          <p:txBody>
            <a:bodyPr/>
            <a:lstStyle/>
            <a:p/>
          </p:txBody>
        </p:sp>
        <p:sp>
          <p:nvSpPr>
            <p:cNvPr id="61" name="rc61"/>
            <p:cNvSpPr/>
            <p:nvPr/>
          </p:nvSpPr>
          <p:spPr>
            <a:xfrm>
              <a:off x="6360593" y="3645459"/>
              <a:ext cx="239888" cy="566550"/>
            </a:xfrm>
            <a:prstGeom prst="rect">
              <a:avLst/>
            </a:prstGeom>
            <a:solidFill>
              <a:srgbClr val="80BD41">
                <a:alpha val="100000"/>
              </a:srgbClr>
            </a:solidFill>
          </p:spPr>
          <p:txBody>
            <a:bodyPr/>
            <a:lstStyle/>
            <a:p/>
          </p:txBody>
        </p:sp>
        <p:sp>
          <p:nvSpPr>
            <p:cNvPr id="62" name="rc62"/>
            <p:cNvSpPr/>
            <p:nvPr/>
          </p:nvSpPr>
          <p:spPr>
            <a:xfrm>
              <a:off x="6360593" y="3537544"/>
              <a:ext cx="239888" cy="107914"/>
            </a:xfrm>
            <a:prstGeom prst="rect">
              <a:avLst/>
            </a:prstGeom>
            <a:solidFill>
              <a:srgbClr val="1CABE2">
                <a:alpha val="100000"/>
              </a:srgbClr>
            </a:solidFill>
          </p:spPr>
          <p:txBody>
            <a:bodyPr/>
            <a:lstStyle/>
            <a:p/>
          </p:txBody>
        </p:sp>
        <p:sp>
          <p:nvSpPr>
            <p:cNvPr id="63" name="rc63"/>
            <p:cNvSpPr/>
            <p:nvPr/>
          </p:nvSpPr>
          <p:spPr>
            <a:xfrm>
              <a:off x="6627136" y="3679738"/>
              <a:ext cx="239888" cy="532271"/>
            </a:xfrm>
            <a:prstGeom prst="rect">
              <a:avLst/>
            </a:prstGeom>
            <a:solidFill>
              <a:srgbClr val="80BD41">
                <a:alpha val="100000"/>
              </a:srgbClr>
            </a:solidFill>
          </p:spPr>
          <p:txBody>
            <a:bodyPr/>
            <a:lstStyle/>
            <a:p/>
          </p:txBody>
        </p:sp>
        <p:sp>
          <p:nvSpPr>
            <p:cNvPr id="64" name="rc64"/>
            <p:cNvSpPr/>
            <p:nvPr/>
          </p:nvSpPr>
          <p:spPr>
            <a:xfrm>
              <a:off x="6627136" y="3570718"/>
              <a:ext cx="239888" cy="109019"/>
            </a:xfrm>
            <a:prstGeom prst="rect">
              <a:avLst/>
            </a:prstGeom>
            <a:solidFill>
              <a:srgbClr val="1CABE2">
                <a:alpha val="100000"/>
              </a:srgbClr>
            </a:solidFill>
          </p:spPr>
          <p:txBody>
            <a:bodyPr/>
            <a:lstStyle/>
            <a:p/>
          </p:txBody>
        </p:sp>
        <p:sp>
          <p:nvSpPr>
            <p:cNvPr id="65" name="rc65"/>
            <p:cNvSpPr/>
            <p:nvPr/>
          </p:nvSpPr>
          <p:spPr>
            <a:xfrm>
              <a:off x="6893679" y="3789300"/>
              <a:ext cx="239888" cy="422709"/>
            </a:xfrm>
            <a:prstGeom prst="rect">
              <a:avLst/>
            </a:prstGeom>
            <a:solidFill>
              <a:srgbClr val="80BD41">
                <a:alpha val="100000"/>
              </a:srgbClr>
            </a:solidFill>
          </p:spPr>
          <p:txBody>
            <a:bodyPr/>
            <a:lstStyle/>
            <a:p/>
          </p:txBody>
        </p:sp>
        <p:sp>
          <p:nvSpPr>
            <p:cNvPr id="66" name="rc66"/>
            <p:cNvSpPr/>
            <p:nvPr/>
          </p:nvSpPr>
          <p:spPr>
            <a:xfrm>
              <a:off x="6893679" y="3599387"/>
              <a:ext cx="239888" cy="189912"/>
            </a:xfrm>
            <a:prstGeom prst="rect">
              <a:avLst/>
            </a:prstGeom>
            <a:solidFill>
              <a:srgbClr val="1CABE2">
                <a:alpha val="100000"/>
              </a:srgbClr>
            </a:solidFill>
          </p:spPr>
          <p:txBody>
            <a:bodyPr/>
            <a:lstStyle/>
            <a:p/>
          </p:txBody>
        </p:sp>
        <p:sp>
          <p:nvSpPr>
            <p:cNvPr id="67" name="rc67"/>
            <p:cNvSpPr/>
            <p:nvPr/>
          </p:nvSpPr>
          <p:spPr>
            <a:xfrm>
              <a:off x="7160222" y="3695066"/>
              <a:ext cx="239888" cy="516942"/>
            </a:xfrm>
            <a:prstGeom prst="rect">
              <a:avLst/>
            </a:prstGeom>
            <a:solidFill>
              <a:srgbClr val="80BD41">
                <a:alpha val="100000"/>
              </a:srgbClr>
            </a:solidFill>
          </p:spPr>
          <p:txBody>
            <a:bodyPr/>
            <a:lstStyle/>
            <a:p/>
          </p:txBody>
        </p:sp>
        <p:sp>
          <p:nvSpPr>
            <p:cNvPr id="68" name="rc68"/>
            <p:cNvSpPr/>
            <p:nvPr/>
          </p:nvSpPr>
          <p:spPr>
            <a:xfrm>
              <a:off x="7160222" y="3596601"/>
              <a:ext cx="239888" cy="98465"/>
            </a:xfrm>
            <a:prstGeom prst="rect">
              <a:avLst/>
            </a:prstGeom>
            <a:solidFill>
              <a:srgbClr val="1CABE2">
                <a:alpha val="100000"/>
              </a:srgbClr>
            </a:solidFill>
          </p:spPr>
          <p:txBody>
            <a:bodyPr/>
            <a:lstStyle/>
            <a:p/>
          </p:txBody>
        </p:sp>
        <p:sp>
          <p:nvSpPr>
            <p:cNvPr id="69" name="rc69"/>
            <p:cNvSpPr/>
            <p:nvPr/>
          </p:nvSpPr>
          <p:spPr>
            <a:xfrm>
              <a:off x="7426765" y="3661040"/>
              <a:ext cx="239888" cy="550968"/>
            </a:xfrm>
            <a:prstGeom prst="rect">
              <a:avLst/>
            </a:prstGeom>
            <a:solidFill>
              <a:srgbClr val="80BD41">
                <a:alpha val="100000"/>
              </a:srgbClr>
            </a:solidFill>
          </p:spPr>
          <p:txBody>
            <a:bodyPr/>
            <a:lstStyle/>
            <a:p/>
          </p:txBody>
        </p:sp>
        <p:sp>
          <p:nvSpPr>
            <p:cNvPr id="70" name="rc70"/>
            <p:cNvSpPr/>
            <p:nvPr/>
          </p:nvSpPr>
          <p:spPr>
            <a:xfrm>
              <a:off x="7426765" y="3592943"/>
              <a:ext cx="239888" cy="68097"/>
            </a:xfrm>
            <a:prstGeom prst="rect">
              <a:avLst/>
            </a:prstGeom>
            <a:solidFill>
              <a:srgbClr val="1CABE2">
                <a:alpha val="100000"/>
              </a:srgbClr>
            </a:solidFill>
          </p:spPr>
          <p:txBody>
            <a:bodyPr/>
            <a:lstStyle/>
            <a:p/>
          </p:txBody>
        </p:sp>
        <p:sp>
          <p:nvSpPr>
            <p:cNvPr id="71" name="rc71"/>
            <p:cNvSpPr/>
            <p:nvPr/>
          </p:nvSpPr>
          <p:spPr>
            <a:xfrm>
              <a:off x="7693308" y="3771941"/>
              <a:ext cx="239888" cy="440067"/>
            </a:xfrm>
            <a:prstGeom prst="rect">
              <a:avLst/>
            </a:prstGeom>
            <a:solidFill>
              <a:srgbClr val="80BD41">
                <a:alpha val="100000"/>
              </a:srgbClr>
            </a:solidFill>
          </p:spPr>
          <p:txBody>
            <a:bodyPr/>
            <a:lstStyle/>
            <a:p/>
          </p:txBody>
        </p:sp>
        <p:sp>
          <p:nvSpPr>
            <p:cNvPr id="72" name="rc72"/>
            <p:cNvSpPr/>
            <p:nvPr/>
          </p:nvSpPr>
          <p:spPr>
            <a:xfrm>
              <a:off x="7693308" y="3592195"/>
              <a:ext cx="239888" cy="179746"/>
            </a:xfrm>
            <a:prstGeom prst="rect">
              <a:avLst/>
            </a:prstGeom>
            <a:solidFill>
              <a:srgbClr val="1CABE2">
                <a:alpha val="100000"/>
              </a:srgbClr>
            </a:solidFill>
          </p:spPr>
          <p:txBody>
            <a:bodyPr/>
            <a:lstStyle/>
            <a:p/>
          </p:txBody>
        </p:sp>
        <p:sp>
          <p:nvSpPr>
            <p:cNvPr id="73" name="rc73"/>
            <p:cNvSpPr/>
            <p:nvPr/>
          </p:nvSpPr>
          <p:spPr>
            <a:xfrm>
              <a:off x="7959851" y="3770674"/>
              <a:ext cx="239888" cy="441335"/>
            </a:xfrm>
            <a:prstGeom prst="rect">
              <a:avLst/>
            </a:prstGeom>
            <a:solidFill>
              <a:srgbClr val="80BD41">
                <a:alpha val="100000"/>
              </a:srgbClr>
            </a:solidFill>
          </p:spPr>
          <p:txBody>
            <a:bodyPr/>
            <a:lstStyle/>
            <a:p/>
          </p:txBody>
        </p:sp>
        <p:sp>
          <p:nvSpPr>
            <p:cNvPr id="74" name="rc74"/>
            <p:cNvSpPr/>
            <p:nvPr/>
          </p:nvSpPr>
          <p:spPr>
            <a:xfrm>
              <a:off x="7959851" y="3590410"/>
              <a:ext cx="239888" cy="180263"/>
            </a:xfrm>
            <a:prstGeom prst="rect">
              <a:avLst/>
            </a:prstGeom>
            <a:solidFill>
              <a:srgbClr val="1CABE2">
                <a:alpha val="100000"/>
              </a:srgbClr>
            </a:solidFill>
          </p:spPr>
          <p:txBody>
            <a:bodyPr/>
            <a:lstStyle/>
            <a:p/>
          </p:txBody>
        </p:sp>
        <p:sp>
          <p:nvSpPr>
            <p:cNvPr id="75" name="pl75"/>
            <p:cNvSpPr/>
            <p:nvPr/>
          </p:nvSpPr>
          <p:spPr>
            <a:xfrm>
              <a:off x="1416218" y="2300052"/>
              <a:ext cx="6663577" cy="429653"/>
            </a:xfrm>
            <a:custGeom>
              <a:avLst/>
              <a:pathLst>
                <a:path w="6663577" h="429653">
                  <a:moveTo>
                    <a:pt x="0" y="236309"/>
                  </a:moveTo>
                  <a:lnTo>
                    <a:pt x="266543" y="214826"/>
                  </a:lnTo>
                  <a:lnTo>
                    <a:pt x="533086" y="214826"/>
                  </a:lnTo>
                  <a:lnTo>
                    <a:pt x="799629" y="107413"/>
                  </a:lnTo>
                  <a:lnTo>
                    <a:pt x="1066172" y="21482"/>
                  </a:lnTo>
                  <a:lnTo>
                    <a:pt x="1332715" y="0"/>
                  </a:lnTo>
                  <a:lnTo>
                    <a:pt x="1599258" y="21482"/>
                  </a:lnTo>
                  <a:lnTo>
                    <a:pt x="1865801" y="42965"/>
                  </a:lnTo>
                  <a:lnTo>
                    <a:pt x="2132344" y="42965"/>
                  </a:lnTo>
                  <a:lnTo>
                    <a:pt x="2398888" y="21482"/>
                  </a:lnTo>
                  <a:lnTo>
                    <a:pt x="2665431" y="21482"/>
                  </a:lnTo>
                  <a:lnTo>
                    <a:pt x="2931974" y="0"/>
                  </a:lnTo>
                  <a:lnTo>
                    <a:pt x="3198517" y="0"/>
                  </a:lnTo>
                  <a:lnTo>
                    <a:pt x="3465060" y="85930"/>
                  </a:lnTo>
                  <a:lnTo>
                    <a:pt x="3731603" y="193343"/>
                  </a:lnTo>
                  <a:lnTo>
                    <a:pt x="3998146" y="279274"/>
                  </a:lnTo>
                  <a:lnTo>
                    <a:pt x="4264689" y="107413"/>
                  </a:lnTo>
                  <a:lnTo>
                    <a:pt x="4531233" y="107413"/>
                  </a:lnTo>
                  <a:lnTo>
                    <a:pt x="4797776" y="107413"/>
                  </a:lnTo>
                  <a:lnTo>
                    <a:pt x="5064319" y="107413"/>
                  </a:lnTo>
                  <a:lnTo>
                    <a:pt x="5330862" y="128895"/>
                  </a:lnTo>
                  <a:lnTo>
                    <a:pt x="5597405" y="429653"/>
                  </a:lnTo>
                  <a:lnTo>
                    <a:pt x="5863948" y="107413"/>
                  </a:lnTo>
                  <a:lnTo>
                    <a:pt x="6130491" y="0"/>
                  </a:lnTo>
                  <a:lnTo>
                    <a:pt x="6397034" y="386687"/>
                  </a:lnTo>
                  <a:lnTo>
                    <a:pt x="6663577" y="386687"/>
                  </a:lnTo>
                </a:path>
              </a:pathLst>
            </a:custGeom>
            <a:ln w="27101" cap="flat">
              <a:solidFill>
                <a:srgbClr val="0058AB">
                  <a:alpha val="100000"/>
                </a:srgbClr>
              </a:solidFill>
              <a:prstDash val="solid"/>
              <a:round/>
            </a:ln>
          </p:spPr>
          <p:txBody>
            <a:bodyPr/>
            <a:lstStyle/>
            <a:p/>
          </p:txBody>
        </p:sp>
        <p:sp>
          <p:nvSpPr>
            <p:cNvPr id="76" name="tx76"/>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77" name="tx77"/>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8" name="tx78"/>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9" name="tx79"/>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80" name="tx80"/>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1" name="tx81"/>
            <p:cNvSpPr/>
            <p:nvPr/>
          </p:nvSpPr>
          <p:spPr>
            <a:xfrm>
              <a:off x="6686790"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2" name="tx82"/>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83" name="tx83"/>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4" name="tx84"/>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5" name="tx85"/>
            <p:cNvSpPr/>
            <p:nvPr/>
          </p:nvSpPr>
          <p:spPr>
            <a:xfrm>
              <a:off x="7752963" y="19428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86" name="tx86"/>
            <p:cNvSpPr/>
            <p:nvPr/>
          </p:nvSpPr>
          <p:spPr>
            <a:xfrm>
              <a:off x="8019506" y="19428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87" name="tx87"/>
            <p:cNvSpPr/>
            <p:nvPr/>
          </p:nvSpPr>
          <p:spPr>
            <a:xfrm>
              <a:off x="1324790" y="329641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2.28</a:t>
              </a:r>
            </a:p>
          </p:txBody>
        </p:sp>
        <p:sp>
          <p:nvSpPr>
            <p:cNvPr id="88" name="tx88"/>
            <p:cNvSpPr/>
            <p:nvPr/>
          </p:nvSpPr>
          <p:spPr>
            <a:xfrm>
              <a:off x="2657505" y="327506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2.34</a:t>
              </a:r>
            </a:p>
          </p:txBody>
        </p:sp>
        <p:sp>
          <p:nvSpPr>
            <p:cNvPr id="89" name="tx89"/>
            <p:cNvSpPr/>
            <p:nvPr/>
          </p:nvSpPr>
          <p:spPr>
            <a:xfrm>
              <a:off x="3990221" y="321677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2.51</a:t>
              </a:r>
            </a:p>
          </p:txBody>
        </p:sp>
        <p:sp>
          <p:nvSpPr>
            <p:cNvPr id="90" name="tx90"/>
            <p:cNvSpPr/>
            <p:nvPr/>
          </p:nvSpPr>
          <p:spPr>
            <a:xfrm>
              <a:off x="5322937" y="326415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2.37</a:t>
              </a:r>
            </a:p>
          </p:txBody>
        </p:sp>
        <p:sp>
          <p:nvSpPr>
            <p:cNvPr id="91" name="tx91"/>
            <p:cNvSpPr/>
            <p:nvPr/>
          </p:nvSpPr>
          <p:spPr>
            <a:xfrm>
              <a:off x="6389109" y="340161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1.97</a:t>
              </a:r>
            </a:p>
          </p:txBody>
        </p:sp>
        <p:sp>
          <p:nvSpPr>
            <p:cNvPr id="92" name="tx92"/>
            <p:cNvSpPr/>
            <p:nvPr/>
          </p:nvSpPr>
          <p:spPr>
            <a:xfrm>
              <a:off x="6655652" y="343479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1.87</a:t>
              </a:r>
            </a:p>
          </p:txBody>
        </p:sp>
        <p:sp>
          <p:nvSpPr>
            <p:cNvPr id="93" name="tx93"/>
            <p:cNvSpPr/>
            <p:nvPr/>
          </p:nvSpPr>
          <p:spPr>
            <a:xfrm>
              <a:off x="6922195" y="346346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1.79</a:t>
              </a:r>
            </a:p>
          </p:txBody>
        </p:sp>
        <p:sp>
          <p:nvSpPr>
            <p:cNvPr id="94" name="tx94"/>
            <p:cNvSpPr/>
            <p:nvPr/>
          </p:nvSpPr>
          <p:spPr>
            <a:xfrm>
              <a:off x="7214864" y="346067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a:t>
              </a:r>
            </a:p>
          </p:txBody>
        </p:sp>
        <p:sp>
          <p:nvSpPr>
            <p:cNvPr id="95" name="tx95"/>
            <p:cNvSpPr/>
            <p:nvPr/>
          </p:nvSpPr>
          <p:spPr>
            <a:xfrm>
              <a:off x="7455282" y="345701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1.81</a:t>
              </a:r>
            </a:p>
          </p:txBody>
        </p:sp>
        <p:sp>
          <p:nvSpPr>
            <p:cNvPr id="96" name="tx96"/>
            <p:cNvSpPr/>
            <p:nvPr/>
          </p:nvSpPr>
          <p:spPr>
            <a:xfrm>
              <a:off x="7721825" y="345626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1.81</a:t>
              </a:r>
            </a:p>
          </p:txBody>
        </p:sp>
        <p:sp>
          <p:nvSpPr>
            <p:cNvPr id="97" name="tx97"/>
            <p:cNvSpPr/>
            <p:nvPr/>
          </p:nvSpPr>
          <p:spPr>
            <a:xfrm>
              <a:off x="7988368" y="345448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1.81</a:t>
              </a:r>
            </a:p>
          </p:txBody>
        </p:sp>
        <p:sp>
          <p:nvSpPr>
            <p:cNvPr id="98" name="pl98"/>
            <p:cNvSpPr/>
            <p:nvPr/>
          </p:nvSpPr>
          <p:spPr>
            <a:xfrm>
              <a:off x="1416218" y="2063743"/>
              <a:ext cx="0" cy="472618"/>
            </a:xfrm>
            <a:custGeom>
              <a:avLst/>
              <a:pathLst>
                <a:path w="0" h="472618">
                  <a:moveTo>
                    <a:pt x="0" y="472618"/>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48933" y="2063743"/>
              <a:ext cx="0" cy="236309"/>
            </a:xfrm>
            <a:custGeom>
              <a:avLst/>
              <a:pathLst>
                <a:path w="0" h="236309">
                  <a:moveTo>
                    <a:pt x="0" y="236309"/>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081649" y="2063743"/>
              <a:ext cx="0" cy="257791"/>
            </a:xfrm>
            <a:custGeom>
              <a:avLst/>
              <a:pathLst>
                <a:path w="0" h="257791">
                  <a:moveTo>
                    <a:pt x="0" y="25779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14365" y="2063743"/>
              <a:ext cx="0" cy="515583"/>
            </a:xfrm>
            <a:custGeom>
              <a:avLst/>
              <a:pathLst>
                <a:path w="0" h="515583">
                  <a:moveTo>
                    <a:pt x="0" y="51558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80537" y="2063743"/>
              <a:ext cx="0" cy="343722"/>
            </a:xfrm>
            <a:custGeom>
              <a:avLst/>
              <a:pathLst>
                <a:path w="0" h="343722">
                  <a:moveTo>
                    <a:pt x="0" y="343722"/>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47080" y="2063743"/>
              <a:ext cx="0" cy="365205"/>
            </a:xfrm>
            <a:custGeom>
              <a:avLst/>
              <a:pathLst>
                <a:path w="0" h="365205">
                  <a:moveTo>
                    <a:pt x="0" y="365205"/>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13623" y="2063743"/>
              <a:ext cx="0" cy="665962"/>
            </a:xfrm>
            <a:custGeom>
              <a:avLst/>
              <a:pathLst>
                <a:path w="0" h="665962">
                  <a:moveTo>
                    <a:pt x="0" y="665962"/>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0166" y="2063743"/>
              <a:ext cx="0" cy="343722"/>
            </a:xfrm>
            <a:custGeom>
              <a:avLst/>
              <a:pathLst>
                <a:path w="0" h="343722">
                  <a:moveTo>
                    <a:pt x="0" y="343722"/>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46709" y="2063743"/>
              <a:ext cx="0" cy="236309"/>
            </a:xfrm>
            <a:custGeom>
              <a:avLst/>
              <a:pathLst>
                <a:path w="0" h="236309">
                  <a:moveTo>
                    <a:pt x="0" y="236309"/>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3253" y="2063743"/>
              <a:ext cx="0" cy="622997"/>
            </a:xfrm>
            <a:custGeom>
              <a:avLst/>
              <a:pathLst>
                <a:path w="0" h="622997">
                  <a:moveTo>
                    <a:pt x="0" y="622997"/>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79796" y="2063743"/>
              <a:ext cx="0" cy="622997"/>
            </a:xfrm>
            <a:custGeom>
              <a:avLst/>
              <a:pathLst>
                <a:path w="0" h="622997">
                  <a:moveTo>
                    <a:pt x="0" y="622997"/>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1324790" y="3874036"/>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1.77</a:t>
              </a:r>
            </a:p>
          </p:txBody>
        </p:sp>
        <p:sp>
          <p:nvSpPr>
            <p:cNvPr id="110" name="tx110"/>
            <p:cNvSpPr/>
            <p:nvPr/>
          </p:nvSpPr>
          <p:spPr>
            <a:xfrm>
              <a:off x="1350915" y="348305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a:t>
              </a:r>
            </a:p>
          </p:txBody>
        </p:sp>
        <p:sp>
          <p:nvSpPr>
            <p:cNvPr id="111" name="tx111"/>
            <p:cNvSpPr/>
            <p:nvPr/>
          </p:nvSpPr>
          <p:spPr>
            <a:xfrm>
              <a:off x="2657505" y="382052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2.08</a:t>
              </a:r>
            </a:p>
          </p:txBody>
        </p:sp>
        <p:sp>
          <p:nvSpPr>
            <p:cNvPr id="112" name="tx112"/>
            <p:cNvSpPr/>
            <p:nvPr/>
          </p:nvSpPr>
          <p:spPr>
            <a:xfrm>
              <a:off x="2657505" y="342004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0.26</a:t>
              </a:r>
            </a:p>
          </p:txBody>
        </p:sp>
        <p:sp>
          <p:nvSpPr>
            <p:cNvPr id="113" name="tx113"/>
            <p:cNvSpPr/>
            <p:nvPr/>
          </p:nvSpPr>
          <p:spPr>
            <a:xfrm>
              <a:off x="3990221" y="3800013"/>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2.21</a:t>
              </a:r>
            </a:p>
          </p:txBody>
        </p:sp>
        <p:sp>
          <p:nvSpPr>
            <p:cNvPr id="114" name="tx114"/>
            <p:cNvSpPr/>
            <p:nvPr/>
          </p:nvSpPr>
          <p:spPr>
            <a:xfrm>
              <a:off x="4016347" y="336916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a:t>
              </a:r>
            </a:p>
          </p:txBody>
        </p:sp>
        <p:sp>
          <p:nvSpPr>
            <p:cNvPr id="115" name="tx115"/>
            <p:cNvSpPr/>
            <p:nvPr/>
          </p:nvSpPr>
          <p:spPr>
            <a:xfrm>
              <a:off x="5349062" y="386844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16" name="tx116"/>
            <p:cNvSpPr/>
            <p:nvPr/>
          </p:nvSpPr>
          <p:spPr>
            <a:xfrm>
              <a:off x="5322937" y="346250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0.57</a:t>
              </a:r>
            </a:p>
          </p:txBody>
        </p:sp>
        <p:sp>
          <p:nvSpPr>
            <p:cNvPr id="117" name="tx117"/>
            <p:cNvSpPr/>
            <p:nvPr/>
          </p:nvSpPr>
          <p:spPr>
            <a:xfrm>
              <a:off x="6389109" y="389368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1.65</a:t>
              </a:r>
            </a:p>
          </p:txBody>
        </p:sp>
        <p:sp>
          <p:nvSpPr>
            <p:cNvPr id="118" name="tx118"/>
            <p:cNvSpPr/>
            <p:nvPr/>
          </p:nvSpPr>
          <p:spPr>
            <a:xfrm>
              <a:off x="6389109" y="355640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0.31</a:t>
              </a:r>
            </a:p>
          </p:txBody>
        </p:sp>
        <p:sp>
          <p:nvSpPr>
            <p:cNvPr id="119" name="tx119"/>
            <p:cNvSpPr/>
            <p:nvPr/>
          </p:nvSpPr>
          <p:spPr>
            <a:xfrm>
              <a:off x="6655652" y="391082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1.55</a:t>
              </a:r>
            </a:p>
          </p:txBody>
        </p:sp>
        <p:sp>
          <p:nvSpPr>
            <p:cNvPr id="120" name="tx120"/>
            <p:cNvSpPr/>
            <p:nvPr/>
          </p:nvSpPr>
          <p:spPr>
            <a:xfrm>
              <a:off x="6655652" y="359013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0.32</a:t>
              </a:r>
            </a:p>
          </p:txBody>
        </p:sp>
        <p:sp>
          <p:nvSpPr>
            <p:cNvPr id="121" name="tx121"/>
            <p:cNvSpPr/>
            <p:nvPr/>
          </p:nvSpPr>
          <p:spPr>
            <a:xfrm>
              <a:off x="6922195" y="396556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1.23</a:t>
              </a:r>
            </a:p>
          </p:txBody>
        </p:sp>
        <p:sp>
          <p:nvSpPr>
            <p:cNvPr id="122" name="tx122"/>
            <p:cNvSpPr/>
            <p:nvPr/>
          </p:nvSpPr>
          <p:spPr>
            <a:xfrm>
              <a:off x="6922195" y="365929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0.55</a:t>
              </a:r>
            </a:p>
          </p:txBody>
        </p:sp>
        <p:sp>
          <p:nvSpPr>
            <p:cNvPr id="123" name="tx123"/>
            <p:cNvSpPr/>
            <p:nvPr/>
          </p:nvSpPr>
          <p:spPr>
            <a:xfrm>
              <a:off x="7188738" y="391849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1.51</a:t>
              </a:r>
            </a:p>
          </p:txBody>
        </p:sp>
        <p:sp>
          <p:nvSpPr>
            <p:cNvPr id="124" name="tx124"/>
            <p:cNvSpPr/>
            <p:nvPr/>
          </p:nvSpPr>
          <p:spPr>
            <a:xfrm>
              <a:off x="7188738" y="361078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0.29</a:t>
              </a:r>
            </a:p>
          </p:txBody>
        </p:sp>
        <p:sp>
          <p:nvSpPr>
            <p:cNvPr id="125" name="tx125"/>
            <p:cNvSpPr/>
            <p:nvPr/>
          </p:nvSpPr>
          <p:spPr>
            <a:xfrm>
              <a:off x="7455282" y="390147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1.61</a:t>
              </a:r>
            </a:p>
          </p:txBody>
        </p:sp>
        <p:sp>
          <p:nvSpPr>
            <p:cNvPr id="126" name="tx126"/>
            <p:cNvSpPr/>
            <p:nvPr/>
          </p:nvSpPr>
          <p:spPr>
            <a:xfrm>
              <a:off x="7481407" y="359194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a:t>
              </a:r>
            </a:p>
          </p:txBody>
        </p:sp>
        <p:sp>
          <p:nvSpPr>
            <p:cNvPr id="127" name="tx127"/>
            <p:cNvSpPr/>
            <p:nvPr/>
          </p:nvSpPr>
          <p:spPr>
            <a:xfrm>
              <a:off x="7721825" y="395692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1.28</a:t>
              </a:r>
            </a:p>
          </p:txBody>
        </p:sp>
        <p:sp>
          <p:nvSpPr>
            <p:cNvPr id="128" name="tx128"/>
            <p:cNvSpPr/>
            <p:nvPr/>
          </p:nvSpPr>
          <p:spPr>
            <a:xfrm>
              <a:off x="7721825" y="36470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0.52</a:t>
              </a:r>
            </a:p>
          </p:txBody>
        </p:sp>
        <p:sp>
          <p:nvSpPr>
            <p:cNvPr id="129" name="tx129"/>
            <p:cNvSpPr/>
            <p:nvPr/>
          </p:nvSpPr>
          <p:spPr>
            <a:xfrm>
              <a:off x="7988368" y="395629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1.29</a:t>
              </a:r>
            </a:p>
          </p:txBody>
        </p:sp>
        <p:sp>
          <p:nvSpPr>
            <p:cNvPr id="130" name="tx130"/>
            <p:cNvSpPr/>
            <p:nvPr/>
          </p:nvSpPr>
          <p:spPr>
            <a:xfrm>
              <a:off x="7988368" y="364544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0.53</a:t>
              </a:r>
            </a:p>
          </p:txBody>
        </p:sp>
        <p:sp>
          <p:nvSpPr>
            <p:cNvPr id="131" name="tx131"/>
            <p:cNvSpPr/>
            <p:nvPr/>
          </p:nvSpPr>
          <p:spPr>
            <a:xfrm>
              <a:off x="694404" y="4159895"/>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32" name="tx132"/>
            <p:cNvSpPr/>
            <p:nvPr/>
          </p:nvSpPr>
          <p:spPr>
            <a:xfrm>
              <a:off x="694404" y="3476203"/>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33" name="tx133"/>
            <p:cNvSpPr/>
            <p:nvPr/>
          </p:nvSpPr>
          <p:spPr>
            <a:xfrm>
              <a:off x="694404" y="2791215"/>
              <a:ext cx="19406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4M</a:t>
              </a:r>
            </a:p>
          </p:txBody>
        </p:sp>
        <p:sp>
          <p:nvSpPr>
            <p:cNvPr id="134" name="tx134"/>
            <p:cNvSpPr/>
            <p:nvPr/>
          </p:nvSpPr>
          <p:spPr>
            <a:xfrm>
              <a:off x="694404" y="2103703"/>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6M</a:t>
              </a:r>
            </a:p>
          </p:txBody>
        </p:sp>
        <p:sp>
          <p:nvSpPr>
            <p:cNvPr id="135" name="tx135"/>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192539" y="3018617"/>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52" name="tx152"/>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3" name="pl153"/>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tx154"/>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5" name="rc155"/>
            <p:cNvSpPr/>
            <p:nvPr/>
          </p:nvSpPr>
          <p:spPr>
            <a:xfrm>
              <a:off x="4433341" y="5080163"/>
              <a:ext cx="201456" cy="201456"/>
            </a:xfrm>
            <a:prstGeom prst="rect">
              <a:avLst/>
            </a:prstGeom>
            <a:solidFill>
              <a:srgbClr val="1CABE2">
                <a:alpha val="100000"/>
              </a:srgbClr>
            </a:solidFill>
          </p:spPr>
          <p:txBody>
            <a:bodyPr/>
            <a:lstStyle/>
            <a:p/>
          </p:txBody>
        </p:sp>
        <p:sp>
          <p:nvSpPr>
            <p:cNvPr id="156" name="rc156"/>
            <p:cNvSpPr/>
            <p:nvPr/>
          </p:nvSpPr>
          <p:spPr>
            <a:xfrm>
              <a:off x="5638429" y="5080163"/>
              <a:ext cx="201456" cy="201456"/>
            </a:xfrm>
            <a:prstGeom prst="rect">
              <a:avLst/>
            </a:prstGeom>
            <a:solidFill>
              <a:srgbClr val="80BD41">
                <a:alpha val="100000"/>
              </a:srgbClr>
            </a:solidFill>
          </p:spPr>
          <p:txBody>
            <a:bodyPr/>
            <a:lstStyle/>
            <a:p/>
          </p:txBody>
        </p:sp>
        <p:sp>
          <p:nvSpPr>
            <p:cNvPr id="157" name="tx157"/>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8" name="tx158"/>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9" name="tx159"/>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0" name="tx160"/>
            <p:cNvSpPr/>
            <p:nvPr/>
          </p:nvSpPr>
          <p:spPr>
            <a:xfrm>
              <a:off x="951100" y="1584870"/>
              <a:ext cx="1705622"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Philippines, 2000-2025</a:t>
              </a:r>
            </a:p>
          </p:txBody>
        </p:sp>
        <p:sp>
          <p:nvSpPr>
            <p:cNvPr id="161" name="pl161"/>
            <p:cNvSpPr/>
            <p:nvPr/>
          </p:nvSpPr>
          <p:spPr>
            <a:xfrm>
              <a:off x="213143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380176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547208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714241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296659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463692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630724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797757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3" name="rc173"/>
            <p:cNvSpPr/>
            <p:nvPr/>
          </p:nvSpPr>
          <p:spPr>
            <a:xfrm>
              <a:off x="1296273" y="5840557"/>
              <a:ext cx="5522772" cy="124062"/>
            </a:xfrm>
            <a:prstGeom prst="rect">
              <a:avLst/>
            </a:prstGeom>
            <a:solidFill>
              <a:srgbClr val="80BD41">
                <a:alpha val="100000"/>
              </a:srgbClr>
            </a:solidFill>
          </p:spPr>
          <p:txBody>
            <a:bodyPr/>
            <a:lstStyle/>
            <a:p/>
          </p:txBody>
        </p:sp>
        <p:sp>
          <p:nvSpPr>
            <p:cNvPr id="174" name="rc174"/>
            <p:cNvSpPr/>
            <p:nvPr/>
          </p:nvSpPr>
          <p:spPr>
            <a:xfrm>
              <a:off x="6819046" y="5840557"/>
              <a:ext cx="1051957" cy="124062"/>
            </a:xfrm>
            <a:prstGeom prst="rect">
              <a:avLst/>
            </a:prstGeom>
            <a:solidFill>
              <a:srgbClr val="1CABE2">
                <a:alpha val="100000"/>
              </a:srgbClr>
            </a:solidFill>
          </p:spPr>
          <p:txBody>
            <a:bodyPr/>
            <a:lstStyle/>
            <a:p/>
          </p:txBody>
        </p:sp>
        <p:sp>
          <p:nvSpPr>
            <p:cNvPr id="175" name="rc175"/>
            <p:cNvSpPr/>
            <p:nvPr/>
          </p:nvSpPr>
          <p:spPr>
            <a:xfrm>
              <a:off x="1296273" y="5685479"/>
              <a:ext cx="4289812" cy="124062"/>
            </a:xfrm>
            <a:prstGeom prst="rect">
              <a:avLst/>
            </a:prstGeom>
            <a:solidFill>
              <a:srgbClr val="80BD41">
                <a:alpha val="100000"/>
              </a:srgbClr>
            </a:solidFill>
          </p:spPr>
          <p:txBody>
            <a:bodyPr/>
            <a:lstStyle/>
            <a:p/>
          </p:txBody>
        </p:sp>
        <p:sp>
          <p:nvSpPr>
            <p:cNvPr id="176" name="rc176"/>
            <p:cNvSpPr/>
            <p:nvPr/>
          </p:nvSpPr>
          <p:spPr>
            <a:xfrm>
              <a:off x="5586086" y="5685479"/>
              <a:ext cx="1752177" cy="124062"/>
            </a:xfrm>
            <a:prstGeom prst="rect">
              <a:avLst/>
            </a:prstGeom>
            <a:solidFill>
              <a:srgbClr val="1CABE2">
                <a:alpha val="100000"/>
              </a:srgbClr>
            </a:solidFill>
          </p:spPr>
          <p:txBody>
            <a:bodyPr/>
            <a:lstStyle/>
            <a:p/>
          </p:txBody>
        </p:sp>
        <p:sp>
          <p:nvSpPr>
            <p:cNvPr id="177" name="rc177"/>
            <p:cNvSpPr/>
            <p:nvPr/>
          </p:nvSpPr>
          <p:spPr>
            <a:xfrm>
              <a:off x="1296273" y="5530401"/>
              <a:ext cx="4302169" cy="124062"/>
            </a:xfrm>
            <a:prstGeom prst="rect">
              <a:avLst/>
            </a:prstGeom>
            <a:solidFill>
              <a:srgbClr val="80BD41">
                <a:alpha val="100000"/>
              </a:srgbClr>
            </a:solidFill>
          </p:spPr>
          <p:txBody>
            <a:bodyPr/>
            <a:lstStyle/>
            <a:p/>
          </p:txBody>
        </p:sp>
        <p:sp>
          <p:nvSpPr>
            <p:cNvPr id="178" name="rc178"/>
            <p:cNvSpPr/>
            <p:nvPr/>
          </p:nvSpPr>
          <p:spPr>
            <a:xfrm>
              <a:off x="5598443" y="5530401"/>
              <a:ext cx="1757222" cy="124062"/>
            </a:xfrm>
            <a:prstGeom prst="rect">
              <a:avLst/>
            </a:prstGeom>
            <a:solidFill>
              <a:srgbClr val="1CABE2">
                <a:alpha val="100000"/>
              </a:srgbClr>
            </a:solidFill>
          </p:spPr>
          <p:txBody>
            <a:bodyPr/>
            <a:lstStyle/>
            <a:p/>
          </p:txBody>
        </p:sp>
        <p:sp>
          <p:nvSpPr>
            <p:cNvPr id="179" name="tx179"/>
            <p:cNvSpPr/>
            <p:nvPr/>
          </p:nvSpPr>
          <p:spPr>
            <a:xfrm>
              <a:off x="8087213"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1.97</a:t>
              </a:r>
            </a:p>
          </p:txBody>
        </p:sp>
        <p:sp>
          <p:nvSpPr>
            <p:cNvPr id="180" name="tx180"/>
            <p:cNvSpPr/>
            <p:nvPr/>
          </p:nvSpPr>
          <p:spPr>
            <a:xfrm>
              <a:off x="7527836"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1.81</a:t>
              </a:r>
            </a:p>
          </p:txBody>
        </p:sp>
        <p:sp>
          <p:nvSpPr>
            <p:cNvPr id="181" name="tx181"/>
            <p:cNvSpPr/>
            <p:nvPr/>
          </p:nvSpPr>
          <p:spPr>
            <a:xfrm>
              <a:off x="7546108"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1.81</a:t>
              </a:r>
            </a:p>
          </p:txBody>
        </p:sp>
        <p:sp>
          <p:nvSpPr>
            <p:cNvPr id="182" name="tx182"/>
            <p:cNvSpPr/>
            <p:nvPr/>
          </p:nvSpPr>
          <p:spPr>
            <a:xfrm>
              <a:off x="3952166" y="58621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1.65</a:t>
              </a:r>
            </a:p>
          </p:txBody>
        </p:sp>
        <p:sp>
          <p:nvSpPr>
            <p:cNvPr id="183" name="tx183"/>
            <p:cNvSpPr/>
            <p:nvPr/>
          </p:nvSpPr>
          <p:spPr>
            <a:xfrm>
              <a:off x="7239531" y="58620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0.31</a:t>
              </a:r>
            </a:p>
          </p:txBody>
        </p:sp>
        <p:sp>
          <p:nvSpPr>
            <p:cNvPr id="184" name="tx184"/>
            <p:cNvSpPr/>
            <p:nvPr/>
          </p:nvSpPr>
          <p:spPr>
            <a:xfrm>
              <a:off x="3335686" y="57070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1.28</a:t>
              </a:r>
            </a:p>
          </p:txBody>
        </p:sp>
        <p:sp>
          <p:nvSpPr>
            <p:cNvPr id="185" name="tx185"/>
            <p:cNvSpPr/>
            <p:nvPr/>
          </p:nvSpPr>
          <p:spPr>
            <a:xfrm>
              <a:off x="6356681" y="57070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0.52</a:t>
              </a:r>
            </a:p>
          </p:txBody>
        </p:sp>
        <p:sp>
          <p:nvSpPr>
            <p:cNvPr id="186" name="tx186"/>
            <p:cNvSpPr/>
            <p:nvPr/>
          </p:nvSpPr>
          <p:spPr>
            <a:xfrm>
              <a:off x="3341864" y="555199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1.29</a:t>
              </a:r>
            </a:p>
          </p:txBody>
        </p:sp>
        <p:sp>
          <p:nvSpPr>
            <p:cNvPr id="187" name="tx187"/>
            <p:cNvSpPr/>
            <p:nvPr/>
          </p:nvSpPr>
          <p:spPr>
            <a:xfrm>
              <a:off x="6371560" y="555194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0.53</a:t>
              </a:r>
            </a:p>
          </p:txBody>
        </p:sp>
        <p:sp>
          <p:nvSpPr>
            <p:cNvPr id="188" name="tx188"/>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9" name="tx189"/>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0" name="tx190"/>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1" name="tx191"/>
            <p:cNvSpPr/>
            <p:nvPr/>
          </p:nvSpPr>
          <p:spPr>
            <a:xfrm>
              <a:off x="1121580" y="6056151"/>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 M</a:t>
              </a:r>
            </a:p>
          </p:txBody>
        </p:sp>
        <p:sp>
          <p:nvSpPr>
            <p:cNvPr id="192" name="tx192"/>
            <p:cNvSpPr/>
            <p:nvPr/>
          </p:nvSpPr>
          <p:spPr>
            <a:xfrm>
              <a:off x="2791905" y="6056151"/>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 M</a:t>
              </a:r>
            </a:p>
          </p:txBody>
        </p:sp>
        <p:sp>
          <p:nvSpPr>
            <p:cNvPr id="193" name="tx193"/>
            <p:cNvSpPr/>
            <p:nvPr/>
          </p:nvSpPr>
          <p:spPr>
            <a:xfrm>
              <a:off x="4462230" y="6056151"/>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94" name="tx194"/>
            <p:cNvSpPr/>
            <p:nvPr/>
          </p:nvSpPr>
          <p:spPr>
            <a:xfrm>
              <a:off x="6132555" y="6056151"/>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 M</a:t>
              </a:r>
            </a:p>
          </p:txBody>
        </p:sp>
        <p:sp>
          <p:nvSpPr>
            <p:cNvPr id="195" name="tx195"/>
            <p:cNvSpPr/>
            <p:nvPr/>
          </p:nvSpPr>
          <p:spPr>
            <a:xfrm>
              <a:off x="7802880" y="6056151"/>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 M</a:t>
              </a:r>
            </a:p>
          </p:txBody>
        </p:sp>
        <p:sp>
          <p:nvSpPr>
            <p:cNvPr id="196" name="tx196"/>
            <p:cNvSpPr/>
            <p:nvPr/>
          </p:nvSpPr>
          <p:spPr>
            <a:xfrm>
              <a:off x="4107522" y="6191355"/>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97" name="tx197"/>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8" name="tx198"/>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(71%) was lower than in 2019 (84%).
The number of children vaccinated with DTP3 decreased 22% compared to in 2019.
The number of surviving infants decreased approximately 8% compared to in 2019.
In 2025, 400,000 fewer children were vaccinated than in 2019.
In 2025, there were 200,000 fewer surviving infants (target population) than in 2019.
For vaccine coverage to increase, the number of children vaccinated needs to either increase or decline at a slower rate than the decline in surviving infant target population.</a:t>
            </a:r>
          </a:p>
        </p:txBody>
      </p:sp>
      <p:sp>
        <p:nvSpPr>
          <p:cNvPr id="20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1" name=""/>
          <p:cNvGrpSpPr/>
          <p:nvPr/>
        </p:nvGrpSpPr>
        <p:grpSpPr>
          <a:xfrm>
            <a:off x="292608" y="1005840"/>
            <a:ext cx="8595360" cy="28575"/>
            <a:chOff x="292608" y="1005840"/>
            <a:chExt cx="8595360" cy="28575"/>
          </a:xfrm>
        </p:grpSpPr>
        <p:sp>
          <p:nvSpPr>
            <p:cNvPr id="20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6427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46881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97334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47788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98241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71654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22107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72561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23014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3716028"/>
              <a:ext cx="239888" cy="495981"/>
            </a:xfrm>
            <a:prstGeom prst="rect">
              <a:avLst/>
            </a:prstGeom>
            <a:solidFill>
              <a:srgbClr val="E2231A">
                <a:alpha val="90196"/>
              </a:srgbClr>
            </a:solidFill>
          </p:spPr>
          <p:txBody>
            <a:bodyPr/>
            <a:lstStyle/>
            <a:p/>
          </p:txBody>
        </p:sp>
        <p:sp>
          <p:nvSpPr>
            <p:cNvPr id="27" name="rc27"/>
            <p:cNvSpPr/>
            <p:nvPr/>
          </p:nvSpPr>
          <p:spPr>
            <a:xfrm>
              <a:off x="1562816" y="3775975"/>
              <a:ext cx="239888" cy="436034"/>
            </a:xfrm>
            <a:prstGeom prst="rect">
              <a:avLst/>
            </a:prstGeom>
            <a:solidFill>
              <a:srgbClr val="E2231A">
                <a:alpha val="90196"/>
              </a:srgbClr>
            </a:solidFill>
          </p:spPr>
          <p:txBody>
            <a:bodyPr/>
            <a:lstStyle/>
            <a:p/>
          </p:txBody>
        </p:sp>
        <p:sp>
          <p:nvSpPr>
            <p:cNvPr id="28" name="rc28"/>
            <p:cNvSpPr/>
            <p:nvPr/>
          </p:nvSpPr>
          <p:spPr>
            <a:xfrm>
              <a:off x="1829360" y="3799108"/>
              <a:ext cx="239888" cy="412900"/>
            </a:xfrm>
            <a:prstGeom prst="rect">
              <a:avLst/>
            </a:prstGeom>
            <a:solidFill>
              <a:srgbClr val="E2231A">
                <a:alpha val="90196"/>
              </a:srgbClr>
            </a:solidFill>
          </p:spPr>
          <p:txBody>
            <a:bodyPr/>
            <a:lstStyle/>
            <a:p/>
          </p:txBody>
        </p:sp>
        <p:sp>
          <p:nvSpPr>
            <p:cNvPr id="29" name="rc29"/>
            <p:cNvSpPr/>
            <p:nvPr/>
          </p:nvSpPr>
          <p:spPr>
            <a:xfrm>
              <a:off x="2095903" y="3912310"/>
              <a:ext cx="239888" cy="299698"/>
            </a:xfrm>
            <a:prstGeom prst="rect">
              <a:avLst/>
            </a:prstGeom>
            <a:solidFill>
              <a:srgbClr val="E2231A">
                <a:alpha val="90196"/>
              </a:srgbClr>
            </a:solidFill>
          </p:spPr>
          <p:txBody>
            <a:bodyPr/>
            <a:lstStyle/>
            <a:p/>
          </p:txBody>
        </p:sp>
        <p:sp>
          <p:nvSpPr>
            <p:cNvPr id="30" name="rc30"/>
            <p:cNvSpPr/>
            <p:nvPr/>
          </p:nvSpPr>
          <p:spPr>
            <a:xfrm>
              <a:off x="2362446" y="4027036"/>
              <a:ext cx="239888" cy="184972"/>
            </a:xfrm>
            <a:prstGeom prst="rect">
              <a:avLst/>
            </a:prstGeom>
            <a:solidFill>
              <a:srgbClr val="E2231A">
                <a:alpha val="90196"/>
              </a:srgbClr>
            </a:solidFill>
          </p:spPr>
          <p:txBody>
            <a:bodyPr/>
            <a:lstStyle/>
            <a:p/>
          </p:txBody>
        </p:sp>
        <p:sp>
          <p:nvSpPr>
            <p:cNvPr id="31" name="rc31"/>
            <p:cNvSpPr/>
            <p:nvPr/>
          </p:nvSpPr>
          <p:spPr>
            <a:xfrm>
              <a:off x="2628989" y="4026725"/>
              <a:ext cx="239888" cy="185284"/>
            </a:xfrm>
            <a:prstGeom prst="rect">
              <a:avLst/>
            </a:prstGeom>
            <a:solidFill>
              <a:srgbClr val="E2231A">
                <a:alpha val="90196"/>
              </a:srgbClr>
            </a:solidFill>
          </p:spPr>
          <p:txBody>
            <a:bodyPr/>
            <a:lstStyle/>
            <a:p/>
          </p:txBody>
        </p:sp>
        <p:sp>
          <p:nvSpPr>
            <p:cNvPr id="32" name="rc32"/>
            <p:cNvSpPr/>
            <p:nvPr/>
          </p:nvSpPr>
          <p:spPr>
            <a:xfrm>
              <a:off x="2895532" y="4021657"/>
              <a:ext cx="239888" cy="190351"/>
            </a:xfrm>
            <a:prstGeom prst="rect">
              <a:avLst/>
            </a:prstGeom>
            <a:solidFill>
              <a:srgbClr val="E2231A">
                <a:alpha val="90196"/>
              </a:srgbClr>
            </a:solidFill>
          </p:spPr>
          <p:txBody>
            <a:bodyPr/>
            <a:lstStyle/>
            <a:p/>
          </p:txBody>
        </p:sp>
        <p:sp>
          <p:nvSpPr>
            <p:cNvPr id="33" name="rc33"/>
            <p:cNvSpPr/>
            <p:nvPr/>
          </p:nvSpPr>
          <p:spPr>
            <a:xfrm>
              <a:off x="3162075" y="4021211"/>
              <a:ext cx="239888" cy="190798"/>
            </a:xfrm>
            <a:prstGeom prst="rect">
              <a:avLst/>
            </a:prstGeom>
            <a:solidFill>
              <a:srgbClr val="E2231A">
                <a:alpha val="90196"/>
              </a:srgbClr>
            </a:solidFill>
          </p:spPr>
          <p:txBody>
            <a:bodyPr/>
            <a:lstStyle/>
            <a:p/>
          </p:txBody>
        </p:sp>
        <p:sp>
          <p:nvSpPr>
            <p:cNvPr id="34" name="rc34"/>
            <p:cNvSpPr/>
            <p:nvPr/>
          </p:nvSpPr>
          <p:spPr>
            <a:xfrm>
              <a:off x="3428618" y="3968084"/>
              <a:ext cx="239888" cy="243925"/>
            </a:xfrm>
            <a:prstGeom prst="rect">
              <a:avLst/>
            </a:prstGeom>
            <a:solidFill>
              <a:srgbClr val="E2231A">
                <a:alpha val="90196"/>
              </a:srgbClr>
            </a:solidFill>
          </p:spPr>
          <p:txBody>
            <a:bodyPr/>
            <a:lstStyle/>
            <a:p/>
          </p:txBody>
        </p:sp>
        <p:sp>
          <p:nvSpPr>
            <p:cNvPr id="35" name="rc35"/>
            <p:cNvSpPr/>
            <p:nvPr/>
          </p:nvSpPr>
          <p:spPr>
            <a:xfrm>
              <a:off x="3695161" y="3940054"/>
              <a:ext cx="239888" cy="271954"/>
            </a:xfrm>
            <a:prstGeom prst="rect">
              <a:avLst/>
            </a:prstGeom>
            <a:solidFill>
              <a:srgbClr val="E2231A">
                <a:alpha val="90196"/>
              </a:srgbClr>
            </a:solidFill>
          </p:spPr>
          <p:txBody>
            <a:bodyPr/>
            <a:lstStyle/>
            <a:p/>
          </p:txBody>
        </p:sp>
        <p:sp>
          <p:nvSpPr>
            <p:cNvPr id="36" name="rc36"/>
            <p:cNvSpPr/>
            <p:nvPr/>
          </p:nvSpPr>
          <p:spPr>
            <a:xfrm>
              <a:off x="3961705" y="3888995"/>
              <a:ext cx="239888" cy="323014"/>
            </a:xfrm>
            <a:prstGeom prst="rect">
              <a:avLst/>
            </a:prstGeom>
            <a:solidFill>
              <a:srgbClr val="E2231A">
                <a:alpha val="90196"/>
              </a:srgbClr>
            </a:solidFill>
          </p:spPr>
          <p:txBody>
            <a:bodyPr/>
            <a:lstStyle/>
            <a:p/>
          </p:txBody>
        </p:sp>
        <p:sp>
          <p:nvSpPr>
            <p:cNvPr id="37" name="rc37"/>
            <p:cNvSpPr/>
            <p:nvPr/>
          </p:nvSpPr>
          <p:spPr>
            <a:xfrm>
              <a:off x="4228248" y="3864569"/>
              <a:ext cx="239888" cy="347439"/>
            </a:xfrm>
            <a:prstGeom prst="rect">
              <a:avLst/>
            </a:prstGeom>
            <a:solidFill>
              <a:srgbClr val="E2231A">
                <a:alpha val="90196"/>
              </a:srgbClr>
            </a:solidFill>
          </p:spPr>
          <p:txBody>
            <a:bodyPr/>
            <a:lstStyle/>
            <a:p/>
          </p:txBody>
        </p:sp>
        <p:sp>
          <p:nvSpPr>
            <p:cNvPr id="38" name="rc38"/>
            <p:cNvSpPr/>
            <p:nvPr/>
          </p:nvSpPr>
          <p:spPr>
            <a:xfrm>
              <a:off x="4494791" y="3819288"/>
              <a:ext cx="239888" cy="392721"/>
            </a:xfrm>
            <a:prstGeom prst="rect">
              <a:avLst/>
            </a:prstGeom>
            <a:solidFill>
              <a:srgbClr val="E2231A">
                <a:alpha val="90196"/>
              </a:srgbClr>
            </a:solidFill>
          </p:spPr>
          <p:txBody>
            <a:bodyPr/>
            <a:lstStyle/>
            <a:p/>
          </p:txBody>
        </p:sp>
        <p:sp>
          <p:nvSpPr>
            <p:cNvPr id="39" name="rc39"/>
            <p:cNvSpPr/>
            <p:nvPr/>
          </p:nvSpPr>
          <p:spPr>
            <a:xfrm>
              <a:off x="4761334" y="3797864"/>
              <a:ext cx="239888" cy="414145"/>
            </a:xfrm>
            <a:prstGeom prst="rect">
              <a:avLst/>
            </a:prstGeom>
            <a:solidFill>
              <a:srgbClr val="E2231A">
                <a:alpha val="90196"/>
              </a:srgbClr>
            </a:solidFill>
          </p:spPr>
          <p:txBody>
            <a:bodyPr/>
            <a:lstStyle/>
            <a:p/>
          </p:txBody>
        </p:sp>
        <p:sp>
          <p:nvSpPr>
            <p:cNvPr id="40" name="rc40"/>
            <p:cNvSpPr/>
            <p:nvPr/>
          </p:nvSpPr>
          <p:spPr>
            <a:xfrm>
              <a:off x="5027877" y="3763543"/>
              <a:ext cx="239888" cy="448466"/>
            </a:xfrm>
            <a:prstGeom prst="rect">
              <a:avLst/>
            </a:prstGeom>
            <a:solidFill>
              <a:srgbClr val="E2231A">
                <a:alpha val="90196"/>
              </a:srgbClr>
            </a:solidFill>
          </p:spPr>
          <p:txBody>
            <a:bodyPr/>
            <a:lstStyle/>
            <a:p/>
          </p:txBody>
        </p:sp>
        <p:sp>
          <p:nvSpPr>
            <p:cNvPr id="41" name="rc41"/>
            <p:cNvSpPr/>
            <p:nvPr/>
          </p:nvSpPr>
          <p:spPr>
            <a:xfrm>
              <a:off x="5294420" y="3742493"/>
              <a:ext cx="239888" cy="469516"/>
            </a:xfrm>
            <a:prstGeom prst="rect">
              <a:avLst/>
            </a:prstGeom>
            <a:solidFill>
              <a:srgbClr val="E2231A">
                <a:alpha val="90196"/>
              </a:srgbClr>
            </a:solidFill>
          </p:spPr>
          <p:txBody>
            <a:bodyPr/>
            <a:lstStyle/>
            <a:p/>
          </p:txBody>
        </p:sp>
        <p:sp>
          <p:nvSpPr>
            <p:cNvPr id="42" name="rc42"/>
            <p:cNvSpPr/>
            <p:nvPr/>
          </p:nvSpPr>
          <p:spPr>
            <a:xfrm>
              <a:off x="5560963" y="3760447"/>
              <a:ext cx="239888" cy="451561"/>
            </a:xfrm>
            <a:prstGeom prst="rect">
              <a:avLst/>
            </a:prstGeom>
            <a:solidFill>
              <a:srgbClr val="E2231A">
                <a:alpha val="90196"/>
              </a:srgbClr>
            </a:solidFill>
          </p:spPr>
          <p:txBody>
            <a:bodyPr/>
            <a:lstStyle/>
            <a:p/>
          </p:txBody>
        </p:sp>
        <p:sp>
          <p:nvSpPr>
            <p:cNvPr id="43" name="rc43"/>
            <p:cNvSpPr/>
            <p:nvPr/>
          </p:nvSpPr>
          <p:spPr>
            <a:xfrm>
              <a:off x="5827506" y="3801192"/>
              <a:ext cx="239888" cy="410816"/>
            </a:xfrm>
            <a:prstGeom prst="rect">
              <a:avLst/>
            </a:prstGeom>
            <a:solidFill>
              <a:srgbClr val="E2231A">
                <a:alpha val="90196"/>
              </a:srgbClr>
            </a:solidFill>
          </p:spPr>
          <p:txBody>
            <a:bodyPr/>
            <a:lstStyle/>
            <a:p/>
          </p:txBody>
        </p:sp>
        <p:sp>
          <p:nvSpPr>
            <p:cNvPr id="44" name="rc44"/>
            <p:cNvSpPr/>
            <p:nvPr/>
          </p:nvSpPr>
          <p:spPr>
            <a:xfrm>
              <a:off x="6094049" y="3840064"/>
              <a:ext cx="239888" cy="371945"/>
            </a:xfrm>
            <a:prstGeom prst="rect">
              <a:avLst/>
            </a:prstGeom>
            <a:solidFill>
              <a:srgbClr val="E2231A">
                <a:alpha val="90196"/>
              </a:srgbClr>
            </a:solidFill>
          </p:spPr>
          <p:txBody>
            <a:bodyPr/>
            <a:lstStyle/>
            <a:p/>
          </p:txBody>
        </p:sp>
        <p:sp>
          <p:nvSpPr>
            <p:cNvPr id="45" name="rc45"/>
            <p:cNvSpPr/>
            <p:nvPr/>
          </p:nvSpPr>
          <p:spPr>
            <a:xfrm>
              <a:off x="6360593" y="3880467"/>
              <a:ext cx="239888" cy="331542"/>
            </a:xfrm>
            <a:prstGeom prst="rect">
              <a:avLst/>
            </a:prstGeom>
            <a:solidFill>
              <a:srgbClr val="E2231A">
                <a:alpha val="90196"/>
              </a:srgbClr>
            </a:solidFill>
          </p:spPr>
          <p:txBody>
            <a:bodyPr/>
            <a:lstStyle/>
            <a:p/>
          </p:txBody>
        </p:sp>
        <p:sp>
          <p:nvSpPr>
            <p:cNvPr id="46" name="rc46"/>
            <p:cNvSpPr/>
            <p:nvPr/>
          </p:nvSpPr>
          <p:spPr>
            <a:xfrm>
              <a:off x="6627136" y="3822600"/>
              <a:ext cx="239888" cy="389408"/>
            </a:xfrm>
            <a:prstGeom prst="rect">
              <a:avLst/>
            </a:prstGeom>
            <a:solidFill>
              <a:srgbClr val="E2231A">
                <a:alpha val="90196"/>
              </a:srgbClr>
            </a:solidFill>
          </p:spPr>
          <p:txBody>
            <a:bodyPr/>
            <a:lstStyle/>
            <a:p/>
          </p:txBody>
        </p:sp>
        <p:sp>
          <p:nvSpPr>
            <p:cNvPr id="47" name="rc47"/>
            <p:cNvSpPr/>
            <p:nvPr/>
          </p:nvSpPr>
          <p:spPr>
            <a:xfrm>
              <a:off x="6893679" y="3574296"/>
              <a:ext cx="239888" cy="637713"/>
            </a:xfrm>
            <a:prstGeom prst="rect">
              <a:avLst/>
            </a:prstGeom>
            <a:solidFill>
              <a:srgbClr val="E2231A">
                <a:alpha val="90196"/>
              </a:srgbClr>
            </a:solidFill>
          </p:spPr>
          <p:txBody>
            <a:bodyPr/>
            <a:lstStyle/>
            <a:p/>
          </p:txBody>
        </p:sp>
        <p:sp>
          <p:nvSpPr>
            <p:cNvPr id="48" name="rc48"/>
            <p:cNvSpPr/>
            <p:nvPr/>
          </p:nvSpPr>
          <p:spPr>
            <a:xfrm>
              <a:off x="7160222" y="3784933"/>
              <a:ext cx="239888" cy="427076"/>
            </a:xfrm>
            <a:prstGeom prst="rect">
              <a:avLst/>
            </a:prstGeom>
            <a:solidFill>
              <a:srgbClr val="E2231A">
                <a:alpha val="90196"/>
              </a:srgbClr>
            </a:solidFill>
          </p:spPr>
          <p:txBody>
            <a:bodyPr/>
            <a:lstStyle/>
            <a:p/>
          </p:txBody>
        </p:sp>
        <p:sp>
          <p:nvSpPr>
            <p:cNvPr id="49" name="rc49"/>
            <p:cNvSpPr/>
            <p:nvPr/>
          </p:nvSpPr>
          <p:spPr>
            <a:xfrm>
              <a:off x="7426765" y="3871897"/>
              <a:ext cx="239888" cy="340112"/>
            </a:xfrm>
            <a:prstGeom prst="rect">
              <a:avLst/>
            </a:prstGeom>
            <a:solidFill>
              <a:srgbClr val="E2231A">
                <a:alpha val="90196"/>
              </a:srgbClr>
            </a:solidFill>
          </p:spPr>
          <p:txBody>
            <a:bodyPr/>
            <a:lstStyle/>
            <a:p/>
          </p:txBody>
        </p:sp>
        <p:sp>
          <p:nvSpPr>
            <p:cNvPr id="50" name="rc50"/>
            <p:cNvSpPr/>
            <p:nvPr/>
          </p:nvSpPr>
          <p:spPr>
            <a:xfrm>
              <a:off x="7693308" y="3853565"/>
              <a:ext cx="239888" cy="358444"/>
            </a:xfrm>
            <a:prstGeom prst="rect">
              <a:avLst/>
            </a:prstGeom>
            <a:solidFill>
              <a:srgbClr val="E2231A">
                <a:alpha val="90196"/>
              </a:srgbClr>
            </a:solidFill>
          </p:spPr>
          <p:txBody>
            <a:bodyPr/>
            <a:lstStyle/>
            <a:p/>
          </p:txBody>
        </p:sp>
        <p:sp>
          <p:nvSpPr>
            <p:cNvPr id="51" name="rc51"/>
            <p:cNvSpPr/>
            <p:nvPr/>
          </p:nvSpPr>
          <p:spPr>
            <a:xfrm>
              <a:off x="7959851" y="3708742"/>
              <a:ext cx="239888" cy="503267"/>
            </a:xfrm>
            <a:prstGeom prst="rect">
              <a:avLst/>
            </a:prstGeom>
            <a:solidFill>
              <a:srgbClr val="E2231A">
                <a:alpha val="90196"/>
              </a:srgbClr>
            </a:solidFill>
          </p:spPr>
          <p:txBody>
            <a:bodyPr/>
            <a:lstStyle/>
            <a:p/>
          </p:txBody>
        </p:sp>
        <p:sp>
          <p:nvSpPr>
            <p:cNvPr id="52" name="rc52"/>
            <p:cNvSpPr/>
            <p:nvPr/>
          </p:nvSpPr>
          <p:spPr>
            <a:xfrm>
              <a:off x="3695161" y="2305371"/>
              <a:ext cx="239888" cy="1634682"/>
            </a:xfrm>
            <a:prstGeom prst="rect">
              <a:avLst/>
            </a:prstGeom>
            <a:solidFill>
              <a:srgbClr val="B3B3B3">
                <a:alpha val="90196"/>
              </a:srgbClr>
            </a:solidFill>
          </p:spPr>
          <p:txBody>
            <a:bodyPr/>
            <a:lstStyle/>
            <a:p/>
          </p:txBody>
        </p:sp>
        <p:sp>
          <p:nvSpPr>
            <p:cNvPr id="53" name="rc53"/>
            <p:cNvSpPr/>
            <p:nvPr/>
          </p:nvSpPr>
          <p:spPr>
            <a:xfrm>
              <a:off x="3961705" y="2063743"/>
              <a:ext cx="239888" cy="1825251"/>
            </a:xfrm>
            <a:prstGeom prst="rect">
              <a:avLst/>
            </a:prstGeom>
            <a:solidFill>
              <a:srgbClr val="B3B3B3">
                <a:alpha val="90196"/>
              </a:srgbClr>
            </a:solidFill>
          </p:spPr>
          <p:txBody>
            <a:bodyPr/>
            <a:lstStyle/>
            <a:p/>
          </p:txBody>
        </p:sp>
        <p:sp>
          <p:nvSpPr>
            <p:cNvPr id="54" name="rc54"/>
            <p:cNvSpPr/>
            <p:nvPr/>
          </p:nvSpPr>
          <p:spPr>
            <a:xfrm>
              <a:off x="4228248" y="2654763"/>
              <a:ext cx="239888" cy="1209805"/>
            </a:xfrm>
            <a:prstGeom prst="rect">
              <a:avLst/>
            </a:prstGeom>
            <a:solidFill>
              <a:srgbClr val="B3B3B3">
                <a:alpha val="90196"/>
              </a:srgbClr>
            </a:solidFill>
          </p:spPr>
          <p:txBody>
            <a:bodyPr/>
            <a:lstStyle/>
            <a:p/>
          </p:txBody>
        </p:sp>
        <p:sp>
          <p:nvSpPr>
            <p:cNvPr id="55" name="rc55"/>
            <p:cNvSpPr/>
            <p:nvPr/>
          </p:nvSpPr>
          <p:spPr>
            <a:xfrm>
              <a:off x="4494791" y="2785988"/>
              <a:ext cx="239888" cy="1033299"/>
            </a:xfrm>
            <a:prstGeom prst="rect">
              <a:avLst/>
            </a:prstGeom>
            <a:solidFill>
              <a:srgbClr val="B3B3B3">
                <a:alpha val="90196"/>
              </a:srgbClr>
            </a:solidFill>
          </p:spPr>
          <p:txBody>
            <a:bodyPr/>
            <a:lstStyle/>
            <a:p/>
          </p:txBody>
        </p:sp>
        <p:sp>
          <p:nvSpPr>
            <p:cNvPr id="56" name="rc56"/>
            <p:cNvSpPr/>
            <p:nvPr/>
          </p:nvSpPr>
          <p:spPr>
            <a:xfrm>
              <a:off x="4761334" y="3078808"/>
              <a:ext cx="239888" cy="719055"/>
            </a:xfrm>
            <a:prstGeom prst="rect">
              <a:avLst/>
            </a:prstGeom>
            <a:solidFill>
              <a:srgbClr val="B3B3B3">
                <a:alpha val="90196"/>
              </a:srgbClr>
            </a:solidFill>
          </p:spPr>
          <p:txBody>
            <a:bodyPr/>
            <a:lstStyle/>
            <a:p/>
          </p:txBody>
        </p:sp>
        <p:sp>
          <p:nvSpPr>
            <p:cNvPr id="57" name="rc57"/>
            <p:cNvSpPr/>
            <p:nvPr/>
          </p:nvSpPr>
          <p:spPr>
            <a:xfrm>
              <a:off x="5027877" y="3085897"/>
              <a:ext cx="239888" cy="677645"/>
            </a:xfrm>
            <a:prstGeom prst="rect">
              <a:avLst/>
            </a:prstGeom>
            <a:solidFill>
              <a:srgbClr val="B3B3B3">
                <a:alpha val="90196"/>
              </a:srgbClr>
            </a:solidFill>
          </p:spPr>
          <p:txBody>
            <a:bodyPr/>
            <a:lstStyle/>
            <a:p/>
          </p:txBody>
        </p:sp>
        <p:sp>
          <p:nvSpPr>
            <p:cNvPr id="58" name="rc58"/>
            <p:cNvSpPr/>
            <p:nvPr/>
          </p:nvSpPr>
          <p:spPr>
            <a:xfrm>
              <a:off x="5294420" y="3172569"/>
              <a:ext cx="239888" cy="569923"/>
            </a:xfrm>
            <a:prstGeom prst="rect">
              <a:avLst/>
            </a:prstGeom>
            <a:solidFill>
              <a:srgbClr val="B3B3B3">
                <a:alpha val="90196"/>
              </a:srgbClr>
            </a:solidFill>
          </p:spPr>
          <p:txBody>
            <a:bodyPr/>
            <a:lstStyle/>
            <a:p/>
          </p:txBody>
        </p:sp>
        <p:sp>
          <p:nvSpPr>
            <p:cNvPr id="59" name="rc59"/>
            <p:cNvSpPr/>
            <p:nvPr/>
          </p:nvSpPr>
          <p:spPr>
            <a:xfrm>
              <a:off x="5560963" y="3318244"/>
              <a:ext cx="239888" cy="442203"/>
            </a:xfrm>
            <a:prstGeom prst="rect">
              <a:avLst/>
            </a:prstGeom>
            <a:solidFill>
              <a:srgbClr val="B3B3B3">
                <a:alpha val="90196"/>
              </a:srgbClr>
            </a:solidFill>
          </p:spPr>
          <p:txBody>
            <a:bodyPr/>
            <a:lstStyle/>
            <a:p/>
          </p:txBody>
        </p:sp>
        <p:sp>
          <p:nvSpPr>
            <p:cNvPr id="60" name="rc60"/>
            <p:cNvSpPr/>
            <p:nvPr/>
          </p:nvSpPr>
          <p:spPr>
            <a:xfrm>
              <a:off x="5827506" y="3383805"/>
              <a:ext cx="239888" cy="417387"/>
            </a:xfrm>
            <a:prstGeom prst="rect">
              <a:avLst/>
            </a:prstGeom>
            <a:solidFill>
              <a:srgbClr val="B3B3B3">
                <a:alpha val="90196"/>
              </a:srgbClr>
            </a:solidFill>
          </p:spPr>
          <p:txBody>
            <a:bodyPr/>
            <a:lstStyle/>
            <a:p/>
          </p:txBody>
        </p:sp>
        <p:sp>
          <p:nvSpPr>
            <p:cNvPr id="61" name="rc61"/>
            <p:cNvSpPr/>
            <p:nvPr/>
          </p:nvSpPr>
          <p:spPr>
            <a:xfrm>
              <a:off x="6094049" y="3408078"/>
              <a:ext cx="239888" cy="431985"/>
            </a:xfrm>
            <a:prstGeom prst="rect">
              <a:avLst/>
            </a:prstGeom>
            <a:solidFill>
              <a:srgbClr val="B3B3B3">
                <a:alpha val="90196"/>
              </a:srgbClr>
            </a:solidFill>
          </p:spPr>
          <p:txBody>
            <a:bodyPr/>
            <a:lstStyle/>
            <a:p/>
          </p:txBody>
        </p:sp>
        <p:sp>
          <p:nvSpPr>
            <p:cNvPr id="62" name="rc62"/>
            <p:cNvSpPr/>
            <p:nvPr/>
          </p:nvSpPr>
          <p:spPr>
            <a:xfrm>
              <a:off x="6360593" y="3458776"/>
              <a:ext cx="239888" cy="421690"/>
            </a:xfrm>
            <a:prstGeom prst="rect">
              <a:avLst/>
            </a:prstGeom>
            <a:solidFill>
              <a:srgbClr val="B3B3B3">
                <a:alpha val="90196"/>
              </a:srgbClr>
            </a:solidFill>
          </p:spPr>
          <p:txBody>
            <a:bodyPr/>
            <a:lstStyle/>
            <a:p/>
          </p:txBody>
        </p:sp>
        <p:sp>
          <p:nvSpPr>
            <p:cNvPr id="63" name="rc63"/>
            <p:cNvSpPr/>
            <p:nvPr/>
          </p:nvSpPr>
          <p:spPr>
            <a:xfrm>
              <a:off x="6627136" y="3489941"/>
              <a:ext cx="239888" cy="332659"/>
            </a:xfrm>
            <a:prstGeom prst="rect">
              <a:avLst/>
            </a:prstGeom>
            <a:solidFill>
              <a:srgbClr val="B3B3B3">
                <a:alpha val="90196"/>
              </a:srgbClr>
            </a:solidFill>
          </p:spPr>
          <p:txBody>
            <a:bodyPr/>
            <a:lstStyle/>
            <a:p/>
          </p:txBody>
        </p:sp>
        <p:sp>
          <p:nvSpPr>
            <p:cNvPr id="64" name="rc64"/>
            <p:cNvSpPr/>
            <p:nvPr/>
          </p:nvSpPr>
          <p:spPr>
            <a:xfrm>
              <a:off x="6893679" y="3223950"/>
              <a:ext cx="239888" cy="350346"/>
            </a:xfrm>
            <a:prstGeom prst="rect">
              <a:avLst/>
            </a:prstGeom>
            <a:solidFill>
              <a:srgbClr val="B3B3B3">
                <a:alpha val="90196"/>
              </a:srgbClr>
            </a:solidFill>
          </p:spPr>
          <p:txBody>
            <a:bodyPr/>
            <a:lstStyle/>
            <a:p/>
          </p:txBody>
        </p:sp>
        <p:sp>
          <p:nvSpPr>
            <p:cNvPr id="65" name="rc65"/>
            <p:cNvSpPr/>
            <p:nvPr/>
          </p:nvSpPr>
          <p:spPr>
            <a:xfrm>
              <a:off x="7160222" y="3494892"/>
              <a:ext cx="239888" cy="290041"/>
            </a:xfrm>
            <a:prstGeom prst="rect">
              <a:avLst/>
            </a:prstGeom>
            <a:solidFill>
              <a:srgbClr val="B3B3B3">
                <a:alpha val="90196"/>
              </a:srgbClr>
            </a:solidFill>
          </p:spPr>
          <p:txBody>
            <a:bodyPr/>
            <a:lstStyle/>
            <a:p/>
          </p:txBody>
        </p:sp>
        <p:sp>
          <p:nvSpPr>
            <p:cNvPr id="66" name="rc66"/>
            <p:cNvSpPr/>
            <p:nvPr/>
          </p:nvSpPr>
          <p:spPr>
            <a:xfrm>
              <a:off x="7426765" y="3655174"/>
              <a:ext cx="239888" cy="216723"/>
            </a:xfrm>
            <a:prstGeom prst="rect">
              <a:avLst/>
            </a:prstGeom>
            <a:solidFill>
              <a:srgbClr val="B3B3B3">
                <a:alpha val="90196"/>
              </a:srgbClr>
            </a:solidFill>
          </p:spPr>
          <p:txBody>
            <a:bodyPr/>
            <a:lstStyle/>
            <a:p/>
          </p:txBody>
        </p:sp>
        <p:sp>
          <p:nvSpPr>
            <p:cNvPr id="67" name="rc67"/>
            <p:cNvSpPr/>
            <p:nvPr/>
          </p:nvSpPr>
          <p:spPr>
            <a:xfrm>
              <a:off x="7693308" y="3702476"/>
              <a:ext cx="239888" cy="151089"/>
            </a:xfrm>
            <a:prstGeom prst="rect">
              <a:avLst/>
            </a:prstGeom>
            <a:solidFill>
              <a:srgbClr val="B3B3B3">
                <a:alpha val="90196"/>
              </a:srgbClr>
            </a:solidFill>
          </p:spPr>
          <p:txBody>
            <a:bodyPr/>
            <a:lstStyle/>
            <a:p/>
          </p:txBody>
        </p:sp>
        <p:sp>
          <p:nvSpPr>
            <p:cNvPr id="68" name="rc68"/>
            <p:cNvSpPr/>
            <p:nvPr/>
          </p:nvSpPr>
          <p:spPr>
            <a:xfrm>
              <a:off x="7959851" y="3629522"/>
              <a:ext cx="239888" cy="79219"/>
            </a:xfrm>
            <a:prstGeom prst="rect">
              <a:avLst/>
            </a:prstGeom>
            <a:solidFill>
              <a:srgbClr val="B3B3B3">
                <a:alpha val="90196"/>
              </a:srgbClr>
            </a:solidFill>
          </p:spPr>
          <p:txBody>
            <a:bodyPr/>
            <a:lstStyle/>
            <a:p/>
          </p:txBody>
        </p:sp>
        <p:sp>
          <p:nvSpPr>
            <p:cNvPr id="69" name="pl69"/>
            <p:cNvSpPr/>
            <p:nvPr/>
          </p:nvSpPr>
          <p:spPr>
            <a:xfrm>
              <a:off x="1416218" y="2235604"/>
              <a:ext cx="6663577" cy="601514"/>
            </a:xfrm>
            <a:custGeom>
              <a:avLst/>
              <a:pathLst>
                <a:path w="6663577" h="601514">
                  <a:moveTo>
                    <a:pt x="0" y="300757"/>
                  </a:moveTo>
                  <a:lnTo>
                    <a:pt x="266543" y="236309"/>
                  </a:lnTo>
                  <a:lnTo>
                    <a:pt x="533086" y="214826"/>
                  </a:lnTo>
                  <a:lnTo>
                    <a:pt x="799629" y="107413"/>
                  </a:lnTo>
                  <a:lnTo>
                    <a:pt x="1066172" y="0"/>
                  </a:lnTo>
                  <a:lnTo>
                    <a:pt x="1332715" y="0"/>
                  </a:lnTo>
                  <a:lnTo>
                    <a:pt x="1599258" y="0"/>
                  </a:lnTo>
                  <a:lnTo>
                    <a:pt x="1865801" y="0"/>
                  </a:lnTo>
                  <a:lnTo>
                    <a:pt x="2132344" y="42965"/>
                  </a:lnTo>
                  <a:lnTo>
                    <a:pt x="2398888" y="64447"/>
                  </a:lnTo>
                  <a:lnTo>
                    <a:pt x="2665431" y="107413"/>
                  </a:lnTo>
                  <a:lnTo>
                    <a:pt x="2931974" y="128895"/>
                  </a:lnTo>
                  <a:lnTo>
                    <a:pt x="3198517" y="171861"/>
                  </a:lnTo>
                  <a:lnTo>
                    <a:pt x="3465060" y="193343"/>
                  </a:lnTo>
                  <a:lnTo>
                    <a:pt x="3731603" y="236309"/>
                  </a:lnTo>
                  <a:lnTo>
                    <a:pt x="3998146" y="257791"/>
                  </a:lnTo>
                  <a:lnTo>
                    <a:pt x="4264689" y="257791"/>
                  </a:lnTo>
                  <a:lnTo>
                    <a:pt x="4531233" y="236309"/>
                  </a:lnTo>
                  <a:lnTo>
                    <a:pt x="4797776" y="214826"/>
                  </a:lnTo>
                  <a:lnTo>
                    <a:pt x="5064319" y="193343"/>
                  </a:lnTo>
                  <a:lnTo>
                    <a:pt x="5330862" y="279274"/>
                  </a:lnTo>
                  <a:lnTo>
                    <a:pt x="5597405" y="601514"/>
                  </a:lnTo>
                  <a:lnTo>
                    <a:pt x="5863948" y="343722"/>
                  </a:lnTo>
                  <a:lnTo>
                    <a:pt x="6130491" y="236309"/>
                  </a:lnTo>
                  <a:lnTo>
                    <a:pt x="6397034" y="257791"/>
                  </a:lnTo>
                  <a:lnTo>
                    <a:pt x="6663577" y="429653"/>
                  </a:lnTo>
                </a:path>
              </a:pathLst>
            </a:custGeom>
            <a:ln w="27101" cap="flat">
              <a:solidFill>
                <a:srgbClr val="3283FE">
                  <a:alpha val="100000"/>
                </a:srgbClr>
              </a:solidFill>
              <a:prstDash val="solid"/>
              <a:round/>
            </a:ln>
          </p:spPr>
          <p:txBody>
            <a:bodyPr/>
            <a:lstStyle/>
            <a:p/>
          </p:txBody>
        </p:sp>
        <p:sp>
          <p:nvSpPr>
            <p:cNvPr id="70" name="pl70"/>
            <p:cNvSpPr/>
            <p:nvPr/>
          </p:nvSpPr>
          <p:spPr>
            <a:xfrm>
              <a:off x="3815106" y="2686740"/>
              <a:ext cx="4264689" cy="1310442"/>
            </a:xfrm>
            <a:custGeom>
              <a:avLst/>
              <a:pathLst>
                <a:path w="4264689" h="1310442">
                  <a:moveTo>
                    <a:pt x="0" y="1117098"/>
                  </a:moveTo>
                  <a:lnTo>
                    <a:pt x="266543" y="1310442"/>
                  </a:lnTo>
                  <a:lnTo>
                    <a:pt x="533086" y="751893"/>
                  </a:lnTo>
                  <a:lnTo>
                    <a:pt x="799629" y="622997"/>
                  </a:lnTo>
                  <a:lnTo>
                    <a:pt x="1066172" y="365205"/>
                  </a:lnTo>
                  <a:lnTo>
                    <a:pt x="1332715" y="365205"/>
                  </a:lnTo>
                  <a:lnTo>
                    <a:pt x="1599258" y="300757"/>
                  </a:lnTo>
                  <a:lnTo>
                    <a:pt x="1865801" y="193343"/>
                  </a:lnTo>
                  <a:lnTo>
                    <a:pt x="2132344" y="150378"/>
                  </a:lnTo>
                  <a:lnTo>
                    <a:pt x="2398888" y="128895"/>
                  </a:lnTo>
                  <a:lnTo>
                    <a:pt x="2665431" y="85930"/>
                  </a:lnTo>
                  <a:lnTo>
                    <a:pt x="2931974" y="64447"/>
                  </a:lnTo>
                  <a:lnTo>
                    <a:pt x="3198517" y="343722"/>
                  </a:lnTo>
                  <a:lnTo>
                    <a:pt x="3465060" y="150378"/>
                  </a:lnTo>
                  <a:lnTo>
                    <a:pt x="3731603" y="42965"/>
                  </a:lnTo>
                  <a:lnTo>
                    <a:pt x="3998146" y="0"/>
                  </a:lnTo>
                  <a:lnTo>
                    <a:pt x="4264689" y="85930"/>
                  </a:lnTo>
                </a:path>
              </a:pathLst>
            </a:custGeom>
            <a:ln w="27101" cap="flat">
              <a:solidFill>
                <a:srgbClr val="FFA500">
                  <a:alpha val="100000"/>
                </a:srgbClr>
              </a:solidFill>
              <a:prstDash val="solid"/>
              <a:round/>
            </a:ln>
          </p:spPr>
          <p:txBody>
            <a:bodyPr/>
            <a:lstStyle/>
            <a:p/>
          </p:txBody>
        </p:sp>
        <p:sp>
          <p:nvSpPr>
            <p:cNvPr id="71" name="tx71"/>
            <p:cNvSpPr/>
            <p:nvPr/>
          </p:nvSpPr>
          <p:spPr>
            <a:xfrm>
              <a:off x="1345880" y="235338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78</a:t>
              </a:r>
            </a:p>
          </p:txBody>
        </p:sp>
        <p:sp>
          <p:nvSpPr>
            <p:cNvPr id="72" name="tx72"/>
            <p:cNvSpPr/>
            <p:nvPr/>
          </p:nvSpPr>
          <p:spPr>
            <a:xfrm>
              <a:off x="2678595" y="2052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92</a:t>
              </a:r>
            </a:p>
          </p:txBody>
        </p:sp>
        <p:sp>
          <p:nvSpPr>
            <p:cNvPr id="73" name="tx73"/>
            <p:cNvSpPr/>
            <p:nvPr/>
          </p:nvSpPr>
          <p:spPr>
            <a:xfrm>
              <a:off x="4011311" y="21600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87</a:t>
              </a:r>
            </a:p>
          </p:txBody>
        </p:sp>
        <p:sp>
          <p:nvSpPr>
            <p:cNvPr id="74" name="tx74"/>
            <p:cNvSpPr/>
            <p:nvPr/>
          </p:nvSpPr>
          <p:spPr>
            <a:xfrm>
              <a:off x="4011311" y="40586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10</a:t>
              </a:r>
            </a:p>
          </p:txBody>
        </p:sp>
        <p:sp>
          <p:nvSpPr>
            <p:cNvPr id="75" name="tx75"/>
            <p:cNvSpPr/>
            <p:nvPr/>
          </p:nvSpPr>
          <p:spPr>
            <a:xfrm>
              <a:off x="5344027" y="23104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80</a:t>
              </a:r>
            </a:p>
          </p:txBody>
        </p:sp>
        <p:sp>
          <p:nvSpPr>
            <p:cNvPr id="76" name="tx76"/>
            <p:cNvSpPr/>
            <p:nvPr/>
          </p:nvSpPr>
          <p:spPr>
            <a:xfrm>
              <a:off x="5344027" y="3050499"/>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57</a:t>
              </a:r>
            </a:p>
          </p:txBody>
        </p:sp>
        <p:sp>
          <p:nvSpPr>
            <p:cNvPr id="77" name="tx77"/>
            <p:cNvSpPr/>
            <p:nvPr/>
          </p:nvSpPr>
          <p:spPr>
            <a:xfrm>
              <a:off x="6410199" y="224590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83</a:t>
              </a:r>
            </a:p>
          </p:txBody>
        </p:sp>
        <p:sp>
          <p:nvSpPr>
            <p:cNvPr id="78" name="tx78"/>
            <p:cNvSpPr/>
            <p:nvPr/>
          </p:nvSpPr>
          <p:spPr>
            <a:xfrm>
              <a:off x="6410199" y="283412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67</a:t>
              </a:r>
            </a:p>
          </p:txBody>
        </p:sp>
        <p:sp>
          <p:nvSpPr>
            <p:cNvPr id="79" name="tx79"/>
            <p:cNvSpPr/>
            <p:nvPr/>
          </p:nvSpPr>
          <p:spPr>
            <a:xfrm>
              <a:off x="6676742" y="23319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79</a:t>
              </a:r>
            </a:p>
          </p:txBody>
        </p:sp>
        <p:sp>
          <p:nvSpPr>
            <p:cNvPr id="80" name="tx80"/>
            <p:cNvSpPr/>
            <p:nvPr/>
          </p:nvSpPr>
          <p:spPr>
            <a:xfrm>
              <a:off x="6676742" y="281264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68</a:t>
              </a:r>
            </a:p>
          </p:txBody>
        </p:sp>
        <p:sp>
          <p:nvSpPr>
            <p:cNvPr id="81" name="tx81"/>
            <p:cNvSpPr/>
            <p:nvPr/>
          </p:nvSpPr>
          <p:spPr>
            <a:xfrm>
              <a:off x="6943285" y="26541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64</a:t>
              </a:r>
            </a:p>
          </p:txBody>
        </p:sp>
        <p:sp>
          <p:nvSpPr>
            <p:cNvPr id="82" name="tx82"/>
            <p:cNvSpPr/>
            <p:nvPr/>
          </p:nvSpPr>
          <p:spPr>
            <a:xfrm>
              <a:off x="6943285" y="3093526"/>
              <a:ext cx="140675" cy="9084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55</a:t>
              </a:r>
            </a:p>
          </p:txBody>
        </p:sp>
        <p:sp>
          <p:nvSpPr>
            <p:cNvPr id="83" name="tx83"/>
            <p:cNvSpPr/>
            <p:nvPr/>
          </p:nvSpPr>
          <p:spPr>
            <a:xfrm>
              <a:off x="7209828" y="23963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76</a:t>
              </a:r>
            </a:p>
          </p:txBody>
        </p:sp>
        <p:sp>
          <p:nvSpPr>
            <p:cNvPr id="84" name="tx84"/>
            <p:cNvSpPr/>
            <p:nvPr/>
          </p:nvSpPr>
          <p:spPr>
            <a:xfrm>
              <a:off x="7209828" y="289857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64</a:t>
              </a:r>
            </a:p>
          </p:txBody>
        </p:sp>
        <p:sp>
          <p:nvSpPr>
            <p:cNvPr id="85" name="tx85"/>
            <p:cNvSpPr/>
            <p:nvPr/>
          </p:nvSpPr>
          <p:spPr>
            <a:xfrm>
              <a:off x="7476372" y="228893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81</a:t>
              </a:r>
            </a:p>
          </p:txBody>
        </p:sp>
        <p:sp>
          <p:nvSpPr>
            <p:cNvPr id="86" name="tx86"/>
            <p:cNvSpPr/>
            <p:nvPr/>
          </p:nvSpPr>
          <p:spPr>
            <a:xfrm>
              <a:off x="7476372" y="279116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69</a:t>
              </a:r>
            </a:p>
          </p:txBody>
        </p:sp>
        <p:sp>
          <p:nvSpPr>
            <p:cNvPr id="87" name="tx87"/>
            <p:cNvSpPr/>
            <p:nvPr/>
          </p:nvSpPr>
          <p:spPr>
            <a:xfrm>
              <a:off x="7742915" y="23104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80</a:t>
              </a:r>
            </a:p>
          </p:txBody>
        </p:sp>
        <p:sp>
          <p:nvSpPr>
            <p:cNvPr id="88" name="tx88"/>
            <p:cNvSpPr/>
            <p:nvPr/>
          </p:nvSpPr>
          <p:spPr>
            <a:xfrm>
              <a:off x="7742915" y="274974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71</a:t>
              </a:r>
            </a:p>
          </p:txBody>
        </p:sp>
        <p:sp>
          <p:nvSpPr>
            <p:cNvPr id="89" name="tx89"/>
            <p:cNvSpPr/>
            <p:nvPr/>
          </p:nvSpPr>
          <p:spPr>
            <a:xfrm>
              <a:off x="8009458" y="248382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72</a:t>
              </a:r>
            </a:p>
          </p:txBody>
        </p:sp>
        <p:sp>
          <p:nvSpPr>
            <p:cNvPr id="90" name="tx90"/>
            <p:cNvSpPr/>
            <p:nvPr/>
          </p:nvSpPr>
          <p:spPr>
            <a:xfrm>
              <a:off x="8009458" y="283412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67</a:t>
              </a:r>
            </a:p>
          </p:txBody>
        </p:sp>
        <p:sp>
          <p:nvSpPr>
            <p:cNvPr id="91" name="tx91"/>
            <p:cNvSpPr/>
            <p:nvPr/>
          </p:nvSpPr>
          <p:spPr>
            <a:xfrm>
              <a:off x="1340869" y="392357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0.5</a:t>
              </a:r>
            </a:p>
          </p:txBody>
        </p:sp>
        <p:sp>
          <p:nvSpPr>
            <p:cNvPr id="92" name="tx92"/>
            <p:cNvSpPr/>
            <p:nvPr/>
          </p:nvSpPr>
          <p:spPr>
            <a:xfrm>
              <a:off x="2673584" y="407892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a:t>
              </a:r>
            </a:p>
          </p:txBody>
        </p:sp>
        <p:sp>
          <p:nvSpPr>
            <p:cNvPr id="93" name="tx93"/>
            <p:cNvSpPr/>
            <p:nvPr/>
          </p:nvSpPr>
          <p:spPr>
            <a:xfrm>
              <a:off x="4006300" y="401000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0.3</a:t>
              </a:r>
            </a:p>
          </p:txBody>
        </p:sp>
        <p:sp>
          <p:nvSpPr>
            <p:cNvPr id="94" name="tx94"/>
            <p:cNvSpPr/>
            <p:nvPr/>
          </p:nvSpPr>
          <p:spPr>
            <a:xfrm>
              <a:off x="5339016" y="393681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0.5</a:t>
              </a:r>
            </a:p>
          </p:txBody>
        </p:sp>
        <p:sp>
          <p:nvSpPr>
            <p:cNvPr id="95" name="tx95"/>
            <p:cNvSpPr/>
            <p:nvPr/>
          </p:nvSpPr>
          <p:spPr>
            <a:xfrm>
              <a:off x="6405188" y="400574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0.3</a:t>
              </a:r>
            </a:p>
          </p:txBody>
        </p:sp>
        <p:sp>
          <p:nvSpPr>
            <p:cNvPr id="96" name="tx96"/>
            <p:cNvSpPr/>
            <p:nvPr/>
          </p:nvSpPr>
          <p:spPr>
            <a:xfrm>
              <a:off x="6671731" y="397686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a:t>
              </a:r>
            </a:p>
          </p:txBody>
        </p:sp>
        <p:sp>
          <p:nvSpPr>
            <p:cNvPr id="97" name="tx97"/>
            <p:cNvSpPr/>
            <p:nvPr/>
          </p:nvSpPr>
          <p:spPr>
            <a:xfrm>
              <a:off x="6938274" y="385271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0.6</a:t>
              </a:r>
            </a:p>
          </p:txBody>
        </p:sp>
        <p:sp>
          <p:nvSpPr>
            <p:cNvPr id="98" name="tx98"/>
            <p:cNvSpPr/>
            <p:nvPr/>
          </p:nvSpPr>
          <p:spPr>
            <a:xfrm>
              <a:off x="7204817" y="395803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a:t>
              </a:r>
            </a:p>
          </p:txBody>
        </p:sp>
        <p:sp>
          <p:nvSpPr>
            <p:cNvPr id="99" name="tx99"/>
            <p:cNvSpPr/>
            <p:nvPr/>
          </p:nvSpPr>
          <p:spPr>
            <a:xfrm>
              <a:off x="7471361" y="400146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0.3</a:t>
              </a:r>
            </a:p>
          </p:txBody>
        </p:sp>
        <p:sp>
          <p:nvSpPr>
            <p:cNvPr id="100" name="tx100"/>
            <p:cNvSpPr/>
            <p:nvPr/>
          </p:nvSpPr>
          <p:spPr>
            <a:xfrm>
              <a:off x="7737904" y="399234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a:t>
              </a:r>
            </a:p>
          </p:txBody>
        </p:sp>
        <p:sp>
          <p:nvSpPr>
            <p:cNvPr id="101" name="tx101"/>
            <p:cNvSpPr/>
            <p:nvPr/>
          </p:nvSpPr>
          <p:spPr>
            <a:xfrm>
              <a:off x="8004447" y="391993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0.5</a:t>
              </a:r>
            </a:p>
          </p:txBody>
        </p:sp>
        <p:sp>
          <p:nvSpPr>
            <p:cNvPr id="102" name="tx102"/>
            <p:cNvSpPr/>
            <p:nvPr/>
          </p:nvSpPr>
          <p:spPr>
            <a:xfrm>
              <a:off x="4006300" y="293592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03" name="tx103"/>
            <p:cNvSpPr/>
            <p:nvPr/>
          </p:nvSpPr>
          <p:spPr>
            <a:xfrm>
              <a:off x="5339016" y="341709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0.6</a:t>
              </a:r>
            </a:p>
          </p:txBody>
        </p:sp>
        <p:sp>
          <p:nvSpPr>
            <p:cNvPr id="104" name="tx104"/>
            <p:cNvSpPr/>
            <p:nvPr/>
          </p:nvSpPr>
          <p:spPr>
            <a:xfrm>
              <a:off x="6405188" y="362918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a:t>
              </a:r>
            </a:p>
          </p:txBody>
        </p:sp>
        <p:sp>
          <p:nvSpPr>
            <p:cNvPr id="105" name="tx105"/>
            <p:cNvSpPr/>
            <p:nvPr/>
          </p:nvSpPr>
          <p:spPr>
            <a:xfrm>
              <a:off x="6671731" y="361577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0.3</a:t>
              </a:r>
            </a:p>
          </p:txBody>
        </p:sp>
        <p:sp>
          <p:nvSpPr>
            <p:cNvPr id="106" name="tx106"/>
            <p:cNvSpPr/>
            <p:nvPr/>
          </p:nvSpPr>
          <p:spPr>
            <a:xfrm>
              <a:off x="6938274" y="335868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a:t>
              </a:r>
            </a:p>
          </p:txBody>
        </p:sp>
        <p:sp>
          <p:nvSpPr>
            <p:cNvPr id="107" name="tx107"/>
            <p:cNvSpPr/>
            <p:nvPr/>
          </p:nvSpPr>
          <p:spPr>
            <a:xfrm>
              <a:off x="7204817" y="359941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0.3</a:t>
              </a:r>
            </a:p>
          </p:txBody>
        </p:sp>
        <p:sp>
          <p:nvSpPr>
            <p:cNvPr id="108" name="tx108"/>
            <p:cNvSpPr/>
            <p:nvPr/>
          </p:nvSpPr>
          <p:spPr>
            <a:xfrm>
              <a:off x="7471361" y="372309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a:t>
              </a:r>
            </a:p>
          </p:txBody>
        </p:sp>
        <p:sp>
          <p:nvSpPr>
            <p:cNvPr id="109" name="tx109"/>
            <p:cNvSpPr/>
            <p:nvPr/>
          </p:nvSpPr>
          <p:spPr>
            <a:xfrm>
              <a:off x="7737904" y="373758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a:t>
              </a:r>
            </a:p>
          </p:txBody>
        </p:sp>
        <p:sp>
          <p:nvSpPr>
            <p:cNvPr id="110" name="tx110"/>
            <p:cNvSpPr/>
            <p:nvPr/>
          </p:nvSpPr>
          <p:spPr>
            <a:xfrm>
              <a:off x="8004447" y="362869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111" name="tx111"/>
            <p:cNvSpPr/>
            <p:nvPr/>
          </p:nvSpPr>
          <p:spPr>
            <a:xfrm>
              <a:off x="4006300" y="194702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112" name="tx112"/>
            <p:cNvSpPr/>
            <p:nvPr/>
          </p:nvSpPr>
          <p:spPr>
            <a:xfrm>
              <a:off x="5384220" y="305585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13" name="tx113"/>
            <p:cNvSpPr/>
            <p:nvPr/>
          </p:nvSpPr>
          <p:spPr>
            <a:xfrm>
              <a:off x="6405188" y="334073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0.8</a:t>
              </a:r>
            </a:p>
          </p:txBody>
        </p:sp>
        <p:sp>
          <p:nvSpPr>
            <p:cNvPr id="114" name="tx114"/>
            <p:cNvSpPr/>
            <p:nvPr/>
          </p:nvSpPr>
          <p:spPr>
            <a:xfrm>
              <a:off x="6671731" y="337190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0.7</a:t>
              </a:r>
            </a:p>
          </p:txBody>
        </p:sp>
        <p:sp>
          <p:nvSpPr>
            <p:cNvPr id="115" name="tx115"/>
            <p:cNvSpPr/>
            <p:nvPr/>
          </p:nvSpPr>
          <p:spPr>
            <a:xfrm>
              <a:off x="6983478" y="310723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16" name="tx116"/>
            <p:cNvSpPr/>
            <p:nvPr/>
          </p:nvSpPr>
          <p:spPr>
            <a:xfrm>
              <a:off x="7204817" y="337685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0.7</a:t>
              </a:r>
            </a:p>
          </p:txBody>
        </p:sp>
        <p:sp>
          <p:nvSpPr>
            <p:cNvPr id="117" name="tx117"/>
            <p:cNvSpPr/>
            <p:nvPr/>
          </p:nvSpPr>
          <p:spPr>
            <a:xfrm>
              <a:off x="7471361" y="353713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0.6</a:t>
              </a:r>
            </a:p>
          </p:txBody>
        </p:sp>
        <p:sp>
          <p:nvSpPr>
            <p:cNvPr id="118" name="tx118"/>
            <p:cNvSpPr/>
            <p:nvPr/>
          </p:nvSpPr>
          <p:spPr>
            <a:xfrm>
              <a:off x="7737904" y="358443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0.5</a:t>
              </a:r>
            </a:p>
          </p:txBody>
        </p:sp>
        <p:sp>
          <p:nvSpPr>
            <p:cNvPr id="119" name="tx119"/>
            <p:cNvSpPr/>
            <p:nvPr/>
          </p:nvSpPr>
          <p:spPr>
            <a:xfrm>
              <a:off x="8004447" y="351148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0.6</a:t>
              </a:r>
            </a:p>
          </p:txBody>
        </p:sp>
        <p:sp>
          <p:nvSpPr>
            <p:cNvPr id="120" name="tx120"/>
            <p:cNvSpPr/>
            <p:nvPr/>
          </p:nvSpPr>
          <p:spPr>
            <a:xfrm>
              <a:off x="577897" y="4159895"/>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0.0M</a:t>
              </a:r>
            </a:p>
          </p:txBody>
        </p:sp>
        <p:sp>
          <p:nvSpPr>
            <p:cNvPr id="121" name="tx121"/>
            <p:cNvSpPr/>
            <p:nvPr/>
          </p:nvSpPr>
          <p:spPr>
            <a:xfrm>
              <a:off x="577897" y="3664429"/>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0.5M</a:t>
              </a:r>
            </a:p>
          </p:txBody>
        </p:sp>
        <p:sp>
          <p:nvSpPr>
            <p:cNvPr id="122" name="tx122"/>
            <p:cNvSpPr/>
            <p:nvPr/>
          </p:nvSpPr>
          <p:spPr>
            <a:xfrm>
              <a:off x="577897" y="3168964"/>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1.0M</a:t>
              </a:r>
            </a:p>
          </p:txBody>
        </p:sp>
        <p:sp>
          <p:nvSpPr>
            <p:cNvPr id="123" name="tx123"/>
            <p:cNvSpPr/>
            <p:nvPr/>
          </p:nvSpPr>
          <p:spPr>
            <a:xfrm>
              <a:off x="577897" y="2673499"/>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1.5M</a:t>
              </a:r>
            </a:p>
          </p:txBody>
        </p:sp>
        <p:sp>
          <p:nvSpPr>
            <p:cNvPr id="124" name="tx124"/>
            <p:cNvSpPr/>
            <p:nvPr/>
          </p:nvSpPr>
          <p:spPr>
            <a:xfrm>
              <a:off x="577897" y="2178034"/>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2.0M</a:t>
              </a:r>
            </a:p>
          </p:txBody>
        </p:sp>
        <p:sp>
          <p:nvSpPr>
            <p:cNvPr id="125" name="tx125"/>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1" name="tx131"/>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2" name="tx132"/>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3" name="tx133"/>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4" name="tx134"/>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6" name="tx136"/>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7" name="tx137"/>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8" name="tx138"/>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1" name="tx141"/>
            <p:cNvSpPr/>
            <p:nvPr/>
          </p:nvSpPr>
          <p:spPr>
            <a:xfrm rot="-5400000">
              <a:off x="-759388" y="3018617"/>
              <a:ext cx="241466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 and under-vaccinated (millions) (#)</a:t>
              </a:r>
            </a:p>
          </p:txBody>
        </p:sp>
        <p:sp>
          <p:nvSpPr>
            <p:cNvPr id="142" name="tx142"/>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43" name="pl143"/>
            <p:cNvSpPr/>
            <p:nvPr/>
          </p:nvSpPr>
          <p:spPr>
            <a:xfrm>
              <a:off x="2989438"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44" name="pl144"/>
            <p:cNvSpPr/>
            <p:nvPr/>
          </p:nvSpPr>
          <p:spPr>
            <a:xfrm>
              <a:off x="3736203"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45" name="tx145"/>
            <p:cNvSpPr/>
            <p:nvPr/>
          </p:nvSpPr>
          <p:spPr>
            <a:xfrm>
              <a:off x="3256537"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46" name="tx146"/>
            <p:cNvSpPr/>
            <p:nvPr/>
          </p:nvSpPr>
          <p:spPr>
            <a:xfrm>
              <a:off x="400330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47" name="rc147"/>
            <p:cNvSpPr/>
            <p:nvPr/>
          </p:nvSpPr>
          <p:spPr>
            <a:xfrm>
              <a:off x="4678790" y="5080163"/>
              <a:ext cx="201456" cy="201456"/>
            </a:xfrm>
            <a:prstGeom prst="rect">
              <a:avLst/>
            </a:prstGeom>
            <a:solidFill>
              <a:srgbClr val="E2231A">
                <a:alpha val="90196"/>
              </a:srgbClr>
            </a:solidFill>
          </p:spPr>
          <p:txBody>
            <a:bodyPr/>
            <a:lstStyle/>
            <a:p/>
          </p:txBody>
        </p:sp>
        <p:sp>
          <p:nvSpPr>
            <p:cNvPr id="148" name="rc148"/>
            <p:cNvSpPr/>
            <p:nvPr/>
          </p:nvSpPr>
          <p:spPr>
            <a:xfrm>
              <a:off x="5642950" y="5080163"/>
              <a:ext cx="201456" cy="201456"/>
            </a:xfrm>
            <a:prstGeom prst="rect">
              <a:avLst/>
            </a:prstGeom>
            <a:solidFill>
              <a:srgbClr val="B3B3B3">
                <a:alpha val="90196"/>
              </a:srgbClr>
            </a:solidFill>
          </p:spPr>
          <p:txBody>
            <a:bodyPr/>
            <a:lstStyle/>
            <a:p/>
          </p:txBody>
        </p:sp>
        <p:sp>
          <p:nvSpPr>
            <p:cNvPr id="149" name="tx149"/>
            <p:cNvSpPr/>
            <p:nvPr/>
          </p:nvSpPr>
          <p:spPr>
            <a:xfrm>
              <a:off x="495883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50" name="tx150"/>
            <p:cNvSpPr/>
            <p:nvPr/>
          </p:nvSpPr>
          <p:spPr>
            <a:xfrm>
              <a:off x="592299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51" name="tx151"/>
            <p:cNvSpPr/>
            <p:nvPr/>
          </p:nvSpPr>
          <p:spPr>
            <a:xfrm>
              <a:off x="951100"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52" name="tx152"/>
            <p:cNvSpPr/>
            <p:nvPr/>
          </p:nvSpPr>
          <p:spPr>
            <a:xfrm>
              <a:off x="951100" y="1584870"/>
              <a:ext cx="1705622"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Philippines, 2000-2025</a:t>
              </a:r>
            </a:p>
          </p:txBody>
        </p:sp>
        <p:sp>
          <p:nvSpPr>
            <p:cNvPr id="153" name="pl153"/>
            <p:cNvSpPr/>
            <p:nvPr/>
          </p:nvSpPr>
          <p:spPr>
            <a:xfrm>
              <a:off x="220447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02087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583726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765366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311267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492907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74546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4" name="rc164"/>
            <p:cNvSpPr/>
            <p:nvPr/>
          </p:nvSpPr>
          <p:spPr>
            <a:xfrm>
              <a:off x="1296273" y="5840557"/>
              <a:ext cx="3038625" cy="124062"/>
            </a:xfrm>
            <a:prstGeom prst="rect">
              <a:avLst/>
            </a:prstGeom>
            <a:solidFill>
              <a:srgbClr val="E2231A">
                <a:alpha val="90196"/>
              </a:srgbClr>
            </a:solidFill>
          </p:spPr>
          <p:txBody>
            <a:bodyPr/>
            <a:lstStyle/>
            <a:p/>
          </p:txBody>
        </p:sp>
        <p:sp>
          <p:nvSpPr>
            <p:cNvPr id="165" name="rc165"/>
            <p:cNvSpPr/>
            <p:nvPr/>
          </p:nvSpPr>
          <p:spPr>
            <a:xfrm>
              <a:off x="1296273" y="5685479"/>
              <a:ext cx="3285183" cy="124062"/>
            </a:xfrm>
            <a:prstGeom prst="rect">
              <a:avLst/>
            </a:prstGeom>
            <a:solidFill>
              <a:srgbClr val="E2231A">
                <a:alpha val="90196"/>
              </a:srgbClr>
            </a:solidFill>
          </p:spPr>
          <p:txBody>
            <a:bodyPr/>
            <a:lstStyle/>
            <a:p/>
          </p:txBody>
        </p:sp>
        <p:sp>
          <p:nvSpPr>
            <p:cNvPr id="166" name="rc166"/>
            <p:cNvSpPr/>
            <p:nvPr/>
          </p:nvSpPr>
          <p:spPr>
            <a:xfrm>
              <a:off x="1296273" y="5530401"/>
              <a:ext cx="4612507" cy="124062"/>
            </a:xfrm>
            <a:prstGeom prst="rect">
              <a:avLst/>
            </a:prstGeom>
            <a:solidFill>
              <a:srgbClr val="E2231A">
                <a:alpha val="90196"/>
              </a:srgbClr>
            </a:solidFill>
          </p:spPr>
          <p:txBody>
            <a:bodyPr/>
            <a:lstStyle/>
            <a:p/>
          </p:txBody>
        </p:sp>
        <p:sp>
          <p:nvSpPr>
            <p:cNvPr id="167" name="rc167"/>
            <p:cNvSpPr/>
            <p:nvPr/>
          </p:nvSpPr>
          <p:spPr>
            <a:xfrm>
              <a:off x="4334899" y="5840557"/>
              <a:ext cx="3864841" cy="124062"/>
            </a:xfrm>
            <a:prstGeom prst="rect">
              <a:avLst/>
            </a:prstGeom>
            <a:solidFill>
              <a:srgbClr val="B3B3B3">
                <a:alpha val="90196"/>
              </a:srgbClr>
            </a:solidFill>
          </p:spPr>
          <p:txBody>
            <a:bodyPr/>
            <a:lstStyle/>
            <a:p/>
          </p:txBody>
        </p:sp>
        <p:sp>
          <p:nvSpPr>
            <p:cNvPr id="168" name="rc168"/>
            <p:cNvSpPr/>
            <p:nvPr/>
          </p:nvSpPr>
          <p:spPr>
            <a:xfrm>
              <a:off x="4581457" y="5685479"/>
              <a:ext cx="1384749" cy="124062"/>
            </a:xfrm>
            <a:prstGeom prst="rect">
              <a:avLst/>
            </a:prstGeom>
            <a:solidFill>
              <a:srgbClr val="B3B3B3">
                <a:alpha val="90196"/>
              </a:srgbClr>
            </a:solidFill>
          </p:spPr>
          <p:txBody>
            <a:bodyPr/>
            <a:lstStyle/>
            <a:p/>
          </p:txBody>
        </p:sp>
        <p:sp>
          <p:nvSpPr>
            <p:cNvPr id="169" name="rc169"/>
            <p:cNvSpPr/>
            <p:nvPr/>
          </p:nvSpPr>
          <p:spPr>
            <a:xfrm>
              <a:off x="5908781" y="5530401"/>
              <a:ext cx="726059" cy="124062"/>
            </a:xfrm>
            <a:prstGeom prst="rect">
              <a:avLst/>
            </a:prstGeom>
            <a:solidFill>
              <a:srgbClr val="B3B3B3">
                <a:alpha val="90196"/>
              </a:srgbClr>
            </a:solidFill>
          </p:spPr>
          <p:txBody>
            <a:bodyPr/>
            <a:lstStyle/>
            <a:p/>
          </p:txBody>
        </p:sp>
        <p:sp>
          <p:nvSpPr>
            <p:cNvPr id="170" name="tx170"/>
            <p:cNvSpPr/>
            <p:nvPr/>
          </p:nvSpPr>
          <p:spPr>
            <a:xfrm>
              <a:off x="8344421" y="58594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760.1</a:t>
              </a:r>
            </a:p>
          </p:txBody>
        </p:sp>
        <p:sp>
          <p:nvSpPr>
            <p:cNvPr id="171" name="tx171"/>
            <p:cNvSpPr/>
            <p:nvPr/>
          </p:nvSpPr>
          <p:spPr>
            <a:xfrm>
              <a:off x="6110887" y="5704374"/>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514.2</a:t>
              </a:r>
            </a:p>
          </p:txBody>
        </p:sp>
        <p:sp>
          <p:nvSpPr>
            <p:cNvPr id="172" name="tx172"/>
            <p:cNvSpPr/>
            <p:nvPr/>
          </p:nvSpPr>
          <p:spPr>
            <a:xfrm>
              <a:off x="6779522" y="554929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587.8</a:t>
              </a:r>
            </a:p>
          </p:txBody>
        </p:sp>
        <p:sp>
          <p:nvSpPr>
            <p:cNvPr id="173" name="tx173"/>
            <p:cNvSpPr/>
            <p:nvPr/>
          </p:nvSpPr>
          <p:spPr>
            <a:xfrm>
              <a:off x="2670905" y="58593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334.6</a:t>
              </a:r>
            </a:p>
          </p:txBody>
        </p:sp>
        <p:sp>
          <p:nvSpPr>
            <p:cNvPr id="174" name="tx174"/>
            <p:cNvSpPr/>
            <p:nvPr/>
          </p:nvSpPr>
          <p:spPr>
            <a:xfrm>
              <a:off x="2794184" y="5704318"/>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361.7</a:t>
              </a:r>
            </a:p>
          </p:txBody>
        </p:sp>
        <p:sp>
          <p:nvSpPr>
            <p:cNvPr id="175" name="tx175"/>
            <p:cNvSpPr/>
            <p:nvPr/>
          </p:nvSpPr>
          <p:spPr>
            <a:xfrm>
              <a:off x="3457846" y="554929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507.9</a:t>
              </a:r>
            </a:p>
          </p:txBody>
        </p:sp>
        <p:sp>
          <p:nvSpPr>
            <p:cNvPr id="176" name="tx176"/>
            <p:cNvSpPr/>
            <p:nvPr/>
          </p:nvSpPr>
          <p:spPr>
            <a:xfrm>
              <a:off x="6122638" y="58594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425.6</a:t>
              </a:r>
            </a:p>
          </p:txBody>
        </p:sp>
        <p:sp>
          <p:nvSpPr>
            <p:cNvPr id="177" name="tx177"/>
            <p:cNvSpPr/>
            <p:nvPr/>
          </p:nvSpPr>
          <p:spPr>
            <a:xfrm>
              <a:off x="5129150" y="5704374"/>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152.5</a:t>
              </a:r>
            </a:p>
          </p:txBody>
        </p:sp>
        <p:sp>
          <p:nvSpPr>
            <p:cNvPr id="178" name="tx178"/>
            <p:cNvSpPr/>
            <p:nvPr/>
          </p:nvSpPr>
          <p:spPr>
            <a:xfrm>
              <a:off x="6159284"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79.9</a:t>
              </a:r>
            </a:p>
          </p:txBody>
        </p:sp>
        <p:sp>
          <p:nvSpPr>
            <p:cNvPr id="179" name="tx179"/>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0" name="tx180"/>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1" name="tx181"/>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2" name="tx182"/>
            <p:cNvSpPr/>
            <p:nvPr/>
          </p:nvSpPr>
          <p:spPr>
            <a:xfrm>
              <a:off x="121083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83" name="tx183"/>
            <p:cNvSpPr/>
            <p:nvPr/>
          </p:nvSpPr>
          <p:spPr>
            <a:xfrm>
              <a:off x="2949540"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84" name="tx184"/>
            <p:cNvSpPr/>
            <p:nvPr/>
          </p:nvSpPr>
          <p:spPr>
            <a:xfrm>
              <a:off x="4765939"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85" name="tx185"/>
            <p:cNvSpPr/>
            <p:nvPr/>
          </p:nvSpPr>
          <p:spPr>
            <a:xfrm>
              <a:off x="6582337"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600K</a:t>
              </a:r>
            </a:p>
          </p:txBody>
        </p:sp>
        <p:sp>
          <p:nvSpPr>
            <p:cNvPr id="186" name="tx186"/>
            <p:cNvSpPr/>
            <p:nvPr/>
          </p:nvSpPr>
          <p:spPr>
            <a:xfrm>
              <a:off x="3497733"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7" name="tx187"/>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88" name="tx188"/>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8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declined at 72%. This is lower than in 2019, where coverage was 83%.
508,000 children missed their routine first dose of measles vaccine.
MCV2 is typically administered to children between 18 months and five years old. MCV2 coverage declined at 67% in 2025.</a:t>
            </a:r>
          </a:p>
        </p:txBody>
      </p:sp>
      <p:sp>
        <p:nvSpPr>
          <p:cNvPr id="19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declined at from 80% in 2024 to 72% in 2025 - below the 95% level needed to prevent outbreaks and, leaving 508,000 children without any protection against measles. MCV2 coverage declined at from 71% in 2024 to 67% in 2025 - below the IA2030 target of 90%.</a:t>
            </a:r>
          </a:p>
        </p:txBody>
      </p:sp>
      <p:grpSp xmlns:pic="http://schemas.openxmlformats.org/drawingml/2006/picture">
        <p:nvGrpSpPr>
          <p:cNvPr id="191" name=""/>
          <p:cNvGrpSpPr/>
          <p:nvPr/>
        </p:nvGrpSpPr>
        <p:grpSpPr>
          <a:xfrm>
            <a:off x="292608" y="1097280"/>
            <a:ext cx="8595360" cy="28575"/>
            <a:chOff x="292608" y="1097280"/>
            <a:chExt cx="8595360" cy="28575"/>
          </a:xfrm>
        </p:grpSpPr>
        <p:sp>
          <p:nvSpPr>
            <p:cNvPr id="192"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3"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047530"/>
              <a:ext cx="3397293" cy="612397"/>
            </a:xfrm>
            <a:custGeom>
              <a:avLst/>
              <a:pathLst>
                <a:path w="3397293" h="612397">
                  <a:moveTo>
                    <a:pt x="0" y="306198"/>
                  </a:moveTo>
                  <a:lnTo>
                    <a:pt x="135891" y="240584"/>
                  </a:lnTo>
                  <a:lnTo>
                    <a:pt x="271783" y="218713"/>
                  </a:lnTo>
                  <a:lnTo>
                    <a:pt x="407675" y="109356"/>
                  </a:lnTo>
                  <a:lnTo>
                    <a:pt x="543566" y="0"/>
                  </a:lnTo>
                  <a:lnTo>
                    <a:pt x="679458" y="0"/>
                  </a:lnTo>
                  <a:lnTo>
                    <a:pt x="815350" y="0"/>
                  </a:lnTo>
                  <a:lnTo>
                    <a:pt x="951242" y="0"/>
                  </a:lnTo>
                  <a:lnTo>
                    <a:pt x="1087133" y="43742"/>
                  </a:lnTo>
                  <a:lnTo>
                    <a:pt x="1223025" y="65614"/>
                  </a:lnTo>
                  <a:lnTo>
                    <a:pt x="1358917" y="109356"/>
                  </a:lnTo>
                  <a:lnTo>
                    <a:pt x="1494809" y="131228"/>
                  </a:lnTo>
                  <a:lnTo>
                    <a:pt x="1630700" y="174970"/>
                  </a:lnTo>
                  <a:lnTo>
                    <a:pt x="1766592" y="196842"/>
                  </a:lnTo>
                  <a:lnTo>
                    <a:pt x="1902484" y="240584"/>
                  </a:lnTo>
                  <a:lnTo>
                    <a:pt x="2038375" y="262456"/>
                  </a:lnTo>
                  <a:lnTo>
                    <a:pt x="2174267" y="262456"/>
                  </a:lnTo>
                  <a:lnTo>
                    <a:pt x="2310159" y="240584"/>
                  </a:lnTo>
                  <a:lnTo>
                    <a:pt x="2446051" y="218713"/>
                  </a:lnTo>
                  <a:lnTo>
                    <a:pt x="2581942" y="196842"/>
                  </a:lnTo>
                  <a:lnTo>
                    <a:pt x="2717834" y="284327"/>
                  </a:lnTo>
                  <a:lnTo>
                    <a:pt x="2853726" y="612397"/>
                  </a:lnTo>
                  <a:lnTo>
                    <a:pt x="2989618" y="349941"/>
                  </a:lnTo>
                  <a:lnTo>
                    <a:pt x="3125509" y="240584"/>
                  </a:lnTo>
                  <a:lnTo>
                    <a:pt x="3261401" y="262456"/>
                  </a:lnTo>
                  <a:lnTo>
                    <a:pt x="3397293" y="437426"/>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262456"/>
            </a:xfrm>
            <a:custGeom>
              <a:avLst/>
              <a:pathLst>
                <a:path w="3397293" h="262456">
                  <a:moveTo>
                    <a:pt x="0" y="262456"/>
                  </a:moveTo>
                  <a:lnTo>
                    <a:pt x="135891" y="262456"/>
                  </a:lnTo>
                  <a:lnTo>
                    <a:pt x="271783" y="262456"/>
                  </a:lnTo>
                  <a:lnTo>
                    <a:pt x="407675" y="240584"/>
                  </a:lnTo>
                  <a:lnTo>
                    <a:pt x="543566" y="196842"/>
                  </a:lnTo>
                  <a:lnTo>
                    <a:pt x="679458" y="196842"/>
                  </a:lnTo>
                  <a:lnTo>
                    <a:pt x="815350" y="109356"/>
                  </a:lnTo>
                  <a:lnTo>
                    <a:pt x="951242" y="131228"/>
                  </a:lnTo>
                  <a:lnTo>
                    <a:pt x="1087133" y="65614"/>
                  </a:lnTo>
                  <a:lnTo>
                    <a:pt x="1223025" y="43742"/>
                  </a:lnTo>
                  <a:lnTo>
                    <a:pt x="1358917" y="43742"/>
                  </a:lnTo>
                  <a:lnTo>
                    <a:pt x="1494809" y="21871"/>
                  </a:lnTo>
                  <a:lnTo>
                    <a:pt x="1630700" y="21871"/>
                  </a:lnTo>
                  <a:lnTo>
                    <a:pt x="1766592" y="0"/>
                  </a:lnTo>
                  <a:lnTo>
                    <a:pt x="1902484" y="21871"/>
                  </a:lnTo>
                  <a:lnTo>
                    <a:pt x="2038375" y="21871"/>
                  </a:lnTo>
                  <a:lnTo>
                    <a:pt x="2174267" y="0"/>
                  </a:lnTo>
                  <a:lnTo>
                    <a:pt x="2310159" y="0"/>
                  </a:lnTo>
                  <a:lnTo>
                    <a:pt x="2446051" y="0"/>
                  </a:lnTo>
                  <a:lnTo>
                    <a:pt x="2581942" y="21871"/>
                  </a:lnTo>
                  <a:lnTo>
                    <a:pt x="2717834" y="87485"/>
                  </a:lnTo>
                  <a:lnTo>
                    <a:pt x="2853726" y="196842"/>
                  </a:lnTo>
                  <a:lnTo>
                    <a:pt x="2989618" y="65614"/>
                  </a:lnTo>
                  <a:lnTo>
                    <a:pt x="3125509" y="153099"/>
                  </a:lnTo>
                  <a:lnTo>
                    <a:pt x="3261401" y="131228"/>
                  </a:lnTo>
                  <a:lnTo>
                    <a:pt x="3397293" y="131228"/>
                  </a:lnTo>
                </a:path>
              </a:pathLst>
            </a:custGeom>
            <a:ln w="27101" cap="flat">
              <a:solidFill>
                <a:srgbClr val="961A49">
                  <a:alpha val="100000"/>
                </a:srgbClr>
              </a:solidFill>
              <a:prstDash val="solid"/>
              <a:round/>
            </a:ln>
          </p:spPr>
          <p:txBody>
            <a:bodyPr/>
            <a:lstStyle/>
            <a:p/>
          </p:txBody>
        </p:sp>
        <p:sp>
          <p:nvSpPr>
            <p:cNvPr id="24" name="pl24"/>
            <p:cNvSpPr/>
            <p:nvPr/>
          </p:nvSpPr>
          <p:spPr>
            <a:xfrm>
              <a:off x="1120965" y="2047530"/>
              <a:ext cx="3397293" cy="612397"/>
            </a:xfrm>
            <a:custGeom>
              <a:avLst/>
              <a:pathLst>
                <a:path w="3397293" h="612397">
                  <a:moveTo>
                    <a:pt x="0" y="306198"/>
                  </a:moveTo>
                  <a:lnTo>
                    <a:pt x="135891" y="240584"/>
                  </a:lnTo>
                  <a:lnTo>
                    <a:pt x="271783" y="218713"/>
                  </a:lnTo>
                  <a:lnTo>
                    <a:pt x="407675" y="109356"/>
                  </a:lnTo>
                  <a:lnTo>
                    <a:pt x="543566" y="0"/>
                  </a:lnTo>
                  <a:lnTo>
                    <a:pt x="679458" y="0"/>
                  </a:lnTo>
                  <a:lnTo>
                    <a:pt x="815350" y="0"/>
                  </a:lnTo>
                  <a:lnTo>
                    <a:pt x="951242" y="0"/>
                  </a:lnTo>
                  <a:lnTo>
                    <a:pt x="1087133" y="43742"/>
                  </a:lnTo>
                  <a:lnTo>
                    <a:pt x="1223025" y="65614"/>
                  </a:lnTo>
                  <a:lnTo>
                    <a:pt x="1358917" y="109356"/>
                  </a:lnTo>
                  <a:lnTo>
                    <a:pt x="1494809" y="131228"/>
                  </a:lnTo>
                  <a:lnTo>
                    <a:pt x="1630700" y="174970"/>
                  </a:lnTo>
                  <a:lnTo>
                    <a:pt x="1766592" y="196842"/>
                  </a:lnTo>
                  <a:lnTo>
                    <a:pt x="1902484" y="240584"/>
                  </a:lnTo>
                  <a:lnTo>
                    <a:pt x="2038375" y="262456"/>
                  </a:lnTo>
                  <a:lnTo>
                    <a:pt x="2174267" y="262456"/>
                  </a:lnTo>
                  <a:lnTo>
                    <a:pt x="2310159" y="240584"/>
                  </a:lnTo>
                  <a:lnTo>
                    <a:pt x="2446051" y="218713"/>
                  </a:lnTo>
                  <a:lnTo>
                    <a:pt x="2581942" y="196842"/>
                  </a:lnTo>
                  <a:lnTo>
                    <a:pt x="2717834" y="284327"/>
                  </a:lnTo>
                  <a:lnTo>
                    <a:pt x="2853726" y="612397"/>
                  </a:lnTo>
                  <a:lnTo>
                    <a:pt x="2989618" y="349941"/>
                  </a:lnTo>
                  <a:lnTo>
                    <a:pt x="3125509" y="240584"/>
                  </a:lnTo>
                  <a:lnTo>
                    <a:pt x="3261401" y="262456"/>
                  </a:lnTo>
                  <a:lnTo>
                    <a:pt x="3397293" y="437426"/>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524912"/>
            </a:xfrm>
            <a:custGeom>
              <a:avLst/>
              <a:pathLst>
                <a:path w="0" h="524912">
                  <a:moveTo>
                    <a:pt x="0" y="0"/>
                  </a:moveTo>
                  <a:lnTo>
                    <a:pt x="0" y="524912"/>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328070"/>
            </a:xfrm>
            <a:custGeom>
              <a:avLst/>
              <a:pathLst>
                <a:path w="0" h="328070">
                  <a:moveTo>
                    <a:pt x="0" y="0"/>
                  </a:moveTo>
                  <a:lnTo>
                    <a:pt x="0" y="328070"/>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481169"/>
            </a:xfrm>
            <a:custGeom>
              <a:avLst/>
              <a:pathLst>
                <a:path w="0" h="481169">
                  <a:moveTo>
                    <a:pt x="0" y="0"/>
                  </a:moveTo>
                  <a:lnTo>
                    <a:pt x="0" y="481169"/>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415555"/>
            </a:xfrm>
            <a:custGeom>
              <a:avLst/>
              <a:pathLst>
                <a:path w="0" h="415555">
                  <a:moveTo>
                    <a:pt x="0" y="0"/>
                  </a:moveTo>
                  <a:lnTo>
                    <a:pt x="0" y="415555"/>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481169"/>
            </a:xfrm>
            <a:custGeom>
              <a:avLst/>
              <a:pathLst>
                <a:path w="0" h="481169">
                  <a:moveTo>
                    <a:pt x="0" y="0"/>
                  </a:moveTo>
                  <a:lnTo>
                    <a:pt x="0" y="481169"/>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656140"/>
            </a:xfrm>
            <a:custGeom>
              <a:avLst/>
              <a:pathLst>
                <a:path w="0" h="656140">
                  <a:moveTo>
                    <a:pt x="0" y="0"/>
                  </a:moveTo>
                  <a:lnTo>
                    <a:pt x="0" y="656140"/>
                  </a:lnTo>
                </a:path>
              </a:pathLst>
            </a:custGeom>
            <a:ln w="13550" cap="flat">
              <a:solidFill>
                <a:srgbClr val="0058AB">
                  <a:alpha val="100000"/>
                </a:srgbClr>
              </a:solidFill>
              <a:prstDash val="dot"/>
              <a:round/>
            </a:ln>
          </p:spPr>
          <p:txBody>
            <a:bodyPr/>
            <a:lstStyle/>
            <a:p/>
          </p:txBody>
        </p:sp>
        <p:sp>
          <p:nvSpPr>
            <p:cNvPr id="32" name="pl32"/>
            <p:cNvSpPr/>
            <p:nvPr/>
          </p:nvSpPr>
          <p:spPr>
            <a:xfrm>
              <a:off x="1120965" y="2047530"/>
              <a:ext cx="3397293" cy="612397"/>
            </a:xfrm>
            <a:custGeom>
              <a:avLst/>
              <a:pathLst>
                <a:path w="3397293" h="612397">
                  <a:moveTo>
                    <a:pt x="0" y="306198"/>
                  </a:moveTo>
                  <a:lnTo>
                    <a:pt x="135891" y="240584"/>
                  </a:lnTo>
                  <a:lnTo>
                    <a:pt x="271783" y="218713"/>
                  </a:lnTo>
                  <a:lnTo>
                    <a:pt x="407675" y="109356"/>
                  </a:lnTo>
                  <a:lnTo>
                    <a:pt x="543566" y="0"/>
                  </a:lnTo>
                  <a:lnTo>
                    <a:pt x="679458" y="0"/>
                  </a:lnTo>
                  <a:lnTo>
                    <a:pt x="815350" y="0"/>
                  </a:lnTo>
                  <a:lnTo>
                    <a:pt x="951242" y="0"/>
                  </a:lnTo>
                  <a:lnTo>
                    <a:pt x="1087133" y="43742"/>
                  </a:lnTo>
                  <a:lnTo>
                    <a:pt x="1223025" y="65614"/>
                  </a:lnTo>
                  <a:lnTo>
                    <a:pt x="1358917" y="109356"/>
                  </a:lnTo>
                  <a:lnTo>
                    <a:pt x="1494809" y="131228"/>
                  </a:lnTo>
                  <a:lnTo>
                    <a:pt x="1630700" y="174970"/>
                  </a:lnTo>
                  <a:lnTo>
                    <a:pt x="1766592" y="196842"/>
                  </a:lnTo>
                  <a:lnTo>
                    <a:pt x="1902484" y="240584"/>
                  </a:lnTo>
                  <a:lnTo>
                    <a:pt x="2038375" y="262456"/>
                  </a:lnTo>
                  <a:lnTo>
                    <a:pt x="2174267" y="262456"/>
                  </a:lnTo>
                  <a:lnTo>
                    <a:pt x="2310159" y="240584"/>
                  </a:lnTo>
                  <a:lnTo>
                    <a:pt x="2446051" y="218713"/>
                  </a:lnTo>
                  <a:lnTo>
                    <a:pt x="2581942" y="196842"/>
                  </a:lnTo>
                  <a:lnTo>
                    <a:pt x="2717834" y="284327"/>
                  </a:lnTo>
                  <a:lnTo>
                    <a:pt x="2853726" y="612397"/>
                  </a:lnTo>
                  <a:lnTo>
                    <a:pt x="2989618" y="349941"/>
                  </a:lnTo>
                  <a:lnTo>
                    <a:pt x="3125509" y="240584"/>
                  </a:lnTo>
                  <a:lnTo>
                    <a:pt x="3261401" y="262456"/>
                  </a:lnTo>
                  <a:lnTo>
                    <a:pt x="3397293" y="437426"/>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7" name="tx37"/>
            <p:cNvSpPr/>
            <p:nvPr/>
          </p:nvSpPr>
          <p:spPr>
            <a:xfrm>
              <a:off x="3642618"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9" name="tx39"/>
            <p:cNvSpPr/>
            <p:nvPr/>
          </p:nvSpPr>
          <p:spPr>
            <a:xfrm>
              <a:off x="4457968" y="1701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0727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0845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0845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42737"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05191"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75554" y="4964618"/>
              <a:ext cx="675648"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Philippines</a:t>
              </a:r>
            </a:p>
          </p:txBody>
        </p:sp>
        <p:sp>
          <p:nvSpPr>
            <p:cNvPr id="60" name="tx60"/>
            <p:cNvSpPr/>
            <p:nvPr/>
          </p:nvSpPr>
          <p:spPr>
            <a:xfrm>
              <a:off x="2909836"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72291"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455639" y="1403693"/>
              <a:ext cx="2727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Philippines, 2000-2025</a:t>
              </a:r>
            </a:p>
          </p:txBody>
        </p:sp>
        <p:sp>
          <p:nvSpPr>
            <p:cNvPr id="63" name="pl63"/>
            <p:cNvSpPr/>
            <p:nvPr/>
          </p:nvSpPr>
          <p:spPr>
            <a:xfrm>
              <a:off x="5267799" y="381795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2136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60927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00493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41201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51578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91144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30710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70276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2367543"/>
              <a:ext cx="3397293" cy="1692151"/>
            </a:xfrm>
            <a:custGeom>
              <a:avLst/>
              <a:pathLst>
                <a:path w="3397293" h="1692151">
                  <a:moveTo>
                    <a:pt x="0" y="846075"/>
                  </a:moveTo>
                  <a:lnTo>
                    <a:pt x="135891" y="664773"/>
                  </a:lnTo>
                  <a:lnTo>
                    <a:pt x="271783" y="604339"/>
                  </a:lnTo>
                  <a:lnTo>
                    <a:pt x="407675" y="302169"/>
                  </a:lnTo>
                  <a:lnTo>
                    <a:pt x="543566" y="0"/>
                  </a:lnTo>
                  <a:lnTo>
                    <a:pt x="679458" y="0"/>
                  </a:lnTo>
                  <a:lnTo>
                    <a:pt x="815350" y="0"/>
                  </a:lnTo>
                  <a:lnTo>
                    <a:pt x="951242" y="0"/>
                  </a:lnTo>
                  <a:lnTo>
                    <a:pt x="1087133" y="120867"/>
                  </a:lnTo>
                  <a:lnTo>
                    <a:pt x="1223025" y="181301"/>
                  </a:lnTo>
                  <a:lnTo>
                    <a:pt x="1358917" y="302169"/>
                  </a:lnTo>
                  <a:lnTo>
                    <a:pt x="1494809" y="362603"/>
                  </a:lnTo>
                  <a:lnTo>
                    <a:pt x="1630700" y="483471"/>
                  </a:lnTo>
                  <a:lnTo>
                    <a:pt x="1766592" y="543905"/>
                  </a:lnTo>
                  <a:lnTo>
                    <a:pt x="1902484" y="664773"/>
                  </a:lnTo>
                  <a:lnTo>
                    <a:pt x="2038375" y="725207"/>
                  </a:lnTo>
                  <a:lnTo>
                    <a:pt x="2174267" y="725207"/>
                  </a:lnTo>
                  <a:lnTo>
                    <a:pt x="2310159" y="664773"/>
                  </a:lnTo>
                  <a:lnTo>
                    <a:pt x="2446051" y="604339"/>
                  </a:lnTo>
                  <a:lnTo>
                    <a:pt x="2581942" y="543905"/>
                  </a:lnTo>
                  <a:lnTo>
                    <a:pt x="2717834" y="785641"/>
                  </a:lnTo>
                  <a:lnTo>
                    <a:pt x="2853726" y="1692151"/>
                  </a:lnTo>
                  <a:lnTo>
                    <a:pt x="2989618" y="966943"/>
                  </a:lnTo>
                  <a:lnTo>
                    <a:pt x="3125509" y="664773"/>
                  </a:lnTo>
                  <a:lnTo>
                    <a:pt x="3261401" y="725207"/>
                  </a:lnTo>
                  <a:lnTo>
                    <a:pt x="3397293" y="1208679"/>
                  </a:lnTo>
                </a:path>
              </a:pathLst>
            </a:custGeom>
            <a:ln w="27101" cap="flat">
              <a:solidFill>
                <a:srgbClr val="0058AB">
                  <a:alpha val="100000"/>
                </a:srgbClr>
              </a:solidFill>
              <a:prstDash val="solid"/>
              <a:round/>
            </a:ln>
          </p:spPr>
          <p:txBody>
            <a:bodyPr/>
            <a:lstStyle/>
            <a:p/>
          </p:txBody>
        </p:sp>
        <p:sp>
          <p:nvSpPr>
            <p:cNvPr id="80" name="pl80"/>
            <p:cNvSpPr/>
            <p:nvPr/>
          </p:nvSpPr>
          <p:spPr>
            <a:xfrm>
              <a:off x="5437664" y="2911449"/>
              <a:ext cx="3397293" cy="906509"/>
            </a:xfrm>
            <a:custGeom>
              <a:avLst/>
              <a:pathLst>
                <a:path w="3397293" h="906509">
                  <a:moveTo>
                    <a:pt x="0" y="906509"/>
                  </a:moveTo>
                  <a:lnTo>
                    <a:pt x="135891" y="846075"/>
                  </a:lnTo>
                  <a:lnTo>
                    <a:pt x="271783" y="846075"/>
                  </a:lnTo>
                  <a:lnTo>
                    <a:pt x="407675" y="785641"/>
                  </a:lnTo>
                  <a:lnTo>
                    <a:pt x="543566" y="664773"/>
                  </a:lnTo>
                  <a:lnTo>
                    <a:pt x="679458" y="543905"/>
                  </a:lnTo>
                  <a:lnTo>
                    <a:pt x="815350" y="423037"/>
                  </a:lnTo>
                  <a:lnTo>
                    <a:pt x="951242" y="423037"/>
                  </a:lnTo>
                  <a:lnTo>
                    <a:pt x="1087133" y="302169"/>
                  </a:lnTo>
                  <a:lnTo>
                    <a:pt x="1223025" y="181301"/>
                  </a:lnTo>
                  <a:lnTo>
                    <a:pt x="1358917" y="120867"/>
                  </a:lnTo>
                  <a:lnTo>
                    <a:pt x="1494809" y="120867"/>
                  </a:lnTo>
                  <a:lnTo>
                    <a:pt x="1630700" y="120867"/>
                  </a:lnTo>
                  <a:lnTo>
                    <a:pt x="1766592" y="120867"/>
                  </a:lnTo>
                  <a:lnTo>
                    <a:pt x="1902484" y="120867"/>
                  </a:lnTo>
                  <a:lnTo>
                    <a:pt x="2038375" y="120867"/>
                  </a:lnTo>
                  <a:lnTo>
                    <a:pt x="2174267" y="60433"/>
                  </a:lnTo>
                  <a:lnTo>
                    <a:pt x="2310159" y="60433"/>
                  </a:lnTo>
                  <a:lnTo>
                    <a:pt x="2446051" y="0"/>
                  </a:lnTo>
                  <a:lnTo>
                    <a:pt x="2581942" y="0"/>
                  </a:lnTo>
                  <a:lnTo>
                    <a:pt x="2717834" y="181301"/>
                  </a:lnTo>
                  <a:lnTo>
                    <a:pt x="2853726" y="302169"/>
                  </a:lnTo>
                  <a:lnTo>
                    <a:pt x="2989618" y="181301"/>
                  </a:lnTo>
                  <a:lnTo>
                    <a:pt x="3125509" y="181301"/>
                  </a:lnTo>
                  <a:lnTo>
                    <a:pt x="3261401" y="120867"/>
                  </a:lnTo>
                  <a:lnTo>
                    <a:pt x="3397293" y="120867"/>
                  </a:lnTo>
                </a:path>
              </a:pathLst>
            </a:custGeom>
            <a:ln w="27101" cap="flat">
              <a:solidFill>
                <a:srgbClr val="80BD41">
                  <a:alpha val="100000"/>
                </a:srgbClr>
              </a:solidFill>
              <a:prstDash val="solid"/>
              <a:round/>
            </a:ln>
          </p:spPr>
          <p:txBody>
            <a:bodyPr/>
            <a:lstStyle/>
            <a:p/>
          </p:txBody>
        </p:sp>
        <p:sp>
          <p:nvSpPr>
            <p:cNvPr id="81" name="pl81"/>
            <p:cNvSpPr/>
            <p:nvPr/>
          </p:nvSpPr>
          <p:spPr>
            <a:xfrm>
              <a:off x="5437664" y="2851015"/>
              <a:ext cx="3397293" cy="725207"/>
            </a:xfrm>
            <a:custGeom>
              <a:avLst/>
              <a:pathLst>
                <a:path w="3397293" h="725207">
                  <a:moveTo>
                    <a:pt x="0" y="725207"/>
                  </a:moveTo>
                  <a:lnTo>
                    <a:pt x="135891" y="725207"/>
                  </a:lnTo>
                  <a:lnTo>
                    <a:pt x="271783" y="725207"/>
                  </a:lnTo>
                  <a:lnTo>
                    <a:pt x="407675" y="664773"/>
                  </a:lnTo>
                  <a:lnTo>
                    <a:pt x="543566" y="543905"/>
                  </a:lnTo>
                  <a:lnTo>
                    <a:pt x="679458" y="543905"/>
                  </a:lnTo>
                  <a:lnTo>
                    <a:pt x="815350" y="302169"/>
                  </a:lnTo>
                  <a:lnTo>
                    <a:pt x="951242" y="362603"/>
                  </a:lnTo>
                  <a:lnTo>
                    <a:pt x="1087133" y="181301"/>
                  </a:lnTo>
                  <a:lnTo>
                    <a:pt x="1223025" y="120867"/>
                  </a:lnTo>
                  <a:lnTo>
                    <a:pt x="1358917" y="120867"/>
                  </a:lnTo>
                  <a:lnTo>
                    <a:pt x="1494809" y="60433"/>
                  </a:lnTo>
                  <a:lnTo>
                    <a:pt x="1630700" y="60433"/>
                  </a:lnTo>
                  <a:lnTo>
                    <a:pt x="1766592" y="0"/>
                  </a:lnTo>
                  <a:lnTo>
                    <a:pt x="1902484" y="60433"/>
                  </a:lnTo>
                  <a:lnTo>
                    <a:pt x="2038375" y="60433"/>
                  </a:lnTo>
                  <a:lnTo>
                    <a:pt x="2174267" y="0"/>
                  </a:lnTo>
                  <a:lnTo>
                    <a:pt x="2310159" y="0"/>
                  </a:lnTo>
                  <a:lnTo>
                    <a:pt x="2446051" y="0"/>
                  </a:lnTo>
                  <a:lnTo>
                    <a:pt x="2581942" y="60433"/>
                  </a:lnTo>
                  <a:lnTo>
                    <a:pt x="2717834" y="241735"/>
                  </a:lnTo>
                  <a:lnTo>
                    <a:pt x="2853726" y="543905"/>
                  </a:lnTo>
                  <a:lnTo>
                    <a:pt x="2989618" y="181301"/>
                  </a:lnTo>
                  <a:lnTo>
                    <a:pt x="3125509" y="423037"/>
                  </a:lnTo>
                  <a:lnTo>
                    <a:pt x="3261401" y="362603"/>
                  </a:lnTo>
                  <a:lnTo>
                    <a:pt x="3397293" y="362603"/>
                  </a:lnTo>
                </a:path>
              </a:pathLst>
            </a:custGeom>
            <a:ln w="27101" cap="flat">
              <a:solidFill>
                <a:srgbClr val="961A49">
                  <a:alpha val="100000"/>
                </a:srgbClr>
              </a:solidFill>
              <a:prstDash val="solid"/>
              <a:round/>
            </a:ln>
          </p:spPr>
          <p:txBody>
            <a:bodyPr/>
            <a:lstStyle/>
            <a:p/>
          </p:txBody>
        </p:sp>
        <p:sp>
          <p:nvSpPr>
            <p:cNvPr id="82" name="pl82"/>
            <p:cNvSpPr/>
            <p:nvPr/>
          </p:nvSpPr>
          <p:spPr>
            <a:xfrm>
              <a:off x="5437664" y="2911449"/>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2367543"/>
              <a:ext cx="3397293" cy="1692151"/>
            </a:xfrm>
            <a:custGeom>
              <a:avLst/>
              <a:pathLst>
                <a:path w="3397293" h="1692151">
                  <a:moveTo>
                    <a:pt x="0" y="846075"/>
                  </a:moveTo>
                  <a:lnTo>
                    <a:pt x="135891" y="664773"/>
                  </a:lnTo>
                  <a:lnTo>
                    <a:pt x="271783" y="604339"/>
                  </a:lnTo>
                  <a:lnTo>
                    <a:pt x="407675" y="302169"/>
                  </a:lnTo>
                  <a:lnTo>
                    <a:pt x="543566" y="0"/>
                  </a:lnTo>
                  <a:lnTo>
                    <a:pt x="679458" y="0"/>
                  </a:lnTo>
                  <a:lnTo>
                    <a:pt x="815350" y="0"/>
                  </a:lnTo>
                  <a:lnTo>
                    <a:pt x="951242" y="0"/>
                  </a:lnTo>
                  <a:lnTo>
                    <a:pt x="1087133" y="120867"/>
                  </a:lnTo>
                  <a:lnTo>
                    <a:pt x="1223025" y="181301"/>
                  </a:lnTo>
                  <a:lnTo>
                    <a:pt x="1358917" y="302169"/>
                  </a:lnTo>
                  <a:lnTo>
                    <a:pt x="1494809" y="362603"/>
                  </a:lnTo>
                  <a:lnTo>
                    <a:pt x="1630700" y="483471"/>
                  </a:lnTo>
                  <a:lnTo>
                    <a:pt x="1766592" y="543905"/>
                  </a:lnTo>
                  <a:lnTo>
                    <a:pt x="1902484" y="664773"/>
                  </a:lnTo>
                  <a:lnTo>
                    <a:pt x="2038375" y="725207"/>
                  </a:lnTo>
                  <a:lnTo>
                    <a:pt x="2174267" y="725207"/>
                  </a:lnTo>
                  <a:lnTo>
                    <a:pt x="2310159" y="664773"/>
                  </a:lnTo>
                  <a:lnTo>
                    <a:pt x="2446051" y="604339"/>
                  </a:lnTo>
                  <a:lnTo>
                    <a:pt x="2581942" y="543905"/>
                  </a:lnTo>
                  <a:lnTo>
                    <a:pt x="2717834" y="785641"/>
                  </a:lnTo>
                  <a:lnTo>
                    <a:pt x="2853726" y="1692151"/>
                  </a:lnTo>
                  <a:lnTo>
                    <a:pt x="2989618" y="966943"/>
                  </a:lnTo>
                  <a:lnTo>
                    <a:pt x="3125509" y="664773"/>
                  </a:lnTo>
                  <a:lnTo>
                    <a:pt x="3261401" y="725207"/>
                  </a:lnTo>
                  <a:lnTo>
                    <a:pt x="3397293" y="1208679"/>
                  </a:lnTo>
                </a:path>
              </a:pathLst>
            </a:custGeom>
            <a:ln w="43362" cap="flat">
              <a:solidFill>
                <a:srgbClr val="000000">
                  <a:alpha val="100000"/>
                </a:srgbClr>
              </a:solidFill>
              <a:prstDash val="solid"/>
              <a:round/>
            </a:ln>
          </p:spPr>
          <p:txBody>
            <a:bodyPr/>
            <a:lstStyle/>
            <a:p/>
          </p:txBody>
        </p:sp>
        <p:sp>
          <p:nvSpPr>
            <p:cNvPr id="84" name="pl84"/>
            <p:cNvSpPr/>
            <p:nvPr/>
          </p:nvSpPr>
          <p:spPr>
            <a:xfrm>
              <a:off x="5437664" y="2270848"/>
              <a:ext cx="0" cy="942770"/>
            </a:xfrm>
            <a:custGeom>
              <a:avLst/>
              <a:pathLst>
                <a:path w="0" h="942770">
                  <a:moveTo>
                    <a:pt x="0" y="942770"/>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17122" y="2270848"/>
              <a:ext cx="0" cy="96694"/>
            </a:xfrm>
            <a:custGeom>
              <a:avLst/>
              <a:pathLst>
                <a:path w="0" h="96694">
                  <a:moveTo>
                    <a:pt x="0" y="96694"/>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796581" y="2270848"/>
              <a:ext cx="0" cy="398864"/>
            </a:xfrm>
            <a:custGeom>
              <a:avLst/>
              <a:pathLst>
                <a:path w="0" h="398864">
                  <a:moveTo>
                    <a:pt x="0" y="39886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476039" y="2270848"/>
              <a:ext cx="0" cy="821902"/>
            </a:xfrm>
            <a:custGeom>
              <a:avLst/>
              <a:pathLst>
                <a:path w="0" h="821902">
                  <a:moveTo>
                    <a:pt x="0" y="821902"/>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019606" y="2270848"/>
              <a:ext cx="0" cy="640600"/>
            </a:xfrm>
            <a:custGeom>
              <a:avLst/>
              <a:pathLst>
                <a:path w="0" h="640600">
                  <a:moveTo>
                    <a:pt x="0" y="64060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9065" y="2270848"/>
              <a:ext cx="0" cy="821902"/>
            </a:xfrm>
            <a:custGeom>
              <a:avLst/>
              <a:pathLst>
                <a:path w="0" h="821902">
                  <a:moveTo>
                    <a:pt x="0" y="821902"/>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2270848"/>
              <a:ext cx="0" cy="1305374"/>
            </a:xfrm>
            <a:custGeom>
              <a:avLst/>
              <a:pathLst>
                <a:path w="0" h="1305374">
                  <a:moveTo>
                    <a:pt x="0" y="1305374"/>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2367543"/>
              <a:ext cx="3397293" cy="1692151"/>
            </a:xfrm>
            <a:custGeom>
              <a:avLst/>
              <a:pathLst>
                <a:path w="3397293" h="1692151">
                  <a:moveTo>
                    <a:pt x="0" y="846075"/>
                  </a:moveTo>
                  <a:lnTo>
                    <a:pt x="135891" y="664773"/>
                  </a:lnTo>
                  <a:lnTo>
                    <a:pt x="271783" y="604339"/>
                  </a:lnTo>
                  <a:lnTo>
                    <a:pt x="407675" y="302169"/>
                  </a:lnTo>
                  <a:lnTo>
                    <a:pt x="543566" y="0"/>
                  </a:lnTo>
                  <a:lnTo>
                    <a:pt x="679458" y="0"/>
                  </a:lnTo>
                  <a:lnTo>
                    <a:pt x="815350" y="0"/>
                  </a:lnTo>
                  <a:lnTo>
                    <a:pt x="951242" y="0"/>
                  </a:lnTo>
                  <a:lnTo>
                    <a:pt x="1087133" y="120867"/>
                  </a:lnTo>
                  <a:lnTo>
                    <a:pt x="1223025" y="181301"/>
                  </a:lnTo>
                  <a:lnTo>
                    <a:pt x="1358917" y="302169"/>
                  </a:lnTo>
                  <a:lnTo>
                    <a:pt x="1494809" y="362603"/>
                  </a:lnTo>
                  <a:lnTo>
                    <a:pt x="1630700" y="483471"/>
                  </a:lnTo>
                  <a:lnTo>
                    <a:pt x="1766592" y="543905"/>
                  </a:lnTo>
                  <a:lnTo>
                    <a:pt x="1902484" y="664773"/>
                  </a:lnTo>
                  <a:lnTo>
                    <a:pt x="2038375" y="725207"/>
                  </a:lnTo>
                  <a:lnTo>
                    <a:pt x="2174267" y="725207"/>
                  </a:lnTo>
                  <a:lnTo>
                    <a:pt x="2310159" y="664773"/>
                  </a:lnTo>
                  <a:lnTo>
                    <a:pt x="2446051" y="604339"/>
                  </a:lnTo>
                  <a:lnTo>
                    <a:pt x="2581942" y="543905"/>
                  </a:lnTo>
                  <a:lnTo>
                    <a:pt x="2717834" y="785641"/>
                  </a:lnTo>
                  <a:lnTo>
                    <a:pt x="2853726" y="1692151"/>
                  </a:lnTo>
                  <a:lnTo>
                    <a:pt x="2989618" y="966943"/>
                  </a:lnTo>
                  <a:lnTo>
                    <a:pt x="3125509" y="664773"/>
                  </a:lnTo>
                  <a:lnTo>
                    <a:pt x="3261401" y="725207"/>
                  </a:lnTo>
                  <a:lnTo>
                    <a:pt x="3397293" y="1208679"/>
                  </a:lnTo>
                </a:path>
              </a:pathLst>
            </a:custGeom>
            <a:ln w="27101" cap="flat">
              <a:solidFill>
                <a:srgbClr val="0058AB">
                  <a:alpha val="100000"/>
                </a:srgbClr>
              </a:solidFill>
              <a:prstDash val="solid"/>
              <a:round/>
            </a:ln>
          </p:spPr>
          <p:txBody>
            <a:bodyPr/>
            <a:lstStyle/>
            <a:p/>
          </p:txBody>
        </p:sp>
        <p:sp>
          <p:nvSpPr>
            <p:cNvPr id="92" name="tx92"/>
            <p:cNvSpPr/>
            <p:nvPr/>
          </p:nvSpPr>
          <p:spPr>
            <a:xfrm>
              <a:off x="5389469" y="2207611"/>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3" name="tx93"/>
            <p:cNvSpPr/>
            <p:nvPr/>
          </p:nvSpPr>
          <p:spPr>
            <a:xfrm>
              <a:off x="6086977" y="220623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4" name="tx94"/>
            <p:cNvSpPr/>
            <p:nvPr/>
          </p:nvSpPr>
          <p:spPr>
            <a:xfrm>
              <a:off x="6766436" y="220787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5" name="tx95"/>
            <p:cNvSpPr/>
            <p:nvPr/>
          </p:nvSpPr>
          <p:spPr>
            <a:xfrm>
              <a:off x="7427845" y="2206182"/>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6" name="tx96"/>
            <p:cNvSpPr/>
            <p:nvPr/>
          </p:nvSpPr>
          <p:spPr>
            <a:xfrm>
              <a:off x="7989462" y="220623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50870" y="2206182"/>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8" name="tx98"/>
            <p:cNvSpPr/>
            <p:nvPr/>
          </p:nvSpPr>
          <p:spPr>
            <a:xfrm>
              <a:off x="8756617" y="2207558"/>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9" name="tx99"/>
            <p:cNvSpPr/>
            <p:nvPr/>
          </p:nvSpPr>
          <p:spPr>
            <a:xfrm>
              <a:off x="8902429" y="299320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0" name="tx100"/>
            <p:cNvSpPr/>
            <p:nvPr/>
          </p:nvSpPr>
          <p:spPr>
            <a:xfrm>
              <a:off x="8902429" y="3174555"/>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-5</a:t>
              </a:r>
            </a:p>
          </p:txBody>
        </p:sp>
        <p:sp>
          <p:nvSpPr>
            <p:cNvPr id="101" name="tx101"/>
            <p:cNvSpPr/>
            <p:nvPr/>
          </p:nvSpPr>
          <p:spPr>
            <a:xfrm>
              <a:off x="5003259" y="406801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2" name="tx102"/>
            <p:cNvSpPr/>
            <p:nvPr/>
          </p:nvSpPr>
          <p:spPr>
            <a:xfrm>
              <a:off x="5003259" y="346367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127474" y="285933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5049780" y="225499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49780" y="16506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6" name="tx106"/>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7" name="tx107"/>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8" name="tx108"/>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9" name="tx109"/>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0" name="tx110"/>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1" name="tx111"/>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3" name="tx113"/>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4" name="pl114"/>
            <p:cNvSpPr/>
            <p:nvPr/>
          </p:nvSpPr>
          <p:spPr>
            <a:xfrm>
              <a:off x="592515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592515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95943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7" name="pl117"/>
            <p:cNvSpPr/>
            <p:nvPr/>
          </p:nvSpPr>
          <p:spPr>
            <a:xfrm>
              <a:off x="772189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8" name="tx118"/>
            <p:cNvSpPr/>
            <p:nvPr/>
          </p:nvSpPr>
          <p:spPr>
            <a:xfrm>
              <a:off x="6192252" y="4964618"/>
              <a:ext cx="675648"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Philippines</a:t>
              </a:r>
            </a:p>
          </p:txBody>
        </p:sp>
        <p:sp>
          <p:nvSpPr>
            <p:cNvPr id="119" name="tx119"/>
            <p:cNvSpPr/>
            <p:nvPr/>
          </p:nvSpPr>
          <p:spPr>
            <a:xfrm>
              <a:off x="722653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0" name="tx120"/>
            <p:cNvSpPr/>
            <p:nvPr/>
          </p:nvSpPr>
          <p:spPr>
            <a:xfrm>
              <a:off x="7988990"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1" name="tx121"/>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2" name="pl122"/>
            <p:cNvSpPr/>
            <p:nvPr/>
          </p:nvSpPr>
          <p:spPr>
            <a:xfrm>
              <a:off x="203798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347959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492120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636281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780442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275878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420039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564201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708362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852523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317178" y="5887395"/>
              <a:ext cx="4823297" cy="114824"/>
            </a:xfrm>
            <a:prstGeom prst="rect">
              <a:avLst/>
            </a:prstGeom>
            <a:solidFill>
              <a:srgbClr val="E2231A">
                <a:alpha val="80000"/>
              </a:srgbClr>
            </a:solidFill>
          </p:spPr>
          <p:txBody>
            <a:bodyPr/>
            <a:lstStyle/>
            <a:p/>
          </p:txBody>
        </p:sp>
        <p:sp>
          <p:nvSpPr>
            <p:cNvPr id="137" name="rc137"/>
            <p:cNvSpPr/>
            <p:nvPr/>
          </p:nvSpPr>
          <p:spPr>
            <a:xfrm>
              <a:off x="1317178" y="5743865"/>
              <a:ext cx="5214665" cy="114824"/>
            </a:xfrm>
            <a:prstGeom prst="rect">
              <a:avLst/>
            </a:prstGeom>
            <a:solidFill>
              <a:srgbClr val="E2231A">
                <a:alpha val="80000"/>
              </a:srgbClr>
            </a:solidFill>
          </p:spPr>
          <p:txBody>
            <a:bodyPr/>
            <a:lstStyle/>
            <a:p/>
          </p:txBody>
        </p:sp>
        <p:sp>
          <p:nvSpPr>
            <p:cNvPr id="138" name="rc138"/>
            <p:cNvSpPr/>
            <p:nvPr/>
          </p:nvSpPr>
          <p:spPr>
            <a:xfrm>
              <a:off x="1317178" y="5600334"/>
              <a:ext cx="7321564" cy="114824"/>
            </a:xfrm>
            <a:prstGeom prst="rect">
              <a:avLst/>
            </a:prstGeom>
            <a:solidFill>
              <a:srgbClr val="E2231A">
                <a:alpha val="80000"/>
              </a:srgbClr>
            </a:solidFill>
          </p:spPr>
          <p:txBody>
            <a:bodyPr/>
            <a:lstStyle/>
            <a:p/>
          </p:txBody>
        </p:sp>
        <p:sp>
          <p:nvSpPr>
            <p:cNvPr id="139" name="tx139"/>
            <p:cNvSpPr/>
            <p:nvPr/>
          </p:nvSpPr>
          <p:spPr>
            <a:xfrm>
              <a:off x="5631062" y="589034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335,000</a:t>
              </a:r>
            </a:p>
          </p:txBody>
        </p:sp>
        <p:sp>
          <p:nvSpPr>
            <p:cNvPr id="140" name="tx140"/>
            <p:cNvSpPr/>
            <p:nvPr/>
          </p:nvSpPr>
          <p:spPr>
            <a:xfrm>
              <a:off x="6022430" y="5746810"/>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362,000</a:t>
              </a:r>
            </a:p>
          </p:txBody>
        </p:sp>
        <p:sp>
          <p:nvSpPr>
            <p:cNvPr id="141" name="tx141"/>
            <p:cNvSpPr/>
            <p:nvPr/>
          </p:nvSpPr>
          <p:spPr>
            <a:xfrm>
              <a:off x="8129330" y="5603279"/>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508,000</a:t>
              </a:r>
            </a:p>
          </p:txBody>
        </p:sp>
        <p:sp>
          <p:nvSpPr>
            <p:cNvPr id="142" name="tx142"/>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4" name="tx144"/>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5" name="tx145"/>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6" name="tx146"/>
            <p:cNvSpPr/>
            <p:nvPr/>
          </p:nvSpPr>
          <p:spPr>
            <a:xfrm>
              <a:off x="2253809"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7" name="tx147"/>
            <p:cNvSpPr/>
            <p:nvPr/>
          </p:nvSpPr>
          <p:spPr>
            <a:xfrm>
              <a:off x="3695419"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48" name="tx148"/>
            <p:cNvSpPr/>
            <p:nvPr/>
          </p:nvSpPr>
          <p:spPr>
            <a:xfrm>
              <a:off x="5137030"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300,000</a:t>
              </a:r>
            </a:p>
          </p:txBody>
        </p:sp>
        <p:sp>
          <p:nvSpPr>
            <p:cNvPr id="149" name="tx149"/>
            <p:cNvSpPr/>
            <p:nvPr/>
          </p:nvSpPr>
          <p:spPr>
            <a:xfrm>
              <a:off x="6578640"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400,000</a:t>
              </a:r>
            </a:p>
          </p:txBody>
        </p:sp>
        <p:sp>
          <p:nvSpPr>
            <p:cNvPr id="150" name="tx150"/>
            <p:cNvSpPr/>
            <p:nvPr/>
          </p:nvSpPr>
          <p:spPr>
            <a:xfrm>
              <a:off x="8020251"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500,000</a:t>
              </a:r>
            </a:p>
          </p:txBody>
        </p:sp>
        <p:sp>
          <p:nvSpPr>
            <p:cNvPr id="151" name="tx151"/>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52" name="tx152"/>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3" name="tx153"/>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Philippines (72%) was 12 percentage points lower than the global average (84%) and 17 percentage points lower than the average across all EAPR countries (89%).
National MCV1 coverage was 11 percentage points lower than in 2019 (83%).
This equates to 508,000 unvaccinated children in 2025 compared to 335,000 unvaccinated children in 2019.</a:t>
            </a:r>
          </a:p>
        </p:txBody>
      </p:sp>
      <p:sp>
        <p:nvSpPr>
          <p:cNvPr id="15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Philippines MCV1 coverage was 72% - this is 11 percentage points lower than in 2019 and more than 10 percentage points lower than both the global and regional averages.</a:t>
            </a:r>
          </a:p>
        </p:txBody>
      </p:sp>
      <p:grpSp xmlns:pic="http://schemas.openxmlformats.org/drawingml/2006/picture">
        <p:nvGrpSpPr>
          <p:cNvPr id="156" name=""/>
          <p:cNvGrpSpPr/>
          <p:nvPr/>
        </p:nvGrpSpPr>
        <p:grpSpPr>
          <a:xfrm>
            <a:off x="292608" y="1005840"/>
            <a:ext cx="8595360" cy="28575"/>
            <a:chOff x="292608" y="1005840"/>
            <a:chExt cx="8595360" cy="28575"/>
          </a:xfrm>
        </p:grpSpPr>
        <p:sp>
          <p:nvSpPr>
            <p:cNvPr id="15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EAPR from lowest to highest coverage, and the rank of the top 10 countries with the most unvaccinated children, based on absolute numbers.
In 2025, Philippines ranked number 6 out of 27 countries for lowest MCV1 coverage (based on tied ranks).
Philippines was in the top 10 countries with the most unvaccinated children (rank=2).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Philippines was among the countries with the highest coverage, but was in the top 3 countries with the highest number of unvaccinated children in the region, contributing substantially to the unvaccinated burden.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5143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824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2506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5948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88165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1684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675224"/>
              <a:ext cx="239888" cy="632796"/>
            </a:xfrm>
            <a:prstGeom prst="rect">
              <a:avLst/>
            </a:prstGeom>
            <a:solidFill>
              <a:srgbClr val="80BD41">
                <a:alpha val="100000"/>
              </a:srgbClr>
            </a:solidFill>
          </p:spPr>
          <p:txBody>
            <a:bodyPr/>
            <a:lstStyle/>
            <a:p/>
          </p:txBody>
        </p:sp>
        <p:sp>
          <p:nvSpPr>
            <p:cNvPr id="24" name="rc24"/>
            <p:cNvSpPr/>
            <p:nvPr/>
          </p:nvSpPr>
          <p:spPr>
            <a:xfrm>
              <a:off x="1296273" y="3496743"/>
              <a:ext cx="239888" cy="178481"/>
            </a:xfrm>
            <a:prstGeom prst="rect">
              <a:avLst/>
            </a:prstGeom>
            <a:solidFill>
              <a:srgbClr val="E2231A">
                <a:alpha val="100000"/>
              </a:srgbClr>
            </a:solidFill>
          </p:spPr>
          <p:txBody>
            <a:bodyPr/>
            <a:lstStyle/>
            <a:p/>
          </p:txBody>
        </p:sp>
        <p:sp>
          <p:nvSpPr>
            <p:cNvPr id="25" name="rc25"/>
            <p:cNvSpPr/>
            <p:nvPr/>
          </p:nvSpPr>
          <p:spPr>
            <a:xfrm>
              <a:off x="1562816" y="3639093"/>
              <a:ext cx="239888" cy="668928"/>
            </a:xfrm>
            <a:prstGeom prst="rect">
              <a:avLst/>
            </a:prstGeom>
            <a:solidFill>
              <a:srgbClr val="80BD41">
                <a:alpha val="100000"/>
              </a:srgbClr>
            </a:solidFill>
          </p:spPr>
          <p:txBody>
            <a:bodyPr/>
            <a:lstStyle/>
            <a:p/>
          </p:txBody>
        </p:sp>
        <p:sp>
          <p:nvSpPr>
            <p:cNvPr id="26" name="rc26"/>
            <p:cNvSpPr/>
            <p:nvPr/>
          </p:nvSpPr>
          <p:spPr>
            <a:xfrm>
              <a:off x="1562816" y="3482184"/>
              <a:ext cx="239888" cy="156908"/>
            </a:xfrm>
            <a:prstGeom prst="rect">
              <a:avLst/>
            </a:prstGeom>
            <a:solidFill>
              <a:srgbClr val="E2231A">
                <a:alpha val="100000"/>
              </a:srgbClr>
            </a:solidFill>
          </p:spPr>
          <p:txBody>
            <a:bodyPr/>
            <a:lstStyle/>
            <a:p/>
          </p:txBody>
        </p:sp>
        <p:sp>
          <p:nvSpPr>
            <p:cNvPr id="27" name="rc27"/>
            <p:cNvSpPr/>
            <p:nvPr/>
          </p:nvSpPr>
          <p:spPr>
            <a:xfrm>
              <a:off x="1829360" y="3631137"/>
              <a:ext cx="239888" cy="676883"/>
            </a:xfrm>
            <a:prstGeom prst="rect">
              <a:avLst/>
            </a:prstGeom>
            <a:solidFill>
              <a:srgbClr val="80BD41">
                <a:alpha val="100000"/>
              </a:srgbClr>
            </a:solidFill>
          </p:spPr>
          <p:txBody>
            <a:bodyPr/>
            <a:lstStyle/>
            <a:p/>
          </p:txBody>
        </p:sp>
        <p:sp>
          <p:nvSpPr>
            <p:cNvPr id="28" name="rc28"/>
            <p:cNvSpPr/>
            <p:nvPr/>
          </p:nvSpPr>
          <p:spPr>
            <a:xfrm>
              <a:off x="1829360" y="3482553"/>
              <a:ext cx="239888" cy="148584"/>
            </a:xfrm>
            <a:prstGeom prst="rect">
              <a:avLst/>
            </a:prstGeom>
            <a:solidFill>
              <a:srgbClr val="E2231A">
                <a:alpha val="100000"/>
              </a:srgbClr>
            </a:solidFill>
          </p:spPr>
          <p:txBody>
            <a:bodyPr/>
            <a:lstStyle/>
            <a:p/>
          </p:txBody>
        </p:sp>
        <p:sp>
          <p:nvSpPr>
            <p:cNvPr id="29" name="rc29"/>
            <p:cNvSpPr/>
            <p:nvPr/>
          </p:nvSpPr>
          <p:spPr>
            <a:xfrm>
              <a:off x="2095903" y="3586268"/>
              <a:ext cx="239888" cy="721753"/>
            </a:xfrm>
            <a:prstGeom prst="rect">
              <a:avLst/>
            </a:prstGeom>
            <a:solidFill>
              <a:srgbClr val="80BD41">
                <a:alpha val="100000"/>
              </a:srgbClr>
            </a:solidFill>
          </p:spPr>
          <p:txBody>
            <a:bodyPr/>
            <a:lstStyle/>
            <a:p/>
          </p:txBody>
        </p:sp>
        <p:sp>
          <p:nvSpPr>
            <p:cNvPr id="30" name="rc30"/>
            <p:cNvSpPr/>
            <p:nvPr/>
          </p:nvSpPr>
          <p:spPr>
            <a:xfrm>
              <a:off x="2095903" y="3478420"/>
              <a:ext cx="239888" cy="107848"/>
            </a:xfrm>
            <a:prstGeom prst="rect">
              <a:avLst/>
            </a:prstGeom>
            <a:solidFill>
              <a:srgbClr val="E2231A">
                <a:alpha val="100000"/>
              </a:srgbClr>
            </a:solidFill>
          </p:spPr>
          <p:txBody>
            <a:bodyPr/>
            <a:lstStyle/>
            <a:p/>
          </p:txBody>
        </p:sp>
        <p:sp>
          <p:nvSpPr>
            <p:cNvPr id="31" name="rc31"/>
            <p:cNvSpPr/>
            <p:nvPr/>
          </p:nvSpPr>
          <p:spPr>
            <a:xfrm>
              <a:off x="2362446" y="3542542"/>
              <a:ext cx="239888" cy="765479"/>
            </a:xfrm>
            <a:prstGeom prst="rect">
              <a:avLst/>
            </a:prstGeom>
            <a:solidFill>
              <a:srgbClr val="80BD41">
                <a:alpha val="100000"/>
              </a:srgbClr>
            </a:solidFill>
          </p:spPr>
          <p:txBody>
            <a:bodyPr/>
            <a:lstStyle/>
            <a:p/>
          </p:txBody>
        </p:sp>
        <p:sp>
          <p:nvSpPr>
            <p:cNvPr id="32" name="rc32"/>
            <p:cNvSpPr/>
            <p:nvPr/>
          </p:nvSpPr>
          <p:spPr>
            <a:xfrm>
              <a:off x="2362446" y="3475978"/>
              <a:ext cx="239888" cy="66563"/>
            </a:xfrm>
            <a:prstGeom prst="rect">
              <a:avLst/>
            </a:prstGeom>
            <a:solidFill>
              <a:srgbClr val="E2231A">
                <a:alpha val="100000"/>
              </a:srgbClr>
            </a:solidFill>
          </p:spPr>
          <p:txBody>
            <a:bodyPr/>
            <a:lstStyle/>
            <a:p/>
          </p:txBody>
        </p:sp>
        <p:sp>
          <p:nvSpPr>
            <p:cNvPr id="33" name="rc33"/>
            <p:cNvSpPr/>
            <p:nvPr/>
          </p:nvSpPr>
          <p:spPr>
            <a:xfrm>
              <a:off x="2628989" y="3541254"/>
              <a:ext cx="239888" cy="766767"/>
            </a:xfrm>
            <a:prstGeom prst="rect">
              <a:avLst/>
            </a:prstGeom>
            <a:solidFill>
              <a:srgbClr val="80BD41">
                <a:alpha val="100000"/>
              </a:srgbClr>
            </a:solidFill>
          </p:spPr>
          <p:txBody>
            <a:bodyPr/>
            <a:lstStyle/>
            <a:p/>
          </p:txBody>
        </p:sp>
        <p:sp>
          <p:nvSpPr>
            <p:cNvPr id="34" name="rc34"/>
            <p:cNvSpPr/>
            <p:nvPr/>
          </p:nvSpPr>
          <p:spPr>
            <a:xfrm>
              <a:off x="2628989" y="3474579"/>
              <a:ext cx="239888" cy="66675"/>
            </a:xfrm>
            <a:prstGeom prst="rect">
              <a:avLst/>
            </a:prstGeom>
            <a:solidFill>
              <a:srgbClr val="E2231A">
                <a:alpha val="100000"/>
              </a:srgbClr>
            </a:solidFill>
          </p:spPr>
          <p:txBody>
            <a:bodyPr/>
            <a:lstStyle/>
            <a:p/>
          </p:txBody>
        </p:sp>
        <p:sp>
          <p:nvSpPr>
            <p:cNvPr id="35" name="rc35"/>
            <p:cNvSpPr/>
            <p:nvPr/>
          </p:nvSpPr>
          <p:spPr>
            <a:xfrm>
              <a:off x="2895532" y="3520284"/>
              <a:ext cx="239888" cy="787737"/>
            </a:xfrm>
            <a:prstGeom prst="rect">
              <a:avLst/>
            </a:prstGeom>
            <a:solidFill>
              <a:srgbClr val="80BD41">
                <a:alpha val="100000"/>
              </a:srgbClr>
            </a:solidFill>
          </p:spPr>
          <p:txBody>
            <a:bodyPr/>
            <a:lstStyle/>
            <a:p/>
          </p:txBody>
        </p:sp>
        <p:sp>
          <p:nvSpPr>
            <p:cNvPr id="36" name="rc36"/>
            <p:cNvSpPr/>
            <p:nvPr/>
          </p:nvSpPr>
          <p:spPr>
            <a:xfrm>
              <a:off x="2895532" y="3451785"/>
              <a:ext cx="239888" cy="68498"/>
            </a:xfrm>
            <a:prstGeom prst="rect">
              <a:avLst/>
            </a:prstGeom>
            <a:solidFill>
              <a:srgbClr val="E2231A">
                <a:alpha val="100000"/>
              </a:srgbClr>
            </a:solidFill>
          </p:spPr>
          <p:txBody>
            <a:bodyPr/>
            <a:lstStyle/>
            <a:p/>
          </p:txBody>
        </p:sp>
        <p:sp>
          <p:nvSpPr>
            <p:cNvPr id="37" name="rc37"/>
            <p:cNvSpPr/>
            <p:nvPr/>
          </p:nvSpPr>
          <p:spPr>
            <a:xfrm>
              <a:off x="3162075" y="3518434"/>
              <a:ext cx="239888" cy="789586"/>
            </a:xfrm>
            <a:prstGeom prst="rect">
              <a:avLst/>
            </a:prstGeom>
            <a:solidFill>
              <a:srgbClr val="80BD41">
                <a:alpha val="100000"/>
              </a:srgbClr>
            </a:solidFill>
          </p:spPr>
          <p:txBody>
            <a:bodyPr/>
            <a:lstStyle/>
            <a:p/>
          </p:txBody>
        </p:sp>
        <p:sp>
          <p:nvSpPr>
            <p:cNvPr id="38" name="rc38"/>
            <p:cNvSpPr/>
            <p:nvPr/>
          </p:nvSpPr>
          <p:spPr>
            <a:xfrm>
              <a:off x="3162075" y="3449774"/>
              <a:ext cx="239888" cy="68659"/>
            </a:xfrm>
            <a:prstGeom prst="rect">
              <a:avLst/>
            </a:prstGeom>
            <a:solidFill>
              <a:srgbClr val="E2231A">
                <a:alpha val="100000"/>
              </a:srgbClr>
            </a:solidFill>
          </p:spPr>
          <p:txBody>
            <a:bodyPr/>
            <a:lstStyle/>
            <a:p/>
          </p:txBody>
        </p:sp>
        <p:sp>
          <p:nvSpPr>
            <p:cNvPr id="39" name="rc39"/>
            <p:cNvSpPr/>
            <p:nvPr/>
          </p:nvSpPr>
          <p:spPr>
            <a:xfrm>
              <a:off x="3428618" y="3518023"/>
              <a:ext cx="239888" cy="789998"/>
            </a:xfrm>
            <a:prstGeom prst="rect">
              <a:avLst/>
            </a:prstGeom>
            <a:solidFill>
              <a:srgbClr val="80BD41">
                <a:alpha val="100000"/>
              </a:srgbClr>
            </a:solidFill>
          </p:spPr>
          <p:txBody>
            <a:bodyPr/>
            <a:lstStyle/>
            <a:p/>
          </p:txBody>
        </p:sp>
        <p:sp>
          <p:nvSpPr>
            <p:cNvPr id="40" name="rc40"/>
            <p:cNvSpPr/>
            <p:nvPr/>
          </p:nvSpPr>
          <p:spPr>
            <a:xfrm>
              <a:off x="3428618" y="3430245"/>
              <a:ext cx="239888" cy="87777"/>
            </a:xfrm>
            <a:prstGeom prst="rect">
              <a:avLst/>
            </a:prstGeom>
            <a:solidFill>
              <a:srgbClr val="E2231A">
                <a:alpha val="100000"/>
              </a:srgbClr>
            </a:solidFill>
          </p:spPr>
          <p:txBody>
            <a:bodyPr/>
            <a:lstStyle/>
            <a:p/>
          </p:txBody>
        </p:sp>
        <p:sp>
          <p:nvSpPr>
            <p:cNvPr id="41" name="rc41"/>
            <p:cNvSpPr/>
            <p:nvPr/>
          </p:nvSpPr>
          <p:spPr>
            <a:xfrm>
              <a:off x="3695161" y="3516210"/>
              <a:ext cx="239888" cy="791811"/>
            </a:xfrm>
            <a:prstGeom prst="rect">
              <a:avLst/>
            </a:prstGeom>
            <a:solidFill>
              <a:srgbClr val="80BD41">
                <a:alpha val="100000"/>
              </a:srgbClr>
            </a:solidFill>
          </p:spPr>
          <p:txBody>
            <a:bodyPr/>
            <a:lstStyle/>
            <a:p/>
          </p:txBody>
        </p:sp>
        <p:sp>
          <p:nvSpPr>
            <p:cNvPr id="42" name="rc42"/>
            <p:cNvSpPr/>
            <p:nvPr/>
          </p:nvSpPr>
          <p:spPr>
            <a:xfrm>
              <a:off x="3695161" y="3418346"/>
              <a:ext cx="239888" cy="97864"/>
            </a:xfrm>
            <a:prstGeom prst="rect">
              <a:avLst/>
            </a:prstGeom>
            <a:solidFill>
              <a:srgbClr val="E2231A">
                <a:alpha val="100000"/>
              </a:srgbClr>
            </a:solidFill>
          </p:spPr>
          <p:txBody>
            <a:bodyPr/>
            <a:lstStyle/>
            <a:p/>
          </p:txBody>
        </p:sp>
        <p:sp>
          <p:nvSpPr>
            <p:cNvPr id="43" name="rc43"/>
            <p:cNvSpPr/>
            <p:nvPr/>
          </p:nvSpPr>
          <p:spPr>
            <a:xfrm>
              <a:off x="3961705" y="3530119"/>
              <a:ext cx="239888" cy="777902"/>
            </a:xfrm>
            <a:prstGeom prst="rect">
              <a:avLst/>
            </a:prstGeom>
            <a:solidFill>
              <a:srgbClr val="80BD41">
                <a:alpha val="100000"/>
              </a:srgbClr>
            </a:solidFill>
          </p:spPr>
          <p:txBody>
            <a:bodyPr/>
            <a:lstStyle/>
            <a:p/>
          </p:txBody>
        </p:sp>
        <p:sp>
          <p:nvSpPr>
            <p:cNvPr id="44" name="rc44"/>
            <p:cNvSpPr/>
            <p:nvPr/>
          </p:nvSpPr>
          <p:spPr>
            <a:xfrm>
              <a:off x="3961705" y="3413880"/>
              <a:ext cx="239888" cy="116238"/>
            </a:xfrm>
            <a:prstGeom prst="rect">
              <a:avLst/>
            </a:prstGeom>
            <a:solidFill>
              <a:srgbClr val="E2231A">
                <a:alpha val="100000"/>
              </a:srgbClr>
            </a:solidFill>
          </p:spPr>
          <p:txBody>
            <a:bodyPr/>
            <a:lstStyle/>
            <a:p/>
          </p:txBody>
        </p:sp>
        <p:sp>
          <p:nvSpPr>
            <p:cNvPr id="45" name="rc45"/>
            <p:cNvSpPr/>
            <p:nvPr/>
          </p:nvSpPr>
          <p:spPr>
            <a:xfrm>
              <a:off x="4228248" y="3539993"/>
              <a:ext cx="239888" cy="768028"/>
            </a:xfrm>
            <a:prstGeom prst="rect">
              <a:avLst/>
            </a:prstGeom>
            <a:solidFill>
              <a:srgbClr val="80BD41">
                <a:alpha val="100000"/>
              </a:srgbClr>
            </a:solidFill>
          </p:spPr>
          <p:txBody>
            <a:bodyPr/>
            <a:lstStyle/>
            <a:p/>
          </p:txBody>
        </p:sp>
        <p:sp>
          <p:nvSpPr>
            <p:cNvPr id="46" name="rc46"/>
            <p:cNvSpPr/>
            <p:nvPr/>
          </p:nvSpPr>
          <p:spPr>
            <a:xfrm>
              <a:off x="4228248" y="3414965"/>
              <a:ext cx="239888" cy="125027"/>
            </a:xfrm>
            <a:prstGeom prst="rect">
              <a:avLst/>
            </a:prstGeom>
            <a:solidFill>
              <a:srgbClr val="E2231A">
                <a:alpha val="100000"/>
              </a:srgbClr>
            </a:solidFill>
          </p:spPr>
          <p:txBody>
            <a:bodyPr/>
            <a:lstStyle/>
            <a:p/>
          </p:txBody>
        </p:sp>
        <p:sp>
          <p:nvSpPr>
            <p:cNvPr id="47" name="rc47"/>
            <p:cNvSpPr/>
            <p:nvPr/>
          </p:nvSpPr>
          <p:spPr>
            <a:xfrm>
              <a:off x="4494791" y="3566077"/>
              <a:ext cx="239888" cy="741944"/>
            </a:xfrm>
            <a:prstGeom prst="rect">
              <a:avLst/>
            </a:prstGeom>
            <a:solidFill>
              <a:srgbClr val="80BD41">
                <a:alpha val="100000"/>
              </a:srgbClr>
            </a:solidFill>
          </p:spPr>
          <p:txBody>
            <a:bodyPr/>
            <a:lstStyle/>
            <a:p/>
          </p:txBody>
        </p:sp>
        <p:sp>
          <p:nvSpPr>
            <p:cNvPr id="48" name="rc48"/>
            <p:cNvSpPr/>
            <p:nvPr/>
          </p:nvSpPr>
          <p:spPr>
            <a:xfrm>
              <a:off x="4494791" y="3424754"/>
              <a:ext cx="239888" cy="141322"/>
            </a:xfrm>
            <a:prstGeom prst="rect">
              <a:avLst/>
            </a:prstGeom>
            <a:solidFill>
              <a:srgbClr val="E2231A">
                <a:alpha val="100000"/>
              </a:srgbClr>
            </a:solidFill>
          </p:spPr>
          <p:txBody>
            <a:bodyPr/>
            <a:lstStyle/>
            <a:p/>
          </p:txBody>
        </p:sp>
        <p:sp>
          <p:nvSpPr>
            <p:cNvPr id="49" name="rc49"/>
            <p:cNvSpPr/>
            <p:nvPr/>
          </p:nvSpPr>
          <p:spPr>
            <a:xfrm>
              <a:off x="4761334" y="3580393"/>
              <a:ext cx="239888" cy="727628"/>
            </a:xfrm>
            <a:prstGeom prst="rect">
              <a:avLst/>
            </a:prstGeom>
            <a:solidFill>
              <a:srgbClr val="80BD41">
                <a:alpha val="100000"/>
              </a:srgbClr>
            </a:solidFill>
          </p:spPr>
          <p:txBody>
            <a:bodyPr/>
            <a:lstStyle/>
            <a:p/>
          </p:txBody>
        </p:sp>
        <p:sp>
          <p:nvSpPr>
            <p:cNvPr id="50" name="rc50"/>
            <p:cNvSpPr/>
            <p:nvPr/>
          </p:nvSpPr>
          <p:spPr>
            <a:xfrm>
              <a:off x="4761334" y="3431360"/>
              <a:ext cx="239888" cy="149032"/>
            </a:xfrm>
            <a:prstGeom prst="rect">
              <a:avLst/>
            </a:prstGeom>
            <a:solidFill>
              <a:srgbClr val="E2231A">
                <a:alpha val="100000"/>
              </a:srgbClr>
            </a:solidFill>
          </p:spPr>
          <p:txBody>
            <a:bodyPr/>
            <a:lstStyle/>
            <a:p/>
          </p:txBody>
        </p:sp>
        <p:sp>
          <p:nvSpPr>
            <p:cNvPr id="51" name="rc51"/>
            <p:cNvSpPr/>
            <p:nvPr/>
          </p:nvSpPr>
          <p:spPr>
            <a:xfrm>
              <a:off x="5027877" y="3620021"/>
              <a:ext cx="239888" cy="687999"/>
            </a:xfrm>
            <a:prstGeom prst="rect">
              <a:avLst/>
            </a:prstGeom>
            <a:solidFill>
              <a:srgbClr val="80BD41">
                <a:alpha val="100000"/>
              </a:srgbClr>
            </a:solidFill>
          </p:spPr>
          <p:txBody>
            <a:bodyPr/>
            <a:lstStyle/>
            <a:p/>
          </p:txBody>
        </p:sp>
        <p:sp>
          <p:nvSpPr>
            <p:cNvPr id="52" name="rc52"/>
            <p:cNvSpPr/>
            <p:nvPr/>
          </p:nvSpPr>
          <p:spPr>
            <a:xfrm>
              <a:off x="5027877" y="3458639"/>
              <a:ext cx="239888" cy="161382"/>
            </a:xfrm>
            <a:prstGeom prst="rect">
              <a:avLst/>
            </a:prstGeom>
            <a:solidFill>
              <a:srgbClr val="E2231A">
                <a:alpha val="100000"/>
              </a:srgbClr>
            </a:solidFill>
          </p:spPr>
          <p:txBody>
            <a:bodyPr/>
            <a:lstStyle/>
            <a:p/>
          </p:txBody>
        </p:sp>
        <p:sp>
          <p:nvSpPr>
            <p:cNvPr id="53" name="rc53"/>
            <p:cNvSpPr/>
            <p:nvPr/>
          </p:nvSpPr>
          <p:spPr>
            <a:xfrm>
              <a:off x="5294420" y="3632190"/>
              <a:ext cx="239888" cy="675831"/>
            </a:xfrm>
            <a:prstGeom prst="rect">
              <a:avLst/>
            </a:prstGeom>
            <a:solidFill>
              <a:srgbClr val="80BD41">
                <a:alpha val="100000"/>
              </a:srgbClr>
            </a:solidFill>
          </p:spPr>
          <p:txBody>
            <a:bodyPr/>
            <a:lstStyle/>
            <a:p/>
          </p:txBody>
        </p:sp>
        <p:sp>
          <p:nvSpPr>
            <p:cNvPr id="54" name="rc54"/>
            <p:cNvSpPr/>
            <p:nvPr/>
          </p:nvSpPr>
          <p:spPr>
            <a:xfrm>
              <a:off x="5294420" y="3463232"/>
              <a:ext cx="239888" cy="168957"/>
            </a:xfrm>
            <a:prstGeom prst="rect">
              <a:avLst/>
            </a:prstGeom>
            <a:solidFill>
              <a:srgbClr val="E2231A">
                <a:alpha val="100000"/>
              </a:srgbClr>
            </a:solidFill>
          </p:spPr>
          <p:txBody>
            <a:bodyPr/>
            <a:lstStyle/>
            <a:p/>
          </p:txBody>
        </p:sp>
        <p:sp>
          <p:nvSpPr>
            <p:cNvPr id="55" name="rc55"/>
            <p:cNvSpPr/>
            <p:nvPr/>
          </p:nvSpPr>
          <p:spPr>
            <a:xfrm>
              <a:off x="5560963" y="3658034"/>
              <a:ext cx="239888" cy="649987"/>
            </a:xfrm>
            <a:prstGeom prst="rect">
              <a:avLst/>
            </a:prstGeom>
            <a:solidFill>
              <a:srgbClr val="80BD41">
                <a:alpha val="100000"/>
              </a:srgbClr>
            </a:solidFill>
          </p:spPr>
          <p:txBody>
            <a:bodyPr/>
            <a:lstStyle/>
            <a:p/>
          </p:txBody>
        </p:sp>
        <p:sp>
          <p:nvSpPr>
            <p:cNvPr id="56" name="rc56"/>
            <p:cNvSpPr/>
            <p:nvPr/>
          </p:nvSpPr>
          <p:spPr>
            <a:xfrm>
              <a:off x="5560963" y="3495537"/>
              <a:ext cx="239888" cy="162496"/>
            </a:xfrm>
            <a:prstGeom prst="rect">
              <a:avLst/>
            </a:prstGeom>
            <a:solidFill>
              <a:srgbClr val="E2231A">
                <a:alpha val="100000"/>
              </a:srgbClr>
            </a:solidFill>
          </p:spPr>
          <p:txBody>
            <a:bodyPr/>
            <a:lstStyle/>
            <a:p/>
          </p:txBody>
        </p:sp>
        <p:sp>
          <p:nvSpPr>
            <p:cNvPr id="57" name="rc57"/>
            <p:cNvSpPr/>
            <p:nvPr/>
          </p:nvSpPr>
          <p:spPr>
            <a:xfrm>
              <a:off x="5827506" y="3677779"/>
              <a:ext cx="239888" cy="630241"/>
            </a:xfrm>
            <a:prstGeom prst="rect">
              <a:avLst/>
            </a:prstGeom>
            <a:solidFill>
              <a:srgbClr val="80BD41">
                <a:alpha val="100000"/>
              </a:srgbClr>
            </a:solidFill>
          </p:spPr>
          <p:txBody>
            <a:bodyPr/>
            <a:lstStyle/>
            <a:p/>
          </p:txBody>
        </p:sp>
        <p:sp>
          <p:nvSpPr>
            <p:cNvPr id="58" name="rc58"/>
            <p:cNvSpPr/>
            <p:nvPr/>
          </p:nvSpPr>
          <p:spPr>
            <a:xfrm>
              <a:off x="5827506" y="3529945"/>
              <a:ext cx="239888" cy="147834"/>
            </a:xfrm>
            <a:prstGeom prst="rect">
              <a:avLst/>
            </a:prstGeom>
            <a:solidFill>
              <a:srgbClr val="E2231A">
                <a:alpha val="100000"/>
              </a:srgbClr>
            </a:solidFill>
          </p:spPr>
          <p:txBody>
            <a:bodyPr/>
            <a:lstStyle/>
            <a:p/>
          </p:txBody>
        </p:sp>
        <p:sp>
          <p:nvSpPr>
            <p:cNvPr id="59" name="rc59"/>
            <p:cNvSpPr/>
            <p:nvPr/>
          </p:nvSpPr>
          <p:spPr>
            <a:xfrm>
              <a:off x="6094049" y="3698276"/>
              <a:ext cx="239888" cy="609744"/>
            </a:xfrm>
            <a:prstGeom prst="rect">
              <a:avLst/>
            </a:prstGeom>
            <a:solidFill>
              <a:srgbClr val="80BD41">
                <a:alpha val="100000"/>
              </a:srgbClr>
            </a:solidFill>
          </p:spPr>
          <p:txBody>
            <a:bodyPr/>
            <a:lstStyle/>
            <a:p/>
          </p:txBody>
        </p:sp>
        <p:sp>
          <p:nvSpPr>
            <p:cNvPr id="60" name="rc60"/>
            <p:cNvSpPr/>
            <p:nvPr/>
          </p:nvSpPr>
          <p:spPr>
            <a:xfrm>
              <a:off x="6094049" y="3564430"/>
              <a:ext cx="239888" cy="133846"/>
            </a:xfrm>
            <a:prstGeom prst="rect">
              <a:avLst/>
            </a:prstGeom>
            <a:solidFill>
              <a:srgbClr val="E2231A">
                <a:alpha val="100000"/>
              </a:srgbClr>
            </a:solidFill>
          </p:spPr>
          <p:txBody>
            <a:bodyPr/>
            <a:lstStyle/>
            <a:p/>
          </p:txBody>
        </p:sp>
        <p:sp>
          <p:nvSpPr>
            <p:cNvPr id="61" name="rc61"/>
            <p:cNvSpPr/>
            <p:nvPr/>
          </p:nvSpPr>
          <p:spPr>
            <a:xfrm>
              <a:off x="6360593" y="3725522"/>
              <a:ext cx="239888" cy="582498"/>
            </a:xfrm>
            <a:prstGeom prst="rect">
              <a:avLst/>
            </a:prstGeom>
            <a:solidFill>
              <a:srgbClr val="80BD41">
                <a:alpha val="100000"/>
              </a:srgbClr>
            </a:solidFill>
          </p:spPr>
          <p:txBody>
            <a:bodyPr/>
            <a:lstStyle/>
            <a:p/>
          </p:txBody>
        </p:sp>
        <p:sp>
          <p:nvSpPr>
            <p:cNvPr id="62" name="rc62"/>
            <p:cNvSpPr/>
            <p:nvPr/>
          </p:nvSpPr>
          <p:spPr>
            <a:xfrm>
              <a:off x="6360593" y="3606215"/>
              <a:ext cx="239888" cy="119307"/>
            </a:xfrm>
            <a:prstGeom prst="rect">
              <a:avLst/>
            </a:prstGeom>
            <a:solidFill>
              <a:srgbClr val="E2231A">
                <a:alpha val="100000"/>
              </a:srgbClr>
            </a:solidFill>
          </p:spPr>
          <p:txBody>
            <a:bodyPr/>
            <a:lstStyle/>
            <a:p/>
          </p:txBody>
        </p:sp>
        <p:sp>
          <p:nvSpPr>
            <p:cNvPr id="63" name="rc63"/>
            <p:cNvSpPr/>
            <p:nvPr/>
          </p:nvSpPr>
          <p:spPr>
            <a:xfrm>
              <a:off x="6627136" y="3780864"/>
              <a:ext cx="239888" cy="527157"/>
            </a:xfrm>
            <a:prstGeom prst="rect">
              <a:avLst/>
            </a:prstGeom>
            <a:solidFill>
              <a:srgbClr val="80BD41">
                <a:alpha val="100000"/>
              </a:srgbClr>
            </a:solidFill>
          </p:spPr>
          <p:txBody>
            <a:bodyPr/>
            <a:lstStyle/>
            <a:p/>
          </p:txBody>
        </p:sp>
        <p:sp>
          <p:nvSpPr>
            <p:cNvPr id="64" name="rc64"/>
            <p:cNvSpPr/>
            <p:nvPr/>
          </p:nvSpPr>
          <p:spPr>
            <a:xfrm>
              <a:off x="6627136" y="3640733"/>
              <a:ext cx="239888" cy="140130"/>
            </a:xfrm>
            <a:prstGeom prst="rect">
              <a:avLst/>
            </a:prstGeom>
            <a:solidFill>
              <a:srgbClr val="E2231A">
                <a:alpha val="100000"/>
              </a:srgbClr>
            </a:solidFill>
          </p:spPr>
          <p:txBody>
            <a:bodyPr/>
            <a:lstStyle/>
            <a:p/>
          </p:txBody>
        </p:sp>
        <p:sp>
          <p:nvSpPr>
            <p:cNvPr id="65" name="rc65"/>
            <p:cNvSpPr/>
            <p:nvPr/>
          </p:nvSpPr>
          <p:spPr>
            <a:xfrm>
              <a:off x="6893679" y="3900049"/>
              <a:ext cx="239888" cy="407971"/>
            </a:xfrm>
            <a:prstGeom prst="rect">
              <a:avLst/>
            </a:prstGeom>
            <a:solidFill>
              <a:srgbClr val="80BD41">
                <a:alpha val="100000"/>
              </a:srgbClr>
            </a:solidFill>
          </p:spPr>
          <p:txBody>
            <a:bodyPr/>
            <a:lstStyle/>
            <a:p/>
          </p:txBody>
        </p:sp>
        <p:sp>
          <p:nvSpPr>
            <p:cNvPr id="66" name="rc66"/>
            <p:cNvSpPr/>
            <p:nvPr/>
          </p:nvSpPr>
          <p:spPr>
            <a:xfrm>
              <a:off x="6893679" y="3670565"/>
              <a:ext cx="239888" cy="229484"/>
            </a:xfrm>
            <a:prstGeom prst="rect">
              <a:avLst/>
            </a:prstGeom>
            <a:solidFill>
              <a:srgbClr val="E2231A">
                <a:alpha val="100000"/>
              </a:srgbClr>
            </a:solidFill>
          </p:spPr>
          <p:txBody>
            <a:bodyPr/>
            <a:lstStyle/>
            <a:p/>
          </p:txBody>
        </p:sp>
        <p:sp>
          <p:nvSpPr>
            <p:cNvPr id="67" name="rc67"/>
            <p:cNvSpPr/>
            <p:nvPr/>
          </p:nvSpPr>
          <p:spPr>
            <a:xfrm>
              <a:off x="7160222" y="3821351"/>
              <a:ext cx="239888" cy="486669"/>
            </a:xfrm>
            <a:prstGeom prst="rect">
              <a:avLst/>
            </a:prstGeom>
            <a:solidFill>
              <a:srgbClr val="80BD41">
                <a:alpha val="100000"/>
              </a:srgbClr>
            </a:solidFill>
          </p:spPr>
          <p:txBody>
            <a:bodyPr/>
            <a:lstStyle/>
            <a:p/>
          </p:txBody>
        </p:sp>
        <p:sp>
          <p:nvSpPr>
            <p:cNvPr id="68" name="rc68"/>
            <p:cNvSpPr/>
            <p:nvPr/>
          </p:nvSpPr>
          <p:spPr>
            <a:xfrm>
              <a:off x="7160222" y="3667666"/>
              <a:ext cx="239888" cy="153685"/>
            </a:xfrm>
            <a:prstGeom prst="rect">
              <a:avLst/>
            </a:prstGeom>
            <a:solidFill>
              <a:srgbClr val="E2231A">
                <a:alpha val="100000"/>
              </a:srgbClr>
            </a:solidFill>
          </p:spPr>
          <p:txBody>
            <a:bodyPr/>
            <a:lstStyle/>
            <a:p/>
          </p:txBody>
        </p:sp>
        <p:sp>
          <p:nvSpPr>
            <p:cNvPr id="69" name="rc69"/>
            <p:cNvSpPr/>
            <p:nvPr/>
          </p:nvSpPr>
          <p:spPr>
            <a:xfrm>
              <a:off x="7426765" y="3786250"/>
              <a:ext cx="239888" cy="521770"/>
            </a:xfrm>
            <a:prstGeom prst="rect">
              <a:avLst/>
            </a:prstGeom>
            <a:solidFill>
              <a:srgbClr val="80BD41">
                <a:alpha val="100000"/>
              </a:srgbClr>
            </a:solidFill>
          </p:spPr>
          <p:txBody>
            <a:bodyPr/>
            <a:lstStyle/>
            <a:p/>
          </p:txBody>
        </p:sp>
        <p:sp>
          <p:nvSpPr>
            <p:cNvPr id="70" name="rc70"/>
            <p:cNvSpPr/>
            <p:nvPr/>
          </p:nvSpPr>
          <p:spPr>
            <a:xfrm>
              <a:off x="7426765" y="3663859"/>
              <a:ext cx="239888" cy="122390"/>
            </a:xfrm>
            <a:prstGeom prst="rect">
              <a:avLst/>
            </a:prstGeom>
            <a:solidFill>
              <a:srgbClr val="E2231A">
                <a:alpha val="100000"/>
              </a:srgbClr>
            </a:solidFill>
          </p:spPr>
          <p:txBody>
            <a:bodyPr/>
            <a:lstStyle/>
            <a:p/>
          </p:txBody>
        </p:sp>
        <p:sp>
          <p:nvSpPr>
            <p:cNvPr id="71" name="rc71"/>
            <p:cNvSpPr/>
            <p:nvPr/>
          </p:nvSpPr>
          <p:spPr>
            <a:xfrm>
              <a:off x="7693308" y="3792069"/>
              <a:ext cx="239888" cy="515951"/>
            </a:xfrm>
            <a:prstGeom prst="rect">
              <a:avLst/>
            </a:prstGeom>
            <a:solidFill>
              <a:srgbClr val="80BD41">
                <a:alpha val="100000"/>
              </a:srgbClr>
            </a:solidFill>
          </p:spPr>
          <p:txBody>
            <a:bodyPr/>
            <a:lstStyle/>
            <a:p/>
          </p:txBody>
        </p:sp>
        <p:sp>
          <p:nvSpPr>
            <p:cNvPr id="72" name="rc72"/>
            <p:cNvSpPr/>
            <p:nvPr/>
          </p:nvSpPr>
          <p:spPr>
            <a:xfrm>
              <a:off x="7693308" y="3663081"/>
              <a:ext cx="239888" cy="128987"/>
            </a:xfrm>
            <a:prstGeom prst="rect">
              <a:avLst/>
            </a:prstGeom>
            <a:solidFill>
              <a:srgbClr val="E2231A">
                <a:alpha val="100000"/>
              </a:srgbClr>
            </a:solidFill>
          </p:spPr>
          <p:txBody>
            <a:bodyPr/>
            <a:lstStyle/>
            <a:p/>
          </p:txBody>
        </p:sp>
        <p:sp>
          <p:nvSpPr>
            <p:cNvPr id="73" name="rc73"/>
            <p:cNvSpPr/>
            <p:nvPr/>
          </p:nvSpPr>
          <p:spPr>
            <a:xfrm>
              <a:off x="7959851" y="3842327"/>
              <a:ext cx="239888" cy="465694"/>
            </a:xfrm>
            <a:prstGeom prst="rect">
              <a:avLst/>
            </a:prstGeom>
            <a:solidFill>
              <a:srgbClr val="80BD41">
                <a:alpha val="100000"/>
              </a:srgbClr>
            </a:solidFill>
          </p:spPr>
          <p:txBody>
            <a:bodyPr/>
            <a:lstStyle/>
            <a:p/>
          </p:txBody>
        </p:sp>
        <p:sp>
          <p:nvSpPr>
            <p:cNvPr id="74" name="rc74"/>
            <p:cNvSpPr/>
            <p:nvPr/>
          </p:nvSpPr>
          <p:spPr>
            <a:xfrm>
              <a:off x="7959851" y="3661224"/>
              <a:ext cx="239888" cy="181103"/>
            </a:xfrm>
            <a:prstGeom prst="rect">
              <a:avLst/>
            </a:prstGeom>
            <a:solidFill>
              <a:srgbClr val="E2231A">
                <a:alpha val="100000"/>
              </a:srgbClr>
            </a:solidFill>
          </p:spPr>
          <p:txBody>
            <a:bodyPr/>
            <a:lstStyle/>
            <a:p/>
          </p:txBody>
        </p:sp>
        <p:sp>
          <p:nvSpPr>
            <p:cNvPr id="75" name="pl75"/>
            <p:cNvSpPr/>
            <p:nvPr/>
          </p:nvSpPr>
          <p:spPr>
            <a:xfrm>
              <a:off x="1416218" y="2251497"/>
              <a:ext cx="6663577" cy="625898"/>
            </a:xfrm>
            <a:custGeom>
              <a:avLst/>
              <a:pathLst>
                <a:path w="6663577" h="625898">
                  <a:moveTo>
                    <a:pt x="0" y="312949"/>
                  </a:moveTo>
                  <a:lnTo>
                    <a:pt x="266543" y="245888"/>
                  </a:lnTo>
                  <a:lnTo>
                    <a:pt x="533086" y="223535"/>
                  </a:lnTo>
                  <a:lnTo>
                    <a:pt x="799629" y="111767"/>
                  </a:lnTo>
                  <a:lnTo>
                    <a:pt x="1066172" y="0"/>
                  </a:lnTo>
                  <a:lnTo>
                    <a:pt x="1332715" y="0"/>
                  </a:lnTo>
                  <a:lnTo>
                    <a:pt x="1599258" y="0"/>
                  </a:lnTo>
                  <a:lnTo>
                    <a:pt x="1865801" y="0"/>
                  </a:lnTo>
                  <a:lnTo>
                    <a:pt x="2132344" y="44707"/>
                  </a:lnTo>
                  <a:lnTo>
                    <a:pt x="2398888" y="67060"/>
                  </a:lnTo>
                  <a:lnTo>
                    <a:pt x="2665431" y="111767"/>
                  </a:lnTo>
                  <a:lnTo>
                    <a:pt x="2931974" y="134121"/>
                  </a:lnTo>
                  <a:lnTo>
                    <a:pt x="3198517" y="178828"/>
                  </a:lnTo>
                  <a:lnTo>
                    <a:pt x="3465060" y="201181"/>
                  </a:lnTo>
                  <a:lnTo>
                    <a:pt x="3731603" y="245888"/>
                  </a:lnTo>
                  <a:lnTo>
                    <a:pt x="3998146" y="268242"/>
                  </a:lnTo>
                  <a:lnTo>
                    <a:pt x="4264689" y="268242"/>
                  </a:lnTo>
                  <a:lnTo>
                    <a:pt x="4531233" y="245888"/>
                  </a:lnTo>
                  <a:lnTo>
                    <a:pt x="4797776" y="223535"/>
                  </a:lnTo>
                  <a:lnTo>
                    <a:pt x="5064319" y="201181"/>
                  </a:lnTo>
                  <a:lnTo>
                    <a:pt x="5330862" y="290595"/>
                  </a:lnTo>
                  <a:lnTo>
                    <a:pt x="5597405" y="625898"/>
                  </a:lnTo>
                  <a:lnTo>
                    <a:pt x="5863948" y="357656"/>
                  </a:lnTo>
                  <a:lnTo>
                    <a:pt x="6130491" y="245888"/>
                  </a:lnTo>
                  <a:lnTo>
                    <a:pt x="6397034" y="268242"/>
                  </a:lnTo>
                  <a:lnTo>
                    <a:pt x="6663577" y="447070"/>
                  </a:lnTo>
                </a:path>
              </a:pathLst>
            </a:custGeom>
            <a:ln w="27101" cap="flat">
              <a:solidFill>
                <a:srgbClr val="0058AB">
                  <a:alpha val="100000"/>
                </a:srgbClr>
              </a:solidFill>
              <a:prstDash val="solid"/>
              <a:round/>
            </a:ln>
          </p:spPr>
          <p:txBody>
            <a:bodyPr/>
            <a:lstStyle/>
            <a:p/>
          </p:txBody>
        </p:sp>
        <p:sp>
          <p:nvSpPr>
            <p:cNvPr id="76" name="tx76"/>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77" name="tx77"/>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8" name="tx78"/>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79" name="tx79"/>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0" name="tx80"/>
            <p:cNvSpPr/>
            <p:nvPr/>
          </p:nvSpPr>
          <p:spPr>
            <a:xfrm>
              <a:off x="6420247"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1" name="tx81"/>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2" name="tx82"/>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83" name="tx83"/>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84" name="tx84"/>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5" name="tx85"/>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6" name="tx86"/>
            <p:cNvSpPr/>
            <p:nvPr/>
          </p:nvSpPr>
          <p:spPr>
            <a:xfrm>
              <a:off x="8019506"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87" name="tx87"/>
            <p:cNvSpPr/>
            <p:nvPr/>
          </p:nvSpPr>
          <p:spPr>
            <a:xfrm>
              <a:off x="1324790" y="336081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2.28</a:t>
              </a:r>
            </a:p>
          </p:txBody>
        </p:sp>
        <p:sp>
          <p:nvSpPr>
            <p:cNvPr id="88" name="tx88"/>
            <p:cNvSpPr/>
            <p:nvPr/>
          </p:nvSpPr>
          <p:spPr>
            <a:xfrm>
              <a:off x="2657505" y="333860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2.34</a:t>
              </a:r>
            </a:p>
          </p:txBody>
        </p:sp>
        <p:sp>
          <p:nvSpPr>
            <p:cNvPr id="89" name="tx89"/>
            <p:cNvSpPr/>
            <p:nvPr/>
          </p:nvSpPr>
          <p:spPr>
            <a:xfrm>
              <a:off x="3990221" y="327795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2.51</a:t>
              </a:r>
            </a:p>
          </p:txBody>
        </p:sp>
        <p:sp>
          <p:nvSpPr>
            <p:cNvPr id="90" name="tx90"/>
            <p:cNvSpPr/>
            <p:nvPr/>
          </p:nvSpPr>
          <p:spPr>
            <a:xfrm>
              <a:off x="5322937" y="332726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2.37</a:t>
              </a:r>
            </a:p>
          </p:txBody>
        </p:sp>
        <p:sp>
          <p:nvSpPr>
            <p:cNvPr id="91" name="tx91"/>
            <p:cNvSpPr/>
            <p:nvPr/>
          </p:nvSpPr>
          <p:spPr>
            <a:xfrm>
              <a:off x="6389109" y="347028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1.97</a:t>
              </a:r>
            </a:p>
          </p:txBody>
        </p:sp>
        <p:sp>
          <p:nvSpPr>
            <p:cNvPr id="92" name="tx92"/>
            <p:cNvSpPr/>
            <p:nvPr/>
          </p:nvSpPr>
          <p:spPr>
            <a:xfrm>
              <a:off x="6655652" y="350480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1.87</a:t>
              </a:r>
            </a:p>
          </p:txBody>
        </p:sp>
        <p:sp>
          <p:nvSpPr>
            <p:cNvPr id="93" name="tx93"/>
            <p:cNvSpPr/>
            <p:nvPr/>
          </p:nvSpPr>
          <p:spPr>
            <a:xfrm>
              <a:off x="6922195" y="353463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1.79</a:t>
              </a:r>
            </a:p>
          </p:txBody>
        </p:sp>
        <p:sp>
          <p:nvSpPr>
            <p:cNvPr id="94" name="tx94"/>
            <p:cNvSpPr/>
            <p:nvPr/>
          </p:nvSpPr>
          <p:spPr>
            <a:xfrm>
              <a:off x="7214864" y="353174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a:t>
              </a:r>
            </a:p>
          </p:txBody>
        </p:sp>
        <p:sp>
          <p:nvSpPr>
            <p:cNvPr id="95" name="tx95"/>
            <p:cNvSpPr/>
            <p:nvPr/>
          </p:nvSpPr>
          <p:spPr>
            <a:xfrm>
              <a:off x="7455282" y="352793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1.81</a:t>
              </a:r>
            </a:p>
          </p:txBody>
        </p:sp>
        <p:sp>
          <p:nvSpPr>
            <p:cNvPr id="96" name="tx96"/>
            <p:cNvSpPr/>
            <p:nvPr/>
          </p:nvSpPr>
          <p:spPr>
            <a:xfrm>
              <a:off x="7721825" y="352715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1.81</a:t>
              </a:r>
            </a:p>
          </p:txBody>
        </p:sp>
        <p:sp>
          <p:nvSpPr>
            <p:cNvPr id="97" name="tx97"/>
            <p:cNvSpPr/>
            <p:nvPr/>
          </p:nvSpPr>
          <p:spPr>
            <a:xfrm>
              <a:off x="7988368" y="352529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1.81</a:t>
              </a:r>
            </a:p>
          </p:txBody>
        </p:sp>
        <p:sp>
          <p:nvSpPr>
            <p:cNvPr id="98" name="pl98"/>
            <p:cNvSpPr/>
            <p:nvPr/>
          </p:nvSpPr>
          <p:spPr>
            <a:xfrm>
              <a:off x="1416218" y="2072669"/>
              <a:ext cx="0" cy="491777"/>
            </a:xfrm>
            <a:custGeom>
              <a:avLst/>
              <a:pathLst>
                <a:path w="0" h="491777">
                  <a:moveTo>
                    <a:pt x="0" y="491777"/>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48933"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081649" y="2072669"/>
              <a:ext cx="0" cy="290595"/>
            </a:xfrm>
            <a:custGeom>
              <a:avLst/>
              <a:pathLst>
                <a:path w="0" h="290595">
                  <a:moveTo>
                    <a:pt x="0" y="290595"/>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14365" y="2072669"/>
              <a:ext cx="0" cy="447070"/>
            </a:xfrm>
            <a:custGeom>
              <a:avLst/>
              <a:pathLst>
                <a:path w="0" h="447070">
                  <a:moveTo>
                    <a:pt x="0" y="44707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80537" y="2072669"/>
              <a:ext cx="0" cy="380009"/>
            </a:xfrm>
            <a:custGeom>
              <a:avLst/>
              <a:pathLst>
                <a:path w="0" h="380009">
                  <a:moveTo>
                    <a:pt x="0" y="380009"/>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47080" y="2072669"/>
              <a:ext cx="0" cy="469423"/>
            </a:xfrm>
            <a:custGeom>
              <a:avLst/>
              <a:pathLst>
                <a:path w="0" h="469423">
                  <a:moveTo>
                    <a:pt x="0" y="46942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13623" y="2072669"/>
              <a:ext cx="0" cy="804726"/>
            </a:xfrm>
            <a:custGeom>
              <a:avLst/>
              <a:pathLst>
                <a:path w="0" h="804726">
                  <a:moveTo>
                    <a:pt x="0" y="804726"/>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0166" y="2072669"/>
              <a:ext cx="0" cy="536484"/>
            </a:xfrm>
            <a:custGeom>
              <a:avLst/>
              <a:pathLst>
                <a:path w="0" h="536484">
                  <a:moveTo>
                    <a:pt x="0" y="536484"/>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46709" y="2072669"/>
              <a:ext cx="0" cy="424716"/>
            </a:xfrm>
            <a:custGeom>
              <a:avLst/>
              <a:pathLst>
                <a:path w="0" h="424716">
                  <a:moveTo>
                    <a:pt x="0" y="424716"/>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3253" y="2072669"/>
              <a:ext cx="0" cy="447070"/>
            </a:xfrm>
            <a:custGeom>
              <a:avLst/>
              <a:pathLst>
                <a:path w="0" h="447070">
                  <a:moveTo>
                    <a:pt x="0" y="447070"/>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79796" y="2072669"/>
              <a:ext cx="0" cy="625898"/>
            </a:xfrm>
            <a:custGeom>
              <a:avLst/>
              <a:pathLst>
                <a:path w="0" h="625898">
                  <a:moveTo>
                    <a:pt x="0" y="625898"/>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1324790" y="395772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1.77</a:t>
              </a:r>
            </a:p>
          </p:txBody>
        </p:sp>
        <p:sp>
          <p:nvSpPr>
            <p:cNvPr id="110" name="tx110"/>
            <p:cNvSpPr/>
            <p:nvPr/>
          </p:nvSpPr>
          <p:spPr>
            <a:xfrm>
              <a:off x="1350915" y="355093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a:t>
              </a:r>
            </a:p>
          </p:txBody>
        </p:sp>
        <p:sp>
          <p:nvSpPr>
            <p:cNvPr id="111" name="tx111"/>
            <p:cNvSpPr/>
            <p:nvPr/>
          </p:nvSpPr>
          <p:spPr>
            <a:xfrm>
              <a:off x="2657505" y="388958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2.15</a:t>
              </a:r>
            </a:p>
          </p:txBody>
        </p:sp>
        <p:sp>
          <p:nvSpPr>
            <p:cNvPr id="112" name="tx112"/>
            <p:cNvSpPr/>
            <p:nvPr/>
          </p:nvSpPr>
          <p:spPr>
            <a:xfrm>
              <a:off x="2657505" y="347286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0.19</a:t>
              </a:r>
            </a:p>
          </p:txBody>
        </p:sp>
        <p:sp>
          <p:nvSpPr>
            <p:cNvPr id="113" name="tx113"/>
            <p:cNvSpPr/>
            <p:nvPr/>
          </p:nvSpPr>
          <p:spPr>
            <a:xfrm>
              <a:off x="3990221" y="388402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2.18</a:t>
              </a:r>
            </a:p>
          </p:txBody>
        </p:sp>
        <p:sp>
          <p:nvSpPr>
            <p:cNvPr id="114" name="tx114"/>
            <p:cNvSpPr/>
            <p:nvPr/>
          </p:nvSpPr>
          <p:spPr>
            <a:xfrm>
              <a:off x="3990221" y="343690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0.33</a:t>
              </a:r>
            </a:p>
          </p:txBody>
        </p:sp>
        <p:sp>
          <p:nvSpPr>
            <p:cNvPr id="115" name="tx115"/>
            <p:cNvSpPr/>
            <p:nvPr/>
          </p:nvSpPr>
          <p:spPr>
            <a:xfrm>
              <a:off x="5349062" y="393505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a:t>
              </a:r>
            </a:p>
          </p:txBody>
        </p:sp>
        <p:sp>
          <p:nvSpPr>
            <p:cNvPr id="116" name="tx116"/>
            <p:cNvSpPr/>
            <p:nvPr/>
          </p:nvSpPr>
          <p:spPr>
            <a:xfrm>
              <a:off x="5322937" y="351266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0.47</a:t>
              </a:r>
            </a:p>
          </p:txBody>
        </p:sp>
        <p:sp>
          <p:nvSpPr>
            <p:cNvPr id="117" name="tx117"/>
            <p:cNvSpPr/>
            <p:nvPr/>
          </p:nvSpPr>
          <p:spPr>
            <a:xfrm>
              <a:off x="6389109" y="398167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1.63</a:t>
              </a:r>
            </a:p>
          </p:txBody>
        </p:sp>
        <p:sp>
          <p:nvSpPr>
            <p:cNvPr id="118" name="tx118"/>
            <p:cNvSpPr/>
            <p:nvPr/>
          </p:nvSpPr>
          <p:spPr>
            <a:xfrm>
              <a:off x="6389109" y="363077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0.33</a:t>
              </a:r>
            </a:p>
          </p:txBody>
        </p:sp>
        <p:sp>
          <p:nvSpPr>
            <p:cNvPr id="119" name="tx119"/>
            <p:cNvSpPr/>
            <p:nvPr/>
          </p:nvSpPr>
          <p:spPr>
            <a:xfrm>
              <a:off x="6655652" y="400939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1.48</a:t>
              </a:r>
            </a:p>
          </p:txBody>
        </p:sp>
        <p:sp>
          <p:nvSpPr>
            <p:cNvPr id="120" name="tx120"/>
            <p:cNvSpPr/>
            <p:nvPr/>
          </p:nvSpPr>
          <p:spPr>
            <a:xfrm>
              <a:off x="6655652" y="367570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0.39</a:t>
              </a:r>
            </a:p>
          </p:txBody>
        </p:sp>
        <p:sp>
          <p:nvSpPr>
            <p:cNvPr id="121" name="tx121"/>
            <p:cNvSpPr/>
            <p:nvPr/>
          </p:nvSpPr>
          <p:spPr>
            <a:xfrm>
              <a:off x="6922195" y="407013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1.14</a:t>
              </a:r>
            </a:p>
          </p:txBody>
        </p:sp>
        <p:sp>
          <p:nvSpPr>
            <p:cNvPr id="122" name="tx122"/>
            <p:cNvSpPr/>
            <p:nvPr/>
          </p:nvSpPr>
          <p:spPr>
            <a:xfrm>
              <a:off x="6922195" y="375025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0.64</a:t>
              </a:r>
            </a:p>
          </p:txBody>
        </p:sp>
        <p:sp>
          <p:nvSpPr>
            <p:cNvPr id="123" name="tx123"/>
            <p:cNvSpPr/>
            <p:nvPr/>
          </p:nvSpPr>
          <p:spPr>
            <a:xfrm>
              <a:off x="7188738" y="402959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1.36</a:t>
              </a:r>
            </a:p>
          </p:txBody>
        </p:sp>
        <p:sp>
          <p:nvSpPr>
            <p:cNvPr id="124" name="tx124"/>
            <p:cNvSpPr/>
            <p:nvPr/>
          </p:nvSpPr>
          <p:spPr>
            <a:xfrm>
              <a:off x="7188738" y="370941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0.43</a:t>
              </a:r>
            </a:p>
          </p:txBody>
        </p:sp>
        <p:sp>
          <p:nvSpPr>
            <p:cNvPr id="125" name="tx125"/>
            <p:cNvSpPr/>
            <p:nvPr/>
          </p:nvSpPr>
          <p:spPr>
            <a:xfrm>
              <a:off x="7455282" y="401208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1.46</a:t>
              </a:r>
            </a:p>
          </p:txBody>
        </p:sp>
        <p:sp>
          <p:nvSpPr>
            <p:cNvPr id="126" name="tx126"/>
            <p:cNvSpPr/>
            <p:nvPr/>
          </p:nvSpPr>
          <p:spPr>
            <a:xfrm>
              <a:off x="7455282" y="368996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0.34</a:t>
              </a:r>
            </a:p>
          </p:txBody>
        </p:sp>
        <p:sp>
          <p:nvSpPr>
            <p:cNvPr id="127" name="tx127"/>
            <p:cNvSpPr/>
            <p:nvPr/>
          </p:nvSpPr>
          <p:spPr>
            <a:xfrm>
              <a:off x="7721825" y="401499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1.45</a:t>
              </a:r>
            </a:p>
          </p:txBody>
        </p:sp>
        <p:sp>
          <p:nvSpPr>
            <p:cNvPr id="128" name="tx128"/>
            <p:cNvSpPr/>
            <p:nvPr/>
          </p:nvSpPr>
          <p:spPr>
            <a:xfrm>
              <a:off x="7721825" y="369248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0.36</a:t>
              </a:r>
            </a:p>
          </p:txBody>
        </p:sp>
        <p:sp>
          <p:nvSpPr>
            <p:cNvPr id="129" name="tx129"/>
            <p:cNvSpPr/>
            <p:nvPr/>
          </p:nvSpPr>
          <p:spPr>
            <a:xfrm>
              <a:off x="7988368" y="404008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1.31</a:t>
              </a:r>
            </a:p>
          </p:txBody>
        </p:sp>
        <p:sp>
          <p:nvSpPr>
            <p:cNvPr id="130" name="tx130"/>
            <p:cNvSpPr/>
            <p:nvPr/>
          </p:nvSpPr>
          <p:spPr>
            <a:xfrm>
              <a:off x="7988368" y="371672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0.51</a:t>
              </a:r>
            </a:p>
          </p:txBody>
        </p:sp>
        <p:sp>
          <p:nvSpPr>
            <p:cNvPr id="131" name="tx131"/>
            <p:cNvSpPr/>
            <p:nvPr/>
          </p:nvSpPr>
          <p:spPr>
            <a:xfrm>
              <a:off x="694404" y="4255907"/>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32" name="tx132"/>
            <p:cNvSpPr/>
            <p:nvPr/>
          </p:nvSpPr>
          <p:spPr>
            <a:xfrm>
              <a:off x="694404" y="3544430"/>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33" name="tx133"/>
            <p:cNvSpPr/>
            <p:nvPr/>
          </p:nvSpPr>
          <p:spPr>
            <a:xfrm>
              <a:off x="694404" y="2831658"/>
              <a:ext cx="19406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4M</a:t>
              </a:r>
            </a:p>
          </p:txBody>
        </p:sp>
        <p:sp>
          <p:nvSpPr>
            <p:cNvPr id="134" name="tx134"/>
            <p:cNvSpPr/>
            <p:nvPr/>
          </p:nvSpPr>
          <p:spPr>
            <a:xfrm>
              <a:off x="694404" y="2116362"/>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6M</a:t>
              </a:r>
            </a:p>
          </p:txBody>
        </p:sp>
        <p:sp>
          <p:nvSpPr>
            <p:cNvPr id="135" name="tx135"/>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192539" y="3068909"/>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52" name="tx152"/>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3" name="pl153"/>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tx154"/>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5" name="rc155"/>
            <p:cNvSpPr/>
            <p:nvPr/>
          </p:nvSpPr>
          <p:spPr>
            <a:xfrm>
              <a:off x="4448859" y="5180747"/>
              <a:ext cx="201456" cy="201456"/>
            </a:xfrm>
            <a:prstGeom prst="rect">
              <a:avLst/>
            </a:prstGeom>
            <a:solidFill>
              <a:srgbClr val="E2231A">
                <a:alpha val="100000"/>
              </a:srgbClr>
            </a:solidFill>
          </p:spPr>
          <p:txBody>
            <a:bodyPr/>
            <a:lstStyle/>
            <a:p/>
          </p:txBody>
        </p:sp>
        <p:sp>
          <p:nvSpPr>
            <p:cNvPr id="156" name="rc156"/>
            <p:cNvSpPr/>
            <p:nvPr/>
          </p:nvSpPr>
          <p:spPr>
            <a:xfrm>
              <a:off x="5653947" y="5180747"/>
              <a:ext cx="201456" cy="201456"/>
            </a:xfrm>
            <a:prstGeom prst="rect">
              <a:avLst/>
            </a:prstGeom>
            <a:solidFill>
              <a:srgbClr val="80BD41">
                <a:alpha val="100000"/>
              </a:srgbClr>
            </a:solidFill>
          </p:spPr>
          <p:txBody>
            <a:bodyPr/>
            <a:lstStyle/>
            <a:p/>
          </p:txBody>
        </p:sp>
        <p:sp>
          <p:nvSpPr>
            <p:cNvPr id="157" name="tx157"/>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8" name="tx158"/>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9" name="tx159"/>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0" name="tx160"/>
            <p:cNvSpPr/>
            <p:nvPr/>
          </p:nvSpPr>
          <p:spPr>
            <a:xfrm>
              <a:off x="951100" y="1584870"/>
              <a:ext cx="1705622"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Philippines, 2000-2025</a:t>
              </a:r>
            </a:p>
          </p:txBody>
        </p:sp>
        <p:sp>
          <p:nvSpPr>
            <p:cNvPr id="161" name="pl161"/>
            <p:cNvSpPr/>
            <p:nvPr/>
          </p:nvSpPr>
          <p:spPr>
            <a:xfrm>
              <a:off x="213143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380176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547208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714241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296659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4636924"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630724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7977574"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rc173"/>
            <p:cNvSpPr/>
            <p:nvPr/>
          </p:nvSpPr>
          <p:spPr>
            <a:xfrm>
              <a:off x="1296273" y="5954972"/>
              <a:ext cx="5457025" cy="129091"/>
            </a:xfrm>
            <a:prstGeom prst="rect">
              <a:avLst/>
            </a:prstGeom>
            <a:solidFill>
              <a:srgbClr val="80BD41">
                <a:alpha val="100000"/>
              </a:srgbClr>
            </a:solidFill>
          </p:spPr>
          <p:txBody>
            <a:bodyPr/>
            <a:lstStyle/>
            <a:p/>
          </p:txBody>
        </p:sp>
        <p:sp>
          <p:nvSpPr>
            <p:cNvPr id="174" name="rc174"/>
            <p:cNvSpPr/>
            <p:nvPr/>
          </p:nvSpPr>
          <p:spPr>
            <a:xfrm>
              <a:off x="6753299" y="5954972"/>
              <a:ext cx="1117704" cy="129091"/>
            </a:xfrm>
            <a:prstGeom prst="rect">
              <a:avLst/>
            </a:prstGeom>
            <a:solidFill>
              <a:srgbClr val="E2231A">
                <a:alpha val="100000"/>
              </a:srgbClr>
            </a:solidFill>
          </p:spPr>
          <p:txBody>
            <a:bodyPr/>
            <a:lstStyle/>
            <a:p/>
          </p:txBody>
        </p:sp>
        <p:sp>
          <p:nvSpPr>
            <p:cNvPr id="175" name="rc175"/>
            <p:cNvSpPr/>
            <p:nvPr/>
          </p:nvSpPr>
          <p:spPr>
            <a:xfrm>
              <a:off x="1296273" y="5793607"/>
              <a:ext cx="4833593" cy="129091"/>
            </a:xfrm>
            <a:prstGeom prst="rect">
              <a:avLst/>
            </a:prstGeom>
            <a:solidFill>
              <a:srgbClr val="80BD41">
                <a:alpha val="100000"/>
              </a:srgbClr>
            </a:solidFill>
          </p:spPr>
          <p:txBody>
            <a:bodyPr/>
            <a:lstStyle/>
            <a:p/>
          </p:txBody>
        </p:sp>
        <p:sp>
          <p:nvSpPr>
            <p:cNvPr id="176" name="rc176"/>
            <p:cNvSpPr/>
            <p:nvPr/>
          </p:nvSpPr>
          <p:spPr>
            <a:xfrm>
              <a:off x="6129867" y="5793607"/>
              <a:ext cx="1208396" cy="129091"/>
            </a:xfrm>
            <a:prstGeom prst="rect">
              <a:avLst/>
            </a:prstGeom>
            <a:solidFill>
              <a:srgbClr val="E2231A">
                <a:alpha val="100000"/>
              </a:srgbClr>
            </a:solidFill>
          </p:spPr>
          <p:txBody>
            <a:bodyPr/>
            <a:lstStyle/>
            <a:p/>
          </p:txBody>
        </p:sp>
        <p:sp>
          <p:nvSpPr>
            <p:cNvPr id="177" name="rc177"/>
            <p:cNvSpPr/>
            <p:nvPr/>
          </p:nvSpPr>
          <p:spPr>
            <a:xfrm>
              <a:off x="1296273" y="5632243"/>
              <a:ext cx="4362762" cy="129091"/>
            </a:xfrm>
            <a:prstGeom prst="rect">
              <a:avLst/>
            </a:prstGeom>
            <a:solidFill>
              <a:srgbClr val="80BD41">
                <a:alpha val="100000"/>
              </a:srgbClr>
            </a:solidFill>
          </p:spPr>
          <p:txBody>
            <a:bodyPr/>
            <a:lstStyle/>
            <a:p/>
          </p:txBody>
        </p:sp>
        <p:sp>
          <p:nvSpPr>
            <p:cNvPr id="178" name="rc178"/>
            <p:cNvSpPr/>
            <p:nvPr/>
          </p:nvSpPr>
          <p:spPr>
            <a:xfrm>
              <a:off x="5659036" y="5632243"/>
              <a:ext cx="1696629" cy="129091"/>
            </a:xfrm>
            <a:prstGeom prst="rect">
              <a:avLst/>
            </a:prstGeom>
            <a:solidFill>
              <a:srgbClr val="E2231A">
                <a:alpha val="100000"/>
              </a:srgbClr>
            </a:solidFill>
          </p:spPr>
          <p:txBody>
            <a:bodyPr/>
            <a:lstStyle/>
            <a:p/>
          </p:txBody>
        </p:sp>
        <p:sp>
          <p:nvSpPr>
            <p:cNvPr id="179" name="tx179"/>
            <p:cNvSpPr/>
            <p:nvPr/>
          </p:nvSpPr>
          <p:spPr>
            <a:xfrm>
              <a:off x="8087213" y="597638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1.97</a:t>
              </a:r>
            </a:p>
          </p:txBody>
        </p:sp>
        <p:sp>
          <p:nvSpPr>
            <p:cNvPr id="180" name="tx180"/>
            <p:cNvSpPr/>
            <p:nvPr/>
          </p:nvSpPr>
          <p:spPr>
            <a:xfrm>
              <a:off x="7527836" y="5815017"/>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1.81</a:t>
              </a:r>
            </a:p>
          </p:txBody>
        </p:sp>
        <p:sp>
          <p:nvSpPr>
            <p:cNvPr id="181" name="tx181"/>
            <p:cNvSpPr/>
            <p:nvPr/>
          </p:nvSpPr>
          <p:spPr>
            <a:xfrm>
              <a:off x="7546108" y="56536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1.81</a:t>
              </a:r>
            </a:p>
          </p:txBody>
        </p:sp>
        <p:sp>
          <p:nvSpPr>
            <p:cNvPr id="182" name="tx182"/>
            <p:cNvSpPr/>
            <p:nvPr/>
          </p:nvSpPr>
          <p:spPr>
            <a:xfrm>
              <a:off x="3919292" y="597902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1.63</a:t>
              </a:r>
            </a:p>
          </p:txBody>
        </p:sp>
        <p:sp>
          <p:nvSpPr>
            <p:cNvPr id="183" name="tx183"/>
            <p:cNvSpPr/>
            <p:nvPr/>
          </p:nvSpPr>
          <p:spPr>
            <a:xfrm>
              <a:off x="7206658" y="597902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0.33</a:t>
              </a:r>
            </a:p>
          </p:txBody>
        </p:sp>
        <p:sp>
          <p:nvSpPr>
            <p:cNvPr id="184" name="tx184"/>
            <p:cNvSpPr/>
            <p:nvPr/>
          </p:nvSpPr>
          <p:spPr>
            <a:xfrm>
              <a:off x="3607576"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1.45</a:t>
              </a:r>
            </a:p>
          </p:txBody>
        </p:sp>
        <p:sp>
          <p:nvSpPr>
            <p:cNvPr id="185" name="tx185"/>
            <p:cNvSpPr/>
            <p:nvPr/>
          </p:nvSpPr>
          <p:spPr>
            <a:xfrm>
              <a:off x="6628571" y="581766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0.36</a:t>
              </a:r>
            </a:p>
          </p:txBody>
        </p:sp>
        <p:sp>
          <p:nvSpPr>
            <p:cNvPr id="186" name="tx186"/>
            <p:cNvSpPr/>
            <p:nvPr/>
          </p:nvSpPr>
          <p:spPr>
            <a:xfrm>
              <a:off x="3372161" y="56562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1.31</a:t>
              </a:r>
            </a:p>
          </p:txBody>
        </p:sp>
        <p:sp>
          <p:nvSpPr>
            <p:cNvPr id="187" name="tx187"/>
            <p:cNvSpPr/>
            <p:nvPr/>
          </p:nvSpPr>
          <p:spPr>
            <a:xfrm>
              <a:off x="6401856"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0.51</a:t>
              </a:r>
            </a:p>
          </p:txBody>
        </p:sp>
        <p:sp>
          <p:nvSpPr>
            <p:cNvPr id="188" name="tx188"/>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9" name="tx189"/>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0" name="tx190"/>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1" name="tx191"/>
            <p:cNvSpPr/>
            <p:nvPr/>
          </p:nvSpPr>
          <p:spPr>
            <a:xfrm>
              <a:off x="1121580"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 M</a:t>
              </a:r>
            </a:p>
          </p:txBody>
        </p:sp>
        <p:sp>
          <p:nvSpPr>
            <p:cNvPr id="192" name="tx192"/>
            <p:cNvSpPr/>
            <p:nvPr/>
          </p:nvSpPr>
          <p:spPr>
            <a:xfrm>
              <a:off x="2791905"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 M</a:t>
              </a:r>
            </a:p>
          </p:txBody>
        </p:sp>
        <p:sp>
          <p:nvSpPr>
            <p:cNvPr id="193" name="tx193"/>
            <p:cNvSpPr/>
            <p:nvPr/>
          </p:nvSpPr>
          <p:spPr>
            <a:xfrm>
              <a:off x="4462230"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94" name="tx194"/>
            <p:cNvSpPr/>
            <p:nvPr/>
          </p:nvSpPr>
          <p:spPr>
            <a:xfrm>
              <a:off x="6132555"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 M</a:t>
              </a:r>
            </a:p>
          </p:txBody>
        </p:sp>
        <p:sp>
          <p:nvSpPr>
            <p:cNvPr id="195" name="tx195"/>
            <p:cNvSpPr/>
            <p:nvPr/>
          </p:nvSpPr>
          <p:spPr>
            <a:xfrm>
              <a:off x="7802880"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 M</a:t>
              </a:r>
            </a:p>
          </p:txBody>
        </p:sp>
        <p:sp>
          <p:nvSpPr>
            <p:cNvPr id="196" name="tx196"/>
            <p:cNvSpPr/>
            <p:nvPr/>
          </p:nvSpPr>
          <p:spPr>
            <a:xfrm>
              <a:off x="4107522" y="6312056"/>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97" name="tx197"/>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(72%) was lower than in 2019 (83%).
The number of children vaccinated with MCV1 decreased 20% compared to in 2019.
The number of surviving infants decreased approximately 8% compared to in 2019.
In 2025, 300,000 fewer children were vaccinated than in 2019.
In 2025, there were 200,000 fewer surviving infants (target population) than in 2019.
For vaccine coverage to increase, the number of children vaccinated needs to either increase or decline at a slower rate than the decline in surviving infant target population.</a:t>
            </a:r>
          </a:p>
        </p:txBody>
      </p:sp>
      <p:sp>
        <p:nvSpPr>
          <p:cNvPr id="19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0" name=""/>
          <p:cNvGrpSpPr/>
          <p:nvPr/>
        </p:nvGrpSpPr>
        <p:grpSpPr>
          <a:xfrm>
            <a:off x="292608" y="1005840"/>
            <a:ext cx="8595360" cy="28575"/>
            <a:chOff x="292608" y="1005840"/>
            <a:chExt cx="8595360" cy="28575"/>
          </a:xfrm>
        </p:grpSpPr>
        <p:sp>
          <p:nvSpPr>
            <p:cNvPr id="20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29806" y="4477492"/>
              <a:ext cx="7605886" cy="0"/>
            </a:xfrm>
            <a:custGeom>
              <a:avLst/>
              <a:pathLst>
                <a:path w="7605886" h="0">
                  <a:moveTo>
                    <a:pt x="0" y="0"/>
                  </a:moveTo>
                  <a:lnTo>
                    <a:pt x="7605886" y="0"/>
                  </a:lnTo>
                  <a:lnTo>
                    <a:pt x="7605886" y="0"/>
                  </a:lnTo>
                </a:path>
              </a:pathLst>
            </a:custGeom>
            <a:ln w="6775" cap="flat">
              <a:solidFill>
                <a:srgbClr val="EBEBEB">
                  <a:alpha val="100000"/>
                </a:srgbClr>
              </a:solidFill>
              <a:prstDash val="solid"/>
              <a:round/>
            </a:ln>
          </p:spPr>
          <p:txBody>
            <a:bodyPr/>
            <a:lstStyle/>
            <a:p/>
          </p:txBody>
        </p:sp>
        <p:sp>
          <p:nvSpPr>
            <p:cNvPr id="5" name="pl5"/>
            <p:cNvSpPr/>
            <p:nvPr/>
          </p:nvSpPr>
          <p:spPr>
            <a:xfrm>
              <a:off x="1029806" y="3621565"/>
              <a:ext cx="7605886" cy="0"/>
            </a:xfrm>
            <a:custGeom>
              <a:avLst/>
              <a:pathLst>
                <a:path w="7605886" h="0">
                  <a:moveTo>
                    <a:pt x="0" y="0"/>
                  </a:moveTo>
                  <a:lnTo>
                    <a:pt x="7605886" y="0"/>
                  </a:lnTo>
                  <a:lnTo>
                    <a:pt x="7605886" y="0"/>
                  </a:lnTo>
                </a:path>
              </a:pathLst>
            </a:custGeom>
            <a:ln w="6775" cap="flat">
              <a:solidFill>
                <a:srgbClr val="EBEBEB">
                  <a:alpha val="100000"/>
                </a:srgbClr>
              </a:solidFill>
              <a:prstDash val="solid"/>
              <a:round/>
            </a:ln>
          </p:spPr>
          <p:txBody>
            <a:bodyPr/>
            <a:lstStyle/>
            <a:p/>
          </p:txBody>
        </p:sp>
        <p:sp>
          <p:nvSpPr>
            <p:cNvPr id="6" name="pl6"/>
            <p:cNvSpPr/>
            <p:nvPr/>
          </p:nvSpPr>
          <p:spPr>
            <a:xfrm>
              <a:off x="1029806" y="2765637"/>
              <a:ext cx="7605886" cy="0"/>
            </a:xfrm>
            <a:custGeom>
              <a:avLst/>
              <a:pathLst>
                <a:path w="7605886" h="0">
                  <a:moveTo>
                    <a:pt x="0" y="0"/>
                  </a:moveTo>
                  <a:lnTo>
                    <a:pt x="7605886" y="0"/>
                  </a:lnTo>
                  <a:lnTo>
                    <a:pt x="7605886" y="0"/>
                  </a:lnTo>
                </a:path>
              </a:pathLst>
            </a:custGeom>
            <a:ln w="6775" cap="flat">
              <a:solidFill>
                <a:srgbClr val="EBEBEB">
                  <a:alpha val="100000"/>
                </a:srgbClr>
              </a:solidFill>
              <a:prstDash val="solid"/>
              <a:round/>
            </a:ln>
          </p:spPr>
          <p:txBody>
            <a:bodyPr/>
            <a:lstStyle/>
            <a:p/>
          </p:txBody>
        </p:sp>
        <p:sp>
          <p:nvSpPr>
            <p:cNvPr id="7" name="pl7"/>
            <p:cNvSpPr/>
            <p:nvPr/>
          </p:nvSpPr>
          <p:spPr>
            <a:xfrm>
              <a:off x="1029806" y="1909710"/>
              <a:ext cx="7605886" cy="0"/>
            </a:xfrm>
            <a:custGeom>
              <a:avLst/>
              <a:pathLst>
                <a:path w="7605886" h="0">
                  <a:moveTo>
                    <a:pt x="0" y="0"/>
                  </a:moveTo>
                  <a:lnTo>
                    <a:pt x="7605886" y="0"/>
                  </a:lnTo>
                  <a:lnTo>
                    <a:pt x="7605886" y="0"/>
                  </a:lnTo>
                </a:path>
              </a:pathLst>
            </a:custGeom>
            <a:ln w="6775" cap="flat">
              <a:solidFill>
                <a:srgbClr val="EBEBEB">
                  <a:alpha val="100000"/>
                </a:srgbClr>
              </a:solidFill>
              <a:prstDash val="solid"/>
              <a:round/>
            </a:ln>
          </p:spPr>
          <p:txBody>
            <a:bodyPr/>
            <a:lstStyle/>
            <a:p/>
          </p:txBody>
        </p:sp>
        <p:sp>
          <p:nvSpPr>
            <p:cNvPr id="8" name="pl8"/>
            <p:cNvSpPr/>
            <p:nvPr/>
          </p:nvSpPr>
          <p:spPr>
            <a:xfrm>
              <a:off x="1029806" y="4905456"/>
              <a:ext cx="7605886" cy="0"/>
            </a:xfrm>
            <a:custGeom>
              <a:avLst/>
              <a:pathLst>
                <a:path w="7605886" h="0">
                  <a:moveTo>
                    <a:pt x="0" y="0"/>
                  </a:moveTo>
                  <a:lnTo>
                    <a:pt x="7605886" y="0"/>
                  </a:lnTo>
                  <a:lnTo>
                    <a:pt x="7605886" y="0"/>
                  </a:lnTo>
                </a:path>
              </a:pathLst>
            </a:custGeom>
            <a:ln w="13550" cap="flat">
              <a:solidFill>
                <a:srgbClr val="EBEBEB">
                  <a:alpha val="100000"/>
                </a:srgbClr>
              </a:solidFill>
              <a:prstDash val="solid"/>
              <a:round/>
            </a:ln>
          </p:spPr>
          <p:txBody>
            <a:bodyPr/>
            <a:lstStyle/>
            <a:p/>
          </p:txBody>
        </p:sp>
        <p:sp>
          <p:nvSpPr>
            <p:cNvPr id="9" name="pl9"/>
            <p:cNvSpPr/>
            <p:nvPr/>
          </p:nvSpPr>
          <p:spPr>
            <a:xfrm>
              <a:off x="1029806" y="4049528"/>
              <a:ext cx="7605886" cy="0"/>
            </a:xfrm>
            <a:custGeom>
              <a:avLst/>
              <a:pathLst>
                <a:path w="7605886" h="0">
                  <a:moveTo>
                    <a:pt x="0" y="0"/>
                  </a:moveTo>
                  <a:lnTo>
                    <a:pt x="7605886" y="0"/>
                  </a:lnTo>
                  <a:lnTo>
                    <a:pt x="7605886" y="0"/>
                  </a:lnTo>
                </a:path>
              </a:pathLst>
            </a:custGeom>
            <a:ln w="13550" cap="flat">
              <a:solidFill>
                <a:srgbClr val="EBEBEB">
                  <a:alpha val="100000"/>
                </a:srgbClr>
              </a:solidFill>
              <a:prstDash val="solid"/>
              <a:round/>
            </a:ln>
          </p:spPr>
          <p:txBody>
            <a:bodyPr/>
            <a:lstStyle/>
            <a:p/>
          </p:txBody>
        </p:sp>
        <p:sp>
          <p:nvSpPr>
            <p:cNvPr id="10" name="pl10"/>
            <p:cNvSpPr/>
            <p:nvPr/>
          </p:nvSpPr>
          <p:spPr>
            <a:xfrm>
              <a:off x="1029806" y="3193601"/>
              <a:ext cx="7605886" cy="0"/>
            </a:xfrm>
            <a:custGeom>
              <a:avLst/>
              <a:pathLst>
                <a:path w="7605886" h="0">
                  <a:moveTo>
                    <a:pt x="0" y="0"/>
                  </a:moveTo>
                  <a:lnTo>
                    <a:pt x="7605886" y="0"/>
                  </a:lnTo>
                  <a:lnTo>
                    <a:pt x="7605886" y="0"/>
                  </a:lnTo>
                </a:path>
              </a:pathLst>
            </a:custGeom>
            <a:ln w="13550" cap="flat">
              <a:solidFill>
                <a:srgbClr val="EBEBEB">
                  <a:alpha val="100000"/>
                </a:srgbClr>
              </a:solidFill>
              <a:prstDash val="solid"/>
              <a:round/>
            </a:ln>
          </p:spPr>
          <p:txBody>
            <a:bodyPr/>
            <a:lstStyle/>
            <a:p/>
          </p:txBody>
        </p:sp>
        <p:sp>
          <p:nvSpPr>
            <p:cNvPr id="11" name="pl11"/>
            <p:cNvSpPr/>
            <p:nvPr/>
          </p:nvSpPr>
          <p:spPr>
            <a:xfrm>
              <a:off x="1029806" y="2337674"/>
              <a:ext cx="7605886" cy="0"/>
            </a:xfrm>
            <a:custGeom>
              <a:avLst/>
              <a:pathLst>
                <a:path w="7605886" h="0">
                  <a:moveTo>
                    <a:pt x="0" y="0"/>
                  </a:moveTo>
                  <a:lnTo>
                    <a:pt x="7605886" y="0"/>
                  </a:lnTo>
                  <a:lnTo>
                    <a:pt x="7605886" y="0"/>
                  </a:lnTo>
                </a:path>
              </a:pathLst>
            </a:custGeom>
            <a:ln w="13550" cap="flat">
              <a:solidFill>
                <a:srgbClr val="EBEBEB">
                  <a:alpha val="100000"/>
                </a:srgbClr>
              </a:solidFill>
              <a:prstDash val="solid"/>
              <a:round/>
            </a:ln>
          </p:spPr>
          <p:txBody>
            <a:bodyPr/>
            <a:lstStyle/>
            <a:p/>
          </p:txBody>
        </p:sp>
        <p:sp>
          <p:nvSpPr>
            <p:cNvPr id="12" name="pl12"/>
            <p:cNvSpPr/>
            <p:nvPr/>
          </p:nvSpPr>
          <p:spPr>
            <a:xfrm>
              <a:off x="1304717"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762903"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221089"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679275"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137461"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595647"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53833"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512019"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970205"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428391"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886576"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344762"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802948"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261134"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098534" y="4879624"/>
              <a:ext cx="412367" cy="25831"/>
            </a:xfrm>
            <a:prstGeom prst="rect">
              <a:avLst/>
            </a:prstGeom>
            <a:solidFill>
              <a:srgbClr val="1CABE2">
                <a:alpha val="100000"/>
              </a:srgbClr>
            </a:solidFill>
          </p:spPr>
          <p:txBody>
            <a:bodyPr/>
            <a:lstStyle/>
            <a:p/>
          </p:txBody>
        </p:sp>
        <p:sp>
          <p:nvSpPr>
            <p:cNvPr id="27" name="rc27"/>
            <p:cNvSpPr/>
            <p:nvPr/>
          </p:nvSpPr>
          <p:spPr>
            <a:xfrm>
              <a:off x="1556720" y="4822345"/>
              <a:ext cx="412367" cy="83110"/>
            </a:xfrm>
            <a:prstGeom prst="rect">
              <a:avLst/>
            </a:prstGeom>
            <a:solidFill>
              <a:srgbClr val="1CABE2">
                <a:alpha val="100000"/>
              </a:srgbClr>
            </a:solidFill>
          </p:spPr>
          <p:txBody>
            <a:bodyPr/>
            <a:lstStyle/>
            <a:p/>
          </p:txBody>
        </p:sp>
        <p:sp>
          <p:nvSpPr>
            <p:cNvPr id="28" name="rc28"/>
            <p:cNvSpPr/>
            <p:nvPr/>
          </p:nvSpPr>
          <p:spPr>
            <a:xfrm>
              <a:off x="2014906" y="3982663"/>
              <a:ext cx="412367" cy="922792"/>
            </a:xfrm>
            <a:prstGeom prst="rect">
              <a:avLst/>
            </a:prstGeom>
            <a:solidFill>
              <a:srgbClr val="1CABE2">
                <a:alpha val="100000"/>
              </a:srgbClr>
            </a:solidFill>
          </p:spPr>
          <p:txBody>
            <a:bodyPr/>
            <a:lstStyle/>
            <a:p/>
          </p:txBody>
        </p:sp>
        <p:sp>
          <p:nvSpPr>
            <p:cNvPr id="29" name="rc29"/>
            <p:cNvSpPr/>
            <p:nvPr/>
          </p:nvSpPr>
          <p:spPr>
            <a:xfrm>
              <a:off x="2473091" y="4870859"/>
              <a:ext cx="412367" cy="34596"/>
            </a:xfrm>
            <a:prstGeom prst="rect">
              <a:avLst/>
            </a:prstGeom>
            <a:solidFill>
              <a:srgbClr val="1CABE2">
                <a:alpha val="100000"/>
              </a:srgbClr>
            </a:solidFill>
          </p:spPr>
          <p:txBody>
            <a:bodyPr/>
            <a:lstStyle/>
            <a:p/>
          </p:txBody>
        </p:sp>
        <p:sp>
          <p:nvSpPr>
            <p:cNvPr id="30" name="rc30"/>
            <p:cNvSpPr/>
            <p:nvPr/>
          </p:nvSpPr>
          <p:spPr>
            <a:xfrm>
              <a:off x="2931277" y="4894380"/>
              <a:ext cx="412367" cy="11075"/>
            </a:xfrm>
            <a:prstGeom prst="rect">
              <a:avLst/>
            </a:prstGeom>
            <a:solidFill>
              <a:srgbClr val="1CABE2">
                <a:alpha val="100000"/>
              </a:srgbClr>
            </a:solidFill>
          </p:spPr>
          <p:txBody>
            <a:bodyPr/>
            <a:lstStyle/>
            <a:p/>
          </p:txBody>
        </p:sp>
        <p:sp>
          <p:nvSpPr>
            <p:cNvPr id="31" name="rc31"/>
            <p:cNvSpPr/>
            <p:nvPr/>
          </p:nvSpPr>
          <p:spPr>
            <a:xfrm>
              <a:off x="3389463" y="4864251"/>
              <a:ext cx="412367" cy="41204"/>
            </a:xfrm>
            <a:prstGeom prst="rect">
              <a:avLst/>
            </a:prstGeom>
            <a:solidFill>
              <a:srgbClr val="1CABE2">
                <a:alpha val="100000"/>
              </a:srgbClr>
            </a:solidFill>
          </p:spPr>
          <p:txBody>
            <a:bodyPr/>
            <a:lstStyle/>
            <a:p/>
          </p:txBody>
        </p:sp>
        <p:sp>
          <p:nvSpPr>
            <p:cNvPr id="32" name="rc32"/>
            <p:cNvSpPr/>
            <p:nvPr/>
          </p:nvSpPr>
          <p:spPr>
            <a:xfrm>
              <a:off x="3847649" y="4515221"/>
              <a:ext cx="412367" cy="390234"/>
            </a:xfrm>
            <a:prstGeom prst="rect">
              <a:avLst/>
            </a:prstGeom>
            <a:solidFill>
              <a:srgbClr val="1CABE2">
                <a:alpha val="100000"/>
              </a:srgbClr>
            </a:solidFill>
          </p:spPr>
          <p:txBody>
            <a:bodyPr/>
            <a:lstStyle/>
            <a:p/>
          </p:txBody>
        </p:sp>
        <p:sp>
          <p:nvSpPr>
            <p:cNvPr id="33" name="rc33"/>
            <p:cNvSpPr/>
            <p:nvPr/>
          </p:nvSpPr>
          <p:spPr>
            <a:xfrm>
              <a:off x="4305835" y="4077346"/>
              <a:ext cx="412367" cy="828109"/>
            </a:xfrm>
            <a:prstGeom prst="rect">
              <a:avLst/>
            </a:prstGeom>
            <a:solidFill>
              <a:srgbClr val="1CABE2">
                <a:alpha val="100000"/>
              </a:srgbClr>
            </a:solidFill>
          </p:spPr>
          <p:txBody>
            <a:bodyPr/>
            <a:lstStyle/>
            <a:p/>
          </p:txBody>
        </p:sp>
        <p:sp>
          <p:nvSpPr>
            <p:cNvPr id="34" name="rc34"/>
            <p:cNvSpPr/>
            <p:nvPr/>
          </p:nvSpPr>
          <p:spPr>
            <a:xfrm>
              <a:off x="4764021" y="4842511"/>
              <a:ext cx="412367" cy="62944"/>
            </a:xfrm>
            <a:prstGeom prst="rect">
              <a:avLst/>
            </a:prstGeom>
            <a:solidFill>
              <a:srgbClr val="1CABE2">
                <a:alpha val="100000"/>
              </a:srgbClr>
            </a:solidFill>
          </p:spPr>
          <p:txBody>
            <a:bodyPr/>
            <a:lstStyle/>
            <a:p/>
          </p:txBody>
        </p:sp>
        <p:sp>
          <p:nvSpPr>
            <p:cNvPr id="35" name="rc35"/>
            <p:cNvSpPr/>
            <p:nvPr/>
          </p:nvSpPr>
          <p:spPr>
            <a:xfrm>
              <a:off x="5222207" y="4901724"/>
              <a:ext cx="412367" cy="3731"/>
            </a:xfrm>
            <a:prstGeom prst="rect">
              <a:avLst/>
            </a:prstGeom>
            <a:solidFill>
              <a:srgbClr val="1CABE2">
                <a:alpha val="100000"/>
              </a:srgbClr>
            </a:solidFill>
          </p:spPr>
          <p:txBody>
            <a:bodyPr/>
            <a:lstStyle/>
            <a:p/>
          </p:txBody>
        </p:sp>
        <p:sp>
          <p:nvSpPr>
            <p:cNvPr id="36" name="rc36"/>
            <p:cNvSpPr/>
            <p:nvPr/>
          </p:nvSpPr>
          <p:spPr>
            <a:xfrm>
              <a:off x="5680393" y="4895424"/>
              <a:ext cx="412367" cy="10031"/>
            </a:xfrm>
            <a:prstGeom prst="rect">
              <a:avLst/>
            </a:prstGeom>
            <a:solidFill>
              <a:srgbClr val="1CABE2">
                <a:alpha val="100000"/>
              </a:srgbClr>
            </a:solidFill>
          </p:spPr>
          <p:txBody>
            <a:bodyPr/>
            <a:lstStyle/>
            <a:p/>
          </p:txBody>
        </p:sp>
        <p:sp>
          <p:nvSpPr>
            <p:cNvPr id="37" name="rc37"/>
            <p:cNvSpPr/>
            <p:nvPr/>
          </p:nvSpPr>
          <p:spPr>
            <a:xfrm>
              <a:off x="6138579" y="4856154"/>
              <a:ext cx="412367" cy="49301"/>
            </a:xfrm>
            <a:prstGeom prst="rect">
              <a:avLst/>
            </a:prstGeom>
            <a:solidFill>
              <a:srgbClr val="1CABE2">
                <a:alpha val="100000"/>
              </a:srgbClr>
            </a:solidFill>
          </p:spPr>
          <p:txBody>
            <a:bodyPr/>
            <a:lstStyle/>
            <a:p/>
          </p:txBody>
        </p:sp>
        <p:sp>
          <p:nvSpPr>
            <p:cNvPr id="38" name="rc38"/>
            <p:cNvSpPr/>
            <p:nvPr/>
          </p:nvSpPr>
          <p:spPr>
            <a:xfrm>
              <a:off x="6596765" y="4836930"/>
              <a:ext cx="412367" cy="68525"/>
            </a:xfrm>
            <a:prstGeom prst="rect">
              <a:avLst/>
            </a:prstGeom>
            <a:solidFill>
              <a:srgbClr val="1CABE2">
                <a:alpha val="100000"/>
              </a:srgbClr>
            </a:solidFill>
          </p:spPr>
          <p:txBody>
            <a:bodyPr/>
            <a:lstStyle/>
            <a:p/>
          </p:txBody>
        </p:sp>
        <p:sp>
          <p:nvSpPr>
            <p:cNvPr id="39" name="rc39"/>
            <p:cNvSpPr/>
            <p:nvPr/>
          </p:nvSpPr>
          <p:spPr>
            <a:xfrm>
              <a:off x="7054951" y="4819195"/>
              <a:ext cx="412367" cy="86260"/>
            </a:xfrm>
            <a:prstGeom prst="rect">
              <a:avLst/>
            </a:prstGeom>
            <a:solidFill>
              <a:srgbClr val="1CABE2">
                <a:alpha val="100000"/>
              </a:srgbClr>
            </a:solidFill>
          </p:spPr>
          <p:txBody>
            <a:bodyPr/>
            <a:lstStyle/>
            <a:p/>
          </p:txBody>
        </p:sp>
        <p:sp>
          <p:nvSpPr>
            <p:cNvPr id="40" name="pl40"/>
            <p:cNvSpPr/>
            <p:nvPr/>
          </p:nvSpPr>
          <p:spPr>
            <a:xfrm>
              <a:off x="1304717" y="2321637"/>
              <a:ext cx="5956416" cy="615194"/>
            </a:xfrm>
            <a:custGeom>
              <a:avLst/>
              <a:pathLst>
                <a:path w="5956416" h="615194">
                  <a:moveTo>
                    <a:pt x="0" y="0"/>
                  </a:moveTo>
                  <a:lnTo>
                    <a:pt x="458185" y="30759"/>
                  </a:lnTo>
                  <a:lnTo>
                    <a:pt x="916371" y="92279"/>
                  </a:lnTo>
                  <a:lnTo>
                    <a:pt x="1374557" y="123038"/>
                  </a:lnTo>
                  <a:lnTo>
                    <a:pt x="1832743" y="123038"/>
                  </a:lnTo>
                  <a:lnTo>
                    <a:pt x="2290929" y="92279"/>
                  </a:lnTo>
                  <a:lnTo>
                    <a:pt x="2749115" y="61519"/>
                  </a:lnTo>
                  <a:lnTo>
                    <a:pt x="3207301" y="30759"/>
                  </a:lnTo>
                  <a:lnTo>
                    <a:pt x="3665487" y="153798"/>
                  </a:lnTo>
                  <a:lnTo>
                    <a:pt x="4123673" y="615194"/>
                  </a:lnTo>
                  <a:lnTo>
                    <a:pt x="4581859" y="246077"/>
                  </a:lnTo>
                  <a:lnTo>
                    <a:pt x="5040045" y="92279"/>
                  </a:lnTo>
                  <a:lnTo>
                    <a:pt x="5498230" y="123038"/>
                  </a:lnTo>
                  <a:lnTo>
                    <a:pt x="5956416" y="369116"/>
                  </a:lnTo>
                </a:path>
              </a:pathLst>
            </a:custGeom>
            <a:ln w="27101" cap="flat">
              <a:solidFill>
                <a:srgbClr val="00833D">
                  <a:alpha val="100000"/>
                </a:srgbClr>
              </a:solidFill>
              <a:prstDash val="solid"/>
              <a:round/>
            </a:ln>
          </p:spPr>
          <p:txBody>
            <a:bodyPr/>
            <a:lstStyle/>
            <a:p/>
          </p:txBody>
        </p:sp>
        <p:sp>
          <p:nvSpPr>
            <p:cNvPr id="41" name="pl41"/>
            <p:cNvSpPr/>
            <p:nvPr/>
          </p:nvSpPr>
          <p:spPr>
            <a:xfrm>
              <a:off x="1304717" y="2721514"/>
              <a:ext cx="5956416" cy="892032"/>
            </a:xfrm>
            <a:custGeom>
              <a:avLst/>
              <a:pathLst>
                <a:path w="5956416" h="892032">
                  <a:moveTo>
                    <a:pt x="0" y="892032"/>
                  </a:moveTo>
                  <a:lnTo>
                    <a:pt x="458185" y="522915"/>
                  </a:lnTo>
                  <a:lnTo>
                    <a:pt x="916371" y="522915"/>
                  </a:lnTo>
                  <a:lnTo>
                    <a:pt x="1374557" y="430636"/>
                  </a:lnTo>
                  <a:lnTo>
                    <a:pt x="1832743" y="276837"/>
                  </a:lnTo>
                  <a:lnTo>
                    <a:pt x="2290929" y="215318"/>
                  </a:lnTo>
                  <a:lnTo>
                    <a:pt x="2749115" y="184558"/>
                  </a:lnTo>
                  <a:lnTo>
                    <a:pt x="3207301" y="123038"/>
                  </a:lnTo>
                  <a:lnTo>
                    <a:pt x="3665487" y="92279"/>
                  </a:lnTo>
                  <a:lnTo>
                    <a:pt x="4123673" y="492155"/>
                  </a:lnTo>
                  <a:lnTo>
                    <a:pt x="4581859" y="215318"/>
                  </a:lnTo>
                  <a:lnTo>
                    <a:pt x="5040045" y="61519"/>
                  </a:lnTo>
                  <a:lnTo>
                    <a:pt x="5498230" y="0"/>
                  </a:lnTo>
                  <a:lnTo>
                    <a:pt x="5956416" y="123038"/>
                  </a:lnTo>
                </a:path>
              </a:pathLst>
            </a:custGeom>
            <a:ln w="27101" cap="flat">
              <a:solidFill>
                <a:srgbClr val="002759">
                  <a:alpha val="100000"/>
                </a:srgbClr>
              </a:solidFill>
              <a:prstDash val="solid"/>
              <a:round/>
            </a:ln>
          </p:spPr>
          <p:txBody>
            <a:bodyPr/>
            <a:lstStyle/>
            <a:p/>
          </p:txBody>
        </p:sp>
        <p:sp>
          <p:nvSpPr>
            <p:cNvPr id="42" name="pt42"/>
            <p:cNvSpPr/>
            <p:nvPr/>
          </p:nvSpPr>
          <p:spPr>
            <a:xfrm>
              <a:off x="1273116" y="229003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1731302" y="23207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2189488" y="238231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2647674" y="241307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105860" y="241307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3564046" y="238231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4022232" y="235155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4480417" y="23207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4938603" y="244383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5396789" y="29052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5854975" y="253611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6313161" y="238231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6771347" y="241307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7229533" y="265915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6" name="pt56"/>
            <p:cNvSpPr/>
            <p:nvPr/>
          </p:nvSpPr>
          <p:spPr>
            <a:xfrm>
              <a:off x="1273116" y="358194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1731302" y="321282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2189488" y="321282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2647674" y="312054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3105860" y="296675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3564046" y="29052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4022232" y="287447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4480417" y="281295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4938603" y="278219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5396789" y="318206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5854975" y="29052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6313161" y="275143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pt68"/>
            <p:cNvSpPr/>
            <p:nvPr/>
          </p:nvSpPr>
          <p:spPr>
            <a:xfrm>
              <a:off x="6771347" y="268991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9" name="pt69"/>
            <p:cNvSpPr/>
            <p:nvPr/>
          </p:nvSpPr>
          <p:spPr>
            <a:xfrm>
              <a:off x="7229533" y="281295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0" name="tx70"/>
            <p:cNvSpPr/>
            <p:nvPr/>
          </p:nvSpPr>
          <p:spPr>
            <a:xfrm>
              <a:off x="1155515" y="4734352"/>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1,509</a:t>
              </a:r>
            </a:p>
          </p:txBody>
        </p:sp>
        <p:sp>
          <p:nvSpPr>
            <p:cNvPr id="71" name="tx71"/>
            <p:cNvSpPr/>
            <p:nvPr/>
          </p:nvSpPr>
          <p:spPr>
            <a:xfrm>
              <a:off x="1613701" y="4677073"/>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4,855</a:t>
              </a:r>
            </a:p>
          </p:txBody>
        </p:sp>
        <p:sp>
          <p:nvSpPr>
            <p:cNvPr id="72" name="tx72"/>
            <p:cNvSpPr/>
            <p:nvPr/>
          </p:nvSpPr>
          <p:spPr>
            <a:xfrm>
              <a:off x="2038727" y="3837391"/>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53,906</a:t>
              </a:r>
            </a:p>
          </p:txBody>
        </p:sp>
        <p:sp>
          <p:nvSpPr>
            <p:cNvPr id="73" name="tx73"/>
            <p:cNvSpPr/>
            <p:nvPr/>
          </p:nvSpPr>
          <p:spPr>
            <a:xfrm>
              <a:off x="2530073" y="4725587"/>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2,021</a:t>
              </a:r>
            </a:p>
          </p:txBody>
        </p:sp>
        <p:sp>
          <p:nvSpPr>
            <p:cNvPr id="74" name="tx74"/>
            <p:cNvSpPr/>
            <p:nvPr/>
          </p:nvSpPr>
          <p:spPr>
            <a:xfrm>
              <a:off x="3037983" y="4764538"/>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647</a:t>
              </a:r>
            </a:p>
          </p:txBody>
        </p:sp>
        <p:sp>
          <p:nvSpPr>
            <p:cNvPr id="75" name="tx75"/>
            <p:cNvSpPr/>
            <p:nvPr/>
          </p:nvSpPr>
          <p:spPr>
            <a:xfrm>
              <a:off x="3446444" y="4718979"/>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2,407</a:t>
              </a:r>
            </a:p>
          </p:txBody>
        </p:sp>
        <p:sp>
          <p:nvSpPr>
            <p:cNvPr id="76" name="tx76"/>
            <p:cNvSpPr/>
            <p:nvPr/>
          </p:nvSpPr>
          <p:spPr>
            <a:xfrm>
              <a:off x="3871471" y="4369949"/>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22,796</a:t>
              </a:r>
            </a:p>
          </p:txBody>
        </p:sp>
        <p:sp>
          <p:nvSpPr>
            <p:cNvPr id="77" name="tx77"/>
            <p:cNvSpPr/>
            <p:nvPr/>
          </p:nvSpPr>
          <p:spPr>
            <a:xfrm>
              <a:off x="4329657" y="3932074"/>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48,375</a:t>
              </a:r>
            </a:p>
          </p:txBody>
        </p:sp>
        <p:sp>
          <p:nvSpPr>
            <p:cNvPr id="78" name="tx78"/>
            <p:cNvSpPr/>
            <p:nvPr/>
          </p:nvSpPr>
          <p:spPr>
            <a:xfrm>
              <a:off x="4821002" y="4697239"/>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3,677</a:t>
              </a:r>
            </a:p>
          </p:txBody>
        </p:sp>
        <p:sp>
          <p:nvSpPr>
            <p:cNvPr id="79" name="tx79"/>
            <p:cNvSpPr/>
            <p:nvPr/>
          </p:nvSpPr>
          <p:spPr>
            <a:xfrm>
              <a:off x="5328913" y="4771881"/>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218</a:t>
              </a:r>
            </a:p>
          </p:txBody>
        </p:sp>
        <p:sp>
          <p:nvSpPr>
            <p:cNvPr id="80" name="tx80"/>
            <p:cNvSpPr/>
            <p:nvPr/>
          </p:nvSpPr>
          <p:spPr>
            <a:xfrm>
              <a:off x="5787098" y="4765582"/>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586</a:t>
              </a:r>
            </a:p>
          </p:txBody>
        </p:sp>
        <p:sp>
          <p:nvSpPr>
            <p:cNvPr id="81" name="tx81"/>
            <p:cNvSpPr/>
            <p:nvPr/>
          </p:nvSpPr>
          <p:spPr>
            <a:xfrm>
              <a:off x="6195560" y="4710882"/>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2,880</a:t>
              </a:r>
            </a:p>
          </p:txBody>
        </p:sp>
        <p:sp>
          <p:nvSpPr>
            <p:cNvPr id="82" name="tx82"/>
            <p:cNvSpPr/>
            <p:nvPr/>
          </p:nvSpPr>
          <p:spPr>
            <a:xfrm>
              <a:off x="6653746" y="4691658"/>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4,003</a:t>
              </a:r>
            </a:p>
          </p:txBody>
        </p:sp>
        <p:sp>
          <p:nvSpPr>
            <p:cNvPr id="83" name="tx83"/>
            <p:cNvSpPr/>
            <p:nvPr/>
          </p:nvSpPr>
          <p:spPr>
            <a:xfrm>
              <a:off x="7111932" y="4673923"/>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5,039</a:t>
              </a:r>
            </a:p>
          </p:txBody>
        </p:sp>
        <p:sp>
          <p:nvSpPr>
            <p:cNvPr id="84" name="pl84"/>
            <p:cNvSpPr/>
            <p:nvPr/>
          </p:nvSpPr>
          <p:spPr>
            <a:xfrm>
              <a:off x="7279937" y="2633897"/>
              <a:ext cx="582367" cy="55078"/>
            </a:xfrm>
            <a:custGeom>
              <a:avLst/>
              <a:pathLst>
                <a:path w="582367" h="55078">
                  <a:moveTo>
                    <a:pt x="582367" y="0"/>
                  </a:moveTo>
                  <a:lnTo>
                    <a:pt x="0" y="55078"/>
                  </a:lnTo>
                </a:path>
              </a:pathLst>
            </a:custGeom>
          </p:spPr>
          <p:txBody>
            <a:bodyPr/>
            <a:lstStyle/>
            <a:p/>
          </p:txBody>
        </p:sp>
        <p:sp>
          <p:nvSpPr>
            <p:cNvPr id="85" name="pl85"/>
            <p:cNvSpPr/>
            <p:nvPr/>
          </p:nvSpPr>
          <p:spPr>
            <a:xfrm>
              <a:off x="7279965" y="2846267"/>
              <a:ext cx="582338" cy="53006"/>
            </a:xfrm>
            <a:custGeom>
              <a:avLst/>
              <a:pathLst>
                <a:path w="582338" h="53006">
                  <a:moveTo>
                    <a:pt x="582338" y="53006"/>
                  </a:moveTo>
                  <a:lnTo>
                    <a:pt x="0" y="0"/>
                  </a:lnTo>
                </a:path>
              </a:pathLst>
            </a:custGeom>
          </p:spPr>
          <p:txBody>
            <a:bodyPr/>
            <a:lstStyle/>
            <a:p/>
          </p:txBody>
        </p:sp>
        <p:sp>
          <p:nvSpPr>
            <p:cNvPr id="86" name="pg86"/>
            <p:cNvSpPr/>
            <p:nvPr/>
          </p:nvSpPr>
          <p:spPr>
            <a:xfrm>
              <a:off x="7793724" y="2544246"/>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7" name="tx87"/>
            <p:cNvSpPr/>
            <p:nvPr/>
          </p:nvSpPr>
          <p:spPr>
            <a:xfrm>
              <a:off x="7816584" y="2585367"/>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72%</a:t>
              </a:r>
            </a:p>
          </p:txBody>
        </p:sp>
        <p:sp>
          <p:nvSpPr>
            <p:cNvPr id="88" name="pg88"/>
            <p:cNvSpPr/>
            <p:nvPr/>
          </p:nvSpPr>
          <p:spPr>
            <a:xfrm>
              <a:off x="7793724" y="2811986"/>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9" name="tx89"/>
            <p:cNvSpPr/>
            <p:nvPr/>
          </p:nvSpPr>
          <p:spPr>
            <a:xfrm>
              <a:off x="7816584" y="2853106"/>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67%</a:t>
              </a:r>
            </a:p>
          </p:txBody>
        </p:sp>
        <p:sp>
          <p:nvSpPr>
            <p:cNvPr id="90" name="rc90"/>
            <p:cNvSpPr/>
            <p:nvPr/>
          </p:nvSpPr>
          <p:spPr>
            <a:xfrm>
              <a:off x="1029806" y="1578789"/>
              <a:ext cx="7605886" cy="3485079"/>
            </a:xfrm>
            <a:prstGeom prst="rect">
              <a:avLst/>
            </a:prstGeom>
            <a:ln w="13550" cap="rnd">
              <a:solidFill>
                <a:srgbClr val="BEBEBE">
                  <a:alpha val="100000"/>
                </a:srgbClr>
              </a:solidFill>
              <a:prstDash val="solid"/>
              <a:round/>
            </a:ln>
          </p:spPr>
          <p:txBody>
            <a:bodyPr/>
            <a:lstStyle/>
            <a:p/>
          </p:txBody>
        </p:sp>
        <p:sp>
          <p:nvSpPr>
            <p:cNvPr id="91" name="tx91"/>
            <p:cNvSpPr/>
            <p:nvPr/>
          </p:nvSpPr>
          <p:spPr>
            <a:xfrm>
              <a:off x="896544" y="4858079"/>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2" name="tx92"/>
            <p:cNvSpPr/>
            <p:nvPr/>
          </p:nvSpPr>
          <p:spPr>
            <a:xfrm>
              <a:off x="578734" y="3985718"/>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50,000</a:t>
              </a:r>
            </a:p>
          </p:txBody>
        </p:sp>
        <p:sp>
          <p:nvSpPr>
            <p:cNvPr id="93" name="tx93"/>
            <p:cNvSpPr/>
            <p:nvPr/>
          </p:nvSpPr>
          <p:spPr>
            <a:xfrm>
              <a:off x="508103" y="3129791"/>
              <a:ext cx="459072"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100,000</a:t>
              </a:r>
            </a:p>
          </p:txBody>
        </p:sp>
        <p:sp>
          <p:nvSpPr>
            <p:cNvPr id="94" name="tx94"/>
            <p:cNvSpPr/>
            <p:nvPr/>
          </p:nvSpPr>
          <p:spPr>
            <a:xfrm>
              <a:off x="508103" y="2273864"/>
              <a:ext cx="459072"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150,000</a:t>
              </a:r>
            </a:p>
          </p:txBody>
        </p:sp>
        <p:sp>
          <p:nvSpPr>
            <p:cNvPr id="95" name="tx95"/>
            <p:cNvSpPr/>
            <p:nvPr/>
          </p:nvSpPr>
          <p:spPr>
            <a:xfrm>
              <a:off x="8698322" y="4858079"/>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6" name="tx96"/>
            <p:cNvSpPr/>
            <p:nvPr/>
          </p:nvSpPr>
          <p:spPr>
            <a:xfrm>
              <a:off x="8698322" y="455048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7" name="tx97"/>
            <p:cNvSpPr/>
            <p:nvPr/>
          </p:nvSpPr>
          <p:spPr>
            <a:xfrm>
              <a:off x="8698322" y="424288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8" name="tx98"/>
            <p:cNvSpPr/>
            <p:nvPr/>
          </p:nvSpPr>
          <p:spPr>
            <a:xfrm>
              <a:off x="8698322" y="3935224"/>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9" name="tx99"/>
            <p:cNvSpPr/>
            <p:nvPr/>
          </p:nvSpPr>
          <p:spPr>
            <a:xfrm>
              <a:off x="8698322" y="362768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100" name="tx100"/>
            <p:cNvSpPr/>
            <p:nvPr/>
          </p:nvSpPr>
          <p:spPr>
            <a:xfrm>
              <a:off x="8698322" y="332009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101" name="tx101"/>
            <p:cNvSpPr/>
            <p:nvPr/>
          </p:nvSpPr>
          <p:spPr>
            <a:xfrm>
              <a:off x="8698322" y="301249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102" name="tx102"/>
            <p:cNvSpPr/>
            <p:nvPr/>
          </p:nvSpPr>
          <p:spPr>
            <a:xfrm>
              <a:off x="8698322" y="270489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3" name="tx103"/>
            <p:cNvSpPr/>
            <p:nvPr/>
          </p:nvSpPr>
          <p:spPr>
            <a:xfrm>
              <a:off x="8698322" y="239729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4" name="tx104"/>
            <p:cNvSpPr/>
            <p:nvPr/>
          </p:nvSpPr>
          <p:spPr>
            <a:xfrm>
              <a:off x="8698322" y="208970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5" name="tx105"/>
            <p:cNvSpPr/>
            <p:nvPr/>
          </p:nvSpPr>
          <p:spPr>
            <a:xfrm>
              <a:off x="8698322" y="1782104"/>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6" name="tx106"/>
            <p:cNvSpPr/>
            <p:nvPr/>
          </p:nvSpPr>
          <p:spPr>
            <a:xfrm rot="-5400000">
              <a:off x="1162493"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7" name="tx107"/>
            <p:cNvSpPr/>
            <p:nvPr/>
          </p:nvSpPr>
          <p:spPr>
            <a:xfrm rot="-5400000">
              <a:off x="1595348" y="5245437"/>
              <a:ext cx="33194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8" name="tx108"/>
            <p:cNvSpPr/>
            <p:nvPr/>
          </p:nvSpPr>
          <p:spPr>
            <a:xfrm rot="-5400000">
              <a:off x="2078865"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9" name="tx109"/>
            <p:cNvSpPr/>
            <p:nvPr/>
          </p:nvSpPr>
          <p:spPr>
            <a:xfrm rot="-5400000">
              <a:off x="2511750" y="5245468"/>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10" name="tx110"/>
            <p:cNvSpPr/>
            <p:nvPr/>
          </p:nvSpPr>
          <p:spPr>
            <a:xfrm rot="-5400000">
              <a:off x="2995237"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11" name="tx111"/>
            <p:cNvSpPr/>
            <p:nvPr/>
          </p:nvSpPr>
          <p:spPr>
            <a:xfrm rot="-5400000">
              <a:off x="3453423"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12" name="tx112"/>
            <p:cNvSpPr/>
            <p:nvPr/>
          </p:nvSpPr>
          <p:spPr>
            <a:xfrm rot="-5400000">
              <a:off x="3886308" y="5245468"/>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3" name="tx113"/>
            <p:cNvSpPr/>
            <p:nvPr/>
          </p:nvSpPr>
          <p:spPr>
            <a:xfrm rot="-5400000">
              <a:off x="4344494" y="5245468"/>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4" name="tx114"/>
            <p:cNvSpPr/>
            <p:nvPr/>
          </p:nvSpPr>
          <p:spPr>
            <a:xfrm rot="-5400000">
              <a:off x="4772883" y="5275265"/>
              <a:ext cx="391541"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5" name="tx115"/>
            <p:cNvSpPr/>
            <p:nvPr/>
          </p:nvSpPr>
          <p:spPr>
            <a:xfrm rot="-5400000">
              <a:off x="5255781" y="5250553"/>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6" name="tx116"/>
            <p:cNvSpPr/>
            <p:nvPr/>
          </p:nvSpPr>
          <p:spPr>
            <a:xfrm rot="-5400000">
              <a:off x="5713967" y="5250553"/>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7" name="tx117"/>
            <p:cNvSpPr/>
            <p:nvPr/>
          </p:nvSpPr>
          <p:spPr>
            <a:xfrm rot="-5400000">
              <a:off x="6147410" y="5275234"/>
              <a:ext cx="391541"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8" name="tx118"/>
            <p:cNvSpPr/>
            <p:nvPr/>
          </p:nvSpPr>
          <p:spPr>
            <a:xfrm rot="-5400000">
              <a:off x="6635424" y="5245468"/>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9" name="tx119"/>
            <p:cNvSpPr/>
            <p:nvPr/>
          </p:nvSpPr>
          <p:spPr>
            <a:xfrm rot="-5400000">
              <a:off x="7093610" y="5245468"/>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20" name="tx120"/>
            <p:cNvSpPr/>
            <p:nvPr/>
          </p:nvSpPr>
          <p:spPr>
            <a:xfrm rot="-5400000">
              <a:off x="-415232" y="3269657"/>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21" name="tx121"/>
            <p:cNvSpPr/>
            <p:nvPr/>
          </p:nvSpPr>
          <p:spPr>
            <a:xfrm rot="5400000">
              <a:off x="8341156" y="3255776"/>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22" name="pl122"/>
            <p:cNvSpPr/>
            <p:nvPr/>
          </p:nvSpPr>
          <p:spPr>
            <a:xfrm>
              <a:off x="2783544"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23" name="pt123"/>
            <p:cNvSpPr/>
            <p:nvPr/>
          </p:nvSpPr>
          <p:spPr>
            <a:xfrm>
              <a:off x="2839726"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4" name="pl124"/>
            <p:cNvSpPr/>
            <p:nvPr/>
          </p:nvSpPr>
          <p:spPr>
            <a:xfrm>
              <a:off x="4143817"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25" name="pt125"/>
            <p:cNvSpPr/>
            <p:nvPr/>
          </p:nvSpPr>
          <p:spPr>
            <a:xfrm>
              <a:off x="4199998"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26" name="tx126"/>
            <p:cNvSpPr/>
            <p:nvPr/>
          </p:nvSpPr>
          <p:spPr>
            <a:xfrm>
              <a:off x="3050644"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7" name="tx127"/>
            <p:cNvSpPr/>
            <p:nvPr/>
          </p:nvSpPr>
          <p:spPr>
            <a:xfrm>
              <a:off x="4410916"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28" name="rc128"/>
            <p:cNvSpPr/>
            <p:nvPr/>
          </p:nvSpPr>
          <p:spPr>
            <a:xfrm>
              <a:off x="5699910" y="5900002"/>
              <a:ext cx="201456" cy="201456"/>
            </a:xfrm>
            <a:prstGeom prst="rect">
              <a:avLst/>
            </a:prstGeom>
            <a:solidFill>
              <a:srgbClr val="1CABE2">
                <a:alpha val="100000"/>
              </a:srgbClr>
            </a:solidFill>
          </p:spPr>
          <p:txBody>
            <a:bodyPr/>
            <a:lstStyle/>
            <a:p/>
          </p:txBody>
        </p:sp>
        <p:sp>
          <p:nvSpPr>
            <p:cNvPr id="129" name="tx129"/>
            <p:cNvSpPr/>
            <p:nvPr/>
          </p:nvSpPr>
          <p:spPr>
            <a:xfrm>
              <a:off x="5979955"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30" name="tx130"/>
            <p:cNvSpPr/>
            <p:nvPr/>
          </p:nvSpPr>
          <p:spPr>
            <a:xfrm>
              <a:off x="2007545" y="1334104"/>
              <a:ext cx="565040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Philippines, 2012-2025</a:t>
              </a:r>
            </a:p>
          </p:txBody>
        </p:sp>
        <p:sp>
          <p:nvSpPr>
            <p:cNvPr id="131" name="tx131"/>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2" name="tx132"/>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33" name="tx133"/>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34" name="tx134"/>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3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5,039 confirmed measles cases in Philippines. In the same year, MCV1 coverage was 72% and MCV2 coverage was 67%.
The number of cases in 2025 was 26% more than in 2024 (n=4,003).
The highest number of measles cases was reported in 2014 (n=53,906). In this year, MCV1 coverage was 81%.
Philippines reported measles vaccine stockouts in 2005, 2008, 2013, 2015, 2018, 2019, 2020, 2023, 2024, 2025, and 2025.
There were measles-containing vaccine supplementary immunization activities/campaigns in 2020, 2021, 2022, and 2023.</a:t>
            </a:r>
          </a:p>
        </p:txBody>
      </p:sp>
      <p:sp>
        <p:nvSpPr>
          <p:cNvPr id="13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Philippines experienced an increase in measles cases compared with 2024, while MCV1 coverage was 72% and MCV2 coverage was 67%.</a:t>
            </a:r>
          </a:p>
        </p:txBody>
      </p:sp>
      <p:grpSp xmlns:pic="http://schemas.openxmlformats.org/drawingml/2006/picture">
        <p:nvGrpSpPr>
          <p:cNvPr id="137" name=""/>
          <p:cNvGrpSpPr/>
          <p:nvPr/>
        </p:nvGrpSpPr>
        <p:grpSpPr>
          <a:xfrm>
            <a:off x="292608" y="1097280"/>
            <a:ext cx="8595360" cy="28575"/>
            <a:chOff x="292608" y="1097280"/>
            <a:chExt cx="8595360" cy="28575"/>
          </a:xfrm>
        </p:grpSpPr>
        <p:sp>
          <p:nvSpPr>
            <p:cNvPr id="138"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9"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523107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451967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80826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309686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238545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0" name="pl10"/>
            <p:cNvSpPr/>
            <p:nvPr/>
          </p:nvSpPr>
          <p:spPr>
            <a:xfrm>
              <a:off x="767459" y="487537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416397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345256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274116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767459" y="202975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5" name="pl15"/>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943464" y="2741161"/>
              <a:ext cx="3520101" cy="1991932"/>
            </a:xfrm>
            <a:custGeom>
              <a:avLst/>
              <a:pathLst>
                <a:path w="3520101" h="1991932">
                  <a:moveTo>
                    <a:pt x="0" y="0"/>
                  </a:moveTo>
                  <a:lnTo>
                    <a:pt x="140804" y="142280"/>
                  </a:lnTo>
                  <a:lnTo>
                    <a:pt x="281608" y="1280528"/>
                  </a:lnTo>
                  <a:lnTo>
                    <a:pt x="422412" y="1849651"/>
                  </a:lnTo>
                  <a:lnTo>
                    <a:pt x="563216" y="1565090"/>
                  </a:lnTo>
                  <a:lnTo>
                    <a:pt x="704020" y="1849651"/>
                  </a:lnTo>
                  <a:lnTo>
                    <a:pt x="844824" y="1849651"/>
                  </a:lnTo>
                  <a:lnTo>
                    <a:pt x="985628" y="1707370"/>
                  </a:lnTo>
                  <a:lnTo>
                    <a:pt x="1126432" y="1565090"/>
                  </a:lnTo>
                  <a:lnTo>
                    <a:pt x="1267236" y="1565090"/>
                  </a:lnTo>
                  <a:lnTo>
                    <a:pt x="1408040" y="1565090"/>
                  </a:lnTo>
                  <a:lnTo>
                    <a:pt x="1548844" y="1565090"/>
                  </a:lnTo>
                  <a:lnTo>
                    <a:pt x="1689648" y="1422809"/>
                  </a:lnTo>
                  <a:lnTo>
                    <a:pt x="1830452" y="1280528"/>
                  </a:lnTo>
                  <a:lnTo>
                    <a:pt x="1971256" y="995966"/>
                  </a:lnTo>
                  <a:lnTo>
                    <a:pt x="2112061" y="995966"/>
                  </a:lnTo>
                  <a:lnTo>
                    <a:pt x="2252865" y="1707370"/>
                  </a:lnTo>
                  <a:lnTo>
                    <a:pt x="2393669" y="1707370"/>
                  </a:lnTo>
                  <a:lnTo>
                    <a:pt x="2534473" y="1707370"/>
                  </a:lnTo>
                  <a:lnTo>
                    <a:pt x="2675277" y="1707370"/>
                  </a:lnTo>
                  <a:lnTo>
                    <a:pt x="2816081" y="1422809"/>
                  </a:lnTo>
                  <a:lnTo>
                    <a:pt x="2956885" y="1991932"/>
                  </a:lnTo>
                  <a:lnTo>
                    <a:pt x="3097689" y="1707370"/>
                  </a:lnTo>
                  <a:lnTo>
                    <a:pt x="3238493" y="1849651"/>
                  </a:lnTo>
                  <a:lnTo>
                    <a:pt x="3379297" y="284561"/>
                  </a:lnTo>
                  <a:lnTo>
                    <a:pt x="3520101" y="711404"/>
                  </a:lnTo>
                </a:path>
              </a:pathLst>
            </a:custGeom>
            <a:ln w="27101" cap="flat">
              <a:solidFill>
                <a:srgbClr val="0058AB">
                  <a:alpha val="80000"/>
                </a:srgbClr>
              </a:solidFill>
              <a:prstDash val="solid"/>
              <a:round/>
            </a:ln>
          </p:spPr>
          <p:txBody>
            <a:bodyPr/>
            <a:lstStyle/>
            <a:p/>
          </p:txBody>
        </p:sp>
        <p:sp>
          <p:nvSpPr>
            <p:cNvPr id="23" name="pl23"/>
            <p:cNvSpPr/>
            <p:nvPr/>
          </p:nvSpPr>
          <p:spPr>
            <a:xfrm>
              <a:off x="943464" y="3025722"/>
              <a:ext cx="3520101" cy="1280528"/>
            </a:xfrm>
            <a:custGeom>
              <a:avLst/>
              <a:pathLst>
                <a:path w="3520101" h="1280528">
                  <a:moveTo>
                    <a:pt x="0" y="0"/>
                  </a:moveTo>
                  <a:lnTo>
                    <a:pt x="140804" y="142280"/>
                  </a:lnTo>
                  <a:lnTo>
                    <a:pt x="281608" y="0"/>
                  </a:lnTo>
                  <a:lnTo>
                    <a:pt x="422412" y="284561"/>
                  </a:lnTo>
                  <a:lnTo>
                    <a:pt x="563216" y="426842"/>
                  </a:lnTo>
                  <a:lnTo>
                    <a:pt x="704020" y="284561"/>
                  </a:lnTo>
                  <a:lnTo>
                    <a:pt x="844824" y="426842"/>
                  </a:lnTo>
                  <a:lnTo>
                    <a:pt x="985628" y="426842"/>
                  </a:lnTo>
                  <a:lnTo>
                    <a:pt x="1126432" y="711404"/>
                  </a:lnTo>
                  <a:lnTo>
                    <a:pt x="1267236" y="853685"/>
                  </a:lnTo>
                  <a:lnTo>
                    <a:pt x="1408040" y="995966"/>
                  </a:lnTo>
                  <a:lnTo>
                    <a:pt x="1548844" y="995966"/>
                  </a:lnTo>
                  <a:lnTo>
                    <a:pt x="1689648" y="995966"/>
                  </a:lnTo>
                  <a:lnTo>
                    <a:pt x="1830452" y="995966"/>
                  </a:lnTo>
                  <a:lnTo>
                    <a:pt x="1971256" y="1138247"/>
                  </a:lnTo>
                  <a:lnTo>
                    <a:pt x="2112061" y="1138247"/>
                  </a:lnTo>
                  <a:lnTo>
                    <a:pt x="2252865" y="1138247"/>
                  </a:lnTo>
                  <a:lnTo>
                    <a:pt x="2393669" y="1138247"/>
                  </a:lnTo>
                  <a:lnTo>
                    <a:pt x="2534473" y="1280528"/>
                  </a:lnTo>
                  <a:lnTo>
                    <a:pt x="2675277" y="1280528"/>
                  </a:lnTo>
                  <a:lnTo>
                    <a:pt x="2816081" y="1138247"/>
                  </a:lnTo>
                  <a:lnTo>
                    <a:pt x="2956885" y="995966"/>
                  </a:lnTo>
                  <a:lnTo>
                    <a:pt x="3097689" y="995966"/>
                  </a:lnTo>
                  <a:lnTo>
                    <a:pt x="3238493" y="995966"/>
                  </a:lnTo>
                  <a:lnTo>
                    <a:pt x="3379297" y="1138247"/>
                  </a:lnTo>
                  <a:lnTo>
                    <a:pt x="3520101" y="1138247"/>
                  </a:lnTo>
                </a:path>
              </a:pathLst>
            </a:custGeom>
            <a:ln w="27101" cap="flat">
              <a:solidFill>
                <a:srgbClr val="1CABE2">
                  <a:alpha val="80000"/>
                </a:srgbClr>
              </a:solidFill>
              <a:prstDash val="solid"/>
              <a:round/>
            </a:ln>
          </p:spPr>
          <p:txBody>
            <a:bodyPr/>
            <a:lstStyle/>
            <a:p/>
          </p:txBody>
        </p:sp>
        <p:sp>
          <p:nvSpPr>
            <p:cNvPr id="24" name="pl24"/>
            <p:cNvSpPr/>
            <p:nvPr/>
          </p:nvSpPr>
          <p:spPr>
            <a:xfrm>
              <a:off x="943464" y="3452565"/>
              <a:ext cx="3520101" cy="1280528"/>
            </a:xfrm>
            <a:custGeom>
              <a:avLst/>
              <a:pathLst>
                <a:path w="3520101" h="1280528">
                  <a:moveTo>
                    <a:pt x="0" y="0"/>
                  </a:moveTo>
                  <a:lnTo>
                    <a:pt x="140804" y="142280"/>
                  </a:lnTo>
                  <a:lnTo>
                    <a:pt x="281608" y="0"/>
                  </a:lnTo>
                  <a:lnTo>
                    <a:pt x="422412" y="142280"/>
                  </a:lnTo>
                  <a:lnTo>
                    <a:pt x="563216" y="284561"/>
                  </a:lnTo>
                  <a:lnTo>
                    <a:pt x="704020" y="284561"/>
                  </a:lnTo>
                  <a:lnTo>
                    <a:pt x="844824" y="426842"/>
                  </a:lnTo>
                  <a:lnTo>
                    <a:pt x="985628" y="569123"/>
                  </a:lnTo>
                  <a:lnTo>
                    <a:pt x="1126432" y="853685"/>
                  </a:lnTo>
                  <a:lnTo>
                    <a:pt x="1267236" y="1138247"/>
                  </a:lnTo>
                  <a:lnTo>
                    <a:pt x="1408040" y="1138247"/>
                  </a:lnTo>
                  <a:lnTo>
                    <a:pt x="1548844" y="1138247"/>
                  </a:lnTo>
                  <a:lnTo>
                    <a:pt x="1689648" y="1280528"/>
                  </a:lnTo>
                  <a:lnTo>
                    <a:pt x="1830452" y="995966"/>
                  </a:lnTo>
                  <a:lnTo>
                    <a:pt x="1971256" y="1138247"/>
                  </a:lnTo>
                  <a:lnTo>
                    <a:pt x="2112061" y="1138247"/>
                  </a:lnTo>
                  <a:lnTo>
                    <a:pt x="2252865" y="1138247"/>
                  </a:lnTo>
                  <a:lnTo>
                    <a:pt x="2393669" y="1138247"/>
                  </a:lnTo>
                  <a:lnTo>
                    <a:pt x="2534473" y="1138247"/>
                  </a:lnTo>
                  <a:lnTo>
                    <a:pt x="2675277" y="1138247"/>
                  </a:lnTo>
                  <a:lnTo>
                    <a:pt x="2816081" y="1138247"/>
                  </a:lnTo>
                  <a:lnTo>
                    <a:pt x="2956885" y="995966"/>
                  </a:lnTo>
                  <a:lnTo>
                    <a:pt x="3097689" y="1138247"/>
                  </a:lnTo>
                  <a:lnTo>
                    <a:pt x="3238493" y="995966"/>
                  </a:lnTo>
                  <a:lnTo>
                    <a:pt x="3379297" y="995966"/>
                  </a:lnTo>
                  <a:lnTo>
                    <a:pt x="3520101" y="1138247"/>
                  </a:lnTo>
                </a:path>
              </a:pathLst>
            </a:custGeom>
            <a:ln w="27101" cap="flat">
              <a:solidFill>
                <a:srgbClr val="00833D">
                  <a:alpha val="80000"/>
                </a:srgbClr>
              </a:solidFill>
              <a:prstDash val="solid"/>
              <a:round/>
            </a:ln>
          </p:spPr>
          <p:txBody>
            <a:bodyPr/>
            <a:lstStyle/>
            <a:p/>
          </p:txBody>
        </p:sp>
        <p:sp>
          <p:nvSpPr>
            <p:cNvPr id="25" name="pl25"/>
            <p:cNvSpPr/>
            <p:nvPr/>
          </p:nvSpPr>
          <p:spPr>
            <a:xfrm>
              <a:off x="943464" y="2741161"/>
              <a:ext cx="3520101" cy="1991932"/>
            </a:xfrm>
            <a:custGeom>
              <a:avLst/>
              <a:pathLst>
                <a:path w="3520101" h="1991932">
                  <a:moveTo>
                    <a:pt x="0" y="0"/>
                  </a:moveTo>
                  <a:lnTo>
                    <a:pt x="140804" y="142280"/>
                  </a:lnTo>
                  <a:lnTo>
                    <a:pt x="281608" y="1280528"/>
                  </a:lnTo>
                  <a:lnTo>
                    <a:pt x="422412" y="1849651"/>
                  </a:lnTo>
                  <a:lnTo>
                    <a:pt x="563216" y="1565090"/>
                  </a:lnTo>
                  <a:lnTo>
                    <a:pt x="704020" y="1849651"/>
                  </a:lnTo>
                  <a:lnTo>
                    <a:pt x="844824" y="1849651"/>
                  </a:lnTo>
                  <a:lnTo>
                    <a:pt x="985628" y="1707370"/>
                  </a:lnTo>
                  <a:lnTo>
                    <a:pt x="1126432" y="1565090"/>
                  </a:lnTo>
                  <a:lnTo>
                    <a:pt x="1267236" y="1565090"/>
                  </a:lnTo>
                  <a:lnTo>
                    <a:pt x="1408040" y="1565090"/>
                  </a:lnTo>
                  <a:lnTo>
                    <a:pt x="1548844" y="1565090"/>
                  </a:lnTo>
                  <a:lnTo>
                    <a:pt x="1689648" y="1422809"/>
                  </a:lnTo>
                  <a:lnTo>
                    <a:pt x="1830452" y="1280528"/>
                  </a:lnTo>
                  <a:lnTo>
                    <a:pt x="1971256" y="995966"/>
                  </a:lnTo>
                  <a:lnTo>
                    <a:pt x="2112061" y="995966"/>
                  </a:lnTo>
                  <a:lnTo>
                    <a:pt x="2252865" y="1707370"/>
                  </a:lnTo>
                  <a:lnTo>
                    <a:pt x="2393669" y="1707370"/>
                  </a:lnTo>
                  <a:lnTo>
                    <a:pt x="2534473" y="1707370"/>
                  </a:lnTo>
                  <a:lnTo>
                    <a:pt x="2675277" y="1707370"/>
                  </a:lnTo>
                  <a:lnTo>
                    <a:pt x="2816081" y="1422809"/>
                  </a:lnTo>
                  <a:lnTo>
                    <a:pt x="2956885" y="1991932"/>
                  </a:lnTo>
                  <a:lnTo>
                    <a:pt x="3097689" y="1707370"/>
                  </a:lnTo>
                  <a:lnTo>
                    <a:pt x="3238493" y="1849651"/>
                  </a:lnTo>
                  <a:lnTo>
                    <a:pt x="3379297" y="284561"/>
                  </a:lnTo>
                  <a:lnTo>
                    <a:pt x="3520101" y="711404"/>
                  </a:lnTo>
                </a:path>
              </a:pathLst>
            </a:custGeom>
            <a:ln w="43362" cap="flat">
              <a:solidFill>
                <a:srgbClr val="000000">
                  <a:alpha val="100000"/>
                </a:srgbClr>
              </a:solidFill>
              <a:prstDash val="solid"/>
              <a:round/>
            </a:ln>
          </p:spPr>
          <p:txBody>
            <a:bodyPr/>
            <a:lstStyle/>
            <a:p/>
          </p:txBody>
        </p:sp>
        <p:sp>
          <p:nvSpPr>
            <p:cNvPr id="26" name="pl26"/>
            <p:cNvSpPr/>
            <p:nvPr/>
          </p:nvSpPr>
          <p:spPr>
            <a:xfrm>
              <a:off x="943464" y="2741161"/>
              <a:ext cx="3520101" cy="1991932"/>
            </a:xfrm>
            <a:custGeom>
              <a:avLst/>
              <a:pathLst>
                <a:path w="3520101" h="1991932">
                  <a:moveTo>
                    <a:pt x="0" y="0"/>
                  </a:moveTo>
                  <a:lnTo>
                    <a:pt x="140804" y="142280"/>
                  </a:lnTo>
                  <a:lnTo>
                    <a:pt x="281608" y="1280528"/>
                  </a:lnTo>
                  <a:lnTo>
                    <a:pt x="422412" y="1849651"/>
                  </a:lnTo>
                  <a:lnTo>
                    <a:pt x="563216" y="1565090"/>
                  </a:lnTo>
                  <a:lnTo>
                    <a:pt x="704020" y="1849651"/>
                  </a:lnTo>
                  <a:lnTo>
                    <a:pt x="844824" y="1849651"/>
                  </a:lnTo>
                  <a:lnTo>
                    <a:pt x="985628" y="1707370"/>
                  </a:lnTo>
                  <a:lnTo>
                    <a:pt x="1126432" y="1565090"/>
                  </a:lnTo>
                  <a:lnTo>
                    <a:pt x="1267236" y="1565090"/>
                  </a:lnTo>
                  <a:lnTo>
                    <a:pt x="1408040" y="1565090"/>
                  </a:lnTo>
                  <a:lnTo>
                    <a:pt x="1548844" y="1565090"/>
                  </a:lnTo>
                  <a:lnTo>
                    <a:pt x="1689648" y="1422809"/>
                  </a:lnTo>
                  <a:lnTo>
                    <a:pt x="1830452" y="1280528"/>
                  </a:lnTo>
                  <a:lnTo>
                    <a:pt x="1971256" y="995966"/>
                  </a:lnTo>
                  <a:lnTo>
                    <a:pt x="2112061" y="995966"/>
                  </a:lnTo>
                  <a:lnTo>
                    <a:pt x="2252865" y="1707370"/>
                  </a:lnTo>
                  <a:lnTo>
                    <a:pt x="2393669" y="1707370"/>
                  </a:lnTo>
                  <a:lnTo>
                    <a:pt x="2534473" y="1707370"/>
                  </a:lnTo>
                  <a:lnTo>
                    <a:pt x="2675277" y="1707370"/>
                  </a:lnTo>
                  <a:lnTo>
                    <a:pt x="2816081" y="1422809"/>
                  </a:lnTo>
                  <a:lnTo>
                    <a:pt x="2956885" y="1991932"/>
                  </a:lnTo>
                  <a:lnTo>
                    <a:pt x="3097689" y="1707370"/>
                  </a:lnTo>
                  <a:lnTo>
                    <a:pt x="3238493" y="1849651"/>
                  </a:lnTo>
                  <a:lnTo>
                    <a:pt x="3379297" y="284561"/>
                  </a:lnTo>
                  <a:lnTo>
                    <a:pt x="3520101" y="711404"/>
                  </a:lnTo>
                </a:path>
              </a:pathLst>
            </a:custGeom>
            <a:ln w="27101" cap="flat">
              <a:solidFill>
                <a:srgbClr val="0058AB">
                  <a:alpha val="100000"/>
                </a:srgbClr>
              </a:solidFill>
              <a:prstDash val="solid"/>
              <a:round/>
            </a:ln>
          </p:spPr>
          <p:txBody>
            <a:bodyPr/>
            <a:lstStyle/>
            <a:p/>
          </p:txBody>
        </p:sp>
        <p:sp>
          <p:nvSpPr>
            <p:cNvPr id="27" name="pl27"/>
            <p:cNvSpPr/>
            <p:nvPr/>
          </p:nvSpPr>
          <p:spPr>
            <a:xfrm>
              <a:off x="767459" y="487537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8" name="pl28"/>
            <p:cNvSpPr/>
            <p:nvPr/>
          </p:nvSpPr>
          <p:spPr>
            <a:xfrm>
              <a:off x="943464" y="2314318"/>
              <a:ext cx="0" cy="426842"/>
            </a:xfrm>
            <a:custGeom>
              <a:avLst/>
              <a:pathLst>
                <a:path w="0" h="426842">
                  <a:moveTo>
                    <a:pt x="0" y="426842"/>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1647484" y="4163970"/>
              <a:ext cx="0" cy="426842"/>
            </a:xfrm>
            <a:custGeom>
              <a:avLst/>
              <a:pathLst>
                <a:path w="0" h="426842">
                  <a:moveTo>
                    <a:pt x="0" y="426842"/>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2351504" y="3879408"/>
              <a:ext cx="0" cy="426842"/>
            </a:xfrm>
            <a:custGeom>
              <a:avLst/>
              <a:pathLst>
                <a:path w="0" h="426842">
                  <a:moveTo>
                    <a:pt x="0" y="426842"/>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055525" y="3310284"/>
              <a:ext cx="0" cy="426842"/>
            </a:xfrm>
            <a:custGeom>
              <a:avLst/>
              <a:pathLst>
                <a:path w="0" h="426842">
                  <a:moveTo>
                    <a:pt x="0" y="426842"/>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3618741" y="4021689"/>
              <a:ext cx="0" cy="426842"/>
            </a:xfrm>
            <a:custGeom>
              <a:avLst/>
              <a:pathLst>
                <a:path w="0" h="426842">
                  <a:moveTo>
                    <a:pt x="0" y="426842"/>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322761" y="2598880"/>
              <a:ext cx="0" cy="426842"/>
            </a:xfrm>
            <a:custGeom>
              <a:avLst/>
              <a:pathLst>
                <a:path w="0" h="426842">
                  <a:moveTo>
                    <a:pt x="0" y="426842"/>
                  </a:moveTo>
                  <a:lnTo>
                    <a:pt x="0" y="0"/>
                  </a:lnTo>
                </a:path>
              </a:pathLst>
            </a:custGeom>
            <a:ln w="13550" cap="flat">
              <a:solidFill>
                <a:srgbClr val="0058AB">
                  <a:alpha val="100000"/>
                </a:srgbClr>
              </a:solidFill>
              <a:prstDash val="dot"/>
              <a:round/>
            </a:ln>
          </p:spPr>
          <p:txBody>
            <a:bodyPr/>
            <a:lstStyle/>
            <a:p/>
          </p:txBody>
        </p:sp>
        <p:sp>
          <p:nvSpPr>
            <p:cNvPr id="34" name="pl34"/>
            <p:cNvSpPr/>
            <p:nvPr/>
          </p:nvSpPr>
          <p:spPr>
            <a:xfrm>
              <a:off x="4463565" y="3025722"/>
              <a:ext cx="0" cy="426842"/>
            </a:xfrm>
            <a:custGeom>
              <a:avLst/>
              <a:pathLst>
                <a:path w="0" h="426842">
                  <a:moveTo>
                    <a:pt x="0" y="426842"/>
                  </a:moveTo>
                  <a:lnTo>
                    <a:pt x="0" y="0"/>
                  </a:lnTo>
                </a:path>
              </a:pathLst>
            </a:custGeom>
            <a:ln w="13550" cap="flat">
              <a:solidFill>
                <a:srgbClr val="0058AB">
                  <a:alpha val="100000"/>
                </a:srgbClr>
              </a:solidFill>
              <a:prstDash val="dot"/>
              <a:round/>
            </a:ln>
          </p:spPr>
          <p:txBody>
            <a:bodyPr/>
            <a:lstStyle/>
            <a:p/>
          </p:txBody>
        </p:sp>
        <p:sp>
          <p:nvSpPr>
            <p:cNvPr id="35" name="pg35"/>
            <p:cNvSpPr/>
            <p:nvPr/>
          </p:nvSpPr>
          <p:spPr>
            <a:xfrm>
              <a:off x="856840" y="224775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887193" y="2276574"/>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15</a:t>
              </a:r>
            </a:p>
          </p:txBody>
        </p:sp>
        <p:sp>
          <p:nvSpPr>
            <p:cNvPr id="37" name="pg37"/>
            <p:cNvSpPr/>
            <p:nvPr/>
          </p:nvSpPr>
          <p:spPr>
            <a:xfrm>
              <a:off x="1588995" y="409740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1619349" y="4127461"/>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39" name="pg39"/>
            <p:cNvSpPr/>
            <p:nvPr/>
          </p:nvSpPr>
          <p:spPr>
            <a:xfrm>
              <a:off x="2293016" y="381284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2323369" y="3843195"/>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1" name="pg41"/>
            <p:cNvSpPr/>
            <p:nvPr/>
          </p:nvSpPr>
          <p:spPr>
            <a:xfrm>
              <a:off x="2997036" y="324371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027389" y="327254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43" name="pg43"/>
            <p:cNvSpPr/>
            <p:nvPr/>
          </p:nvSpPr>
          <p:spPr>
            <a:xfrm>
              <a:off x="3560252" y="395512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3590606" y="3983895"/>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5" name="pg45"/>
            <p:cNvSpPr/>
            <p:nvPr/>
          </p:nvSpPr>
          <p:spPr>
            <a:xfrm>
              <a:off x="4236138" y="253231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266491" y="2561086"/>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13</a:t>
              </a:r>
            </a:p>
          </p:txBody>
        </p:sp>
        <p:sp>
          <p:nvSpPr>
            <p:cNvPr id="47" name="pg47"/>
            <p:cNvSpPr/>
            <p:nvPr/>
          </p:nvSpPr>
          <p:spPr>
            <a:xfrm>
              <a:off x="4376942" y="295915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8" name="tx48"/>
            <p:cNvSpPr/>
            <p:nvPr/>
          </p:nvSpPr>
          <p:spPr>
            <a:xfrm>
              <a:off x="4407295" y="2987978"/>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49" name="tx49"/>
            <p:cNvSpPr/>
            <p:nvPr/>
          </p:nvSpPr>
          <p:spPr>
            <a:xfrm>
              <a:off x="4523855" y="4124906"/>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50" name="tx50"/>
            <p:cNvSpPr/>
            <p:nvPr/>
          </p:nvSpPr>
          <p:spPr>
            <a:xfrm>
              <a:off x="4523855" y="455169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a:t>
              </a:r>
            </a:p>
          </p:txBody>
        </p:sp>
        <p:sp>
          <p:nvSpPr>
            <p:cNvPr id="51" name="tx51"/>
            <p:cNvSpPr/>
            <p:nvPr/>
          </p:nvSpPr>
          <p:spPr>
            <a:xfrm>
              <a:off x="641260" y="483273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2" name="tx52"/>
            <p:cNvSpPr/>
            <p:nvPr/>
          </p:nvSpPr>
          <p:spPr>
            <a:xfrm>
              <a:off x="641260" y="4122782"/>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3" name="tx53"/>
            <p:cNvSpPr/>
            <p:nvPr/>
          </p:nvSpPr>
          <p:spPr>
            <a:xfrm>
              <a:off x="577692" y="340992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4" name="tx54"/>
            <p:cNvSpPr/>
            <p:nvPr/>
          </p:nvSpPr>
          <p:spPr>
            <a:xfrm>
              <a:off x="577692" y="269852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5" name="tx55"/>
            <p:cNvSpPr/>
            <p:nvPr/>
          </p:nvSpPr>
          <p:spPr>
            <a:xfrm>
              <a:off x="577692" y="198711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6" name="tx56"/>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7" name="tx57"/>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8" name="tx58"/>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9" name="tx59"/>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0" name="tx60"/>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1" name="tx61"/>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2" name="tx62"/>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3" name="tx63"/>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4" name="pl64"/>
            <p:cNvSpPr/>
            <p:nvPr/>
          </p:nvSpPr>
          <p:spPr>
            <a:xfrm>
              <a:off x="1492357"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5" name="pl65"/>
            <p:cNvSpPr/>
            <p:nvPr/>
          </p:nvSpPr>
          <p:spPr>
            <a:xfrm>
              <a:off x="1492357"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6" name="pl66"/>
            <p:cNvSpPr/>
            <p:nvPr/>
          </p:nvSpPr>
          <p:spPr>
            <a:xfrm>
              <a:off x="2526640"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7" name="pl67"/>
            <p:cNvSpPr/>
            <p:nvPr/>
          </p:nvSpPr>
          <p:spPr>
            <a:xfrm>
              <a:off x="3289095"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8" name="tx68"/>
            <p:cNvSpPr/>
            <p:nvPr/>
          </p:nvSpPr>
          <p:spPr>
            <a:xfrm>
              <a:off x="1759457" y="6094780"/>
              <a:ext cx="675648"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Philippines</a:t>
              </a:r>
            </a:p>
          </p:txBody>
        </p:sp>
        <p:sp>
          <p:nvSpPr>
            <p:cNvPr id="69" name="tx69"/>
            <p:cNvSpPr/>
            <p:nvPr/>
          </p:nvSpPr>
          <p:spPr>
            <a:xfrm>
              <a:off x="2793740"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70" name="tx70"/>
            <p:cNvSpPr/>
            <p:nvPr/>
          </p:nvSpPr>
          <p:spPr>
            <a:xfrm>
              <a:off x="3556194" y="6122543"/>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71" name="tx71"/>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2" name="pl72"/>
            <p:cNvSpPr/>
            <p:nvPr/>
          </p:nvSpPr>
          <p:spPr>
            <a:xfrm>
              <a:off x="5132709" y="523107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451967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380826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309686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6" name="pl76"/>
            <p:cNvSpPr/>
            <p:nvPr/>
          </p:nvSpPr>
          <p:spPr>
            <a:xfrm>
              <a:off x="5132709" y="238545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7" name="pl77"/>
            <p:cNvSpPr/>
            <p:nvPr/>
          </p:nvSpPr>
          <p:spPr>
            <a:xfrm>
              <a:off x="5132709" y="487537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132709" y="416397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9" name="pl79"/>
            <p:cNvSpPr/>
            <p:nvPr/>
          </p:nvSpPr>
          <p:spPr>
            <a:xfrm>
              <a:off x="5132709" y="345256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132709" y="274116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1" name="pl81"/>
            <p:cNvSpPr/>
            <p:nvPr/>
          </p:nvSpPr>
          <p:spPr>
            <a:xfrm>
              <a:off x="5132709" y="202975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2" name="pl82"/>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5308715" y="2741161"/>
              <a:ext cx="3520101" cy="2418775"/>
            </a:xfrm>
            <a:custGeom>
              <a:avLst/>
              <a:pathLst>
                <a:path w="3520101" h="2418775">
                  <a:moveTo>
                    <a:pt x="0" y="0"/>
                  </a:moveTo>
                  <a:lnTo>
                    <a:pt x="140804" y="426842"/>
                  </a:lnTo>
                  <a:lnTo>
                    <a:pt x="281608" y="1849651"/>
                  </a:lnTo>
                  <a:lnTo>
                    <a:pt x="422412" y="2276494"/>
                  </a:lnTo>
                  <a:lnTo>
                    <a:pt x="563216" y="2134213"/>
                  </a:lnTo>
                  <a:lnTo>
                    <a:pt x="704020" y="2276494"/>
                  </a:lnTo>
                  <a:lnTo>
                    <a:pt x="844824" y="2418775"/>
                  </a:lnTo>
                  <a:lnTo>
                    <a:pt x="985628" y="2418775"/>
                  </a:lnTo>
                  <a:lnTo>
                    <a:pt x="1126432" y="1991932"/>
                  </a:lnTo>
                  <a:lnTo>
                    <a:pt x="1267236" y="1707370"/>
                  </a:lnTo>
                  <a:lnTo>
                    <a:pt x="1408040" y="1422809"/>
                  </a:lnTo>
                  <a:lnTo>
                    <a:pt x="1548844" y="995966"/>
                  </a:lnTo>
                  <a:lnTo>
                    <a:pt x="1689648" y="569123"/>
                  </a:lnTo>
                  <a:lnTo>
                    <a:pt x="1830452" y="995966"/>
                  </a:lnTo>
                  <a:lnTo>
                    <a:pt x="1971256" y="1138247"/>
                  </a:lnTo>
                  <a:lnTo>
                    <a:pt x="2112061" y="1565090"/>
                  </a:lnTo>
                  <a:lnTo>
                    <a:pt x="2252865" y="995966"/>
                  </a:lnTo>
                  <a:lnTo>
                    <a:pt x="2393669" y="1138247"/>
                  </a:lnTo>
                  <a:lnTo>
                    <a:pt x="2534473" y="1280528"/>
                  </a:lnTo>
                  <a:lnTo>
                    <a:pt x="2675277" y="1422809"/>
                  </a:lnTo>
                  <a:lnTo>
                    <a:pt x="2816081" y="853685"/>
                  </a:lnTo>
                  <a:lnTo>
                    <a:pt x="2956885" y="853685"/>
                  </a:lnTo>
                  <a:lnTo>
                    <a:pt x="3097689" y="284561"/>
                  </a:lnTo>
                  <a:lnTo>
                    <a:pt x="3238493" y="569123"/>
                  </a:lnTo>
                  <a:lnTo>
                    <a:pt x="3379297" y="1849651"/>
                  </a:lnTo>
                  <a:lnTo>
                    <a:pt x="3520101" y="853685"/>
                  </a:lnTo>
                </a:path>
              </a:pathLst>
            </a:custGeom>
            <a:ln w="27101" cap="flat">
              <a:solidFill>
                <a:srgbClr val="0058AB">
                  <a:alpha val="80000"/>
                </a:srgbClr>
              </a:solidFill>
              <a:prstDash val="solid"/>
              <a:round/>
            </a:ln>
          </p:spPr>
          <p:txBody>
            <a:bodyPr/>
            <a:lstStyle/>
            <a:p/>
          </p:txBody>
        </p:sp>
        <p:sp>
          <p:nvSpPr>
            <p:cNvPr id="90" name="pl90"/>
            <p:cNvSpPr/>
            <p:nvPr/>
          </p:nvSpPr>
          <p:spPr>
            <a:xfrm>
              <a:off x="5308715" y="2883441"/>
              <a:ext cx="3520101" cy="1280528"/>
            </a:xfrm>
            <a:custGeom>
              <a:avLst/>
              <a:pathLst>
                <a:path w="3520101" h="1280528">
                  <a:moveTo>
                    <a:pt x="0" y="0"/>
                  </a:moveTo>
                  <a:lnTo>
                    <a:pt x="140804" y="142280"/>
                  </a:lnTo>
                  <a:lnTo>
                    <a:pt x="281608" y="142280"/>
                  </a:lnTo>
                  <a:lnTo>
                    <a:pt x="422412" y="284561"/>
                  </a:lnTo>
                  <a:lnTo>
                    <a:pt x="563216" y="426842"/>
                  </a:lnTo>
                  <a:lnTo>
                    <a:pt x="704020" y="426842"/>
                  </a:lnTo>
                  <a:lnTo>
                    <a:pt x="844824" y="569123"/>
                  </a:lnTo>
                  <a:lnTo>
                    <a:pt x="985628" y="711404"/>
                  </a:lnTo>
                  <a:lnTo>
                    <a:pt x="1126432" y="853685"/>
                  </a:lnTo>
                  <a:lnTo>
                    <a:pt x="1267236" y="995966"/>
                  </a:lnTo>
                  <a:lnTo>
                    <a:pt x="1408040" y="1138247"/>
                  </a:lnTo>
                  <a:lnTo>
                    <a:pt x="1548844" y="1138247"/>
                  </a:lnTo>
                  <a:lnTo>
                    <a:pt x="1689648" y="1138247"/>
                  </a:lnTo>
                  <a:lnTo>
                    <a:pt x="1830452" y="1138247"/>
                  </a:lnTo>
                  <a:lnTo>
                    <a:pt x="1971256" y="1138247"/>
                  </a:lnTo>
                  <a:lnTo>
                    <a:pt x="2112061" y="1280528"/>
                  </a:lnTo>
                  <a:lnTo>
                    <a:pt x="2252865" y="1138247"/>
                  </a:lnTo>
                  <a:lnTo>
                    <a:pt x="2393669" y="1138247"/>
                  </a:lnTo>
                  <a:lnTo>
                    <a:pt x="2534473" y="1280528"/>
                  </a:lnTo>
                  <a:lnTo>
                    <a:pt x="2675277" y="1280528"/>
                  </a:lnTo>
                  <a:lnTo>
                    <a:pt x="2816081" y="1280528"/>
                  </a:lnTo>
                  <a:lnTo>
                    <a:pt x="2956885" y="1138247"/>
                  </a:lnTo>
                  <a:lnTo>
                    <a:pt x="3097689" y="995966"/>
                  </a:lnTo>
                  <a:lnTo>
                    <a:pt x="3238493" y="995966"/>
                  </a:lnTo>
                  <a:lnTo>
                    <a:pt x="3379297" y="1138247"/>
                  </a:lnTo>
                  <a:lnTo>
                    <a:pt x="3520101" y="1138247"/>
                  </a:lnTo>
                </a:path>
              </a:pathLst>
            </a:custGeom>
            <a:ln w="27101" cap="flat">
              <a:solidFill>
                <a:srgbClr val="1CABE2">
                  <a:alpha val="80000"/>
                </a:srgbClr>
              </a:solidFill>
              <a:prstDash val="solid"/>
              <a:round/>
            </a:ln>
          </p:spPr>
          <p:txBody>
            <a:bodyPr/>
            <a:lstStyle/>
            <a:p/>
          </p:txBody>
        </p:sp>
        <p:sp>
          <p:nvSpPr>
            <p:cNvPr id="91" name="pl91"/>
            <p:cNvSpPr/>
            <p:nvPr/>
          </p:nvSpPr>
          <p:spPr>
            <a:xfrm>
              <a:off x="5308715" y="3452565"/>
              <a:ext cx="3520101" cy="1422809"/>
            </a:xfrm>
            <a:custGeom>
              <a:avLst/>
              <a:pathLst>
                <a:path w="3520101" h="1422809">
                  <a:moveTo>
                    <a:pt x="0" y="0"/>
                  </a:moveTo>
                  <a:lnTo>
                    <a:pt x="140804" y="142280"/>
                  </a:lnTo>
                  <a:lnTo>
                    <a:pt x="281608" y="284561"/>
                  </a:lnTo>
                  <a:lnTo>
                    <a:pt x="422412" y="142280"/>
                  </a:lnTo>
                  <a:lnTo>
                    <a:pt x="563216" y="426842"/>
                  </a:lnTo>
                  <a:lnTo>
                    <a:pt x="704020" y="426842"/>
                  </a:lnTo>
                  <a:lnTo>
                    <a:pt x="844824" y="711404"/>
                  </a:lnTo>
                  <a:lnTo>
                    <a:pt x="985628" y="569123"/>
                  </a:lnTo>
                  <a:lnTo>
                    <a:pt x="1126432" y="853685"/>
                  </a:lnTo>
                  <a:lnTo>
                    <a:pt x="1267236" y="995966"/>
                  </a:lnTo>
                  <a:lnTo>
                    <a:pt x="1408040" y="1138247"/>
                  </a:lnTo>
                  <a:lnTo>
                    <a:pt x="1548844" y="1138247"/>
                  </a:lnTo>
                  <a:lnTo>
                    <a:pt x="1689648" y="995966"/>
                  </a:lnTo>
                  <a:lnTo>
                    <a:pt x="1830452" y="1138247"/>
                  </a:lnTo>
                  <a:lnTo>
                    <a:pt x="1971256" y="1138247"/>
                  </a:lnTo>
                  <a:lnTo>
                    <a:pt x="2112061" y="1280528"/>
                  </a:lnTo>
                  <a:lnTo>
                    <a:pt x="2252865" y="1280528"/>
                  </a:lnTo>
                  <a:lnTo>
                    <a:pt x="2393669" y="1280528"/>
                  </a:lnTo>
                  <a:lnTo>
                    <a:pt x="2534473" y="1422809"/>
                  </a:lnTo>
                  <a:lnTo>
                    <a:pt x="2675277" y="1280528"/>
                  </a:lnTo>
                  <a:lnTo>
                    <a:pt x="2816081" y="1138247"/>
                  </a:lnTo>
                  <a:lnTo>
                    <a:pt x="2956885" y="1280528"/>
                  </a:lnTo>
                  <a:lnTo>
                    <a:pt x="3097689" y="1138247"/>
                  </a:lnTo>
                  <a:lnTo>
                    <a:pt x="3238493" y="995966"/>
                  </a:lnTo>
                  <a:lnTo>
                    <a:pt x="3379297" y="1280528"/>
                  </a:lnTo>
                  <a:lnTo>
                    <a:pt x="3520101" y="1138247"/>
                  </a:lnTo>
                </a:path>
              </a:pathLst>
            </a:custGeom>
            <a:ln w="27101" cap="flat">
              <a:solidFill>
                <a:srgbClr val="00833D">
                  <a:alpha val="80000"/>
                </a:srgbClr>
              </a:solidFill>
              <a:prstDash val="solid"/>
              <a:round/>
            </a:ln>
          </p:spPr>
          <p:txBody>
            <a:bodyPr/>
            <a:lstStyle/>
            <a:p/>
          </p:txBody>
        </p:sp>
        <p:sp>
          <p:nvSpPr>
            <p:cNvPr id="92" name="pl92"/>
            <p:cNvSpPr/>
            <p:nvPr/>
          </p:nvSpPr>
          <p:spPr>
            <a:xfrm>
              <a:off x="5308715" y="2741161"/>
              <a:ext cx="3520101" cy="2418775"/>
            </a:xfrm>
            <a:custGeom>
              <a:avLst/>
              <a:pathLst>
                <a:path w="3520101" h="2418775">
                  <a:moveTo>
                    <a:pt x="0" y="0"/>
                  </a:moveTo>
                  <a:lnTo>
                    <a:pt x="140804" y="426842"/>
                  </a:lnTo>
                  <a:lnTo>
                    <a:pt x="281608" y="1849651"/>
                  </a:lnTo>
                  <a:lnTo>
                    <a:pt x="422412" y="2276494"/>
                  </a:lnTo>
                  <a:lnTo>
                    <a:pt x="563216" y="2134213"/>
                  </a:lnTo>
                  <a:lnTo>
                    <a:pt x="704020" y="2276494"/>
                  </a:lnTo>
                  <a:lnTo>
                    <a:pt x="844824" y="2418775"/>
                  </a:lnTo>
                  <a:lnTo>
                    <a:pt x="985628" y="2418775"/>
                  </a:lnTo>
                  <a:lnTo>
                    <a:pt x="1126432" y="1991932"/>
                  </a:lnTo>
                  <a:lnTo>
                    <a:pt x="1267236" y="1707370"/>
                  </a:lnTo>
                  <a:lnTo>
                    <a:pt x="1408040" y="1422809"/>
                  </a:lnTo>
                  <a:lnTo>
                    <a:pt x="1548844" y="995966"/>
                  </a:lnTo>
                  <a:lnTo>
                    <a:pt x="1689648" y="569123"/>
                  </a:lnTo>
                  <a:lnTo>
                    <a:pt x="1830452" y="995966"/>
                  </a:lnTo>
                  <a:lnTo>
                    <a:pt x="1971256" y="1138247"/>
                  </a:lnTo>
                  <a:lnTo>
                    <a:pt x="2112061" y="1565090"/>
                  </a:lnTo>
                  <a:lnTo>
                    <a:pt x="2252865" y="995966"/>
                  </a:lnTo>
                  <a:lnTo>
                    <a:pt x="2393669" y="1138247"/>
                  </a:lnTo>
                  <a:lnTo>
                    <a:pt x="2534473" y="1280528"/>
                  </a:lnTo>
                  <a:lnTo>
                    <a:pt x="2675277" y="1422809"/>
                  </a:lnTo>
                  <a:lnTo>
                    <a:pt x="2816081" y="853685"/>
                  </a:lnTo>
                  <a:lnTo>
                    <a:pt x="2956885" y="853685"/>
                  </a:lnTo>
                  <a:lnTo>
                    <a:pt x="3097689" y="284561"/>
                  </a:lnTo>
                  <a:lnTo>
                    <a:pt x="3238493" y="569123"/>
                  </a:lnTo>
                  <a:lnTo>
                    <a:pt x="3379297" y="1849651"/>
                  </a:lnTo>
                  <a:lnTo>
                    <a:pt x="3520101" y="853685"/>
                  </a:lnTo>
                </a:path>
              </a:pathLst>
            </a:custGeom>
            <a:ln w="43362" cap="flat">
              <a:solidFill>
                <a:srgbClr val="000000">
                  <a:alpha val="100000"/>
                </a:srgbClr>
              </a:solidFill>
              <a:prstDash val="solid"/>
              <a:round/>
            </a:ln>
          </p:spPr>
          <p:txBody>
            <a:bodyPr/>
            <a:lstStyle/>
            <a:p/>
          </p:txBody>
        </p:sp>
        <p:sp>
          <p:nvSpPr>
            <p:cNvPr id="93" name="pl93"/>
            <p:cNvSpPr/>
            <p:nvPr/>
          </p:nvSpPr>
          <p:spPr>
            <a:xfrm>
              <a:off x="5308715" y="2741161"/>
              <a:ext cx="3520101" cy="2418775"/>
            </a:xfrm>
            <a:custGeom>
              <a:avLst/>
              <a:pathLst>
                <a:path w="3520101" h="2418775">
                  <a:moveTo>
                    <a:pt x="0" y="0"/>
                  </a:moveTo>
                  <a:lnTo>
                    <a:pt x="140804" y="426842"/>
                  </a:lnTo>
                  <a:lnTo>
                    <a:pt x="281608" y="1849651"/>
                  </a:lnTo>
                  <a:lnTo>
                    <a:pt x="422412" y="2276494"/>
                  </a:lnTo>
                  <a:lnTo>
                    <a:pt x="563216" y="2134213"/>
                  </a:lnTo>
                  <a:lnTo>
                    <a:pt x="704020" y="2276494"/>
                  </a:lnTo>
                  <a:lnTo>
                    <a:pt x="844824" y="2418775"/>
                  </a:lnTo>
                  <a:lnTo>
                    <a:pt x="985628" y="2418775"/>
                  </a:lnTo>
                  <a:lnTo>
                    <a:pt x="1126432" y="1991932"/>
                  </a:lnTo>
                  <a:lnTo>
                    <a:pt x="1267236" y="1707370"/>
                  </a:lnTo>
                  <a:lnTo>
                    <a:pt x="1408040" y="1422809"/>
                  </a:lnTo>
                  <a:lnTo>
                    <a:pt x="1548844" y="995966"/>
                  </a:lnTo>
                  <a:lnTo>
                    <a:pt x="1689648" y="569123"/>
                  </a:lnTo>
                  <a:lnTo>
                    <a:pt x="1830452" y="995966"/>
                  </a:lnTo>
                  <a:lnTo>
                    <a:pt x="1971256" y="1138247"/>
                  </a:lnTo>
                  <a:lnTo>
                    <a:pt x="2112061" y="1565090"/>
                  </a:lnTo>
                  <a:lnTo>
                    <a:pt x="2252865" y="995966"/>
                  </a:lnTo>
                  <a:lnTo>
                    <a:pt x="2393669" y="1138247"/>
                  </a:lnTo>
                  <a:lnTo>
                    <a:pt x="2534473" y="1280528"/>
                  </a:lnTo>
                  <a:lnTo>
                    <a:pt x="2675277" y="1422809"/>
                  </a:lnTo>
                  <a:lnTo>
                    <a:pt x="2816081" y="853685"/>
                  </a:lnTo>
                  <a:lnTo>
                    <a:pt x="2956885" y="853685"/>
                  </a:lnTo>
                  <a:lnTo>
                    <a:pt x="3097689" y="284561"/>
                  </a:lnTo>
                  <a:lnTo>
                    <a:pt x="3238493" y="569123"/>
                  </a:lnTo>
                  <a:lnTo>
                    <a:pt x="3379297" y="1849651"/>
                  </a:lnTo>
                  <a:lnTo>
                    <a:pt x="3520101" y="853685"/>
                  </a:lnTo>
                </a:path>
              </a:pathLst>
            </a:custGeom>
            <a:ln w="27101" cap="flat">
              <a:solidFill>
                <a:srgbClr val="0058AB">
                  <a:alpha val="100000"/>
                </a:srgbClr>
              </a:solidFill>
              <a:prstDash val="solid"/>
              <a:round/>
            </a:ln>
          </p:spPr>
          <p:txBody>
            <a:bodyPr/>
            <a:lstStyle/>
            <a:p/>
          </p:txBody>
        </p:sp>
        <p:sp>
          <p:nvSpPr>
            <p:cNvPr id="94" name="pl94"/>
            <p:cNvSpPr/>
            <p:nvPr/>
          </p:nvSpPr>
          <p:spPr>
            <a:xfrm>
              <a:off x="5132709" y="487537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5" name="pl95"/>
            <p:cNvSpPr/>
            <p:nvPr/>
          </p:nvSpPr>
          <p:spPr>
            <a:xfrm>
              <a:off x="5308715" y="2314318"/>
              <a:ext cx="0" cy="426842"/>
            </a:xfrm>
            <a:custGeom>
              <a:avLst/>
              <a:pathLst>
                <a:path w="0" h="426842">
                  <a:moveTo>
                    <a:pt x="0" y="426842"/>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012735" y="4590812"/>
              <a:ext cx="0" cy="426842"/>
            </a:xfrm>
            <a:custGeom>
              <a:avLst/>
              <a:pathLst>
                <a:path w="0" h="426842">
                  <a:moveTo>
                    <a:pt x="0" y="426842"/>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716755" y="3737127"/>
              <a:ext cx="0" cy="426842"/>
            </a:xfrm>
            <a:custGeom>
              <a:avLst/>
              <a:pathLst>
                <a:path w="0" h="426842">
                  <a:moveTo>
                    <a:pt x="0" y="426842"/>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420776" y="3879408"/>
              <a:ext cx="0" cy="426842"/>
            </a:xfrm>
            <a:custGeom>
              <a:avLst/>
              <a:pathLst>
                <a:path w="0" h="426842">
                  <a:moveTo>
                    <a:pt x="0" y="426842"/>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983992" y="3737127"/>
              <a:ext cx="0" cy="426842"/>
            </a:xfrm>
            <a:custGeom>
              <a:avLst/>
              <a:pathLst>
                <a:path w="0" h="426842">
                  <a:moveTo>
                    <a:pt x="0" y="426842"/>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8688012" y="4163970"/>
              <a:ext cx="0" cy="426842"/>
            </a:xfrm>
            <a:custGeom>
              <a:avLst/>
              <a:pathLst>
                <a:path w="0" h="426842">
                  <a:moveTo>
                    <a:pt x="0" y="426842"/>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828816" y="3168003"/>
              <a:ext cx="0" cy="426842"/>
            </a:xfrm>
            <a:custGeom>
              <a:avLst/>
              <a:pathLst>
                <a:path w="0" h="426842">
                  <a:moveTo>
                    <a:pt x="0" y="426842"/>
                  </a:moveTo>
                  <a:lnTo>
                    <a:pt x="0" y="0"/>
                  </a:lnTo>
                </a:path>
              </a:pathLst>
            </a:custGeom>
            <a:ln w="13550" cap="flat">
              <a:solidFill>
                <a:srgbClr val="0058AB">
                  <a:alpha val="100000"/>
                </a:srgbClr>
              </a:solidFill>
              <a:prstDash val="dot"/>
              <a:round/>
            </a:ln>
          </p:spPr>
          <p:txBody>
            <a:bodyPr/>
            <a:lstStyle/>
            <a:p/>
          </p:txBody>
        </p:sp>
        <p:sp>
          <p:nvSpPr>
            <p:cNvPr id="102" name="pg102"/>
            <p:cNvSpPr/>
            <p:nvPr/>
          </p:nvSpPr>
          <p:spPr>
            <a:xfrm>
              <a:off x="5222091" y="224775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5252444" y="2276574"/>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15</a:t>
              </a:r>
            </a:p>
          </p:txBody>
        </p:sp>
        <p:sp>
          <p:nvSpPr>
            <p:cNvPr id="104" name="pg104"/>
            <p:cNvSpPr/>
            <p:nvPr/>
          </p:nvSpPr>
          <p:spPr>
            <a:xfrm>
              <a:off x="5937400" y="4524246"/>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5967753" y="4554303"/>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6" name="pg106"/>
            <p:cNvSpPr/>
            <p:nvPr/>
          </p:nvSpPr>
          <p:spPr>
            <a:xfrm>
              <a:off x="6658267" y="367056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6688620" y="3700667"/>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08" name="pg108"/>
            <p:cNvSpPr/>
            <p:nvPr/>
          </p:nvSpPr>
          <p:spPr>
            <a:xfrm>
              <a:off x="7362287" y="381284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7392640" y="3843195"/>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10" name="pg110"/>
            <p:cNvSpPr/>
            <p:nvPr/>
          </p:nvSpPr>
          <p:spPr>
            <a:xfrm>
              <a:off x="7925503" y="367056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7955857" y="3700667"/>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12" name="pg112"/>
            <p:cNvSpPr/>
            <p:nvPr/>
          </p:nvSpPr>
          <p:spPr>
            <a:xfrm>
              <a:off x="8629524" y="409740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659877" y="4127461"/>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14" name="pg114"/>
            <p:cNvSpPr/>
            <p:nvPr/>
          </p:nvSpPr>
          <p:spPr>
            <a:xfrm>
              <a:off x="8770328" y="310143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5" name="tx115"/>
            <p:cNvSpPr/>
            <p:nvPr/>
          </p:nvSpPr>
          <p:spPr>
            <a:xfrm>
              <a:off x="8800681" y="3130259"/>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116" name="tx116"/>
            <p:cNvSpPr/>
            <p:nvPr/>
          </p:nvSpPr>
          <p:spPr>
            <a:xfrm>
              <a:off x="8889106" y="398124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7" name="tx117"/>
            <p:cNvSpPr/>
            <p:nvPr/>
          </p:nvSpPr>
          <p:spPr>
            <a:xfrm>
              <a:off x="8889106" y="455169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a:t>
              </a:r>
            </a:p>
          </p:txBody>
        </p:sp>
        <p:sp>
          <p:nvSpPr>
            <p:cNvPr id="118" name="tx118"/>
            <p:cNvSpPr/>
            <p:nvPr/>
          </p:nvSpPr>
          <p:spPr>
            <a:xfrm>
              <a:off x="5006511" y="483273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9" name="tx119"/>
            <p:cNvSpPr/>
            <p:nvPr/>
          </p:nvSpPr>
          <p:spPr>
            <a:xfrm>
              <a:off x="5006511" y="4122782"/>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20" name="tx120"/>
            <p:cNvSpPr/>
            <p:nvPr/>
          </p:nvSpPr>
          <p:spPr>
            <a:xfrm>
              <a:off x="4942943" y="340992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21" name="tx121"/>
            <p:cNvSpPr/>
            <p:nvPr/>
          </p:nvSpPr>
          <p:spPr>
            <a:xfrm>
              <a:off x="4942943" y="269852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22" name="tx122"/>
            <p:cNvSpPr/>
            <p:nvPr/>
          </p:nvSpPr>
          <p:spPr>
            <a:xfrm>
              <a:off x="4942943" y="198711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3" name="tx123"/>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4" name="tx124"/>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5" name="tx125"/>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6" name="tx126"/>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7" name="tx127"/>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8" name="tx128"/>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9" name="tx129"/>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0" name="tx130"/>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31" name="pl131"/>
            <p:cNvSpPr/>
            <p:nvPr/>
          </p:nvSpPr>
          <p:spPr>
            <a:xfrm>
              <a:off x="5857608"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2" name="pl132"/>
            <p:cNvSpPr/>
            <p:nvPr/>
          </p:nvSpPr>
          <p:spPr>
            <a:xfrm>
              <a:off x="5857608"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3" name="pl133"/>
            <p:cNvSpPr/>
            <p:nvPr/>
          </p:nvSpPr>
          <p:spPr>
            <a:xfrm>
              <a:off x="6891891"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4" name="pl134"/>
            <p:cNvSpPr/>
            <p:nvPr/>
          </p:nvSpPr>
          <p:spPr>
            <a:xfrm>
              <a:off x="7654345"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5" name="tx135"/>
            <p:cNvSpPr/>
            <p:nvPr/>
          </p:nvSpPr>
          <p:spPr>
            <a:xfrm>
              <a:off x="6124708" y="6094780"/>
              <a:ext cx="675648"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Philippines</a:t>
              </a:r>
            </a:p>
          </p:txBody>
        </p:sp>
        <p:sp>
          <p:nvSpPr>
            <p:cNvPr id="136" name="tx136"/>
            <p:cNvSpPr/>
            <p:nvPr/>
          </p:nvSpPr>
          <p:spPr>
            <a:xfrm>
              <a:off x="7158991"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7" name="tx137"/>
            <p:cNvSpPr/>
            <p:nvPr/>
          </p:nvSpPr>
          <p:spPr>
            <a:xfrm>
              <a:off x="7921445" y="6122543"/>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38" name="tx138"/>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9" name="tx139"/>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0" name="tx140"/>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41" name="tx141"/>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10% of children who received DTP1 did not receive DTP3 (left), and 9% of children who received DTP1 did not receive MCV1 (right).
The medium DTP drop-out rate implies moderate ability to provide a complete series of vaccines early in life. The medium DTP-MCV drop-out rate implies moderate retention in immunization programmes and ability to provide a full course of vaccines in infancy (up to one year).
In 2025, Philippines DTP drop-out was higher than the global rate, while DTP-MCV drop-out was higher than the global rate.</a:t>
            </a:r>
          </a:p>
        </p:txBody>
      </p:sp>
      <p:sp>
        <p:nvSpPr>
          <p:cNvPr id="14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 and DTP3/MCV1 drop-out was moderate in Philippines, indicating moderate retention of children in immunization programmes; additional efforts are needed to further reduce drop-out and ensure all children are reached during infancy.</a:t>
            </a:r>
          </a:p>
        </p:txBody>
      </p:sp>
      <p:grpSp xmlns:pic="http://schemas.openxmlformats.org/drawingml/2006/picture">
        <p:nvGrpSpPr>
          <p:cNvPr id="144" name=""/>
          <p:cNvGrpSpPr/>
          <p:nvPr/>
        </p:nvGrpSpPr>
        <p:grpSpPr>
          <a:xfrm>
            <a:off x="292608" y="1097280"/>
            <a:ext cx="8595360" cy="28575"/>
            <a:chOff x="292608" y="1097280"/>
            <a:chExt cx="8595360" cy="28575"/>
          </a:xfrm>
        </p:grpSpPr>
        <p:sp>
          <p:nvSpPr>
            <p:cNvPr id="145"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6"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1981707"/>
              <a:ext cx="2135265" cy="203636"/>
            </a:xfrm>
            <a:custGeom>
              <a:avLst/>
              <a:pathLst>
                <a:path w="2135265" h="203636">
                  <a:moveTo>
                    <a:pt x="0" y="25454"/>
                  </a:moveTo>
                  <a:lnTo>
                    <a:pt x="85410" y="25454"/>
                  </a:lnTo>
                  <a:lnTo>
                    <a:pt x="170821" y="84848"/>
                  </a:lnTo>
                  <a:lnTo>
                    <a:pt x="256231" y="76363"/>
                  </a:lnTo>
                  <a:lnTo>
                    <a:pt x="341642" y="33939"/>
                  </a:lnTo>
                  <a:lnTo>
                    <a:pt x="427053" y="33939"/>
                  </a:lnTo>
                  <a:lnTo>
                    <a:pt x="512463" y="33939"/>
                  </a:lnTo>
                  <a:lnTo>
                    <a:pt x="597874" y="42424"/>
                  </a:lnTo>
                  <a:lnTo>
                    <a:pt x="683284" y="33939"/>
                  </a:lnTo>
                  <a:lnTo>
                    <a:pt x="768695" y="25454"/>
                  </a:lnTo>
                  <a:lnTo>
                    <a:pt x="854106" y="16969"/>
                  </a:lnTo>
                  <a:lnTo>
                    <a:pt x="939516" y="8484"/>
                  </a:lnTo>
                  <a:lnTo>
                    <a:pt x="1024927" y="0"/>
                  </a:lnTo>
                  <a:lnTo>
                    <a:pt x="1110337" y="25454"/>
                  </a:lnTo>
                  <a:lnTo>
                    <a:pt x="1195748" y="59393"/>
                  </a:lnTo>
                  <a:lnTo>
                    <a:pt x="1281159" y="84848"/>
                  </a:lnTo>
                  <a:lnTo>
                    <a:pt x="1366569" y="42424"/>
                  </a:lnTo>
                  <a:lnTo>
                    <a:pt x="1451980" y="42424"/>
                  </a:lnTo>
                  <a:lnTo>
                    <a:pt x="1537390" y="50909"/>
                  </a:lnTo>
                  <a:lnTo>
                    <a:pt x="1622801" y="50909"/>
                  </a:lnTo>
                  <a:lnTo>
                    <a:pt x="1708212" y="59393"/>
                  </a:lnTo>
                  <a:lnTo>
                    <a:pt x="1793622" y="203636"/>
                  </a:lnTo>
                  <a:lnTo>
                    <a:pt x="1879033" y="67878"/>
                  </a:lnTo>
                  <a:lnTo>
                    <a:pt x="1964443" y="33939"/>
                  </a:lnTo>
                  <a:lnTo>
                    <a:pt x="2049854" y="76363"/>
                  </a:lnTo>
                  <a:lnTo>
                    <a:pt x="2135265" y="127272"/>
                  </a:lnTo>
                </a:path>
              </a:pathLst>
            </a:custGeom>
            <a:ln w="27101" cap="flat">
              <a:solidFill>
                <a:srgbClr val="1CABE2">
                  <a:alpha val="100000"/>
                </a:srgbClr>
              </a:solidFill>
              <a:prstDash val="solid"/>
              <a:round/>
            </a:ln>
          </p:spPr>
          <p:txBody>
            <a:bodyPr/>
            <a:lstStyle/>
            <a:p/>
          </p:txBody>
        </p:sp>
        <p:sp>
          <p:nvSpPr>
            <p:cNvPr id="24" name="pt24"/>
            <p:cNvSpPr/>
            <p:nvPr/>
          </p:nvSpPr>
          <p:spPr>
            <a:xfrm>
              <a:off x="1038054"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199759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1806749" y="198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1892160" y="198062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1977570" y="197214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2062981"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198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2233802" y="202305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319213"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200608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2575444" y="201456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2660855" y="201456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2746266"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216729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199759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8" name="pt48"/>
            <p:cNvSpPr/>
            <p:nvPr/>
          </p:nvSpPr>
          <p:spPr>
            <a:xfrm>
              <a:off x="3087908" y="204002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9" name="pt49"/>
            <p:cNvSpPr/>
            <p:nvPr/>
          </p:nvSpPr>
          <p:spPr>
            <a:xfrm>
              <a:off x="3173319" y="209092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50" name="tx50"/>
            <p:cNvSpPr/>
            <p:nvPr/>
          </p:nvSpPr>
          <p:spPr>
            <a:xfrm>
              <a:off x="904174" y="191489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51" name="tx51"/>
            <p:cNvSpPr/>
            <p:nvPr/>
          </p:nvSpPr>
          <p:spPr>
            <a:xfrm>
              <a:off x="3223926" y="201671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52" name="tx52"/>
            <p:cNvSpPr/>
            <p:nvPr/>
          </p:nvSpPr>
          <p:spPr>
            <a:xfrm>
              <a:off x="2624645" y="189146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53" name="tx53"/>
            <p:cNvSpPr/>
            <p:nvPr/>
          </p:nvSpPr>
          <p:spPr>
            <a:xfrm>
              <a:off x="3051698" y="191691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422674" y="3403126"/>
              <a:ext cx="768695" cy="381817"/>
            </a:xfrm>
            <a:custGeom>
              <a:avLst/>
              <a:pathLst>
                <a:path w="768695" h="381817">
                  <a:moveTo>
                    <a:pt x="0" y="381817"/>
                  </a:moveTo>
                  <a:lnTo>
                    <a:pt x="85410" y="246060"/>
                  </a:lnTo>
                  <a:lnTo>
                    <a:pt x="170821" y="127272"/>
                  </a:lnTo>
                  <a:lnTo>
                    <a:pt x="256231" y="16969"/>
                  </a:lnTo>
                  <a:lnTo>
                    <a:pt x="341642" y="25454"/>
                  </a:lnTo>
                  <a:lnTo>
                    <a:pt x="427053" y="135757"/>
                  </a:lnTo>
                  <a:lnTo>
                    <a:pt x="512463" y="8484"/>
                  </a:lnTo>
                  <a:lnTo>
                    <a:pt x="597874" y="0"/>
                  </a:lnTo>
                  <a:lnTo>
                    <a:pt x="683284" y="0"/>
                  </a:lnTo>
                  <a:lnTo>
                    <a:pt x="768695" y="84848"/>
                  </a:lnTo>
                </a:path>
              </a:pathLst>
            </a:custGeom>
            <a:ln w="27101" cap="flat">
              <a:solidFill>
                <a:srgbClr val="1CABE2">
                  <a:alpha val="100000"/>
                </a:srgbClr>
              </a:solidFill>
              <a:prstDash val="solid"/>
              <a:round/>
            </a:ln>
          </p:spPr>
          <p:txBody>
            <a:bodyPr/>
            <a:lstStyle/>
            <a:p/>
          </p:txBody>
        </p:sp>
        <p:sp>
          <p:nvSpPr>
            <p:cNvPr id="74" name="pt74"/>
            <p:cNvSpPr/>
            <p:nvPr/>
          </p:nvSpPr>
          <p:spPr>
            <a:xfrm>
              <a:off x="2404623" y="376689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5" name="pt75"/>
            <p:cNvSpPr/>
            <p:nvPr/>
          </p:nvSpPr>
          <p:spPr>
            <a:xfrm>
              <a:off x="2490034" y="363113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6" name="pt76"/>
            <p:cNvSpPr/>
            <p:nvPr/>
          </p:nvSpPr>
          <p:spPr>
            <a:xfrm>
              <a:off x="2575444" y="351234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7" name="pt77"/>
            <p:cNvSpPr/>
            <p:nvPr/>
          </p:nvSpPr>
          <p:spPr>
            <a:xfrm>
              <a:off x="2660855"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746266" y="34105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831676" y="352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917087"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3002498" y="338507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2" name="pt82"/>
            <p:cNvSpPr/>
            <p:nvPr/>
          </p:nvSpPr>
          <p:spPr>
            <a:xfrm>
              <a:off x="3087908" y="338507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3" name="pt83"/>
            <p:cNvSpPr/>
            <p:nvPr/>
          </p:nvSpPr>
          <p:spPr>
            <a:xfrm>
              <a:off x="3173319" y="346992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4" name="tx84"/>
            <p:cNvSpPr/>
            <p:nvPr/>
          </p:nvSpPr>
          <p:spPr>
            <a:xfrm>
              <a:off x="2270744" y="3692629"/>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37</a:t>
              </a:r>
            </a:p>
          </p:txBody>
        </p:sp>
        <p:sp>
          <p:nvSpPr>
            <p:cNvPr id="85" name="tx85"/>
            <p:cNvSpPr/>
            <p:nvPr/>
          </p:nvSpPr>
          <p:spPr>
            <a:xfrm>
              <a:off x="3223926" y="3396898"/>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86" name="tx86"/>
            <p:cNvSpPr/>
            <p:nvPr/>
          </p:nvSpPr>
          <p:spPr>
            <a:xfrm>
              <a:off x="2624645" y="327894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87" name="tx87"/>
            <p:cNvSpPr/>
            <p:nvPr/>
          </p:nvSpPr>
          <p:spPr>
            <a:xfrm>
              <a:off x="3051698" y="32619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88" name="pl88"/>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9" name="pl89"/>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5" name="pl95"/>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2081032" y="5172424"/>
              <a:ext cx="256231" cy="229090"/>
            </a:xfrm>
            <a:custGeom>
              <a:avLst/>
              <a:pathLst>
                <a:path w="256231" h="229090">
                  <a:moveTo>
                    <a:pt x="0" y="195151"/>
                  </a:moveTo>
                  <a:lnTo>
                    <a:pt x="85410" y="0"/>
                  </a:lnTo>
                  <a:lnTo>
                    <a:pt x="170821" y="229090"/>
                  </a:lnTo>
                  <a:lnTo>
                    <a:pt x="256231" y="220605"/>
                  </a:lnTo>
                </a:path>
              </a:pathLst>
            </a:custGeom>
            <a:ln w="27101" cap="flat">
              <a:solidFill>
                <a:srgbClr val="1CABE2">
                  <a:alpha val="100000"/>
                </a:srgbClr>
              </a:solidFill>
              <a:prstDash val="solid"/>
              <a:round/>
            </a:ln>
          </p:spPr>
          <p:txBody>
            <a:bodyPr/>
            <a:lstStyle/>
            <a:p/>
          </p:txBody>
        </p:sp>
        <p:sp>
          <p:nvSpPr>
            <p:cNvPr id="108" name="pt108"/>
            <p:cNvSpPr/>
            <p:nvPr/>
          </p:nvSpPr>
          <p:spPr>
            <a:xfrm>
              <a:off x="2062981" y="534952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9" name="pt109"/>
            <p:cNvSpPr/>
            <p:nvPr/>
          </p:nvSpPr>
          <p:spPr>
            <a:xfrm>
              <a:off x="2148391" y="51543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2233802" y="53834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2319213" y="537497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2" name="tx112"/>
            <p:cNvSpPr/>
            <p:nvPr/>
          </p:nvSpPr>
          <p:spPr>
            <a:xfrm>
              <a:off x="2005066" y="5276546"/>
              <a:ext cx="54260" cy="70076"/>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a:t>
              </a:r>
            </a:p>
          </p:txBody>
        </p:sp>
        <p:sp>
          <p:nvSpPr>
            <p:cNvPr id="113" name="pl113"/>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4" name="pl114"/>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5" name="pl115"/>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6" name="pl116"/>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7" name="pl117"/>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8" name="pl118"/>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9" name="pl119"/>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0" name="pl120"/>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1" name="pl121"/>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2" name="pl122"/>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3" name="pl123"/>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4" name="pl124"/>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5" name="pl125"/>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3850292" y="1990192"/>
              <a:ext cx="2135265" cy="203636"/>
            </a:xfrm>
            <a:custGeom>
              <a:avLst/>
              <a:pathLst>
                <a:path w="2135265" h="203636">
                  <a:moveTo>
                    <a:pt x="0" y="16969"/>
                  </a:moveTo>
                  <a:lnTo>
                    <a:pt x="85410" y="16969"/>
                  </a:lnTo>
                  <a:lnTo>
                    <a:pt x="170821" y="84848"/>
                  </a:lnTo>
                  <a:lnTo>
                    <a:pt x="256231" y="67878"/>
                  </a:lnTo>
                  <a:lnTo>
                    <a:pt x="341642" y="16969"/>
                  </a:lnTo>
                  <a:lnTo>
                    <a:pt x="427053" y="25454"/>
                  </a:lnTo>
                  <a:lnTo>
                    <a:pt x="512463" y="33939"/>
                  </a:lnTo>
                  <a:lnTo>
                    <a:pt x="597874" y="33939"/>
                  </a:lnTo>
                  <a:lnTo>
                    <a:pt x="683284" y="25454"/>
                  </a:lnTo>
                  <a:lnTo>
                    <a:pt x="768695" y="16969"/>
                  </a:lnTo>
                  <a:lnTo>
                    <a:pt x="854106" y="16969"/>
                  </a:lnTo>
                  <a:lnTo>
                    <a:pt x="939516" y="8484"/>
                  </a:lnTo>
                  <a:lnTo>
                    <a:pt x="1024927" y="0"/>
                  </a:lnTo>
                  <a:lnTo>
                    <a:pt x="1110337" y="33939"/>
                  </a:lnTo>
                  <a:lnTo>
                    <a:pt x="1195748" y="59393"/>
                  </a:lnTo>
                  <a:lnTo>
                    <a:pt x="1281159" y="93333"/>
                  </a:lnTo>
                  <a:lnTo>
                    <a:pt x="1366569" y="59393"/>
                  </a:lnTo>
                  <a:lnTo>
                    <a:pt x="1451980" y="59393"/>
                  </a:lnTo>
                  <a:lnTo>
                    <a:pt x="1537390" y="59393"/>
                  </a:lnTo>
                  <a:lnTo>
                    <a:pt x="1622801" y="59393"/>
                  </a:lnTo>
                  <a:lnTo>
                    <a:pt x="1708212" y="59393"/>
                  </a:lnTo>
                  <a:lnTo>
                    <a:pt x="1793622" y="203636"/>
                  </a:lnTo>
                  <a:lnTo>
                    <a:pt x="1879033" y="59393"/>
                  </a:lnTo>
                  <a:lnTo>
                    <a:pt x="1964443" y="25454"/>
                  </a:lnTo>
                  <a:lnTo>
                    <a:pt x="2049854" y="101818"/>
                  </a:lnTo>
                  <a:lnTo>
                    <a:pt x="2135265" y="127272"/>
                  </a:lnTo>
                </a:path>
              </a:pathLst>
            </a:custGeom>
            <a:ln w="27101" cap="flat">
              <a:solidFill>
                <a:srgbClr val="1CABE2">
                  <a:alpha val="100000"/>
                </a:srgbClr>
              </a:solidFill>
              <a:prstDash val="solid"/>
              <a:round/>
            </a:ln>
          </p:spPr>
          <p:txBody>
            <a:bodyPr/>
            <a:lstStyle/>
            <a:p/>
          </p:txBody>
        </p:sp>
        <p:sp>
          <p:nvSpPr>
            <p:cNvPr id="133" name="pt133"/>
            <p:cNvSpPr/>
            <p:nvPr/>
          </p:nvSpPr>
          <p:spPr>
            <a:xfrm>
              <a:off x="3832241"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4" name="pt134"/>
            <p:cNvSpPr/>
            <p:nvPr/>
          </p:nvSpPr>
          <p:spPr>
            <a:xfrm>
              <a:off x="3917652"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5" name="pt135"/>
            <p:cNvSpPr/>
            <p:nvPr/>
          </p:nvSpPr>
          <p:spPr>
            <a:xfrm>
              <a:off x="4003062"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6" name="pt136"/>
            <p:cNvSpPr/>
            <p:nvPr/>
          </p:nvSpPr>
          <p:spPr>
            <a:xfrm>
              <a:off x="4088473"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7" name="pt137"/>
            <p:cNvSpPr/>
            <p:nvPr/>
          </p:nvSpPr>
          <p:spPr>
            <a:xfrm>
              <a:off x="4173883"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8" name="pt138"/>
            <p:cNvSpPr/>
            <p:nvPr/>
          </p:nvSpPr>
          <p:spPr>
            <a:xfrm>
              <a:off x="4259294" y="199759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9" name="pt139"/>
            <p:cNvSpPr/>
            <p:nvPr/>
          </p:nvSpPr>
          <p:spPr>
            <a:xfrm>
              <a:off x="4344705"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0" name="pt140"/>
            <p:cNvSpPr/>
            <p:nvPr/>
          </p:nvSpPr>
          <p:spPr>
            <a:xfrm>
              <a:off x="4430115"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1" name="pt141"/>
            <p:cNvSpPr/>
            <p:nvPr/>
          </p:nvSpPr>
          <p:spPr>
            <a:xfrm>
              <a:off x="4515526"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2" name="pt142"/>
            <p:cNvSpPr/>
            <p:nvPr/>
          </p:nvSpPr>
          <p:spPr>
            <a:xfrm>
              <a:off x="4600936"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3" name="pt143"/>
            <p:cNvSpPr/>
            <p:nvPr/>
          </p:nvSpPr>
          <p:spPr>
            <a:xfrm>
              <a:off x="4686347"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4" name="pt144"/>
            <p:cNvSpPr/>
            <p:nvPr/>
          </p:nvSpPr>
          <p:spPr>
            <a:xfrm>
              <a:off x="4771758"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5" name="pt145"/>
            <p:cNvSpPr/>
            <p:nvPr/>
          </p:nvSpPr>
          <p:spPr>
            <a:xfrm>
              <a:off x="4857168"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942579" y="200608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7" name="pt147"/>
            <p:cNvSpPr/>
            <p:nvPr/>
          </p:nvSpPr>
          <p:spPr>
            <a:xfrm>
              <a:off x="5027989" y="203153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8" name="pt148"/>
            <p:cNvSpPr/>
            <p:nvPr/>
          </p:nvSpPr>
          <p:spPr>
            <a:xfrm>
              <a:off x="5113400" y="206547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9" name="pt149"/>
            <p:cNvSpPr/>
            <p:nvPr/>
          </p:nvSpPr>
          <p:spPr>
            <a:xfrm>
              <a:off x="5198811"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pt150"/>
            <p:cNvSpPr/>
            <p:nvPr/>
          </p:nvSpPr>
          <p:spPr>
            <a:xfrm>
              <a:off x="5284221" y="203153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1" name="pt151"/>
            <p:cNvSpPr/>
            <p:nvPr/>
          </p:nvSpPr>
          <p:spPr>
            <a:xfrm>
              <a:off x="5369632"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5455042"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5540453"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5625864" y="21757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5" name="pt155"/>
            <p:cNvSpPr/>
            <p:nvPr/>
          </p:nvSpPr>
          <p:spPr>
            <a:xfrm>
              <a:off x="5711274"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5796685"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7" name="pt157"/>
            <p:cNvSpPr/>
            <p:nvPr/>
          </p:nvSpPr>
          <p:spPr>
            <a:xfrm>
              <a:off x="5882095" y="207395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8" name="pt158"/>
            <p:cNvSpPr/>
            <p:nvPr/>
          </p:nvSpPr>
          <p:spPr>
            <a:xfrm>
              <a:off x="5967506" y="209941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9" name="tx159"/>
            <p:cNvSpPr/>
            <p:nvPr/>
          </p:nvSpPr>
          <p:spPr>
            <a:xfrm>
              <a:off x="3698362" y="191489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60" name="tx160"/>
            <p:cNvSpPr/>
            <p:nvPr/>
          </p:nvSpPr>
          <p:spPr>
            <a:xfrm>
              <a:off x="6018113" y="20251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161" name="tx161"/>
            <p:cNvSpPr/>
            <p:nvPr/>
          </p:nvSpPr>
          <p:spPr>
            <a:xfrm>
              <a:off x="5418832" y="190843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162" name="tx162"/>
            <p:cNvSpPr/>
            <p:nvPr/>
          </p:nvSpPr>
          <p:spPr>
            <a:xfrm>
              <a:off x="5845885" y="195085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163" name="pl163"/>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4" name="pl164"/>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5" name="pl165"/>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6" name="pl166"/>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7" name="pl167"/>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8" name="pl168"/>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9" name="pl169"/>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0" name="pl170"/>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1" name="pl171"/>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2" name="pl172"/>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3" name="pl173"/>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4" name="pl174"/>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5" name="pl175"/>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0" name="pl180"/>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1" name="pl181"/>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2" name="pl182"/>
            <p:cNvSpPr/>
            <p:nvPr/>
          </p:nvSpPr>
          <p:spPr>
            <a:xfrm>
              <a:off x="3850292" y="3318278"/>
              <a:ext cx="2135265" cy="237575"/>
            </a:xfrm>
            <a:custGeom>
              <a:avLst/>
              <a:pathLst>
                <a:path w="2135265" h="237575">
                  <a:moveTo>
                    <a:pt x="0" y="118787"/>
                  </a:moveTo>
                  <a:lnTo>
                    <a:pt x="85410" y="93333"/>
                  </a:lnTo>
                  <a:lnTo>
                    <a:pt x="170821" y="84848"/>
                  </a:lnTo>
                  <a:lnTo>
                    <a:pt x="256231" y="42424"/>
                  </a:lnTo>
                  <a:lnTo>
                    <a:pt x="341642" y="0"/>
                  </a:lnTo>
                  <a:lnTo>
                    <a:pt x="427053" y="0"/>
                  </a:lnTo>
                  <a:lnTo>
                    <a:pt x="512463" y="0"/>
                  </a:lnTo>
                  <a:lnTo>
                    <a:pt x="597874" y="0"/>
                  </a:lnTo>
                  <a:lnTo>
                    <a:pt x="683284" y="16969"/>
                  </a:lnTo>
                  <a:lnTo>
                    <a:pt x="768695" y="25454"/>
                  </a:lnTo>
                  <a:lnTo>
                    <a:pt x="854106" y="42424"/>
                  </a:lnTo>
                  <a:lnTo>
                    <a:pt x="939516" y="50909"/>
                  </a:lnTo>
                  <a:lnTo>
                    <a:pt x="1024927" y="67878"/>
                  </a:lnTo>
                  <a:lnTo>
                    <a:pt x="1110337" y="76363"/>
                  </a:lnTo>
                  <a:lnTo>
                    <a:pt x="1195748" y="93333"/>
                  </a:lnTo>
                  <a:lnTo>
                    <a:pt x="1281159" y="101818"/>
                  </a:lnTo>
                  <a:lnTo>
                    <a:pt x="1366569" y="101818"/>
                  </a:lnTo>
                  <a:lnTo>
                    <a:pt x="1451980" y="93333"/>
                  </a:lnTo>
                  <a:lnTo>
                    <a:pt x="1537390" y="84848"/>
                  </a:lnTo>
                  <a:lnTo>
                    <a:pt x="1622801" y="76363"/>
                  </a:lnTo>
                  <a:lnTo>
                    <a:pt x="1708212" y="110302"/>
                  </a:lnTo>
                  <a:lnTo>
                    <a:pt x="1793622" y="237575"/>
                  </a:lnTo>
                  <a:lnTo>
                    <a:pt x="1879033" y="135757"/>
                  </a:lnTo>
                  <a:lnTo>
                    <a:pt x="1964443" y="93333"/>
                  </a:lnTo>
                  <a:lnTo>
                    <a:pt x="2049854" y="101818"/>
                  </a:lnTo>
                  <a:lnTo>
                    <a:pt x="2135265" y="169696"/>
                  </a:lnTo>
                </a:path>
              </a:pathLst>
            </a:custGeom>
            <a:ln w="27101" cap="flat">
              <a:solidFill>
                <a:srgbClr val="1CABE2">
                  <a:alpha val="100000"/>
                </a:srgbClr>
              </a:solidFill>
              <a:prstDash val="solid"/>
              <a:round/>
            </a:ln>
          </p:spPr>
          <p:txBody>
            <a:bodyPr/>
            <a:lstStyle/>
            <a:p/>
          </p:txBody>
        </p:sp>
        <p:sp>
          <p:nvSpPr>
            <p:cNvPr id="183" name="pt183"/>
            <p:cNvSpPr/>
            <p:nvPr/>
          </p:nvSpPr>
          <p:spPr>
            <a:xfrm>
              <a:off x="3832241" y="34190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4" name="pt184"/>
            <p:cNvSpPr/>
            <p:nvPr/>
          </p:nvSpPr>
          <p:spPr>
            <a:xfrm>
              <a:off x="3917652"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5" name="pt185"/>
            <p:cNvSpPr/>
            <p:nvPr/>
          </p:nvSpPr>
          <p:spPr>
            <a:xfrm>
              <a:off x="4003062" y="338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6" name="pt186"/>
            <p:cNvSpPr/>
            <p:nvPr/>
          </p:nvSpPr>
          <p:spPr>
            <a:xfrm>
              <a:off x="4088473"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7" name="pt187"/>
            <p:cNvSpPr/>
            <p:nvPr/>
          </p:nvSpPr>
          <p:spPr>
            <a:xfrm>
              <a:off x="4173883"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8" name="pt188"/>
            <p:cNvSpPr/>
            <p:nvPr/>
          </p:nvSpPr>
          <p:spPr>
            <a:xfrm>
              <a:off x="4259294" y="330022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89" name="pt189"/>
            <p:cNvSpPr/>
            <p:nvPr/>
          </p:nvSpPr>
          <p:spPr>
            <a:xfrm>
              <a:off x="4344705"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0" name="pt190"/>
            <p:cNvSpPr/>
            <p:nvPr/>
          </p:nvSpPr>
          <p:spPr>
            <a:xfrm>
              <a:off x="4430115"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1" name="pt191"/>
            <p:cNvSpPr/>
            <p:nvPr/>
          </p:nvSpPr>
          <p:spPr>
            <a:xfrm>
              <a:off x="4515526" y="331719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92" name="pt192"/>
            <p:cNvSpPr/>
            <p:nvPr/>
          </p:nvSpPr>
          <p:spPr>
            <a:xfrm>
              <a:off x="4600936"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3" name="pt193"/>
            <p:cNvSpPr/>
            <p:nvPr/>
          </p:nvSpPr>
          <p:spPr>
            <a:xfrm>
              <a:off x="4686347"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4" name="pt194"/>
            <p:cNvSpPr/>
            <p:nvPr/>
          </p:nvSpPr>
          <p:spPr>
            <a:xfrm>
              <a:off x="4771758"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5" name="pt195"/>
            <p:cNvSpPr/>
            <p:nvPr/>
          </p:nvSpPr>
          <p:spPr>
            <a:xfrm>
              <a:off x="4857168"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pt196"/>
            <p:cNvSpPr/>
            <p:nvPr/>
          </p:nvSpPr>
          <p:spPr>
            <a:xfrm>
              <a:off x="4942579" y="337659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97" name="pt197"/>
            <p:cNvSpPr/>
            <p:nvPr/>
          </p:nvSpPr>
          <p:spPr>
            <a:xfrm>
              <a:off x="5027989"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8" name="pt198"/>
            <p:cNvSpPr/>
            <p:nvPr/>
          </p:nvSpPr>
          <p:spPr>
            <a:xfrm>
              <a:off x="5113400" y="340204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99" name="pt199"/>
            <p:cNvSpPr/>
            <p:nvPr/>
          </p:nvSpPr>
          <p:spPr>
            <a:xfrm>
              <a:off x="5198811"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0" name="pt200"/>
            <p:cNvSpPr/>
            <p:nvPr/>
          </p:nvSpPr>
          <p:spPr>
            <a:xfrm>
              <a:off x="5284221"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5369632" y="338507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2" name="pt202"/>
            <p:cNvSpPr/>
            <p:nvPr/>
          </p:nvSpPr>
          <p:spPr>
            <a:xfrm>
              <a:off x="5455042" y="337659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3" name="pt203"/>
            <p:cNvSpPr/>
            <p:nvPr/>
          </p:nvSpPr>
          <p:spPr>
            <a:xfrm>
              <a:off x="5540453" y="341053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4" name="pt204"/>
            <p:cNvSpPr/>
            <p:nvPr/>
          </p:nvSpPr>
          <p:spPr>
            <a:xfrm>
              <a:off x="5625864" y="35378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5711274" y="343598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5796685" y="339356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7" name="pt207"/>
            <p:cNvSpPr/>
            <p:nvPr/>
          </p:nvSpPr>
          <p:spPr>
            <a:xfrm>
              <a:off x="5882095" y="340204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8" name="pt208"/>
            <p:cNvSpPr/>
            <p:nvPr/>
          </p:nvSpPr>
          <p:spPr>
            <a:xfrm>
              <a:off x="5967506" y="346992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9" name="tx209"/>
            <p:cNvSpPr/>
            <p:nvPr/>
          </p:nvSpPr>
          <p:spPr>
            <a:xfrm>
              <a:off x="3698362" y="334479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210" name="tx210"/>
            <p:cNvSpPr/>
            <p:nvPr/>
          </p:nvSpPr>
          <p:spPr>
            <a:xfrm>
              <a:off x="6018113" y="3396898"/>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211" name="tx211"/>
            <p:cNvSpPr/>
            <p:nvPr/>
          </p:nvSpPr>
          <p:spPr>
            <a:xfrm>
              <a:off x="5418832" y="325344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212" name="tx212"/>
            <p:cNvSpPr/>
            <p:nvPr/>
          </p:nvSpPr>
          <p:spPr>
            <a:xfrm>
              <a:off x="5845885" y="327894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213" name="pl213"/>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4" name="pl214"/>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5" name="pl215"/>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6" name="pl216"/>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7" name="pl217"/>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8" name="pl218"/>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9" name="pl219"/>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0" name="pl220"/>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1" name="pl221"/>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2" name="pl222"/>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3" name="pl223"/>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4" name="pl224"/>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5" name="pl225"/>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6" name="pl226"/>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7" name="pl227"/>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8" name="pl228"/>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9" name="pl229"/>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0" name="pl230"/>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1" name="pl231"/>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2" name="pl232"/>
            <p:cNvSpPr/>
            <p:nvPr/>
          </p:nvSpPr>
          <p:spPr>
            <a:xfrm>
              <a:off x="6644479" y="2032616"/>
              <a:ext cx="2135265" cy="169696"/>
            </a:xfrm>
            <a:custGeom>
              <a:avLst/>
              <a:pathLst>
                <a:path w="2135265" h="169696">
                  <a:moveTo>
                    <a:pt x="0" y="93333"/>
                  </a:moveTo>
                  <a:lnTo>
                    <a:pt x="85410" y="84848"/>
                  </a:lnTo>
                  <a:lnTo>
                    <a:pt x="170821" y="84848"/>
                  </a:lnTo>
                  <a:lnTo>
                    <a:pt x="256231" y="42424"/>
                  </a:lnTo>
                  <a:lnTo>
                    <a:pt x="341642" y="8484"/>
                  </a:lnTo>
                  <a:lnTo>
                    <a:pt x="427053" y="0"/>
                  </a:lnTo>
                  <a:lnTo>
                    <a:pt x="512463" y="8484"/>
                  </a:lnTo>
                  <a:lnTo>
                    <a:pt x="597874" y="16969"/>
                  </a:lnTo>
                  <a:lnTo>
                    <a:pt x="683284" y="16969"/>
                  </a:lnTo>
                  <a:lnTo>
                    <a:pt x="768695" y="8484"/>
                  </a:lnTo>
                  <a:lnTo>
                    <a:pt x="854106" y="8484"/>
                  </a:lnTo>
                  <a:lnTo>
                    <a:pt x="939516" y="0"/>
                  </a:lnTo>
                  <a:lnTo>
                    <a:pt x="1024927" y="0"/>
                  </a:lnTo>
                  <a:lnTo>
                    <a:pt x="1110337" y="33939"/>
                  </a:lnTo>
                  <a:lnTo>
                    <a:pt x="1195748" y="76363"/>
                  </a:lnTo>
                  <a:lnTo>
                    <a:pt x="1281159" y="110302"/>
                  </a:lnTo>
                  <a:lnTo>
                    <a:pt x="1366569" y="42424"/>
                  </a:lnTo>
                  <a:lnTo>
                    <a:pt x="1451980" y="42424"/>
                  </a:lnTo>
                  <a:lnTo>
                    <a:pt x="1537390" y="42424"/>
                  </a:lnTo>
                  <a:lnTo>
                    <a:pt x="1622801" y="42424"/>
                  </a:lnTo>
                  <a:lnTo>
                    <a:pt x="1708212" y="50909"/>
                  </a:lnTo>
                  <a:lnTo>
                    <a:pt x="1793622" y="169696"/>
                  </a:lnTo>
                  <a:lnTo>
                    <a:pt x="1879033" y="42424"/>
                  </a:lnTo>
                  <a:lnTo>
                    <a:pt x="1964443" y="0"/>
                  </a:lnTo>
                  <a:lnTo>
                    <a:pt x="2049854" y="152727"/>
                  </a:lnTo>
                  <a:lnTo>
                    <a:pt x="2135265" y="152727"/>
                  </a:lnTo>
                </a:path>
              </a:pathLst>
            </a:custGeom>
            <a:ln w="27101" cap="flat">
              <a:solidFill>
                <a:srgbClr val="1CABE2">
                  <a:alpha val="100000"/>
                </a:srgbClr>
              </a:solidFill>
              <a:prstDash val="solid"/>
              <a:round/>
            </a:ln>
          </p:spPr>
          <p:txBody>
            <a:bodyPr/>
            <a:lstStyle/>
            <a:p/>
          </p:txBody>
        </p:sp>
        <p:sp>
          <p:nvSpPr>
            <p:cNvPr id="233" name="pt233"/>
            <p:cNvSpPr/>
            <p:nvPr/>
          </p:nvSpPr>
          <p:spPr>
            <a:xfrm>
              <a:off x="6626428" y="21078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4" name="pt234"/>
            <p:cNvSpPr/>
            <p:nvPr/>
          </p:nvSpPr>
          <p:spPr>
            <a:xfrm>
              <a:off x="6711839" y="20994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5" name="pt235"/>
            <p:cNvSpPr/>
            <p:nvPr/>
          </p:nvSpPr>
          <p:spPr>
            <a:xfrm>
              <a:off x="6797249" y="20994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6" name="pt236"/>
            <p:cNvSpPr/>
            <p:nvPr/>
          </p:nvSpPr>
          <p:spPr>
            <a:xfrm>
              <a:off x="6882660"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7" name="pt237"/>
            <p:cNvSpPr/>
            <p:nvPr/>
          </p:nvSpPr>
          <p:spPr>
            <a:xfrm>
              <a:off x="6968071"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8" name="pt238"/>
            <p:cNvSpPr/>
            <p:nvPr/>
          </p:nvSpPr>
          <p:spPr>
            <a:xfrm>
              <a:off x="7053481" y="201456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39" name="pt239"/>
            <p:cNvSpPr/>
            <p:nvPr/>
          </p:nvSpPr>
          <p:spPr>
            <a:xfrm>
              <a:off x="7138892"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0" name="pt240"/>
            <p:cNvSpPr/>
            <p:nvPr/>
          </p:nvSpPr>
          <p:spPr>
            <a:xfrm>
              <a:off x="7224302"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1" name="pt241"/>
            <p:cNvSpPr/>
            <p:nvPr/>
          </p:nvSpPr>
          <p:spPr>
            <a:xfrm>
              <a:off x="7309713"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2" name="pt242"/>
            <p:cNvSpPr/>
            <p:nvPr/>
          </p:nvSpPr>
          <p:spPr>
            <a:xfrm>
              <a:off x="7395124"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3" name="pt243"/>
            <p:cNvSpPr/>
            <p:nvPr/>
          </p:nvSpPr>
          <p:spPr>
            <a:xfrm>
              <a:off x="7480534"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4" name="pt244"/>
            <p:cNvSpPr/>
            <p:nvPr/>
          </p:nvSpPr>
          <p:spPr>
            <a:xfrm>
              <a:off x="7565945"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5" name="pt245"/>
            <p:cNvSpPr/>
            <p:nvPr/>
          </p:nvSpPr>
          <p:spPr>
            <a:xfrm>
              <a:off x="7651355"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6" name="pt246"/>
            <p:cNvSpPr/>
            <p:nvPr/>
          </p:nvSpPr>
          <p:spPr>
            <a:xfrm>
              <a:off x="7736766" y="204850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7" name="pt247"/>
            <p:cNvSpPr/>
            <p:nvPr/>
          </p:nvSpPr>
          <p:spPr>
            <a:xfrm>
              <a:off x="7822177" y="209092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8" name="pt248"/>
            <p:cNvSpPr/>
            <p:nvPr/>
          </p:nvSpPr>
          <p:spPr>
            <a:xfrm>
              <a:off x="7907587" y="212486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9" name="pt249"/>
            <p:cNvSpPr/>
            <p:nvPr/>
          </p:nvSpPr>
          <p:spPr>
            <a:xfrm>
              <a:off x="7992998"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0" name="pt250"/>
            <p:cNvSpPr/>
            <p:nvPr/>
          </p:nvSpPr>
          <p:spPr>
            <a:xfrm>
              <a:off x="8078408" y="205698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1" name="pt251"/>
            <p:cNvSpPr/>
            <p:nvPr/>
          </p:nvSpPr>
          <p:spPr>
            <a:xfrm>
              <a:off x="8163819"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8249230"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8334640"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8420051" y="218426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pt255"/>
            <p:cNvSpPr/>
            <p:nvPr/>
          </p:nvSpPr>
          <p:spPr>
            <a:xfrm>
              <a:off x="8505461"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8590872"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7" name="pt257"/>
            <p:cNvSpPr/>
            <p:nvPr/>
          </p:nvSpPr>
          <p:spPr>
            <a:xfrm>
              <a:off x="8676283" y="216729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8" name="pt258"/>
            <p:cNvSpPr/>
            <p:nvPr/>
          </p:nvSpPr>
          <p:spPr>
            <a:xfrm>
              <a:off x="8761693" y="216729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9" name="tx259"/>
            <p:cNvSpPr/>
            <p:nvPr/>
          </p:nvSpPr>
          <p:spPr>
            <a:xfrm>
              <a:off x="6492549" y="20336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260" name="tx260"/>
            <p:cNvSpPr/>
            <p:nvPr/>
          </p:nvSpPr>
          <p:spPr>
            <a:xfrm>
              <a:off x="8812300" y="2094267"/>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261" name="tx261"/>
            <p:cNvSpPr/>
            <p:nvPr/>
          </p:nvSpPr>
          <p:spPr>
            <a:xfrm>
              <a:off x="8213020" y="193388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262" name="tx262"/>
            <p:cNvSpPr/>
            <p:nvPr/>
          </p:nvSpPr>
          <p:spPr>
            <a:xfrm>
              <a:off x="8640073" y="2045380"/>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263" name="pl263"/>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4" name="pl264"/>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5" name="pl265"/>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6" name="pl266"/>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7" name="pl267"/>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8" name="pl268"/>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9" name="pl269"/>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0" name="pl270"/>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1" name="pl271"/>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2" name="pl272"/>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3" name="pl273"/>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4" name="pl274"/>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5" name="pl275"/>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6" name="pl276"/>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7" name="pl277"/>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8" name="pl278"/>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9" name="pl279"/>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0" name="pl280"/>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1" name="pl281"/>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2" name="pl282"/>
            <p:cNvSpPr/>
            <p:nvPr/>
          </p:nvSpPr>
          <p:spPr>
            <a:xfrm>
              <a:off x="7413174" y="3496459"/>
              <a:ext cx="1366569" cy="517574"/>
            </a:xfrm>
            <a:custGeom>
              <a:avLst/>
              <a:pathLst>
                <a:path w="1366569" h="517574">
                  <a:moveTo>
                    <a:pt x="0" y="441211"/>
                  </a:moveTo>
                  <a:lnTo>
                    <a:pt x="85410" y="517574"/>
                  </a:lnTo>
                  <a:lnTo>
                    <a:pt x="170821" y="296969"/>
                  </a:lnTo>
                  <a:lnTo>
                    <a:pt x="256231" y="246060"/>
                  </a:lnTo>
                  <a:lnTo>
                    <a:pt x="341642" y="144242"/>
                  </a:lnTo>
                  <a:lnTo>
                    <a:pt x="427053" y="144242"/>
                  </a:lnTo>
                  <a:lnTo>
                    <a:pt x="512463" y="118787"/>
                  </a:lnTo>
                  <a:lnTo>
                    <a:pt x="597874" y="76363"/>
                  </a:lnTo>
                  <a:lnTo>
                    <a:pt x="683284" y="59393"/>
                  </a:lnTo>
                  <a:lnTo>
                    <a:pt x="768695" y="50909"/>
                  </a:lnTo>
                  <a:lnTo>
                    <a:pt x="854106" y="33939"/>
                  </a:lnTo>
                  <a:lnTo>
                    <a:pt x="939516" y="25454"/>
                  </a:lnTo>
                  <a:lnTo>
                    <a:pt x="1024927" y="135757"/>
                  </a:lnTo>
                  <a:lnTo>
                    <a:pt x="1110337" y="59393"/>
                  </a:lnTo>
                  <a:lnTo>
                    <a:pt x="1195748" y="16969"/>
                  </a:lnTo>
                  <a:lnTo>
                    <a:pt x="1281159" y="0"/>
                  </a:lnTo>
                  <a:lnTo>
                    <a:pt x="1366569" y="33939"/>
                  </a:lnTo>
                </a:path>
              </a:pathLst>
            </a:custGeom>
            <a:ln w="27101" cap="flat">
              <a:solidFill>
                <a:srgbClr val="1CABE2">
                  <a:alpha val="100000"/>
                </a:srgbClr>
              </a:solidFill>
              <a:prstDash val="solid"/>
              <a:round/>
            </a:ln>
          </p:spPr>
          <p:txBody>
            <a:bodyPr/>
            <a:lstStyle/>
            <a:p/>
          </p:txBody>
        </p:sp>
        <p:sp>
          <p:nvSpPr>
            <p:cNvPr id="283" name="pt283"/>
            <p:cNvSpPr/>
            <p:nvPr/>
          </p:nvSpPr>
          <p:spPr>
            <a:xfrm>
              <a:off x="7395124" y="39196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4" name="pt284"/>
            <p:cNvSpPr/>
            <p:nvPr/>
          </p:nvSpPr>
          <p:spPr>
            <a:xfrm>
              <a:off x="7480534" y="399598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5" name="pt285"/>
            <p:cNvSpPr/>
            <p:nvPr/>
          </p:nvSpPr>
          <p:spPr>
            <a:xfrm>
              <a:off x="7565945" y="377537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6" name="pt286"/>
            <p:cNvSpPr/>
            <p:nvPr/>
          </p:nvSpPr>
          <p:spPr>
            <a:xfrm>
              <a:off x="7651355" y="37244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7" name="pt287"/>
            <p:cNvSpPr/>
            <p:nvPr/>
          </p:nvSpPr>
          <p:spPr>
            <a:xfrm>
              <a:off x="7736766" y="362265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8" name="pt288"/>
            <p:cNvSpPr/>
            <p:nvPr/>
          </p:nvSpPr>
          <p:spPr>
            <a:xfrm>
              <a:off x="7822177" y="362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9" name="pt289"/>
            <p:cNvSpPr/>
            <p:nvPr/>
          </p:nvSpPr>
          <p:spPr>
            <a:xfrm>
              <a:off x="7907587" y="359719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0" name="pt290"/>
            <p:cNvSpPr/>
            <p:nvPr/>
          </p:nvSpPr>
          <p:spPr>
            <a:xfrm>
              <a:off x="7992998" y="355477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1" name="pt291"/>
            <p:cNvSpPr/>
            <p:nvPr/>
          </p:nvSpPr>
          <p:spPr>
            <a:xfrm>
              <a:off x="8078408" y="35378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2" name="pt292"/>
            <p:cNvSpPr/>
            <p:nvPr/>
          </p:nvSpPr>
          <p:spPr>
            <a:xfrm>
              <a:off x="8163819" y="352931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3" name="pt293"/>
            <p:cNvSpPr/>
            <p:nvPr/>
          </p:nvSpPr>
          <p:spPr>
            <a:xfrm>
              <a:off x="8249230" y="351234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4" name="pt294"/>
            <p:cNvSpPr/>
            <p:nvPr/>
          </p:nvSpPr>
          <p:spPr>
            <a:xfrm>
              <a:off x="8334640" y="350386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5" name="pt295"/>
            <p:cNvSpPr/>
            <p:nvPr/>
          </p:nvSpPr>
          <p:spPr>
            <a:xfrm>
              <a:off x="8420051" y="361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6" name="pt296"/>
            <p:cNvSpPr/>
            <p:nvPr/>
          </p:nvSpPr>
          <p:spPr>
            <a:xfrm>
              <a:off x="8505461" y="35378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7" name="pt297"/>
            <p:cNvSpPr/>
            <p:nvPr/>
          </p:nvSpPr>
          <p:spPr>
            <a:xfrm>
              <a:off x="8590872" y="349537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8" name="pt298"/>
            <p:cNvSpPr/>
            <p:nvPr/>
          </p:nvSpPr>
          <p:spPr>
            <a:xfrm>
              <a:off x="8676283" y="347840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9" name="pt299"/>
            <p:cNvSpPr/>
            <p:nvPr/>
          </p:nvSpPr>
          <p:spPr>
            <a:xfrm>
              <a:off x="8761693" y="351234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0" name="tx300"/>
            <p:cNvSpPr/>
            <p:nvPr/>
          </p:nvSpPr>
          <p:spPr>
            <a:xfrm>
              <a:off x="7261244" y="38454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19</a:t>
              </a:r>
            </a:p>
          </p:txBody>
        </p:sp>
        <p:sp>
          <p:nvSpPr>
            <p:cNvPr id="301" name="tx301"/>
            <p:cNvSpPr/>
            <p:nvPr/>
          </p:nvSpPr>
          <p:spPr>
            <a:xfrm>
              <a:off x="8812300" y="343813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a:t>
              </a:r>
            </a:p>
          </p:txBody>
        </p:sp>
        <p:sp>
          <p:nvSpPr>
            <p:cNvPr id="302" name="tx302"/>
            <p:cNvSpPr/>
            <p:nvPr/>
          </p:nvSpPr>
          <p:spPr>
            <a:xfrm>
              <a:off x="8213020" y="338924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a:t>
              </a:r>
            </a:p>
          </p:txBody>
        </p:sp>
        <p:sp>
          <p:nvSpPr>
            <p:cNvPr id="303" name="tx303"/>
            <p:cNvSpPr/>
            <p:nvPr/>
          </p:nvSpPr>
          <p:spPr>
            <a:xfrm>
              <a:off x="8640073" y="3356496"/>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304" name="tx304"/>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05" name="tx305"/>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06" name="tx306"/>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07" name="tx307"/>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08" name="tx308"/>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09" name="tx309"/>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10" name="tx310"/>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11" name="tx311"/>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12" name="tx312"/>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13" name="tx313"/>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14" name="tx314"/>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15" name="tx315"/>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16" name="tx316"/>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17" name="tx317"/>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18" name="tx318"/>
            <p:cNvSpPr/>
            <p:nvPr/>
          </p:nvSpPr>
          <p:spPr>
            <a:xfrm rot="-5400000">
              <a:off x="3729401"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19" name="tx319"/>
            <p:cNvSpPr/>
            <p:nvPr/>
          </p:nvSpPr>
          <p:spPr>
            <a:xfrm rot="-5400000">
              <a:off x="41564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20" name="tx320"/>
            <p:cNvSpPr/>
            <p:nvPr/>
          </p:nvSpPr>
          <p:spPr>
            <a:xfrm rot="-5400000">
              <a:off x="4583507"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21" name="tx321"/>
            <p:cNvSpPr/>
            <p:nvPr/>
          </p:nvSpPr>
          <p:spPr>
            <a:xfrm rot="-5400000">
              <a:off x="501056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22" name="tx322"/>
            <p:cNvSpPr/>
            <p:nvPr/>
          </p:nvSpPr>
          <p:spPr>
            <a:xfrm rot="-5400000">
              <a:off x="535220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23" name="tx323"/>
            <p:cNvSpPr/>
            <p:nvPr/>
          </p:nvSpPr>
          <p:spPr>
            <a:xfrm rot="-5400000">
              <a:off x="577925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24" name="tx324"/>
            <p:cNvSpPr/>
            <p:nvPr/>
          </p:nvSpPr>
          <p:spPr>
            <a:xfrm rot="-5400000">
              <a:off x="586466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25" name="tx325"/>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26" name="tx326"/>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27" name="tx327"/>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28" name="tx328"/>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29" name="tx329"/>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30" name="tx330"/>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31" name="tx331"/>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32" name="tx332"/>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33" name="tx333"/>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34" name="tx334"/>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35" name="tx335"/>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36" name="tx336"/>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37" name="tx337"/>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38" name="tx338"/>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39" name="tx339"/>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40" name="tx340"/>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41" name="tx341"/>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42" name="tx342"/>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43" name="tx343"/>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44" name="tx344"/>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45" name="tx345"/>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46" name="tx346"/>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47" name="tx347"/>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48" name="tx348"/>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49" name="tx349"/>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50" name="tx350"/>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51" name="pt351"/>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2" name="pt352"/>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3" name="tx353"/>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54" name="tx354"/>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55" name="tx355"/>
            <p:cNvSpPr/>
            <p:nvPr/>
          </p:nvSpPr>
          <p:spPr>
            <a:xfrm>
              <a:off x="2271291" y="1330710"/>
              <a:ext cx="529326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Philippines, 2000-2025</a:t>
              </a:r>
            </a:p>
          </p:txBody>
        </p:sp>
        <p:sp>
          <p:nvSpPr>
            <p:cNvPr id="356" name="tx356"/>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57" name="tx357"/>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MCV2 had the lowest coverage (67%), followed by DTP3 (71%).
Compared to 2019, coverage of 5 vaccines decreased (BCG, DTP1, DTP3, IPV1 and MCV1) and one vaccine remained constant (MCV2).
Compared to 2024, coverage of 5 vaccines decreased (BCG, DTP1, IPV1, MCV1 and MCV2) and one vaccine remained constant (DTP3).</a:t>
            </a:r>
          </a:p>
        </p:txBody>
      </p:sp>
      <p:sp>
        <p:nvSpPr>
          <p:cNvPr id="35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Philippines had its lowest coverage in MCV2 (67%), while most other routine vaccines clustered around 71-80%; 5 antigens decreased since 2019, and 5 antigens decreased since 2024.</a:t>
            </a:r>
          </a:p>
        </p:txBody>
      </p:sp>
      <p:grpSp xmlns:pic="http://schemas.openxmlformats.org/drawingml/2006/picture">
        <p:nvGrpSpPr>
          <p:cNvPr id="360" name=""/>
          <p:cNvGrpSpPr/>
          <p:nvPr/>
        </p:nvGrpSpPr>
        <p:grpSpPr>
          <a:xfrm>
            <a:off x="292608" y="1097280"/>
            <a:ext cx="8595360" cy="28575"/>
            <a:chOff x="292608" y="1097280"/>
            <a:chExt cx="8595360" cy="28575"/>
          </a:xfrm>
        </p:grpSpPr>
        <p:sp>
          <p:nvSpPr>
            <p:cNvPr id="361"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62"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1405295"/>
              <a:ext cx="6518190" cy="948992"/>
            </a:xfrm>
            <a:custGeom>
              <a:avLst/>
              <a:pathLst>
                <a:path w="6518190" h="948992">
                  <a:moveTo>
                    <a:pt x="0" y="521945"/>
                  </a:moveTo>
                  <a:lnTo>
                    <a:pt x="260727" y="474496"/>
                  </a:lnTo>
                  <a:lnTo>
                    <a:pt x="521455" y="474496"/>
                  </a:lnTo>
                  <a:lnTo>
                    <a:pt x="782182" y="237248"/>
                  </a:lnTo>
                  <a:lnTo>
                    <a:pt x="1042910" y="47449"/>
                  </a:lnTo>
                  <a:lnTo>
                    <a:pt x="1303638" y="0"/>
                  </a:lnTo>
                  <a:lnTo>
                    <a:pt x="1564365" y="47449"/>
                  </a:lnTo>
                  <a:lnTo>
                    <a:pt x="1825093" y="94899"/>
                  </a:lnTo>
                  <a:lnTo>
                    <a:pt x="2085820" y="94899"/>
                  </a:lnTo>
                  <a:lnTo>
                    <a:pt x="2346548" y="47449"/>
                  </a:lnTo>
                  <a:lnTo>
                    <a:pt x="2607276" y="47449"/>
                  </a:lnTo>
                  <a:lnTo>
                    <a:pt x="2868003" y="0"/>
                  </a:lnTo>
                  <a:lnTo>
                    <a:pt x="3128731" y="0"/>
                  </a:lnTo>
                  <a:lnTo>
                    <a:pt x="3389458" y="189798"/>
                  </a:lnTo>
                  <a:lnTo>
                    <a:pt x="3650186" y="427046"/>
                  </a:lnTo>
                  <a:lnTo>
                    <a:pt x="3910914" y="616844"/>
                  </a:lnTo>
                  <a:lnTo>
                    <a:pt x="4171641" y="237248"/>
                  </a:lnTo>
                  <a:lnTo>
                    <a:pt x="4432369" y="237248"/>
                  </a:lnTo>
                  <a:lnTo>
                    <a:pt x="4693096" y="237248"/>
                  </a:lnTo>
                  <a:lnTo>
                    <a:pt x="4953824" y="237248"/>
                  </a:lnTo>
                  <a:lnTo>
                    <a:pt x="5214552" y="284697"/>
                  </a:lnTo>
                  <a:lnTo>
                    <a:pt x="5475279" y="948992"/>
                  </a:lnTo>
                  <a:lnTo>
                    <a:pt x="5736007" y="237248"/>
                  </a:lnTo>
                  <a:lnTo>
                    <a:pt x="5996734" y="0"/>
                  </a:lnTo>
                  <a:lnTo>
                    <a:pt x="6257462" y="854093"/>
                  </a:lnTo>
                  <a:lnTo>
                    <a:pt x="6518190" y="854093"/>
                  </a:lnTo>
                </a:path>
              </a:pathLst>
            </a:custGeom>
            <a:ln w="27101" cap="flat">
              <a:solidFill>
                <a:srgbClr val="1C86EE">
                  <a:alpha val="100000"/>
                </a:srgbClr>
              </a:solidFill>
              <a:prstDash val="solid"/>
              <a:round/>
            </a:ln>
          </p:spPr>
          <p:txBody>
            <a:bodyPr/>
            <a:lstStyle/>
            <a:p/>
          </p:txBody>
        </p:sp>
        <p:sp>
          <p:nvSpPr>
            <p:cNvPr id="39" name="pl39"/>
            <p:cNvSpPr/>
            <p:nvPr/>
          </p:nvSpPr>
          <p:spPr>
            <a:xfrm>
              <a:off x="1135255" y="1405295"/>
              <a:ext cx="6518190" cy="3890868"/>
            </a:xfrm>
            <a:custGeom>
              <a:avLst/>
              <a:pathLst>
                <a:path w="6518190" h="3890868">
                  <a:moveTo>
                    <a:pt x="0" y="3890868"/>
                  </a:moveTo>
                  <a:lnTo>
                    <a:pt x="260727" y="2087782"/>
                  </a:lnTo>
                  <a:lnTo>
                    <a:pt x="521455" y="2230131"/>
                  </a:lnTo>
                  <a:lnTo>
                    <a:pt x="782182" y="1755635"/>
                  </a:lnTo>
                  <a:lnTo>
                    <a:pt x="1042910" y="1945434"/>
                  </a:lnTo>
                  <a:lnTo>
                    <a:pt x="1303638" y="1897984"/>
                  </a:lnTo>
                  <a:lnTo>
                    <a:pt x="1564365" y="569395"/>
                  </a:lnTo>
                  <a:lnTo>
                    <a:pt x="1825093" y="94899"/>
                  </a:lnTo>
                  <a:lnTo>
                    <a:pt x="2085820" y="94899"/>
                  </a:lnTo>
                  <a:lnTo>
                    <a:pt x="2346548" y="47449"/>
                  </a:lnTo>
                  <a:lnTo>
                    <a:pt x="2607276" y="47449"/>
                  </a:lnTo>
                  <a:lnTo>
                    <a:pt x="2868003" y="0"/>
                  </a:lnTo>
                  <a:lnTo>
                    <a:pt x="3128731" y="0"/>
                  </a:lnTo>
                  <a:lnTo>
                    <a:pt x="3389458" y="237248"/>
                  </a:lnTo>
                  <a:lnTo>
                    <a:pt x="3650186" y="474496"/>
                  </a:lnTo>
                  <a:lnTo>
                    <a:pt x="3910914" y="711744"/>
                  </a:lnTo>
                  <a:lnTo>
                    <a:pt x="4171641" y="237248"/>
                  </a:lnTo>
                  <a:lnTo>
                    <a:pt x="4432369" y="284697"/>
                  </a:lnTo>
                  <a:lnTo>
                    <a:pt x="4693096" y="284697"/>
                  </a:lnTo>
                  <a:lnTo>
                    <a:pt x="4953824" y="332147"/>
                  </a:lnTo>
                  <a:lnTo>
                    <a:pt x="5214552" y="379596"/>
                  </a:lnTo>
                  <a:lnTo>
                    <a:pt x="5475279" y="1043891"/>
                  </a:lnTo>
                  <a:lnTo>
                    <a:pt x="5736007" y="332147"/>
                  </a:lnTo>
                  <a:lnTo>
                    <a:pt x="5996734" y="94899"/>
                  </a:lnTo>
                  <a:lnTo>
                    <a:pt x="6257462" y="854093"/>
                  </a:lnTo>
                  <a:lnTo>
                    <a:pt x="6518190" y="854093"/>
                  </a:lnTo>
                </a:path>
              </a:pathLst>
            </a:custGeom>
            <a:ln w="27101" cap="flat">
              <a:solidFill>
                <a:srgbClr val="80BD41">
                  <a:alpha val="100000"/>
                </a:srgbClr>
              </a:solidFill>
              <a:prstDash val="solid"/>
              <a:round/>
            </a:ln>
          </p:spPr>
          <p:txBody>
            <a:bodyPr/>
            <a:lstStyle/>
            <a:p/>
          </p:txBody>
        </p:sp>
        <p:sp>
          <p:nvSpPr>
            <p:cNvPr id="40" name="pl40"/>
            <p:cNvSpPr/>
            <p:nvPr/>
          </p:nvSpPr>
          <p:spPr>
            <a:xfrm>
              <a:off x="3742531" y="1405295"/>
              <a:ext cx="3910914" cy="4128116"/>
            </a:xfrm>
            <a:custGeom>
              <a:avLst/>
              <a:pathLst>
                <a:path w="3910914" h="4128116">
                  <a:moveTo>
                    <a:pt x="0" y="4128116"/>
                  </a:moveTo>
                  <a:lnTo>
                    <a:pt x="260727" y="3558720"/>
                  </a:lnTo>
                  <a:lnTo>
                    <a:pt x="521455" y="0"/>
                  </a:lnTo>
                  <a:lnTo>
                    <a:pt x="782182" y="189798"/>
                  </a:lnTo>
                  <a:lnTo>
                    <a:pt x="1042910" y="427046"/>
                  </a:lnTo>
                  <a:lnTo>
                    <a:pt x="1303638" y="616844"/>
                  </a:lnTo>
                  <a:lnTo>
                    <a:pt x="1564365" y="237248"/>
                  </a:lnTo>
                  <a:lnTo>
                    <a:pt x="1825093" y="237248"/>
                  </a:lnTo>
                  <a:lnTo>
                    <a:pt x="2085820" y="237248"/>
                  </a:lnTo>
                  <a:lnTo>
                    <a:pt x="2346548" y="237248"/>
                  </a:lnTo>
                  <a:lnTo>
                    <a:pt x="2607276" y="284697"/>
                  </a:lnTo>
                  <a:lnTo>
                    <a:pt x="2868003" y="948992"/>
                  </a:lnTo>
                  <a:lnTo>
                    <a:pt x="3128731" y="237248"/>
                  </a:lnTo>
                  <a:lnTo>
                    <a:pt x="3389458" y="0"/>
                  </a:lnTo>
                  <a:lnTo>
                    <a:pt x="3650186" y="854093"/>
                  </a:lnTo>
                  <a:lnTo>
                    <a:pt x="3910914" y="854093"/>
                  </a:lnTo>
                </a:path>
              </a:pathLst>
            </a:custGeom>
            <a:ln w="27101" cap="flat">
              <a:solidFill>
                <a:srgbClr val="EE00EE">
                  <a:alpha val="100000"/>
                </a:srgbClr>
              </a:solidFill>
              <a:prstDash val="solid"/>
              <a:round/>
            </a:ln>
          </p:spPr>
          <p:txBody>
            <a:bodyPr/>
            <a:lstStyle/>
            <a:p/>
          </p:txBody>
        </p:sp>
        <p:sp>
          <p:nvSpPr>
            <p:cNvPr id="41" name="pl41"/>
            <p:cNvSpPr/>
            <p:nvPr/>
          </p:nvSpPr>
          <p:spPr>
            <a:xfrm>
              <a:off x="5046169" y="4584419"/>
              <a:ext cx="2607276" cy="1043891"/>
            </a:xfrm>
            <a:custGeom>
              <a:avLst/>
              <a:pathLst>
                <a:path w="2607276" h="1043891">
                  <a:moveTo>
                    <a:pt x="0" y="0"/>
                  </a:moveTo>
                  <a:lnTo>
                    <a:pt x="260727" y="0"/>
                  </a:lnTo>
                  <a:lnTo>
                    <a:pt x="521455" y="901542"/>
                  </a:lnTo>
                  <a:lnTo>
                    <a:pt x="782182" y="996441"/>
                  </a:lnTo>
                  <a:lnTo>
                    <a:pt x="1042910" y="996441"/>
                  </a:lnTo>
                  <a:lnTo>
                    <a:pt x="1303638" y="806643"/>
                  </a:lnTo>
                  <a:lnTo>
                    <a:pt x="1564365" y="1043891"/>
                  </a:lnTo>
                  <a:lnTo>
                    <a:pt x="2085820" y="569395"/>
                  </a:lnTo>
                  <a:lnTo>
                    <a:pt x="2346548" y="806643"/>
                  </a:lnTo>
                  <a:lnTo>
                    <a:pt x="2607276" y="806643"/>
                  </a:lnTo>
                </a:path>
              </a:pathLst>
            </a:custGeom>
            <a:ln w="27101" cap="flat">
              <a:solidFill>
                <a:srgbClr val="6A3D9A">
                  <a:alpha val="100000"/>
                </a:srgbClr>
              </a:solidFill>
              <a:prstDash val="solid"/>
              <a:round/>
            </a:ln>
          </p:spPr>
          <p:txBody>
            <a:bodyPr/>
            <a:lstStyle/>
            <a:p/>
          </p:txBody>
        </p:sp>
        <p:sp>
          <p:nvSpPr>
            <p:cNvPr id="42" name="pl42"/>
            <p:cNvSpPr/>
            <p:nvPr/>
          </p:nvSpPr>
          <p:spPr>
            <a:xfrm>
              <a:off x="5306897" y="1737442"/>
              <a:ext cx="2346548" cy="2135232"/>
            </a:xfrm>
            <a:custGeom>
              <a:avLst/>
              <a:pathLst>
                <a:path w="2346548" h="2135232">
                  <a:moveTo>
                    <a:pt x="0" y="2135232"/>
                  </a:moveTo>
                  <a:lnTo>
                    <a:pt x="260727" y="1376038"/>
                  </a:lnTo>
                  <a:lnTo>
                    <a:pt x="521455" y="711744"/>
                  </a:lnTo>
                  <a:lnTo>
                    <a:pt x="782182" y="94899"/>
                  </a:lnTo>
                  <a:lnTo>
                    <a:pt x="1042910" y="142348"/>
                  </a:lnTo>
                  <a:lnTo>
                    <a:pt x="1303638" y="759193"/>
                  </a:lnTo>
                  <a:lnTo>
                    <a:pt x="1564365" y="47449"/>
                  </a:lnTo>
                  <a:lnTo>
                    <a:pt x="1825093" y="0"/>
                  </a:lnTo>
                  <a:lnTo>
                    <a:pt x="2085820" y="0"/>
                  </a:lnTo>
                  <a:lnTo>
                    <a:pt x="2346548" y="474496"/>
                  </a:lnTo>
                </a:path>
              </a:pathLst>
            </a:custGeom>
            <a:ln w="27101" cap="flat">
              <a:solidFill>
                <a:srgbClr val="E31A1C">
                  <a:alpha val="100000"/>
                </a:srgbClr>
              </a:solidFill>
              <a:prstDash val="solid"/>
              <a:round/>
            </a:ln>
          </p:spPr>
          <p:txBody>
            <a:bodyPr/>
            <a:lstStyle/>
            <a:p/>
          </p:txBody>
        </p:sp>
        <p:sp>
          <p:nvSpPr>
            <p:cNvPr id="43" name="pl43"/>
            <p:cNvSpPr/>
            <p:nvPr/>
          </p:nvSpPr>
          <p:spPr>
            <a:xfrm>
              <a:off x="6610535" y="2686434"/>
              <a:ext cx="1042910" cy="2704627"/>
            </a:xfrm>
            <a:custGeom>
              <a:avLst/>
              <a:pathLst>
                <a:path w="1042910" h="2704627">
                  <a:moveTo>
                    <a:pt x="0" y="2704627"/>
                  </a:moveTo>
                  <a:lnTo>
                    <a:pt x="260727" y="901542"/>
                  </a:lnTo>
                  <a:lnTo>
                    <a:pt x="521455" y="142348"/>
                  </a:lnTo>
                  <a:lnTo>
                    <a:pt x="782182" y="0"/>
                  </a:lnTo>
                  <a:lnTo>
                    <a:pt x="1042910" y="189798"/>
                  </a:lnTo>
                </a:path>
              </a:pathLst>
            </a:custGeom>
            <a:ln w="27101" cap="flat">
              <a:solidFill>
                <a:srgbClr val="FF7F00">
                  <a:alpha val="100000"/>
                </a:srgbClr>
              </a:solidFill>
              <a:prstDash val="solid"/>
              <a:round/>
            </a:ln>
          </p:spPr>
          <p:txBody>
            <a:bodyPr/>
            <a:lstStyle/>
            <a:p/>
          </p:txBody>
        </p:sp>
        <p:sp>
          <p:nvSpPr>
            <p:cNvPr id="44" name="pl44"/>
            <p:cNvSpPr/>
            <p:nvPr/>
          </p:nvSpPr>
          <p:spPr>
            <a:xfrm>
              <a:off x="1135255" y="1262946"/>
              <a:ext cx="6518190" cy="1328589"/>
            </a:xfrm>
            <a:custGeom>
              <a:avLst/>
              <a:pathLst>
                <a:path w="6518190" h="1328589">
                  <a:moveTo>
                    <a:pt x="0" y="664294"/>
                  </a:moveTo>
                  <a:lnTo>
                    <a:pt x="260727" y="521945"/>
                  </a:lnTo>
                  <a:lnTo>
                    <a:pt x="521455" y="474496"/>
                  </a:lnTo>
                  <a:lnTo>
                    <a:pt x="782182" y="237248"/>
                  </a:lnTo>
                  <a:lnTo>
                    <a:pt x="1042910" y="0"/>
                  </a:lnTo>
                  <a:lnTo>
                    <a:pt x="1303638" y="0"/>
                  </a:lnTo>
                  <a:lnTo>
                    <a:pt x="1564365" y="0"/>
                  </a:lnTo>
                  <a:lnTo>
                    <a:pt x="1825093" y="0"/>
                  </a:lnTo>
                  <a:lnTo>
                    <a:pt x="2085820" y="94899"/>
                  </a:lnTo>
                  <a:lnTo>
                    <a:pt x="2346548" y="142348"/>
                  </a:lnTo>
                  <a:lnTo>
                    <a:pt x="2607276" y="237248"/>
                  </a:lnTo>
                  <a:lnTo>
                    <a:pt x="2868003" y="284697"/>
                  </a:lnTo>
                  <a:lnTo>
                    <a:pt x="3128731" y="379596"/>
                  </a:lnTo>
                  <a:lnTo>
                    <a:pt x="3389458" y="427046"/>
                  </a:lnTo>
                  <a:lnTo>
                    <a:pt x="3650186" y="521945"/>
                  </a:lnTo>
                  <a:lnTo>
                    <a:pt x="3910914" y="569395"/>
                  </a:lnTo>
                  <a:lnTo>
                    <a:pt x="4171641" y="569395"/>
                  </a:lnTo>
                  <a:lnTo>
                    <a:pt x="4432369" y="521945"/>
                  </a:lnTo>
                  <a:lnTo>
                    <a:pt x="4693096" y="474496"/>
                  </a:lnTo>
                  <a:lnTo>
                    <a:pt x="4953824" y="427046"/>
                  </a:lnTo>
                  <a:lnTo>
                    <a:pt x="5214552" y="616844"/>
                  </a:lnTo>
                  <a:lnTo>
                    <a:pt x="5475279" y="1328589"/>
                  </a:lnTo>
                  <a:lnTo>
                    <a:pt x="5736007" y="759193"/>
                  </a:lnTo>
                  <a:lnTo>
                    <a:pt x="5996734" y="521945"/>
                  </a:lnTo>
                  <a:lnTo>
                    <a:pt x="6257462" y="569395"/>
                  </a:lnTo>
                  <a:lnTo>
                    <a:pt x="6518190" y="948992"/>
                  </a:lnTo>
                </a:path>
              </a:pathLst>
            </a:custGeom>
            <a:ln w="27101" cap="flat">
              <a:solidFill>
                <a:srgbClr val="FFC20E">
                  <a:alpha val="100000"/>
                </a:srgbClr>
              </a:solidFill>
              <a:prstDash val="solid"/>
              <a:round/>
            </a:ln>
          </p:spPr>
          <p:txBody>
            <a:bodyPr/>
            <a:lstStyle/>
            <a:p/>
          </p:txBody>
        </p:sp>
        <p:sp>
          <p:nvSpPr>
            <p:cNvPr id="45" name="pl45"/>
            <p:cNvSpPr/>
            <p:nvPr/>
          </p:nvSpPr>
          <p:spPr>
            <a:xfrm>
              <a:off x="3481803" y="2259388"/>
              <a:ext cx="4171641" cy="2894426"/>
            </a:xfrm>
            <a:custGeom>
              <a:avLst/>
              <a:pathLst>
                <a:path w="4171641" h="2894426">
                  <a:moveTo>
                    <a:pt x="0" y="2467379"/>
                  </a:moveTo>
                  <a:lnTo>
                    <a:pt x="260727" y="2894426"/>
                  </a:lnTo>
                  <a:lnTo>
                    <a:pt x="521455" y="1660736"/>
                  </a:lnTo>
                  <a:lnTo>
                    <a:pt x="782182" y="1376038"/>
                  </a:lnTo>
                  <a:lnTo>
                    <a:pt x="1042910" y="806643"/>
                  </a:lnTo>
                  <a:lnTo>
                    <a:pt x="1303638" y="806643"/>
                  </a:lnTo>
                  <a:lnTo>
                    <a:pt x="1564365" y="664294"/>
                  </a:lnTo>
                  <a:lnTo>
                    <a:pt x="1825093" y="427046"/>
                  </a:lnTo>
                  <a:lnTo>
                    <a:pt x="2085820" y="332147"/>
                  </a:lnTo>
                  <a:lnTo>
                    <a:pt x="2346548" y="284697"/>
                  </a:lnTo>
                  <a:lnTo>
                    <a:pt x="2607276" y="189798"/>
                  </a:lnTo>
                  <a:lnTo>
                    <a:pt x="2868003" y="142348"/>
                  </a:lnTo>
                  <a:lnTo>
                    <a:pt x="3128731" y="759193"/>
                  </a:lnTo>
                  <a:lnTo>
                    <a:pt x="3389458" y="332147"/>
                  </a:lnTo>
                  <a:lnTo>
                    <a:pt x="3650186" y="94899"/>
                  </a:lnTo>
                  <a:lnTo>
                    <a:pt x="3910914" y="0"/>
                  </a:lnTo>
                  <a:lnTo>
                    <a:pt x="4171641" y="189798"/>
                  </a:lnTo>
                </a:path>
              </a:pathLst>
            </a:custGeom>
            <a:ln w="27101" cap="flat">
              <a:solidFill>
                <a:srgbClr val="008B00">
                  <a:alpha val="100000"/>
                </a:srgbClr>
              </a:solidFill>
              <a:prstDash val="solid"/>
              <a:round/>
            </a:ln>
          </p:spPr>
          <p:txBody>
            <a:bodyPr/>
            <a:lstStyle/>
            <a:p/>
          </p:txBody>
        </p:sp>
        <p:sp>
          <p:nvSpPr>
            <p:cNvPr id="46" name="pl46"/>
            <p:cNvSpPr/>
            <p:nvPr/>
          </p:nvSpPr>
          <p:spPr>
            <a:xfrm>
              <a:off x="4785441" y="1595093"/>
              <a:ext cx="2868003" cy="3084224"/>
            </a:xfrm>
            <a:custGeom>
              <a:avLst/>
              <a:pathLst>
                <a:path w="2868003" h="3084224">
                  <a:moveTo>
                    <a:pt x="0" y="2372480"/>
                  </a:moveTo>
                  <a:lnTo>
                    <a:pt x="260727" y="3084224"/>
                  </a:lnTo>
                  <a:lnTo>
                    <a:pt x="521455" y="2135232"/>
                  </a:lnTo>
                  <a:lnTo>
                    <a:pt x="782182" y="2230131"/>
                  </a:lnTo>
                  <a:lnTo>
                    <a:pt x="1042910" y="1708186"/>
                  </a:lnTo>
                  <a:lnTo>
                    <a:pt x="1303638" y="1138790"/>
                  </a:lnTo>
                  <a:lnTo>
                    <a:pt x="1564365" y="427046"/>
                  </a:lnTo>
                  <a:lnTo>
                    <a:pt x="1825093" y="1138790"/>
                  </a:lnTo>
                  <a:lnTo>
                    <a:pt x="2085820" y="189798"/>
                  </a:lnTo>
                  <a:lnTo>
                    <a:pt x="2346548" y="0"/>
                  </a:lnTo>
                  <a:lnTo>
                    <a:pt x="2607276" y="1233689"/>
                  </a:lnTo>
                  <a:lnTo>
                    <a:pt x="2868003" y="1233689"/>
                  </a:lnTo>
                </a:path>
              </a:pathLst>
            </a:custGeom>
            <a:ln w="27101" cap="flat">
              <a:solidFill>
                <a:srgbClr val="9A32CD">
                  <a:alpha val="100000"/>
                </a:srgbClr>
              </a:solidFill>
              <a:prstDash val="solid"/>
              <a:round/>
            </a:ln>
          </p:spPr>
          <p:txBody>
            <a:bodyPr/>
            <a:lstStyle/>
            <a:p/>
          </p:txBody>
        </p:sp>
        <p:sp>
          <p:nvSpPr>
            <p:cNvPr id="47" name="pl47"/>
            <p:cNvSpPr/>
            <p:nvPr/>
          </p:nvSpPr>
          <p:spPr>
            <a:xfrm>
              <a:off x="4263986" y="4299721"/>
              <a:ext cx="782182" cy="1281139"/>
            </a:xfrm>
            <a:custGeom>
              <a:avLst/>
              <a:pathLst>
                <a:path w="782182" h="1281139">
                  <a:moveTo>
                    <a:pt x="0" y="1091341"/>
                  </a:moveTo>
                  <a:lnTo>
                    <a:pt x="260727" y="0"/>
                  </a:lnTo>
                  <a:lnTo>
                    <a:pt x="521455" y="1281139"/>
                  </a:lnTo>
                  <a:lnTo>
                    <a:pt x="782182" y="1233689"/>
                  </a:lnTo>
                </a:path>
              </a:pathLst>
            </a:custGeom>
            <a:ln w="27101" cap="flat">
              <a:solidFill>
                <a:srgbClr val="836FFF">
                  <a:alpha val="100000"/>
                </a:srgbClr>
              </a:solidFill>
              <a:prstDash val="solid"/>
              <a:round/>
            </a:ln>
          </p:spPr>
          <p:txBody>
            <a:bodyPr/>
            <a:lstStyle/>
            <a:p/>
          </p:txBody>
        </p:sp>
        <p:sp>
          <p:nvSpPr>
            <p:cNvPr id="48" name="pl48"/>
            <p:cNvSpPr/>
            <p:nvPr/>
          </p:nvSpPr>
          <p:spPr>
            <a:xfrm>
              <a:off x="3742531" y="1500194"/>
              <a:ext cx="3910914" cy="1091341"/>
            </a:xfrm>
            <a:custGeom>
              <a:avLst/>
              <a:pathLst>
                <a:path w="3910914" h="1091341">
                  <a:moveTo>
                    <a:pt x="0" y="0"/>
                  </a:moveTo>
                  <a:lnTo>
                    <a:pt x="260727" y="47449"/>
                  </a:lnTo>
                  <a:lnTo>
                    <a:pt x="521455" y="142348"/>
                  </a:lnTo>
                  <a:lnTo>
                    <a:pt x="782182" y="189798"/>
                  </a:lnTo>
                  <a:lnTo>
                    <a:pt x="1042910" y="284697"/>
                  </a:lnTo>
                  <a:lnTo>
                    <a:pt x="1303638" y="332147"/>
                  </a:lnTo>
                  <a:lnTo>
                    <a:pt x="1564365" y="332147"/>
                  </a:lnTo>
                  <a:lnTo>
                    <a:pt x="1825093" y="284697"/>
                  </a:lnTo>
                  <a:lnTo>
                    <a:pt x="2085820" y="237248"/>
                  </a:lnTo>
                  <a:lnTo>
                    <a:pt x="2346548" y="189798"/>
                  </a:lnTo>
                  <a:lnTo>
                    <a:pt x="2607276" y="379596"/>
                  </a:lnTo>
                  <a:lnTo>
                    <a:pt x="2868003" y="1091341"/>
                  </a:lnTo>
                  <a:lnTo>
                    <a:pt x="3128731" y="521945"/>
                  </a:lnTo>
                  <a:lnTo>
                    <a:pt x="3389458" y="284697"/>
                  </a:lnTo>
                  <a:lnTo>
                    <a:pt x="3650186" y="332147"/>
                  </a:lnTo>
                  <a:lnTo>
                    <a:pt x="3910914" y="711744"/>
                  </a:lnTo>
                </a:path>
              </a:pathLst>
            </a:custGeom>
            <a:ln w="27101" cap="flat">
              <a:solidFill>
                <a:srgbClr val="FB9A99">
                  <a:alpha val="100000"/>
                </a:srgbClr>
              </a:solidFill>
              <a:prstDash val="solid"/>
              <a:round/>
            </a:ln>
          </p:spPr>
          <p:txBody>
            <a:bodyPr/>
            <a:lstStyle/>
            <a:p/>
          </p:txBody>
        </p:sp>
        <p:sp>
          <p:nvSpPr>
            <p:cNvPr id="49" name="pl49"/>
            <p:cNvSpPr/>
            <p:nvPr/>
          </p:nvSpPr>
          <p:spPr>
            <a:xfrm>
              <a:off x="7663285" y="1462004"/>
              <a:ext cx="761741" cy="740370"/>
            </a:xfrm>
            <a:custGeom>
              <a:avLst/>
              <a:pathLst>
                <a:path w="761741" h="740370">
                  <a:moveTo>
                    <a:pt x="761741" y="0"/>
                  </a:moveTo>
                  <a:lnTo>
                    <a:pt x="0" y="740370"/>
                  </a:lnTo>
                </a:path>
              </a:pathLst>
            </a:custGeom>
          </p:spPr>
          <p:txBody>
            <a:bodyPr/>
            <a:lstStyle/>
            <a:p/>
          </p:txBody>
        </p:sp>
        <p:sp>
          <p:nvSpPr>
            <p:cNvPr id="50" name="pl50"/>
            <p:cNvSpPr/>
            <p:nvPr/>
          </p:nvSpPr>
          <p:spPr>
            <a:xfrm>
              <a:off x="7669606" y="1986231"/>
              <a:ext cx="689255" cy="220535"/>
            </a:xfrm>
            <a:custGeom>
              <a:avLst/>
              <a:pathLst>
                <a:path w="689255" h="220535">
                  <a:moveTo>
                    <a:pt x="689255" y="0"/>
                  </a:moveTo>
                  <a:lnTo>
                    <a:pt x="0" y="220535"/>
                  </a:lnTo>
                </a:path>
              </a:pathLst>
            </a:custGeom>
          </p:spPr>
          <p:txBody>
            <a:bodyPr/>
            <a:lstStyle/>
            <a:p/>
          </p:txBody>
        </p:sp>
        <p:sp>
          <p:nvSpPr>
            <p:cNvPr id="51" name="pl51"/>
            <p:cNvSpPr/>
            <p:nvPr/>
          </p:nvSpPr>
          <p:spPr>
            <a:xfrm>
              <a:off x="7665037" y="1729260"/>
              <a:ext cx="627394" cy="473921"/>
            </a:xfrm>
            <a:custGeom>
              <a:avLst/>
              <a:pathLst>
                <a:path w="627394" h="473921">
                  <a:moveTo>
                    <a:pt x="627394" y="0"/>
                  </a:moveTo>
                  <a:lnTo>
                    <a:pt x="0" y="473921"/>
                  </a:lnTo>
                </a:path>
              </a:pathLst>
            </a:custGeom>
          </p:spPr>
          <p:txBody>
            <a:bodyPr/>
            <a:lstStyle/>
            <a:p/>
          </p:txBody>
        </p:sp>
        <p:sp>
          <p:nvSpPr>
            <p:cNvPr id="52" name="pl52"/>
            <p:cNvSpPr/>
            <p:nvPr/>
          </p:nvSpPr>
          <p:spPr>
            <a:xfrm>
              <a:off x="7665720" y="2267770"/>
              <a:ext cx="717225" cy="489778"/>
            </a:xfrm>
            <a:custGeom>
              <a:avLst/>
              <a:pathLst>
                <a:path w="717225" h="489778">
                  <a:moveTo>
                    <a:pt x="717225" y="489778"/>
                  </a:moveTo>
                  <a:lnTo>
                    <a:pt x="0" y="0"/>
                  </a:lnTo>
                </a:path>
              </a:pathLst>
            </a:custGeom>
          </p:spPr>
          <p:txBody>
            <a:bodyPr/>
            <a:lstStyle/>
            <a:p/>
          </p:txBody>
        </p:sp>
        <p:sp>
          <p:nvSpPr>
            <p:cNvPr id="53" name="pl53"/>
            <p:cNvSpPr/>
            <p:nvPr/>
          </p:nvSpPr>
          <p:spPr>
            <a:xfrm>
              <a:off x="7671571" y="2242347"/>
              <a:ext cx="657013" cy="16582"/>
            </a:xfrm>
            <a:custGeom>
              <a:avLst/>
              <a:pathLst>
                <a:path w="657013" h="16582">
                  <a:moveTo>
                    <a:pt x="657013" y="0"/>
                  </a:moveTo>
                  <a:lnTo>
                    <a:pt x="0" y="16582"/>
                  </a:lnTo>
                </a:path>
              </a:pathLst>
            </a:custGeom>
          </p:spPr>
          <p:txBody>
            <a:bodyPr/>
            <a:lstStyle/>
            <a:p/>
          </p:txBody>
        </p:sp>
        <p:sp>
          <p:nvSpPr>
            <p:cNvPr id="54" name="pl54"/>
            <p:cNvSpPr/>
            <p:nvPr/>
          </p:nvSpPr>
          <p:spPr>
            <a:xfrm>
              <a:off x="7669787" y="2264330"/>
              <a:ext cx="767308" cy="232067"/>
            </a:xfrm>
            <a:custGeom>
              <a:avLst/>
              <a:pathLst>
                <a:path w="767308" h="232067">
                  <a:moveTo>
                    <a:pt x="767308" y="232067"/>
                  </a:moveTo>
                  <a:lnTo>
                    <a:pt x="0" y="0"/>
                  </a:lnTo>
                </a:path>
              </a:pathLst>
            </a:custGeom>
          </p:spPr>
          <p:txBody>
            <a:bodyPr/>
            <a:lstStyle/>
            <a:p/>
          </p:txBody>
        </p:sp>
        <p:sp>
          <p:nvSpPr>
            <p:cNvPr id="55" name="pl55"/>
            <p:cNvSpPr/>
            <p:nvPr/>
          </p:nvSpPr>
          <p:spPr>
            <a:xfrm>
              <a:off x="7664550" y="2458188"/>
              <a:ext cx="694311" cy="562797"/>
            </a:xfrm>
            <a:custGeom>
              <a:avLst/>
              <a:pathLst>
                <a:path w="694311" h="562797">
                  <a:moveTo>
                    <a:pt x="694311" y="562797"/>
                  </a:moveTo>
                  <a:lnTo>
                    <a:pt x="0" y="0"/>
                  </a:lnTo>
                </a:path>
              </a:pathLst>
            </a:custGeom>
          </p:spPr>
          <p:txBody>
            <a:bodyPr/>
            <a:lstStyle/>
            <a:p/>
          </p:txBody>
        </p:sp>
        <p:sp>
          <p:nvSpPr>
            <p:cNvPr id="56" name="pl56"/>
            <p:cNvSpPr/>
            <p:nvPr/>
          </p:nvSpPr>
          <p:spPr>
            <a:xfrm>
              <a:off x="7666296" y="2836818"/>
              <a:ext cx="716649" cy="448078"/>
            </a:xfrm>
            <a:custGeom>
              <a:avLst/>
              <a:pathLst>
                <a:path w="716649" h="448078">
                  <a:moveTo>
                    <a:pt x="716649" y="448078"/>
                  </a:moveTo>
                  <a:lnTo>
                    <a:pt x="0" y="0"/>
                  </a:lnTo>
                </a:path>
              </a:pathLst>
            </a:custGeom>
          </p:spPr>
          <p:txBody>
            <a:bodyPr/>
            <a:lstStyle/>
            <a:p/>
          </p:txBody>
        </p:sp>
        <p:sp>
          <p:nvSpPr>
            <p:cNvPr id="57" name="pl57"/>
            <p:cNvSpPr/>
            <p:nvPr/>
          </p:nvSpPr>
          <p:spPr>
            <a:xfrm>
              <a:off x="7663898" y="2885537"/>
              <a:ext cx="743131" cy="661496"/>
            </a:xfrm>
            <a:custGeom>
              <a:avLst/>
              <a:pathLst>
                <a:path w="743131" h="661496">
                  <a:moveTo>
                    <a:pt x="743131" y="661496"/>
                  </a:moveTo>
                  <a:lnTo>
                    <a:pt x="0" y="0"/>
                  </a:lnTo>
                </a:path>
              </a:pathLst>
            </a:custGeom>
          </p:spPr>
          <p:txBody>
            <a:bodyPr/>
            <a:lstStyle/>
            <a:p/>
          </p:txBody>
        </p:sp>
        <p:sp>
          <p:nvSpPr>
            <p:cNvPr id="58" name="pl58"/>
            <p:cNvSpPr/>
            <p:nvPr/>
          </p:nvSpPr>
          <p:spPr>
            <a:xfrm>
              <a:off x="7671585" y="5391051"/>
              <a:ext cx="771649" cy="10"/>
            </a:xfrm>
            <a:custGeom>
              <a:avLst/>
              <a:pathLst>
                <a:path w="771649" h="10">
                  <a:moveTo>
                    <a:pt x="771649" y="0"/>
                  </a:moveTo>
                  <a:lnTo>
                    <a:pt x="0" y="10"/>
                  </a:lnTo>
                </a:path>
              </a:pathLst>
            </a:custGeom>
          </p:spPr>
          <p:txBody>
            <a:bodyPr/>
            <a:lstStyle/>
            <a:p/>
          </p:txBody>
        </p:sp>
        <p:sp>
          <p:nvSpPr>
            <p:cNvPr id="59" name="pl59"/>
            <p:cNvSpPr/>
            <p:nvPr/>
          </p:nvSpPr>
          <p:spPr>
            <a:xfrm>
              <a:off x="5064309" y="5533408"/>
              <a:ext cx="1024769" cy="2"/>
            </a:xfrm>
            <a:custGeom>
              <a:avLst/>
              <a:pathLst>
                <a:path w="1024769" h="2">
                  <a:moveTo>
                    <a:pt x="1024769" y="0"/>
                  </a:moveTo>
                  <a:lnTo>
                    <a:pt x="0" y="2"/>
                  </a:lnTo>
                </a:path>
              </a:pathLst>
            </a:custGeom>
          </p:spPr>
          <p:txBody>
            <a:bodyPr/>
            <a:lstStyle/>
            <a:p/>
          </p:txBody>
        </p:sp>
        <p:sp>
          <p:nvSpPr>
            <p:cNvPr id="60" name="pg60"/>
            <p:cNvSpPr/>
            <p:nvPr/>
          </p:nvSpPr>
          <p:spPr>
            <a:xfrm>
              <a:off x="8356446" y="1370904"/>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1" name="tx61"/>
            <p:cNvSpPr/>
            <p:nvPr/>
          </p:nvSpPr>
          <p:spPr>
            <a:xfrm>
              <a:off x="8379306" y="1412442"/>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72%</a:t>
              </a:r>
            </a:p>
          </p:txBody>
        </p:sp>
        <p:sp>
          <p:nvSpPr>
            <p:cNvPr id="62" name="pg62"/>
            <p:cNvSpPr/>
            <p:nvPr/>
          </p:nvSpPr>
          <p:spPr>
            <a:xfrm>
              <a:off x="8290281" y="1896113"/>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3" name="tx63"/>
            <p:cNvSpPr/>
            <p:nvPr/>
          </p:nvSpPr>
          <p:spPr>
            <a:xfrm>
              <a:off x="8313141" y="1937652"/>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72%</a:t>
              </a:r>
            </a:p>
          </p:txBody>
        </p:sp>
        <p:sp>
          <p:nvSpPr>
            <p:cNvPr id="64" name="pg64"/>
            <p:cNvSpPr/>
            <p:nvPr/>
          </p:nvSpPr>
          <p:spPr>
            <a:xfrm>
              <a:off x="8223851" y="1636347"/>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65" name="tx65"/>
            <p:cNvSpPr/>
            <p:nvPr/>
          </p:nvSpPr>
          <p:spPr>
            <a:xfrm>
              <a:off x="8246711" y="1677886"/>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72%</a:t>
              </a:r>
            </a:p>
          </p:txBody>
        </p:sp>
        <p:sp>
          <p:nvSpPr>
            <p:cNvPr id="66" name="pg66"/>
            <p:cNvSpPr/>
            <p:nvPr/>
          </p:nvSpPr>
          <p:spPr>
            <a:xfrm>
              <a:off x="8314365" y="268047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7" name="tx67"/>
            <p:cNvSpPr/>
            <p:nvPr/>
          </p:nvSpPr>
          <p:spPr>
            <a:xfrm>
              <a:off x="8337225" y="2722010"/>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71%</a:t>
              </a:r>
            </a:p>
          </p:txBody>
        </p:sp>
        <p:sp>
          <p:nvSpPr>
            <p:cNvPr id="68" name="pg68"/>
            <p:cNvSpPr/>
            <p:nvPr/>
          </p:nvSpPr>
          <p:spPr>
            <a:xfrm>
              <a:off x="8260004" y="2157814"/>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2"/>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9" name="tx69"/>
            <p:cNvSpPr/>
            <p:nvPr/>
          </p:nvSpPr>
          <p:spPr>
            <a:xfrm>
              <a:off x="8282864" y="2180668"/>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71%</a:t>
              </a:r>
            </a:p>
          </p:txBody>
        </p:sp>
        <p:sp>
          <p:nvSpPr>
            <p:cNvPr id="70" name="pg70"/>
            <p:cNvSpPr/>
            <p:nvPr/>
          </p:nvSpPr>
          <p:spPr>
            <a:xfrm>
              <a:off x="8368515" y="2416768"/>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1" name="tx71"/>
            <p:cNvSpPr/>
            <p:nvPr/>
          </p:nvSpPr>
          <p:spPr>
            <a:xfrm>
              <a:off x="8391375" y="2458306"/>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71%</a:t>
              </a:r>
            </a:p>
          </p:txBody>
        </p:sp>
        <p:sp>
          <p:nvSpPr>
            <p:cNvPr id="72" name="pg72"/>
            <p:cNvSpPr/>
            <p:nvPr/>
          </p:nvSpPr>
          <p:spPr>
            <a:xfrm>
              <a:off x="8290281" y="2944021"/>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3" name="tx73"/>
            <p:cNvSpPr/>
            <p:nvPr/>
          </p:nvSpPr>
          <p:spPr>
            <a:xfrm>
              <a:off x="8313141" y="2985560"/>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67%</a:t>
              </a:r>
            </a:p>
          </p:txBody>
        </p:sp>
        <p:sp>
          <p:nvSpPr>
            <p:cNvPr id="74" name="pg74"/>
            <p:cNvSpPr/>
            <p:nvPr/>
          </p:nvSpPr>
          <p:spPr>
            <a:xfrm>
              <a:off x="8314365" y="3207793"/>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5" name="tx75"/>
            <p:cNvSpPr/>
            <p:nvPr/>
          </p:nvSpPr>
          <p:spPr>
            <a:xfrm>
              <a:off x="8337225" y="3249331"/>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59%</a:t>
              </a:r>
            </a:p>
          </p:txBody>
        </p:sp>
        <p:sp>
          <p:nvSpPr>
            <p:cNvPr id="76" name="pg76"/>
            <p:cNvSpPr/>
            <p:nvPr/>
          </p:nvSpPr>
          <p:spPr>
            <a:xfrm>
              <a:off x="8338449" y="3469445"/>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2"/>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7" name="tx77"/>
            <p:cNvSpPr/>
            <p:nvPr/>
          </p:nvSpPr>
          <p:spPr>
            <a:xfrm>
              <a:off x="8361309" y="3510984"/>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58%</a:t>
              </a:r>
            </a:p>
          </p:txBody>
        </p:sp>
        <p:sp>
          <p:nvSpPr>
            <p:cNvPr id="78" name="pg78"/>
            <p:cNvSpPr/>
            <p:nvPr/>
          </p:nvSpPr>
          <p:spPr>
            <a:xfrm>
              <a:off x="8374655" y="5306532"/>
              <a:ext cx="585455" cy="169038"/>
            </a:xfrm>
            <a:custGeom>
              <a:avLst/>
              <a:pathLst>
                <a:path w="585455" h="169038">
                  <a:moveTo>
                    <a:pt x="27431" y="169038"/>
                  </a:moveTo>
                  <a:lnTo>
                    <a:pt x="558023" y="169038"/>
                  </a:lnTo>
                  <a:lnTo>
                    <a:pt x="556918" y="169016"/>
                  </a:lnTo>
                  <a:lnTo>
                    <a:pt x="561330" y="168838"/>
                  </a:lnTo>
                  <a:lnTo>
                    <a:pt x="565655" y="167955"/>
                  </a:lnTo>
                  <a:lnTo>
                    <a:pt x="569783" y="166389"/>
                  </a:lnTo>
                  <a:lnTo>
                    <a:pt x="573606" y="164182"/>
                  </a:lnTo>
                  <a:lnTo>
                    <a:pt x="577026" y="161390"/>
                  </a:lnTo>
                  <a:lnTo>
                    <a:pt x="579953" y="158086"/>
                  </a:lnTo>
                  <a:lnTo>
                    <a:pt x="582313" y="154354"/>
                  </a:lnTo>
                  <a:lnTo>
                    <a:pt x="584043" y="150293"/>
                  </a:lnTo>
                  <a:lnTo>
                    <a:pt x="585100" y="146006"/>
                  </a:lnTo>
                  <a:lnTo>
                    <a:pt x="585455" y="141606"/>
                  </a:lnTo>
                  <a:lnTo>
                    <a:pt x="585455" y="27432"/>
                  </a:lnTo>
                  <a:lnTo>
                    <a:pt x="585100" y="23031"/>
                  </a:lnTo>
                  <a:lnTo>
                    <a:pt x="584043" y="18745"/>
                  </a:lnTo>
                  <a:lnTo>
                    <a:pt x="582313" y="14683"/>
                  </a:lnTo>
                  <a:lnTo>
                    <a:pt x="579953" y="10952"/>
                  </a:lnTo>
                  <a:lnTo>
                    <a:pt x="577026" y="7647"/>
                  </a:lnTo>
                  <a:lnTo>
                    <a:pt x="573606" y="4855"/>
                  </a:lnTo>
                  <a:lnTo>
                    <a:pt x="569783" y="2648"/>
                  </a:lnTo>
                  <a:lnTo>
                    <a:pt x="565655" y="1083"/>
                  </a:lnTo>
                  <a:lnTo>
                    <a:pt x="561330" y="200"/>
                  </a:lnTo>
                  <a:lnTo>
                    <a:pt x="55802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9" name="tx79"/>
            <p:cNvSpPr/>
            <p:nvPr/>
          </p:nvSpPr>
          <p:spPr>
            <a:xfrm>
              <a:off x="8397515" y="5348071"/>
              <a:ext cx="49401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5%</a:t>
              </a:r>
            </a:p>
          </p:txBody>
        </p:sp>
        <p:sp>
          <p:nvSpPr>
            <p:cNvPr id="80" name="pg80"/>
            <p:cNvSpPr/>
            <p:nvPr/>
          </p:nvSpPr>
          <p:spPr>
            <a:xfrm>
              <a:off x="6020499" y="5448889"/>
              <a:ext cx="615626" cy="169038"/>
            </a:xfrm>
            <a:custGeom>
              <a:avLst/>
              <a:pathLst>
                <a:path w="615626" h="169038">
                  <a:moveTo>
                    <a:pt x="27432" y="169038"/>
                  </a:moveTo>
                  <a:lnTo>
                    <a:pt x="588194" y="169038"/>
                  </a:lnTo>
                  <a:lnTo>
                    <a:pt x="587090" y="169016"/>
                  </a:lnTo>
                  <a:lnTo>
                    <a:pt x="591501" y="168838"/>
                  </a:lnTo>
                  <a:lnTo>
                    <a:pt x="595826" y="167955"/>
                  </a:lnTo>
                  <a:lnTo>
                    <a:pt x="599954" y="166389"/>
                  </a:lnTo>
                  <a:lnTo>
                    <a:pt x="603778" y="164182"/>
                  </a:lnTo>
                  <a:lnTo>
                    <a:pt x="607197" y="161390"/>
                  </a:lnTo>
                  <a:lnTo>
                    <a:pt x="610125" y="158086"/>
                  </a:lnTo>
                  <a:lnTo>
                    <a:pt x="612484" y="154354"/>
                  </a:lnTo>
                  <a:lnTo>
                    <a:pt x="614215" y="150293"/>
                  </a:lnTo>
                  <a:lnTo>
                    <a:pt x="615271" y="146006"/>
                  </a:lnTo>
                  <a:lnTo>
                    <a:pt x="615626" y="141606"/>
                  </a:lnTo>
                  <a:lnTo>
                    <a:pt x="615626" y="27432"/>
                  </a:lnTo>
                  <a:lnTo>
                    <a:pt x="615271" y="23031"/>
                  </a:lnTo>
                  <a:lnTo>
                    <a:pt x="614215" y="18745"/>
                  </a:lnTo>
                  <a:lnTo>
                    <a:pt x="612484" y="14683"/>
                  </a:lnTo>
                  <a:lnTo>
                    <a:pt x="610125" y="10952"/>
                  </a:lnTo>
                  <a:lnTo>
                    <a:pt x="607197" y="7647"/>
                  </a:lnTo>
                  <a:lnTo>
                    <a:pt x="603778" y="4855"/>
                  </a:lnTo>
                  <a:lnTo>
                    <a:pt x="599954" y="2648"/>
                  </a:lnTo>
                  <a:lnTo>
                    <a:pt x="595826" y="1083"/>
                  </a:lnTo>
                  <a:lnTo>
                    <a:pt x="591501" y="200"/>
                  </a:lnTo>
                  <a:lnTo>
                    <a:pt x="588194"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5"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81" name="tx81"/>
            <p:cNvSpPr/>
            <p:nvPr/>
          </p:nvSpPr>
          <p:spPr>
            <a:xfrm>
              <a:off x="6043359" y="5490427"/>
              <a:ext cx="52418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2%</a:t>
              </a:r>
            </a:p>
          </p:txBody>
        </p:sp>
        <p:sp>
          <p:nvSpPr>
            <p:cNvPr id="82" name="pl82"/>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3" name="rc83"/>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4" name="tx84"/>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5" name="tx85"/>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6" name="tx86"/>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7" name="tx87"/>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8" name="tx88"/>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9" name="tx89"/>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90" name="tx90"/>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1" name="tx91"/>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2" name="tx92"/>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3" name="tx93"/>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4" name="tx94"/>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5" name="tx95"/>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5" name="tx105"/>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6" name="tx106"/>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7" name="tx107"/>
            <p:cNvSpPr/>
            <p:nvPr/>
          </p:nvSpPr>
          <p:spPr>
            <a:xfrm>
              <a:off x="3352775" y="401416"/>
              <a:ext cx="312606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Philippines, 2000-2025</a:t>
              </a:r>
            </a:p>
          </p:txBody>
        </p:sp>
        <p:sp>
          <p:nvSpPr>
            <p:cNvPr id="108" name="tx10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9" name="tx109"/>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10 vaccines (complete series).
In 2025, HPVc had the lowest coverage of all vaccines (5%), followed by IPVC (58%).
Coverage of 6 vaccines decreased (DTP3, HEPB3, HIB3, IPV1, MCV1 and RUBELLA), 1 vaccine increased (HPVC), and 1 vaccine was the same (MCV2) compared to respective coverage in 2019.
Coverage of 4 vaccines were the same (DTP3, HEPB3, HIB3 and HPVC) and 5 vaccines decreased (IPV1, IPVC, MCV1, MCV2 and RUBELLA) compared to respective coverage in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3648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2362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10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79791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38506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55935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14649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733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32078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90793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619053" y="907931"/>
              <a:ext cx="1444328" cy="0"/>
            </a:xfrm>
            <a:custGeom>
              <a:avLst/>
              <a:pathLst>
                <a:path w="1444328" h="0">
                  <a:moveTo>
                    <a:pt x="0" y="0"/>
                  </a:moveTo>
                  <a:lnTo>
                    <a:pt x="649947" y="0"/>
                  </a:lnTo>
                  <a:lnTo>
                    <a:pt x="1083246" y="0"/>
                  </a:lnTo>
                  <a:lnTo>
                    <a:pt x="1155462" y="0"/>
                  </a:lnTo>
                  <a:lnTo>
                    <a:pt x="1227678" y="0"/>
                  </a:lnTo>
                  <a:lnTo>
                    <a:pt x="1299895" y="0"/>
                  </a:lnTo>
                  <a:lnTo>
                    <a:pt x="1444328" y="0"/>
                  </a:lnTo>
                </a:path>
              </a:pathLst>
            </a:custGeom>
            <a:ln w="116535" cap="flat">
              <a:solidFill>
                <a:srgbClr val="E8E8E8">
                  <a:alpha val="100000"/>
                </a:srgbClr>
              </a:solidFill>
              <a:prstDash val="solid"/>
              <a:round/>
            </a:ln>
          </p:spPr>
          <p:txBody>
            <a:bodyPr/>
            <a:lstStyle/>
            <a:p/>
          </p:txBody>
        </p:sp>
        <p:sp>
          <p:nvSpPr>
            <p:cNvPr id="21" name="pl21"/>
            <p:cNvSpPr/>
            <p:nvPr/>
          </p:nvSpPr>
          <p:spPr>
            <a:xfrm>
              <a:off x="6546836" y="1320786"/>
              <a:ext cx="1516544" cy="0"/>
            </a:xfrm>
            <a:custGeom>
              <a:avLst/>
              <a:pathLst>
                <a:path w="1516544" h="0">
                  <a:moveTo>
                    <a:pt x="0" y="0"/>
                  </a:moveTo>
                  <a:lnTo>
                    <a:pt x="649947" y="0"/>
                  </a:lnTo>
                  <a:lnTo>
                    <a:pt x="866596" y="0"/>
                  </a:lnTo>
                  <a:lnTo>
                    <a:pt x="1227678" y="0"/>
                  </a:lnTo>
                  <a:lnTo>
                    <a:pt x="1227678" y="0"/>
                  </a:lnTo>
                  <a:lnTo>
                    <a:pt x="1227678" y="0"/>
                  </a:lnTo>
                  <a:lnTo>
                    <a:pt x="1516544" y="0"/>
                  </a:lnTo>
                </a:path>
              </a:pathLst>
            </a:custGeom>
            <a:ln w="116535" cap="flat">
              <a:solidFill>
                <a:srgbClr val="E8E8E8">
                  <a:alpha val="100000"/>
                </a:srgbClr>
              </a:solidFill>
              <a:prstDash val="solid"/>
              <a:round/>
            </a:ln>
          </p:spPr>
          <p:txBody>
            <a:bodyPr/>
            <a:lstStyle/>
            <a:p/>
          </p:txBody>
        </p:sp>
        <p:sp>
          <p:nvSpPr>
            <p:cNvPr id="22" name="pl22"/>
            <p:cNvSpPr/>
            <p:nvPr/>
          </p:nvSpPr>
          <p:spPr>
            <a:xfrm>
              <a:off x="6474620" y="1733641"/>
              <a:ext cx="1444328" cy="0"/>
            </a:xfrm>
            <a:custGeom>
              <a:avLst/>
              <a:pathLst>
                <a:path w="1444328" h="0">
                  <a:moveTo>
                    <a:pt x="0" y="0"/>
                  </a:moveTo>
                  <a:lnTo>
                    <a:pt x="144432" y="0"/>
                  </a:lnTo>
                  <a:lnTo>
                    <a:pt x="144432" y="0"/>
                  </a:lnTo>
                  <a:lnTo>
                    <a:pt x="1011029" y="0"/>
                  </a:lnTo>
                  <a:lnTo>
                    <a:pt x="1083246" y="0"/>
                  </a:lnTo>
                  <a:lnTo>
                    <a:pt x="1083246" y="0"/>
                  </a:lnTo>
                  <a:lnTo>
                    <a:pt x="1444328" y="0"/>
                  </a:lnTo>
                </a:path>
              </a:pathLst>
            </a:custGeom>
            <a:ln w="116535" cap="flat">
              <a:solidFill>
                <a:srgbClr val="E8E8E8">
                  <a:alpha val="100000"/>
                </a:srgbClr>
              </a:solidFill>
              <a:prstDash val="solid"/>
              <a:round/>
            </a:ln>
          </p:spPr>
          <p:txBody>
            <a:bodyPr/>
            <a:lstStyle/>
            <a:p/>
          </p:txBody>
        </p:sp>
        <p:sp>
          <p:nvSpPr>
            <p:cNvPr id="23" name="pl23"/>
            <p:cNvSpPr/>
            <p:nvPr/>
          </p:nvSpPr>
          <p:spPr>
            <a:xfrm>
              <a:off x="6330187" y="2146496"/>
              <a:ext cx="1444328" cy="0"/>
            </a:xfrm>
            <a:custGeom>
              <a:avLst/>
              <a:pathLst>
                <a:path w="1444328" h="0">
                  <a:moveTo>
                    <a:pt x="0" y="0"/>
                  </a:moveTo>
                  <a:lnTo>
                    <a:pt x="288865" y="0"/>
                  </a:lnTo>
                  <a:lnTo>
                    <a:pt x="288865" y="0"/>
                  </a:lnTo>
                  <a:lnTo>
                    <a:pt x="1011029" y="0"/>
                  </a:lnTo>
                  <a:lnTo>
                    <a:pt x="1083246" y="0"/>
                  </a:lnTo>
                  <a:lnTo>
                    <a:pt x="1083246" y="0"/>
                  </a:lnTo>
                  <a:lnTo>
                    <a:pt x="1444328" y="0"/>
                  </a:lnTo>
                </a:path>
              </a:pathLst>
            </a:custGeom>
            <a:ln w="116535" cap="flat">
              <a:solidFill>
                <a:srgbClr val="E8E8E8">
                  <a:alpha val="100000"/>
                </a:srgbClr>
              </a:solidFill>
              <a:prstDash val="solid"/>
              <a:round/>
            </a:ln>
          </p:spPr>
          <p:txBody>
            <a:bodyPr/>
            <a:lstStyle/>
            <a:p/>
          </p:txBody>
        </p:sp>
        <p:sp>
          <p:nvSpPr>
            <p:cNvPr id="24" name="pl24"/>
            <p:cNvSpPr/>
            <p:nvPr/>
          </p:nvSpPr>
          <p:spPr>
            <a:xfrm>
              <a:off x="4308128" y="2559351"/>
              <a:ext cx="1516544" cy="0"/>
            </a:xfrm>
            <a:custGeom>
              <a:avLst/>
              <a:pathLst>
                <a:path w="1516544" h="0">
                  <a:moveTo>
                    <a:pt x="0" y="0"/>
                  </a:moveTo>
                  <a:lnTo>
                    <a:pt x="722164" y="0"/>
                  </a:lnTo>
                  <a:lnTo>
                    <a:pt x="1011029" y="0"/>
                  </a:lnTo>
                  <a:lnTo>
                    <a:pt x="1011029" y="0"/>
                  </a:lnTo>
                  <a:lnTo>
                    <a:pt x="1083246" y="0"/>
                  </a:lnTo>
                  <a:lnTo>
                    <a:pt x="1299895" y="0"/>
                  </a:lnTo>
                  <a:lnTo>
                    <a:pt x="1516544" y="0"/>
                  </a:lnTo>
                </a:path>
              </a:pathLst>
            </a:custGeom>
            <a:ln w="116535" cap="flat">
              <a:solidFill>
                <a:srgbClr val="E8E8E8">
                  <a:alpha val="100000"/>
                </a:srgbClr>
              </a:solidFill>
              <a:prstDash val="solid"/>
              <a:round/>
            </a:ln>
          </p:spPr>
          <p:txBody>
            <a:bodyPr/>
            <a:lstStyle/>
            <a:p/>
          </p:txBody>
        </p:sp>
        <p:sp>
          <p:nvSpPr>
            <p:cNvPr id="25" name="pl25"/>
            <p:cNvSpPr/>
            <p:nvPr/>
          </p:nvSpPr>
          <p:spPr>
            <a:xfrm>
              <a:off x="6474620" y="2972206"/>
              <a:ext cx="1444328" cy="0"/>
            </a:xfrm>
            <a:custGeom>
              <a:avLst/>
              <a:pathLst>
                <a:path w="1444328" h="0">
                  <a:moveTo>
                    <a:pt x="0" y="0"/>
                  </a:moveTo>
                  <a:lnTo>
                    <a:pt x="144432" y="0"/>
                  </a:lnTo>
                  <a:lnTo>
                    <a:pt x="144432" y="0"/>
                  </a:lnTo>
                  <a:lnTo>
                    <a:pt x="1011029" y="0"/>
                  </a:lnTo>
                  <a:lnTo>
                    <a:pt x="1083246" y="0"/>
                  </a:lnTo>
                  <a:lnTo>
                    <a:pt x="1083246" y="0"/>
                  </a:lnTo>
                  <a:lnTo>
                    <a:pt x="1444328" y="0"/>
                  </a:lnTo>
                </a:path>
              </a:pathLst>
            </a:custGeom>
            <a:ln w="116535" cap="flat">
              <a:solidFill>
                <a:srgbClr val="E8E8E8">
                  <a:alpha val="100000"/>
                </a:srgbClr>
              </a:solidFill>
              <a:prstDash val="solid"/>
              <a:round/>
            </a:ln>
          </p:spPr>
          <p:txBody>
            <a:bodyPr/>
            <a:lstStyle/>
            <a:p/>
          </p:txBody>
        </p:sp>
        <p:sp>
          <p:nvSpPr>
            <p:cNvPr id="26" name="pl26"/>
            <p:cNvSpPr/>
            <p:nvPr/>
          </p:nvSpPr>
          <p:spPr>
            <a:xfrm>
              <a:off x="6257971" y="3385062"/>
              <a:ext cx="1155462" cy="0"/>
            </a:xfrm>
            <a:custGeom>
              <a:avLst/>
              <a:pathLst>
                <a:path w="1155462" h="0">
                  <a:moveTo>
                    <a:pt x="0" y="0"/>
                  </a:moveTo>
                  <a:lnTo>
                    <a:pt x="433298" y="0"/>
                  </a:lnTo>
                  <a:lnTo>
                    <a:pt x="938813" y="0"/>
                  </a:lnTo>
                  <a:lnTo>
                    <a:pt x="1011029" y="0"/>
                  </a:lnTo>
                  <a:lnTo>
                    <a:pt x="1083246" y="0"/>
                  </a:lnTo>
                  <a:lnTo>
                    <a:pt x="1155462" y="0"/>
                  </a:lnTo>
                  <a:lnTo>
                    <a:pt x="1155462" y="0"/>
                  </a:lnTo>
                </a:path>
              </a:pathLst>
            </a:custGeom>
            <a:ln w="116535" cap="flat">
              <a:solidFill>
                <a:srgbClr val="E8E8E8">
                  <a:alpha val="100000"/>
                </a:srgbClr>
              </a:solidFill>
              <a:prstDash val="solid"/>
              <a:round/>
            </a:ln>
          </p:spPr>
          <p:txBody>
            <a:bodyPr/>
            <a:lstStyle/>
            <a:p/>
          </p:txBody>
        </p:sp>
        <p:sp>
          <p:nvSpPr>
            <p:cNvPr id="27" name="pl27"/>
            <p:cNvSpPr/>
            <p:nvPr/>
          </p:nvSpPr>
          <p:spPr>
            <a:xfrm>
              <a:off x="6113538" y="3797917"/>
              <a:ext cx="1372111" cy="0"/>
            </a:xfrm>
            <a:custGeom>
              <a:avLst/>
              <a:pathLst>
                <a:path w="1372111" h="0">
                  <a:moveTo>
                    <a:pt x="0" y="0"/>
                  </a:moveTo>
                  <a:lnTo>
                    <a:pt x="577731" y="0"/>
                  </a:lnTo>
                  <a:lnTo>
                    <a:pt x="866596" y="0"/>
                  </a:lnTo>
                  <a:lnTo>
                    <a:pt x="1083246" y="0"/>
                  </a:lnTo>
                  <a:lnTo>
                    <a:pt x="1155462" y="0"/>
                  </a:lnTo>
                  <a:lnTo>
                    <a:pt x="1227678" y="0"/>
                  </a:lnTo>
                  <a:lnTo>
                    <a:pt x="1372111" y="0"/>
                  </a:lnTo>
                </a:path>
              </a:pathLst>
            </a:custGeom>
            <a:ln w="116535" cap="flat">
              <a:solidFill>
                <a:srgbClr val="E8E8E8">
                  <a:alpha val="100000"/>
                </a:srgbClr>
              </a:solidFill>
              <a:prstDash val="solid"/>
              <a:round/>
            </a:ln>
          </p:spPr>
          <p:txBody>
            <a:bodyPr/>
            <a:lstStyle/>
            <a:p/>
          </p:txBody>
        </p:sp>
        <p:sp>
          <p:nvSpPr>
            <p:cNvPr id="28" name="pl28"/>
            <p:cNvSpPr/>
            <p:nvPr/>
          </p:nvSpPr>
          <p:spPr>
            <a:xfrm>
              <a:off x="5463590" y="4210772"/>
              <a:ext cx="1155462" cy="0"/>
            </a:xfrm>
            <a:custGeom>
              <a:avLst/>
              <a:pathLst>
                <a:path w="1155462" h="0">
                  <a:moveTo>
                    <a:pt x="0" y="0"/>
                  </a:moveTo>
                  <a:lnTo>
                    <a:pt x="649947" y="0"/>
                  </a:lnTo>
                  <a:lnTo>
                    <a:pt x="866596" y="0"/>
                  </a:lnTo>
                  <a:lnTo>
                    <a:pt x="866596" y="0"/>
                  </a:lnTo>
                  <a:lnTo>
                    <a:pt x="938813" y="0"/>
                  </a:lnTo>
                  <a:lnTo>
                    <a:pt x="1011029" y="0"/>
                  </a:lnTo>
                  <a:lnTo>
                    <a:pt x="1155462" y="0"/>
                  </a:lnTo>
                </a:path>
              </a:pathLst>
            </a:custGeom>
            <a:ln w="116535" cap="flat">
              <a:solidFill>
                <a:srgbClr val="E8E8E8">
                  <a:alpha val="100000"/>
                </a:srgbClr>
              </a:solidFill>
              <a:prstDash val="solid"/>
              <a:round/>
            </a:ln>
          </p:spPr>
          <p:txBody>
            <a:bodyPr/>
            <a:lstStyle/>
            <a:p/>
          </p:txBody>
        </p:sp>
        <p:sp>
          <p:nvSpPr>
            <p:cNvPr id="29" name="pl29"/>
            <p:cNvSpPr/>
            <p:nvPr/>
          </p:nvSpPr>
          <p:spPr>
            <a:xfrm>
              <a:off x="5752456" y="4623627"/>
              <a:ext cx="1877626" cy="0"/>
            </a:xfrm>
            <a:custGeom>
              <a:avLst/>
              <a:pathLst>
                <a:path w="1877626" h="0">
                  <a:moveTo>
                    <a:pt x="0" y="0"/>
                  </a:moveTo>
                  <a:lnTo>
                    <a:pt x="0" y="0"/>
                  </a:lnTo>
                  <a:lnTo>
                    <a:pt x="144432" y="0"/>
                  </a:lnTo>
                  <a:lnTo>
                    <a:pt x="144432" y="0"/>
                  </a:lnTo>
                  <a:lnTo>
                    <a:pt x="1227678" y="0"/>
                  </a:lnTo>
                  <a:lnTo>
                    <a:pt x="1588760" y="0"/>
                  </a:lnTo>
                  <a:lnTo>
                    <a:pt x="1877626" y="0"/>
                  </a:lnTo>
                </a:path>
              </a:pathLst>
            </a:custGeom>
            <a:ln w="116535" cap="flat">
              <a:solidFill>
                <a:srgbClr val="E8E8E8">
                  <a:alpha val="100000"/>
                </a:srgbClr>
              </a:solidFill>
              <a:prstDash val="solid"/>
              <a:round/>
            </a:ln>
          </p:spPr>
          <p:txBody>
            <a:bodyPr/>
            <a:lstStyle/>
            <a:p/>
          </p:txBody>
        </p:sp>
        <p:sp>
          <p:nvSpPr>
            <p:cNvPr id="30" name="pl30"/>
            <p:cNvSpPr/>
            <p:nvPr/>
          </p:nvSpPr>
          <p:spPr>
            <a:xfrm>
              <a:off x="6113538" y="5036482"/>
              <a:ext cx="1372111" cy="0"/>
            </a:xfrm>
            <a:custGeom>
              <a:avLst/>
              <a:pathLst>
                <a:path w="1372111" h="0">
                  <a:moveTo>
                    <a:pt x="0" y="0"/>
                  </a:moveTo>
                  <a:lnTo>
                    <a:pt x="577731" y="0"/>
                  </a:lnTo>
                  <a:lnTo>
                    <a:pt x="866596" y="0"/>
                  </a:lnTo>
                  <a:lnTo>
                    <a:pt x="1083246" y="0"/>
                  </a:lnTo>
                  <a:lnTo>
                    <a:pt x="1155462" y="0"/>
                  </a:lnTo>
                  <a:lnTo>
                    <a:pt x="1227678" y="0"/>
                  </a:lnTo>
                  <a:lnTo>
                    <a:pt x="1372111" y="0"/>
                  </a:lnTo>
                </a:path>
              </a:pathLst>
            </a:custGeom>
            <a:ln w="116535" cap="flat">
              <a:solidFill>
                <a:srgbClr val="E8E8E8">
                  <a:alpha val="100000"/>
                </a:srgbClr>
              </a:solidFill>
              <a:prstDash val="solid"/>
              <a:round/>
            </a:ln>
          </p:spPr>
          <p:txBody>
            <a:bodyPr/>
            <a:lstStyle/>
            <a:p/>
          </p:txBody>
        </p:sp>
        <p:sp>
          <p:nvSpPr>
            <p:cNvPr id="31" name="pt31"/>
            <p:cNvSpPr/>
            <p:nvPr/>
          </p:nvSpPr>
          <p:spPr>
            <a:xfrm>
              <a:off x="7914448"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784223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6614553"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7770015"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058881"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7697799"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264500"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770015"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7770015"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6542336"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7770015"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058881"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408933"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192284"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553366"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481150"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6470120"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553366"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914448"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6614553"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6614553"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408933"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336717"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6325687"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408933"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770015"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6614553"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6614553"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82017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5314657"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4303628"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5314657"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5603523"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386874"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502579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55336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48115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647012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55336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914448"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661455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661455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264500"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192284"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6253471"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336717"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408933"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408933"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6686769"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481150"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192284"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6109038"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6975635"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336717"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264500"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6686769"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6325687"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6397903"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5459090"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6109038"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6470120"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6614553"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6325687"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892389"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6975635"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5892389"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336717"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62558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5747956"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747956"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481150"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192284"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6109038"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6975635"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336717"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264500"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6686769"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856180" y="84516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7639531" y="84516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7206233" y="84516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7711747" y="125801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7350665" y="125801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7134016" y="125801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7495098" y="1670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6556285" y="1670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6556285" y="1670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7350665" y="208372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6556285" y="208372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6556285" y="208372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5761905" y="24965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5328606" y="24965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4967524" y="24965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7495098"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6556285"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6556285"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7206233" y="33222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7350665" y="33222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6628501" y="33222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7422882" y="373514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7206233" y="373514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6628501" y="373514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6267419" y="4148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6556285" y="4148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6267419" y="4148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5834121" y="456085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5689688" y="456085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5689688" y="456085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7422882" y="497371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7206233" y="497371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6628501" y="497371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tx141"/>
            <p:cNvSpPr/>
            <p:nvPr/>
          </p:nvSpPr>
          <p:spPr>
            <a:xfrm>
              <a:off x="508103" y="495808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42" name="tx142"/>
            <p:cNvSpPr/>
            <p:nvPr/>
          </p:nvSpPr>
          <p:spPr>
            <a:xfrm>
              <a:off x="609275" y="454313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PCVC</a:t>
              </a:r>
            </a:p>
          </p:txBody>
        </p:sp>
        <p:sp>
          <p:nvSpPr>
            <p:cNvPr id="143" name="tx143"/>
            <p:cNvSpPr/>
            <p:nvPr/>
          </p:nvSpPr>
          <p:spPr>
            <a:xfrm>
              <a:off x="609275" y="413027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MCV2</a:t>
              </a:r>
            </a:p>
          </p:txBody>
        </p:sp>
        <p:sp>
          <p:nvSpPr>
            <p:cNvPr id="144" name="tx144"/>
            <p:cNvSpPr/>
            <p:nvPr/>
          </p:nvSpPr>
          <p:spPr>
            <a:xfrm>
              <a:off x="609275" y="371742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45" name="tx145"/>
            <p:cNvSpPr/>
            <p:nvPr/>
          </p:nvSpPr>
          <p:spPr>
            <a:xfrm>
              <a:off x="710044" y="3308114"/>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46" name="tx146"/>
            <p:cNvSpPr/>
            <p:nvPr/>
          </p:nvSpPr>
          <p:spPr>
            <a:xfrm>
              <a:off x="728424" y="2893163"/>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47" name="tx147"/>
            <p:cNvSpPr/>
            <p:nvPr/>
          </p:nvSpPr>
          <p:spPr>
            <a:xfrm>
              <a:off x="544863" y="2450077"/>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HepBB</a:t>
              </a:r>
            </a:p>
          </p:txBody>
        </p:sp>
        <p:sp>
          <p:nvSpPr>
            <p:cNvPr id="148" name="tx148"/>
            <p:cNvSpPr/>
            <p:nvPr/>
          </p:nvSpPr>
          <p:spPr>
            <a:xfrm>
              <a:off x="563163" y="2036738"/>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49" name="tx149"/>
            <p:cNvSpPr/>
            <p:nvPr/>
          </p:nvSpPr>
          <p:spPr>
            <a:xfrm>
              <a:off x="645955" y="165459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50" name="tx150"/>
            <p:cNvSpPr/>
            <p:nvPr/>
          </p:nvSpPr>
          <p:spPr>
            <a:xfrm>
              <a:off x="645955" y="1243838"/>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51" name="tx151"/>
            <p:cNvSpPr/>
            <p:nvPr/>
          </p:nvSpPr>
          <p:spPr>
            <a:xfrm>
              <a:off x="710205" y="827436"/>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52" name="tx152"/>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53" name="tx153"/>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54" name="tx154"/>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55" name="tx155"/>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56" name="tx156"/>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57" name="tx157"/>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8" name="pt158"/>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60" name="pt160"/>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1" name="tx161"/>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62" name="tx162"/>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63" name="tx163"/>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64" name="tx164"/>
            <p:cNvSpPr/>
            <p:nvPr/>
          </p:nvSpPr>
          <p:spPr>
            <a:xfrm>
              <a:off x="1130606" y="398022"/>
              <a:ext cx="343866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Philippines, 2019-2025</a:t>
              </a:r>
            </a:p>
          </p:txBody>
        </p:sp>
        <p:sp>
          <p:nvSpPr>
            <p:cNvPr id="165" name="tx165"/>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66" name="tx166"/>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67" name="tx167"/>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68" name="tx168"/>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6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declined between 2019 (87%) and 2024 (82%). DTP1 coverage declined in 2025 (79%) compared to 2024, and was lower than in 2019. In 2019-2025, DTP1 coverage was at it's lowest level in 2021 (70%).
In 2024, 9 vaccines had lower coverage than in 2019.
In 2025, 10 vaccines had lower coverage than in 2019.
In 2025, 7 vaccines had lower coverage than in 2024.</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176534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39543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02553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65562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28571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9158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54589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17598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80608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43617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806626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765347" y="3638093"/>
              <a:ext cx="6300917" cy="1257644"/>
            </a:xfrm>
            <a:custGeom>
              <a:avLst/>
              <a:pathLst>
                <a:path w="6300917" h="1257644">
                  <a:moveTo>
                    <a:pt x="0" y="656162"/>
                  </a:moveTo>
                  <a:lnTo>
                    <a:pt x="630091" y="492121"/>
                  </a:lnTo>
                  <a:lnTo>
                    <a:pt x="1260183" y="656162"/>
                  </a:lnTo>
                  <a:lnTo>
                    <a:pt x="1890275" y="1011583"/>
                  </a:lnTo>
                  <a:lnTo>
                    <a:pt x="2520366" y="765522"/>
                  </a:lnTo>
                  <a:lnTo>
                    <a:pt x="3150458" y="792862"/>
                  </a:lnTo>
                  <a:lnTo>
                    <a:pt x="3780550" y="1257644"/>
                  </a:lnTo>
                  <a:lnTo>
                    <a:pt x="5040733" y="656162"/>
                  </a:lnTo>
                  <a:lnTo>
                    <a:pt x="5670825" y="0"/>
                  </a:lnTo>
                  <a:lnTo>
                    <a:pt x="6300917" y="765522"/>
                  </a:lnTo>
                </a:path>
              </a:pathLst>
            </a:custGeom>
            <a:ln w="29811" cap="flat">
              <a:solidFill>
                <a:srgbClr val="FF0000">
                  <a:alpha val="100000"/>
                </a:srgbClr>
              </a:solidFill>
              <a:prstDash val="solid"/>
              <a:round/>
            </a:ln>
          </p:spPr>
          <p:txBody>
            <a:bodyPr/>
            <a:lstStyle/>
            <a:p/>
          </p:txBody>
        </p:sp>
        <p:sp>
          <p:nvSpPr>
            <p:cNvPr id="29" name="pl29"/>
            <p:cNvSpPr/>
            <p:nvPr/>
          </p:nvSpPr>
          <p:spPr>
            <a:xfrm>
              <a:off x="1765347" y="4403616"/>
              <a:ext cx="6300917" cy="601481"/>
            </a:xfrm>
            <a:custGeom>
              <a:avLst/>
              <a:pathLst>
                <a:path w="6300917" h="601481">
                  <a:moveTo>
                    <a:pt x="0" y="0"/>
                  </a:moveTo>
                  <a:lnTo>
                    <a:pt x="630091" y="0"/>
                  </a:lnTo>
                  <a:lnTo>
                    <a:pt x="1260183" y="519461"/>
                  </a:lnTo>
                  <a:lnTo>
                    <a:pt x="1890275" y="574141"/>
                  </a:lnTo>
                  <a:lnTo>
                    <a:pt x="2520366" y="574141"/>
                  </a:lnTo>
                  <a:lnTo>
                    <a:pt x="3150458" y="464781"/>
                  </a:lnTo>
                  <a:lnTo>
                    <a:pt x="3780550" y="601481"/>
                  </a:lnTo>
                  <a:lnTo>
                    <a:pt x="5040733" y="328081"/>
                  </a:lnTo>
                  <a:lnTo>
                    <a:pt x="5670825" y="464781"/>
                  </a:lnTo>
                  <a:lnTo>
                    <a:pt x="6300917" y="464781"/>
                  </a:lnTo>
                </a:path>
              </a:pathLst>
            </a:custGeom>
            <a:ln w="29811" cap="flat">
              <a:solidFill>
                <a:srgbClr val="0058AB">
                  <a:alpha val="100000"/>
                </a:srgbClr>
              </a:solidFill>
              <a:prstDash val="solid"/>
              <a:round/>
            </a:ln>
          </p:spPr>
          <p:txBody>
            <a:bodyPr/>
            <a:lstStyle/>
            <a:p/>
          </p:txBody>
        </p:sp>
        <p:sp>
          <p:nvSpPr>
            <p:cNvPr id="30" name="pt30"/>
            <p:cNvSpPr/>
            <p:nvPr/>
          </p:nvSpPr>
          <p:spPr>
            <a:xfrm>
              <a:off x="1740521" y="426943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2370612" y="410538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3000704" y="426943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3630796" y="462485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4260887" y="437879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4890979" y="440613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5521071" y="487091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6781254" y="426943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7411346" y="361326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8041438" y="437879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1740521" y="437879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1" name="pt41"/>
            <p:cNvSpPr/>
            <p:nvPr/>
          </p:nvSpPr>
          <p:spPr>
            <a:xfrm>
              <a:off x="2370612" y="437879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2" name="pt42"/>
            <p:cNvSpPr/>
            <p:nvPr/>
          </p:nvSpPr>
          <p:spPr>
            <a:xfrm>
              <a:off x="3000704" y="489825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3" name="pt43"/>
            <p:cNvSpPr/>
            <p:nvPr/>
          </p:nvSpPr>
          <p:spPr>
            <a:xfrm>
              <a:off x="3630796" y="495293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4" name="pt44"/>
            <p:cNvSpPr/>
            <p:nvPr/>
          </p:nvSpPr>
          <p:spPr>
            <a:xfrm>
              <a:off x="4260887" y="495293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5" name="pt45"/>
            <p:cNvSpPr/>
            <p:nvPr/>
          </p:nvSpPr>
          <p:spPr>
            <a:xfrm>
              <a:off x="4890979" y="484357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6" name="pt46"/>
            <p:cNvSpPr/>
            <p:nvPr/>
          </p:nvSpPr>
          <p:spPr>
            <a:xfrm>
              <a:off x="5521071" y="498027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7" name="pt47"/>
            <p:cNvSpPr/>
            <p:nvPr/>
          </p:nvSpPr>
          <p:spPr>
            <a:xfrm>
              <a:off x="6781254" y="470687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8" name="pt48"/>
            <p:cNvSpPr/>
            <p:nvPr/>
          </p:nvSpPr>
          <p:spPr>
            <a:xfrm>
              <a:off x="7411346" y="484357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9" name="pt49"/>
            <p:cNvSpPr/>
            <p:nvPr/>
          </p:nvSpPr>
          <p:spPr>
            <a:xfrm>
              <a:off x="8041438" y="484357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0" name="tx50"/>
            <p:cNvSpPr/>
            <p:nvPr/>
          </p:nvSpPr>
          <p:spPr>
            <a:xfrm>
              <a:off x="1765347" y="4474457"/>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22</a:t>
              </a:r>
            </a:p>
          </p:txBody>
        </p:sp>
        <p:sp>
          <p:nvSpPr>
            <p:cNvPr id="51" name="tx51"/>
            <p:cNvSpPr/>
            <p:nvPr/>
          </p:nvSpPr>
          <p:spPr>
            <a:xfrm>
              <a:off x="2395438" y="4474457"/>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22</a:t>
              </a:r>
            </a:p>
          </p:txBody>
        </p:sp>
        <p:sp>
          <p:nvSpPr>
            <p:cNvPr id="52" name="tx52"/>
            <p:cNvSpPr/>
            <p:nvPr/>
          </p:nvSpPr>
          <p:spPr>
            <a:xfrm>
              <a:off x="3025530" y="4992657"/>
              <a:ext cx="55265"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a:t>
              </a:r>
            </a:p>
          </p:txBody>
        </p:sp>
        <p:sp>
          <p:nvSpPr>
            <p:cNvPr id="53" name="tx53"/>
            <p:cNvSpPr/>
            <p:nvPr/>
          </p:nvSpPr>
          <p:spPr>
            <a:xfrm>
              <a:off x="3655622" y="5048599"/>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a:t>
              </a:r>
            </a:p>
          </p:txBody>
        </p:sp>
        <p:sp>
          <p:nvSpPr>
            <p:cNvPr id="54" name="tx54"/>
            <p:cNvSpPr/>
            <p:nvPr/>
          </p:nvSpPr>
          <p:spPr>
            <a:xfrm>
              <a:off x="4285713" y="5048599"/>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a:t>
              </a:r>
            </a:p>
          </p:txBody>
        </p:sp>
        <p:sp>
          <p:nvSpPr>
            <p:cNvPr id="55" name="tx55"/>
            <p:cNvSpPr/>
            <p:nvPr/>
          </p:nvSpPr>
          <p:spPr>
            <a:xfrm>
              <a:off x="4915805" y="4939287"/>
              <a:ext cx="55265"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a:t>
              </a:r>
            </a:p>
          </p:txBody>
        </p:sp>
        <p:sp>
          <p:nvSpPr>
            <p:cNvPr id="56" name="tx56"/>
            <p:cNvSpPr/>
            <p:nvPr/>
          </p:nvSpPr>
          <p:spPr>
            <a:xfrm>
              <a:off x="5545897" y="5074726"/>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0</a:t>
              </a:r>
            </a:p>
          </p:txBody>
        </p:sp>
        <p:sp>
          <p:nvSpPr>
            <p:cNvPr id="57" name="tx57"/>
            <p:cNvSpPr/>
            <p:nvPr/>
          </p:nvSpPr>
          <p:spPr>
            <a:xfrm>
              <a:off x="6806080" y="480132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10</a:t>
              </a:r>
            </a:p>
          </p:txBody>
        </p:sp>
        <p:sp>
          <p:nvSpPr>
            <p:cNvPr id="58" name="tx58"/>
            <p:cNvSpPr/>
            <p:nvPr/>
          </p:nvSpPr>
          <p:spPr>
            <a:xfrm>
              <a:off x="7436172" y="4939287"/>
              <a:ext cx="55265"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a:t>
              </a:r>
            </a:p>
          </p:txBody>
        </p:sp>
        <p:sp>
          <p:nvSpPr>
            <p:cNvPr id="59" name="tx59"/>
            <p:cNvSpPr/>
            <p:nvPr/>
          </p:nvSpPr>
          <p:spPr>
            <a:xfrm>
              <a:off x="8066264" y="4939287"/>
              <a:ext cx="55265"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a:t>
              </a:r>
            </a:p>
          </p:txBody>
        </p:sp>
        <p:sp>
          <p:nvSpPr>
            <p:cNvPr id="60" name="tx60"/>
            <p:cNvSpPr/>
            <p:nvPr/>
          </p:nvSpPr>
          <p:spPr>
            <a:xfrm>
              <a:off x="1765347" y="412203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26</a:t>
              </a:r>
            </a:p>
          </p:txBody>
        </p:sp>
        <p:sp>
          <p:nvSpPr>
            <p:cNvPr id="61" name="tx61"/>
            <p:cNvSpPr/>
            <p:nvPr/>
          </p:nvSpPr>
          <p:spPr>
            <a:xfrm>
              <a:off x="2395438" y="3957946"/>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32</a:t>
              </a:r>
            </a:p>
          </p:txBody>
        </p:sp>
        <p:sp>
          <p:nvSpPr>
            <p:cNvPr id="62" name="tx62"/>
            <p:cNvSpPr/>
            <p:nvPr/>
          </p:nvSpPr>
          <p:spPr>
            <a:xfrm>
              <a:off x="3025530" y="412203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26</a:t>
              </a:r>
            </a:p>
          </p:txBody>
        </p:sp>
        <p:sp>
          <p:nvSpPr>
            <p:cNvPr id="63" name="tx63"/>
            <p:cNvSpPr/>
            <p:nvPr/>
          </p:nvSpPr>
          <p:spPr>
            <a:xfrm>
              <a:off x="3655622" y="4477407"/>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13</a:t>
              </a:r>
            </a:p>
          </p:txBody>
        </p:sp>
        <p:sp>
          <p:nvSpPr>
            <p:cNvPr id="64" name="tx64"/>
            <p:cNvSpPr/>
            <p:nvPr/>
          </p:nvSpPr>
          <p:spPr>
            <a:xfrm>
              <a:off x="4285713" y="4232608"/>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22</a:t>
              </a:r>
            </a:p>
          </p:txBody>
        </p:sp>
        <p:sp>
          <p:nvSpPr>
            <p:cNvPr id="65" name="tx65"/>
            <p:cNvSpPr/>
            <p:nvPr/>
          </p:nvSpPr>
          <p:spPr>
            <a:xfrm>
              <a:off x="4915805" y="4259948"/>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21</a:t>
              </a:r>
            </a:p>
          </p:txBody>
        </p:sp>
        <p:sp>
          <p:nvSpPr>
            <p:cNvPr id="66" name="tx66"/>
            <p:cNvSpPr/>
            <p:nvPr/>
          </p:nvSpPr>
          <p:spPr>
            <a:xfrm>
              <a:off x="5545897" y="4725021"/>
              <a:ext cx="55265"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a:t>
              </a:r>
            </a:p>
          </p:txBody>
        </p:sp>
        <p:sp>
          <p:nvSpPr>
            <p:cNvPr id="67" name="tx67"/>
            <p:cNvSpPr/>
            <p:nvPr/>
          </p:nvSpPr>
          <p:spPr>
            <a:xfrm>
              <a:off x="6806080" y="412203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26</a:t>
              </a:r>
            </a:p>
          </p:txBody>
        </p:sp>
        <p:sp>
          <p:nvSpPr>
            <p:cNvPr id="68" name="tx68"/>
            <p:cNvSpPr/>
            <p:nvPr/>
          </p:nvSpPr>
          <p:spPr>
            <a:xfrm>
              <a:off x="7436172" y="346587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50</a:t>
              </a:r>
            </a:p>
          </p:txBody>
        </p:sp>
        <p:sp>
          <p:nvSpPr>
            <p:cNvPr id="69" name="tx69"/>
            <p:cNvSpPr/>
            <p:nvPr/>
          </p:nvSpPr>
          <p:spPr>
            <a:xfrm>
              <a:off x="8066264" y="4232608"/>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22</a:t>
              </a:r>
            </a:p>
          </p:txBody>
        </p:sp>
        <p:sp>
          <p:nvSpPr>
            <p:cNvPr id="70" name="pl70"/>
            <p:cNvSpPr/>
            <p:nvPr/>
          </p:nvSpPr>
          <p:spPr>
            <a:xfrm>
              <a:off x="757200" y="5005098"/>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71" name="rc71"/>
            <p:cNvSpPr/>
            <p:nvPr/>
          </p:nvSpPr>
          <p:spPr>
            <a:xfrm>
              <a:off x="757200" y="1833648"/>
              <a:ext cx="8317210" cy="3608891"/>
            </a:xfrm>
            <a:prstGeom prst="rect">
              <a:avLst/>
            </a:prstGeom>
            <a:ln w="13550" cap="rnd">
              <a:solidFill>
                <a:srgbClr val="BEBEBE">
                  <a:alpha val="100000"/>
                </a:srgbClr>
              </a:solidFill>
              <a:prstDash val="solid"/>
              <a:round/>
            </a:ln>
          </p:spPr>
          <p:txBody>
            <a:bodyPr/>
            <a:lstStyle/>
            <a:p/>
          </p:txBody>
        </p:sp>
        <p:sp>
          <p:nvSpPr>
            <p:cNvPr id="72" name="tx72"/>
            <p:cNvSpPr/>
            <p:nvPr/>
          </p:nvSpPr>
          <p:spPr>
            <a:xfrm>
              <a:off x="46479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73" name="tx73"/>
            <p:cNvSpPr/>
            <p:nvPr/>
          </p:nvSpPr>
          <p:spPr>
            <a:xfrm rot="-5400000">
              <a:off x="163734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74" name="tx74"/>
            <p:cNvSpPr/>
            <p:nvPr/>
          </p:nvSpPr>
          <p:spPr>
            <a:xfrm rot="-5400000">
              <a:off x="226743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75" name="tx75"/>
            <p:cNvSpPr/>
            <p:nvPr/>
          </p:nvSpPr>
          <p:spPr>
            <a:xfrm rot="-5400000">
              <a:off x="289752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76" name="tx76"/>
            <p:cNvSpPr/>
            <p:nvPr/>
          </p:nvSpPr>
          <p:spPr>
            <a:xfrm rot="-5400000">
              <a:off x="352762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77" name="tx77"/>
            <p:cNvSpPr/>
            <p:nvPr/>
          </p:nvSpPr>
          <p:spPr>
            <a:xfrm rot="-5400000">
              <a:off x="415771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78" name="tx78"/>
            <p:cNvSpPr/>
            <p:nvPr/>
          </p:nvSpPr>
          <p:spPr>
            <a:xfrm rot="-5400000">
              <a:off x="47878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79" name="tx79"/>
            <p:cNvSpPr/>
            <p:nvPr/>
          </p:nvSpPr>
          <p:spPr>
            <a:xfrm rot="-5400000">
              <a:off x="541789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80" name="tx80"/>
            <p:cNvSpPr/>
            <p:nvPr/>
          </p:nvSpPr>
          <p:spPr>
            <a:xfrm rot="-5400000">
              <a:off x="604798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81" name="tx81"/>
            <p:cNvSpPr/>
            <p:nvPr/>
          </p:nvSpPr>
          <p:spPr>
            <a:xfrm rot="-5400000">
              <a:off x="6678051"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82" name="tx82"/>
            <p:cNvSpPr/>
            <p:nvPr/>
          </p:nvSpPr>
          <p:spPr>
            <a:xfrm rot="-5400000">
              <a:off x="730817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83" name="tx83"/>
            <p:cNvSpPr/>
            <p:nvPr/>
          </p:nvSpPr>
          <p:spPr>
            <a:xfrm rot="-5400000">
              <a:off x="793826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84" name="tx84"/>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5" name="tx85"/>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6" name="tx86"/>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7" name="tx87"/>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8" name="tx88"/>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9" name="tx89"/>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0" name="tx90"/>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91" name="pl91"/>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92" name="pl92"/>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93" name="tx93"/>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94" name="tx94"/>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95" name="tx95"/>
            <p:cNvSpPr/>
            <p:nvPr/>
          </p:nvSpPr>
          <p:spPr>
            <a:xfrm>
              <a:off x="757200" y="1330710"/>
              <a:ext cx="561864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Philippines, 2015-2025</a:t>
              </a:r>
            </a:p>
          </p:txBody>
        </p:sp>
        <p:sp>
          <p:nvSpPr>
            <p:cNvPr id="96" name="tx96"/>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7" name="tx97"/>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9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Philippines was 2015.
In 2025, first dose (HPV1) programme coverage among girls was 22%. In 2025, last dose (HPVc) programme coverage among girls was 5%.</a:t>
            </a:r>
          </a:p>
        </p:txBody>
      </p:sp>
      <p:sp>
        <p:nvSpPr>
          <p:cNvPr id="9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remained at 5%.</a:t>
            </a:r>
          </a:p>
        </p:txBody>
      </p:sp>
      <p:grpSp xmlns:pic="http://schemas.openxmlformats.org/drawingml/2006/picture">
        <p:nvGrpSpPr>
          <p:cNvPr id="100" name=""/>
          <p:cNvGrpSpPr/>
          <p:nvPr/>
        </p:nvGrpSpPr>
        <p:grpSpPr>
          <a:xfrm>
            <a:off x="292608" y="1005840"/>
            <a:ext cx="8595360" cy="28575"/>
            <a:chOff x="292608" y="1005840"/>
            <a:chExt cx="8595360" cy="28575"/>
          </a:xfrm>
        </p:grpSpPr>
        <p:sp>
          <p:nvSpPr>
            <p:cNvPr id="10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0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436510"/>
              <a:ext cx="6481656" cy="601877"/>
            </a:xfrm>
            <a:custGeom>
              <a:avLst/>
              <a:pathLst>
                <a:path w="6481656" h="601877">
                  <a:moveTo>
                    <a:pt x="0" y="331032"/>
                  </a:moveTo>
                  <a:lnTo>
                    <a:pt x="259266" y="300938"/>
                  </a:lnTo>
                  <a:lnTo>
                    <a:pt x="518532" y="300938"/>
                  </a:lnTo>
                  <a:lnTo>
                    <a:pt x="777798" y="150469"/>
                  </a:lnTo>
                  <a:lnTo>
                    <a:pt x="1037065" y="30093"/>
                  </a:lnTo>
                  <a:lnTo>
                    <a:pt x="1296331" y="0"/>
                  </a:lnTo>
                  <a:lnTo>
                    <a:pt x="1555597" y="30093"/>
                  </a:lnTo>
                  <a:lnTo>
                    <a:pt x="1814863" y="60187"/>
                  </a:lnTo>
                  <a:lnTo>
                    <a:pt x="2074130" y="60187"/>
                  </a:lnTo>
                  <a:lnTo>
                    <a:pt x="2333396" y="30093"/>
                  </a:lnTo>
                  <a:lnTo>
                    <a:pt x="2592662" y="30093"/>
                  </a:lnTo>
                  <a:lnTo>
                    <a:pt x="2851928" y="0"/>
                  </a:lnTo>
                  <a:lnTo>
                    <a:pt x="3111195" y="0"/>
                  </a:lnTo>
                  <a:lnTo>
                    <a:pt x="3370461" y="120375"/>
                  </a:lnTo>
                  <a:lnTo>
                    <a:pt x="3629727" y="270844"/>
                  </a:lnTo>
                  <a:lnTo>
                    <a:pt x="3888994" y="391220"/>
                  </a:lnTo>
                  <a:lnTo>
                    <a:pt x="4148260" y="150469"/>
                  </a:lnTo>
                  <a:lnTo>
                    <a:pt x="4407526" y="150469"/>
                  </a:lnTo>
                  <a:lnTo>
                    <a:pt x="4666792" y="150469"/>
                  </a:lnTo>
                  <a:lnTo>
                    <a:pt x="4926059" y="150469"/>
                  </a:lnTo>
                  <a:lnTo>
                    <a:pt x="5185325" y="180563"/>
                  </a:lnTo>
                  <a:lnTo>
                    <a:pt x="5444591" y="601877"/>
                  </a:lnTo>
                  <a:lnTo>
                    <a:pt x="5703857" y="150469"/>
                  </a:lnTo>
                  <a:lnTo>
                    <a:pt x="5963124" y="0"/>
                  </a:lnTo>
                  <a:lnTo>
                    <a:pt x="6222390" y="541689"/>
                  </a:lnTo>
                  <a:lnTo>
                    <a:pt x="6481656" y="541689"/>
                  </a:lnTo>
                </a:path>
              </a:pathLst>
            </a:custGeom>
            <a:ln w="27101" cap="flat">
              <a:solidFill>
                <a:srgbClr val="F8766D">
                  <a:alpha val="100000"/>
                </a:srgbClr>
              </a:solidFill>
              <a:prstDash val="solid"/>
              <a:round/>
            </a:ln>
          </p:spPr>
          <p:txBody>
            <a:bodyPr/>
            <a:lstStyle/>
            <a:p/>
          </p:txBody>
        </p:sp>
        <p:sp>
          <p:nvSpPr>
            <p:cNvPr id="28" name="pl28"/>
            <p:cNvSpPr/>
            <p:nvPr/>
          </p:nvSpPr>
          <p:spPr>
            <a:xfrm>
              <a:off x="3772415" y="2978199"/>
              <a:ext cx="4148260" cy="1835725"/>
            </a:xfrm>
            <a:custGeom>
              <a:avLst/>
              <a:pathLst>
                <a:path w="4148260" h="1835725">
                  <a:moveTo>
                    <a:pt x="0" y="1564881"/>
                  </a:moveTo>
                  <a:lnTo>
                    <a:pt x="259266" y="1835725"/>
                  </a:lnTo>
                  <a:lnTo>
                    <a:pt x="518532" y="1053285"/>
                  </a:lnTo>
                  <a:lnTo>
                    <a:pt x="777798" y="872722"/>
                  </a:lnTo>
                  <a:lnTo>
                    <a:pt x="1037065" y="511595"/>
                  </a:lnTo>
                  <a:lnTo>
                    <a:pt x="1296331" y="511595"/>
                  </a:lnTo>
                  <a:lnTo>
                    <a:pt x="1555597" y="421314"/>
                  </a:lnTo>
                  <a:lnTo>
                    <a:pt x="1814863" y="270844"/>
                  </a:lnTo>
                  <a:lnTo>
                    <a:pt x="2074130" y="210657"/>
                  </a:lnTo>
                  <a:lnTo>
                    <a:pt x="2333396" y="180563"/>
                  </a:lnTo>
                  <a:lnTo>
                    <a:pt x="2592662" y="120375"/>
                  </a:lnTo>
                  <a:lnTo>
                    <a:pt x="2851928" y="90281"/>
                  </a:lnTo>
                  <a:lnTo>
                    <a:pt x="3111195" y="481501"/>
                  </a:lnTo>
                  <a:lnTo>
                    <a:pt x="3370461" y="210657"/>
                  </a:lnTo>
                  <a:lnTo>
                    <a:pt x="3629727" y="60187"/>
                  </a:lnTo>
                  <a:lnTo>
                    <a:pt x="3888994" y="0"/>
                  </a:lnTo>
                  <a:lnTo>
                    <a:pt x="4148260" y="120375"/>
                  </a:lnTo>
                </a:path>
              </a:pathLst>
            </a:custGeom>
            <a:ln w="27101" cap="flat">
              <a:solidFill>
                <a:srgbClr val="7CAE00">
                  <a:alpha val="100000"/>
                </a:srgbClr>
              </a:solidFill>
              <a:prstDash val="solid"/>
              <a:round/>
            </a:ln>
          </p:spPr>
          <p:txBody>
            <a:bodyPr/>
            <a:lstStyle/>
            <a:p/>
          </p:txBody>
        </p:sp>
        <p:sp>
          <p:nvSpPr>
            <p:cNvPr id="29" name="pl29"/>
            <p:cNvSpPr/>
            <p:nvPr/>
          </p:nvSpPr>
          <p:spPr>
            <a:xfrm>
              <a:off x="5068747" y="2556885"/>
              <a:ext cx="2851928" cy="1956101"/>
            </a:xfrm>
            <a:custGeom>
              <a:avLst/>
              <a:pathLst>
                <a:path w="2851928" h="1956101">
                  <a:moveTo>
                    <a:pt x="0" y="1504693"/>
                  </a:moveTo>
                  <a:lnTo>
                    <a:pt x="259266" y="1956101"/>
                  </a:lnTo>
                  <a:lnTo>
                    <a:pt x="518532" y="1354224"/>
                  </a:lnTo>
                  <a:lnTo>
                    <a:pt x="777798" y="1414411"/>
                  </a:lnTo>
                  <a:lnTo>
                    <a:pt x="1037065" y="1083379"/>
                  </a:lnTo>
                  <a:lnTo>
                    <a:pt x="1296331" y="722252"/>
                  </a:lnTo>
                  <a:lnTo>
                    <a:pt x="1555597" y="270844"/>
                  </a:lnTo>
                  <a:lnTo>
                    <a:pt x="1814863" y="722252"/>
                  </a:lnTo>
                  <a:lnTo>
                    <a:pt x="2074130" y="120375"/>
                  </a:lnTo>
                  <a:lnTo>
                    <a:pt x="2333396" y="0"/>
                  </a:lnTo>
                  <a:lnTo>
                    <a:pt x="2592662" y="782440"/>
                  </a:lnTo>
                  <a:lnTo>
                    <a:pt x="2851928" y="782440"/>
                  </a:lnTo>
                </a:path>
              </a:pathLst>
            </a:custGeom>
            <a:ln w="27101" cap="flat">
              <a:solidFill>
                <a:srgbClr val="00BFC4">
                  <a:alpha val="100000"/>
                </a:srgbClr>
              </a:solidFill>
              <a:prstDash val="solid"/>
              <a:round/>
            </a:ln>
          </p:spPr>
          <p:txBody>
            <a:bodyPr/>
            <a:lstStyle/>
            <a:p/>
          </p:txBody>
        </p:sp>
        <p:sp>
          <p:nvSpPr>
            <p:cNvPr id="30" name="pl30"/>
            <p:cNvSpPr/>
            <p:nvPr/>
          </p:nvSpPr>
          <p:spPr>
            <a:xfrm>
              <a:off x="5328013" y="4452799"/>
              <a:ext cx="2592662" cy="662065"/>
            </a:xfrm>
            <a:custGeom>
              <a:avLst/>
              <a:pathLst>
                <a:path w="2592662" h="662065">
                  <a:moveTo>
                    <a:pt x="0" y="0"/>
                  </a:moveTo>
                  <a:lnTo>
                    <a:pt x="259266" y="0"/>
                  </a:lnTo>
                  <a:lnTo>
                    <a:pt x="518532" y="571783"/>
                  </a:lnTo>
                  <a:lnTo>
                    <a:pt x="777798" y="631971"/>
                  </a:lnTo>
                  <a:lnTo>
                    <a:pt x="1037065" y="631971"/>
                  </a:lnTo>
                  <a:lnTo>
                    <a:pt x="1296331" y="511595"/>
                  </a:lnTo>
                  <a:lnTo>
                    <a:pt x="1555597" y="662065"/>
                  </a:lnTo>
                  <a:lnTo>
                    <a:pt x="2074130" y="361126"/>
                  </a:lnTo>
                  <a:lnTo>
                    <a:pt x="2333396" y="511595"/>
                  </a:lnTo>
                  <a:lnTo>
                    <a:pt x="2592662" y="511595"/>
                  </a:lnTo>
                </a:path>
              </a:pathLst>
            </a:custGeom>
            <a:ln w="27101" cap="flat">
              <a:solidFill>
                <a:srgbClr val="C77CFF">
                  <a:alpha val="100000"/>
                </a:srgbClr>
              </a:solidFill>
              <a:prstDash val="solid"/>
              <a:round/>
            </a:ln>
          </p:spPr>
          <p:txBody>
            <a:bodyPr/>
            <a:lstStyle/>
            <a:p/>
          </p:txBody>
        </p:sp>
        <p:sp>
          <p:nvSpPr>
            <p:cNvPr id="31" name="pl31"/>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939823"/>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306019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330094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492601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272916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3734039" y="450470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5030370" y="402320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5289636" y="4414422"/>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36938" y="2911315"/>
              <a:ext cx="243003" cy="62688"/>
            </a:xfrm>
            <a:custGeom>
              <a:avLst/>
              <a:pathLst>
                <a:path w="243003" h="62688">
                  <a:moveTo>
                    <a:pt x="243003" y="0"/>
                  </a:moveTo>
                  <a:lnTo>
                    <a:pt x="0" y="62688"/>
                  </a:lnTo>
                </a:path>
              </a:pathLst>
            </a:custGeom>
          </p:spPr>
          <p:txBody>
            <a:bodyPr/>
            <a:lstStyle/>
            <a:p/>
          </p:txBody>
        </p:sp>
        <p:sp>
          <p:nvSpPr>
            <p:cNvPr id="41" name="pl41"/>
            <p:cNvSpPr/>
            <p:nvPr/>
          </p:nvSpPr>
          <p:spPr>
            <a:xfrm>
              <a:off x="7937761" y="3102208"/>
              <a:ext cx="242180" cy="51504"/>
            </a:xfrm>
            <a:custGeom>
              <a:avLst/>
              <a:pathLst>
                <a:path w="242180" h="51504">
                  <a:moveTo>
                    <a:pt x="242180" y="51504"/>
                  </a:moveTo>
                  <a:lnTo>
                    <a:pt x="0" y="0"/>
                  </a:lnTo>
                </a:path>
              </a:pathLst>
            </a:custGeom>
          </p:spPr>
          <p:txBody>
            <a:bodyPr/>
            <a:lstStyle/>
            <a:p/>
          </p:txBody>
        </p:sp>
        <p:sp>
          <p:nvSpPr>
            <p:cNvPr id="42" name="pl42"/>
            <p:cNvSpPr/>
            <p:nvPr/>
          </p:nvSpPr>
          <p:spPr>
            <a:xfrm>
              <a:off x="7936475" y="3343796"/>
              <a:ext cx="243467" cy="68882"/>
            </a:xfrm>
            <a:custGeom>
              <a:avLst/>
              <a:pathLst>
                <a:path w="243467" h="68882">
                  <a:moveTo>
                    <a:pt x="243467" y="68882"/>
                  </a:moveTo>
                  <a:lnTo>
                    <a:pt x="0" y="0"/>
                  </a:lnTo>
                </a:path>
              </a:pathLst>
            </a:custGeom>
          </p:spPr>
          <p:txBody>
            <a:bodyPr/>
            <a:lstStyle/>
            <a:p/>
          </p:txBody>
        </p:sp>
        <p:sp>
          <p:nvSpPr>
            <p:cNvPr id="43" name="pl43"/>
            <p:cNvSpPr/>
            <p:nvPr/>
          </p:nvSpPr>
          <p:spPr>
            <a:xfrm>
              <a:off x="7940023" y="4964394"/>
              <a:ext cx="239918" cy="0"/>
            </a:xfrm>
            <a:custGeom>
              <a:avLst/>
              <a:pathLst>
                <a:path w="239918" h="0">
                  <a:moveTo>
                    <a:pt x="239918" y="0"/>
                  </a:moveTo>
                  <a:lnTo>
                    <a:pt x="0" y="0"/>
                  </a:lnTo>
                </a:path>
              </a:pathLst>
            </a:custGeom>
          </p:spPr>
          <p:txBody>
            <a:bodyPr/>
            <a:lstStyle/>
            <a:p/>
          </p:txBody>
        </p:sp>
        <p:sp>
          <p:nvSpPr>
            <p:cNvPr id="44" name="pg44"/>
            <p:cNvSpPr/>
            <p:nvPr/>
          </p:nvSpPr>
          <p:spPr>
            <a:xfrm>
              <a:off x="8111362" y="2799735"/>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34222" y="2840577"/>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71%</a:t>
              </a:r>
            </a:p>
          </p:txBody>
        </p:sp>
        <p:sp>
          <p:nvSpPr>
            <p:cNvPr id="46" name="pg46"/>
            <p:cNvSpPr/>
            <p:nvPr/>
          </p:nvSpPr>
          <p:spPr>
            <a:xfrm>
              <a:off x="8111362" y="3072675"/>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34222" y="3113516"/>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67%</a:t>
              </a:r>
            </a:p>
          </p:txBody>
        </p:sp>
        <p:sp>
          <p:nvSpPr>
            <p:cNvPr id="48" name="pg48"/>
            <p:cNvSpPr/>
            <p:nvPr/>
          </p:nvSpPr>
          <p:spPr>
            <a:xfrm>
              <a:off x="8111362" y="3346391"/>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34222" y="3387232"/>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59%</a:t>
              </a:r>
            </a:p>
          </p:txBody>
        </p:sp>
        <p:sp>
          <p:nvSpPr>
            <p:cNvPr id="50" name="pg50"/>
            <p:cNvSpPr/>
            <p:nvPr/>
          </p:nvSpPr>
          <p:spPr>
            <a:xfrm>
              <a:off x="8111362" y="4873408"/>
              <a:ext cx="702929" cy="181971"/>
            </a:xfrm>
            <a:custGeom>
              <a:avLst/>
              <a:pathLst>
                <a:path w="702929" h="181971">
                  <a:moveTo>
                    <a:pt x="27431" y="181971"/>
                  </a:moveTo>
                  <a:lnTo>
                    <a:pt x="675497" y="181971"/>
                  </a:lnTo>
                  <a:lnTo>
                    <a:pt x="674393" y="181949"/>
                  </a:lnTo>
                  <a:lnTo>
                    <a:pt x="678804" y="181771"/>
                  </a:lnTo>
                  <a:lnTo>
                    <a:pt x="683129" y="180888"/>
                  </a:lnTo>
                  <a:lnTo>
                    <a:pt x="687257" y="179323"/>
                  </a:lnTo>
                  <a:lnTo>
                    <a:pt x="691080" y="177115"/>
                  </a:lnTo>
                  <a:lnTo>
                    <a:pt x="694500" y="174323"/>
                  </a:lnTo>
                  <a:lnTo>
                    <a:pt x="697427" y="171019"/>
                  </a:lnTo>
                  <a:lnTo>
                    <a:pt x="699787" y="167287"/>
                  </a:lnTo>
                  <a:lnTo>
                    <a:pt x="701517" y="163226"/>
                  </a:lnTo>
                  <a:lnTo>
                    <a:pt x="702574" y="158939"/>
                  </a:lnTo>
                  <a:lnTo>
                    <a:pt x="702929" y="154539"/>
                  </a:lnTo>
                  <a:lnTo>
                    <a:pt x="702929" y="27431"/>
                  </a:lnTo>
                  <a:lnTo>
                    <a:pt x="702574" y="23031"/>
                  </a:lnTo>
                  <a:lnTo>
                    <a:pt x="701517" y="18745"/>
                  </a:lnTo>
                  <a:lnTo>
                    <a:pt x="699787" y="14683"/>
                  </a:lnTo>
                  <a:lnTo>
                    <a:pt x="697427" y="10952"/>
                  </a:lnTo>
                  <a:lnTo>
                    <a:pt x="694500" y="7647"/>
                  </a:lnTo>
                  <a:lnTo>
                    <a:pt x="691080" y="4855"/>
                  </a:lnTo>
                  <a:lnTo>
                    <a:pt x="687257" y="2648"/>
                  </a:lnTo>
                  <a:lnTo>
                    <a:pt x="683129" y="1083"/>
                  </a:lnTo>
                  <a:lnTo>
                    <a:pt x="678804" y="200"/>
                  </a:lnTo>
                  <a:lnTo>
                    <a:pt x="6754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34222" y="4914250"/>
              <a:ext cx="6114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5%</a:t>
              </a:r>
            </a:p>
          </p:txBody>
        </p:sp>
        <p:sp>
          <p:nvSpPr>
            <p:cNvPr id="52" name="pg52"/>
            <p:cNvSpPr/>
            <p:nvPr/>
          </p:nvSpPr>
          <p:spPr>
            <a:xfrm>
              <a:off x="1142911" y="2748104"/>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188631" y="279191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78</a:t>
              </a:r>
            </a:p>
          </p:txBody>
        </p:sp>
        <p:sp>
          <p:nvSpPr>
            <p:cNvPr id="54" name="pg54"/>
            <p:cNvSpPr/>
            <p:nvPr/>
          </p:nvSpPr>
          <p:spPr>
            <a:xfrm>
              <a:off x="3836821" y="4379862"/>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3882541" y="442366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19</a:t>
              </a:r>
            </a:p>
          </p:txBody>
        </p:sp>
        <p:sp>
          <p:nvSpPr>
            <p:cNvPr id="56" name="pg56"/>
            <p:cNvSpPr/>
            <p:nvPr/>
          </p:nvSpPr>
          <p:spPr>
            <a:xfrm>
              <a:off x="4770545" y="4042972"/>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4816265" y="4086716"/>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35</a:t>
              </a:r>
            </a:p>
          </p:txBody>
        </p:sp>
        <p:sp>
          <p:nvSpPr>
            <p:cNvPr id="58" name="pg58"/>
            <p:cNvSpPr/>
            <p:nvPr/>
          </p:nvSpPr>
          <p:spPr>
            <a:xfrm>
              <a:off x="5032070" y="4433829"/>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5077790" y="4479178"/>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22</a:t>
              </a:r>
            </a:p>
          </p:txBody>
        </p:sp>
        <p:sp>
          <p:nvSpPr>
            <p:cNvPr id="60" name="tx60"/>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8" name="tx8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9" name="tx89"/>
            <p:cNvSpPr/>
            <p:nvPr/>
          </p:nvSpPr>
          <p:spPr>
            <a:xfrm>
              <a:off x="4086302" y="1696333"/>
              <a:ext cx="1705622"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Philippines, 2000-2025</a:t>
              </a:r>
            </a:p>
          </p:txBody>
        </p:sp>
        <p:sp>
          <p:nvSpPr>
            <p:cNvPr id="90" name="tx90"/>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92" name="tx92"/>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Philippines has all 4 of the  SDG vaccines.
In 2025, Philippines had achieved at least 90% coverage of none out of the 4 vaccines.</a:t>
            </a:r>
          </a:p>
        </p:txBody>
      </p:sp>
      <p:sp>
        <p:nvSpPr>
          <p:cNvPr id="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no SDG vaccines in met the 90% SDG coverage target.</a:t>
            </a:r>
          </a:p>
        </p:txBody>
      </p:sp>
      <p:grpSp xmlns:pic="http://schemas.openxmlformats.org/drawingml/2006/picture">
        <p:nvGrpSpPr>
          <p:cNvPr id="95" name=""/>
          <p:cNvGrpSpPr/>
          <p:nvPr/>
        </p:nvGrpSpPr>
        <p:grpSpPr>
          <a:xfrm>
            <a:off x="292608" y="914400"/>
            <a:ext cx="8595360" cy="28575"/>
            <a:chOff x="292608" y="914400"/>
            <a:chExt cx="8595360" cy="28575"/>
          </a:xfrm>
        </p:grpSpPr>
        <p:sp>
          <p:nvSpPr>
            <p:cNvPr id="9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declined 3 percentage points from 82% in 2024 to 79% in 2025.
• DTP3 coverage remained constant at 71% between 2024 and 2025.
• There were there were 55,000 more zero-dose children in 2025. This leaves 381,000 children without vaccination, vulnerable to vaccine-preventable diseases and a further 145,000 with incomplete protection.
• Philippines accounted for 21.3% of zero-dose children in East Asia and the Pacific (EAPR) and 2.8% of zero-dose children globally.
• MCV1 coverage declined 8 percentage points from 80% in 2024 to 72% in 2025. There were 508,000 children who missed out on the first measles vaccination.
• MCV2 coverage declined 4 percentage points from 71% in 2024 to 67% in 2025.
• Last dose coverage of HPV vaccination (HPVc) among girls remained constant at 5% in 2025.</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6-7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12-13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Philippines,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Philippines.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(7m)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(10m)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DTP-Hib-HepB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(7m)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(9m)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(8m)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(1.5m)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Measles-Mumps-Rubella (MMR)</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(1.5m)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(10m)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Measles-Rubella (MR)</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(7m)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(7m)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(1.5m)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(9m)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(9m)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(2021 to 2025).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P7TF5XRZ5TZD-1674051314-8142</_dlc_DocId>
    <_dlc_DocIdUrl xmlns="5ce71423-0d49-4a04-8822-86064e799dcd">
      <Url>https://unicef.sharepoint.com/teams/DAPM-DataComm/_layouts/15/DocIdRedir.aspx?ID=P7TF5XRZ5TZD-1674051314-8142</Url>
      <Description>P7TF5XRZ5TZD-1674051314-8142</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90C1C039-7050-4599-997C-223D7C863DED}"/>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2026-07-10T23:51:54Z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5e075a33-fabf-413d-81f1-a9061372ae4c</vt:lpwstr>
  </property>
</Properties>
</file>