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488306b4f9817b71cae03bf494cc06c047178d1.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622e57bfb14c5632300c76b230425f9468c5958.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a8ca558a79ccba42d299b45385f8fcfa9daf141.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1889102" y="3166904"/>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3" name="rc83"/>
            <p:cNvSpPr/>
            <p:nvPr/>
          </p:nvSpPr>
          <p:spPr>
            <a:xfrm>
              <a:off x="2200154"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4" name="rc84"/>
            <p:cNvSpPr/>
            <p:nvPr/>
          </p:nvSpPr>
          <p:spPr>
            <a:xfrm>
              <a:off x="2511207"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5" name="rc85"/>
            <p:cNvSpPr/>
            <p:nvPr/>
          </p:nvSpPr>
          <p:spPr>
            <a:xfrm>
              <a:off x="2822259"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86" name="rc86"/>
            <p:cNvSpPr/>
            <p:nvPr/>
          </p:nvSpPr>
          <p:spPr>
            <a:xfrm>
              <a:off x="3133311"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7" name="rc87"/>
            <p:cNvSpPr/>
            <p:nvPr/>
          </p:nvSpPr>
          <p:spPr>
            <a:xfrm>
              <a:off x="3444364"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3755416"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4066468"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0" name="rc90"/>
            <p:cNvSpPr/>
            <p:nvPr/>
          </p:nvSpPr>
          <p:spPr>
            <a:xfrm>
              <a:off x="4377521"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1" name="rc91"/>
            <p:cNvSpPr/>
            <p:nvPr/>
          </p:nvSpPr>
          <p:spPr>
            <a:xfrm>
              <a:off x="4688573" y="3166904"/>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999625"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5310677"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5621730"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5" name="rc95"/>
            <p:cNvSpPr/>
            <p:nvPr/>
          </p:nvSpPr>
          <p:spPr>
            <a:xfrm>
              <a:off x="5932782"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6" name="rc96"/>
            <p:cNvSpPr/>
            <p:nvPr/>
          </p:nvSpPr>
          <p:spPr>
            <a:xfrm>
              <a:off x="6243834"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6554887"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8" name="rc98"/>
            <p:cNvSpPr/>
            <p:nvPr/>
          </p:nvSpPr>
          <p:spPr>
            <a:xfrm>
              <a:off x="6865939"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9" name="rc99"/>
            <p:cNvSpPr/>
            <p:nvPr/>
          </p:nvSpPr>
          <p:spPr>
            <a:xfrm>
              <a:off x="7176991" y="316690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0" name="rc100"/>
            <p:cNvSpPr/>
            <p:nvPr/>
          </p:nvSpPr>
          <p:spPr>
            <a:xfrm>
              <a:off x="7488044"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1" name="rc101"/>
            <p:cNvSpPr/>
            <p:nvPr/>
          </p:nvSpPr>
          <p:spPr>
            <a:xfrm>
              <a:off x="7799096"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02" name="rc102"/>
            <p:cNvSpPr/>
            <p:nvPr/>
          </p:nvSpPr>
          <p:spPr>
            <a:xfrm>
              <a:off x="8110148"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3" name="rc103"/>
            <p:cNvSpPr/>
            <p:nvPr/>
          </p:nvSpPr>
          <p:spPr>
            <a:xfrm>
              <a:off x="8421201"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4" name="rc104"/>
            <p:cNvSpPr/>
            <p:nvPr/>
          </p:nvSpPr>
          <p:spPr>
            <a:xfrm>
              <a:off x="8732253" y="316690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5" name="rc105"/>
            <p:cNvSpPr/>
            <p:nvPr/>
          </p:nvSpPr>
          <p:spPr>
            <a:xfrm>
              <a:off x="1889102" y="2191489"/>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6" name="rc106"/>
            <p:cNvSpPr/>
            <p:nvPr/>
          </p:nvSpPr>
          <p:spPr>
            <a:xfrm>
              <a:off x="2200154" y="219148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7" name="rc107"/>
            <p:cNvSpPr/>
            <p:nvPr/>
          </p:nvSpPr>
          <p:spPr>
            <a:xfrm>
              <a:off x="2511207" y="2191489"/>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8" name="rc108"/>
            <p:cNvSpPr/>
            <p:nvPr/>
          </p:nvSpPr>
          <p:spPr>
            <a:xfrm>
              <a:off x="2822259" y="219148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9" name="rc109"/>
            <p:cNvSpPr/>
            <p:nvPr/>
          </p:nvSpPr>
          <p:spPr>
            <a:xfrm>
              <a:off x="3133311" y="2191489"/>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0" name="rc110"/>
            <p:cNvSpPr/>
            <p:nvPr/>
          </p:nvSpPr>
          <p:spPr>
            <a:xfrm>
              <a:off x="3444364"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1" name="rc111"/>
            <p:cNvSpPr/>
            <p:nvPr/>
          </p:nvSpPr>
          <p:spPr>
            <a:xfrm>
              <a:off x="3755416" y="219148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2" name="rc112"/>
            <p:cNvSpPr/>
            <p:nvPr/>
          </p:nvSpPr>
          <p:spPr>
            <a:xfrm>
              <a:off x="4066468" y="219148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3" name="rc113"/>
            <p:cNvSpPr/>
            <p:nvPr/>
          </p:nvSpPr>
          <p:spPr>
            <a:xfrm>
              <a:off x="4377521" y="219148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4" name="rc114"/>
            <p:cNvSpPr/>
            <p:nvPr/>
          </p:nvSpPr>
          <p:spPr>
            <a:xfrm>
              <a:off x="4688573"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5" name="rc115"/>
            <p:cNvSpPr/>
            <p:nvPr/>
          </p:nvSpPr>
          <p:spPr>
            <a:xfrm>
              <a:off x="4999625"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6" name="rc116"/>
            <p:cNvSpPr/>
            <p:nvPr/>
          </p:nvSpPr>
          <p:spPr>
            <a:xfrm>
              <a:off x="5310677" y="2191489"/>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7" name="rc117"/>
            <p:cNvSpPr/>
            <p:nvPr/>
          </p:nvSpPr>
          <p:spPr>
            <a:xfrm>
              <a:off x="5621730"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8" name="rc118"/>
            <p:cNvSpPr/>
            <p:nvPr/>
          </p:nvSpPr>
          <p:spPr>
            <a:xfrm>
              <a:off x="5932782"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9" name="rc119"/>
            <p:cNvSpPr/>
            <p:nvPr/>
          </p:nvSpPr>
          <p:spPr>
            <a:xfrm>
              <a:off x="6243834"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0" name="rc120"/>
            <p:cNvSpPr/>
            <p:nvPr/>
          </p:nvSpPr>
          <p:spPr>
            <a:xfrm>
              <a:off x="6554887"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1" name="rc121"/>
            <p:cNvSpPr/>
            <p:nvPr/>
          </p:nvSpPr>
          <p:spPr>
            <a:xfrm>
              <a:off x="6865939" y="2191489"/>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7176991"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3" name="rc123"/>
            <p:cNvSpPr/>
            <p:nvPr/>
          </p:nvSpPr>
          <p:spPr>
            <a:xfrm>
              <a:off x="7488044"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4" name="rc124"/>
            <p:cNvSpPr/>
            <p:nvPr/>
          </p:nvSpPr>
          <p:spPr>
            <a:xfrm>
              <a:off x="7799096"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8110148"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6" name="rc126"/>
            <p:cNvSpPr/>
            <p:nvPr/>
          </p:nvSpPr>
          <p:spPr>
            <a:xfrm>
              <a:off x="8421201"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7" name="rc127"/>
            <p:cNvSpPr/>
            <p:nvPr/>
          </p:nvSpPr>
          <p:spPr>
            <a:xfrm>
              <a:off x="8732253" y="2191489"/>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8" name="rc128"/>
            <p:cNvSpPr/>
            <p:nvPr/>
          </p:nvSpPr>
          <p:spPr>
            <a:xfrm>
              <a:off x="955945" y="2923050"/>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29" name="rc129"/>
            <p:cNvSpPr/>
            <p:nvPr/>
          </p:nvSpPr>
          <p:spPr>
            <a:xfrm>
              <a:off x="1266997" y="2923050"/>
              <a:ext cx="311052" cy="243853"/>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0" name="rc130"/>
            <p:cNvSpPr/>
            <p:nvPr/>
          </p:nvSpPr>
          <p:spPr>
            <a:xfrm>
              <a:off x="1578050" y="2923050"/>
              <a:ext cx="311052" cy="24385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31" name="rc131"/>
            <p:cNvSpPr/>
            <p:nvPr/>
          </p:nvSpPr>
          <p:spPr>
            <a:xfrm>
              <a:off x="1889102" y="2923050"/>
              <a:ext cx="311052" cy="2438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2200154" y="2923050"/>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3" name="rc133"/>
            <p:cNvSpPr/>
            <p:nvPr/>
          </p:nvSpPr>
          <p:spPr>
            <a:xfrm>
              <a:off x="2511207"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4" name="rc134"/>
            <p:cNvSpPr/>
            <p:nvPr/>
          </p:nvSpPr>
          <p:spPr>
            <a:xfrm>
              <a:off x="2822259"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35" name="rc135"/>
            <p:cNvSpPr/>
            <p:nvPr/>
          </p:nvSpPr>
          <p:spPr>
            <a:xfrm>
              <a:off x="3133311"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3444364"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7" name="rc137"/>
            <p:cNvSpPr/>
            <p:nvPr/>
          </p:nvSpPr>
          <p:spPr>
            <a:xfrm>
              <a:off x="3755416"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8" name="rc138"/>
            <p:cNvSpPr/>
            <p:nvPr/>
          </p:nvSpPr>
          <p:spPr>
            <a:xfrm>
              <a:off x="4066468"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4377521"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0" name="rc140"/>
            <p:cNvSpPr/>
            <p:nvPr/>
          </p:nvSpPr>
          <p:spPr>
            <a:xfrm>
              <a:off x="4688573"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2" name="rc142"/>
            <p:cNvSpPr/>
            <p:nvPr/>
          </p:nvSpPr>
          <p:spPr>
            <a:xfrm>
              <a:off x="5310677"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3" name="rc143"/>
            <p:cNvSpPr/>
            <p:nvPr/>
          </p:nvSpPr>
          <p:spPr>
            <a:xfrm>
              <a:off x="5621730"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5932782"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292305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4" name="rc154"/>
            <p:cNvSpPr/>
            <p:nvPr/>
          </p:nvSpPr>
          <p:spPr>
            <a:xfrm>
              <a:off x="5621730" y="389846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5" name="rc155"/>
            <p:cNvSpPr/>
            <p:nvPr/>
          </p:nvSpPr>
          <p:spPr>
            <a:xfrm>
              <a:off x="5932782"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6" name="rc156"/>
            <p:cNvSpPr/>
            <p:nvPr/>
          </p:nvSpPr>
          <p:spPr>
            <a:xfrm>
              <a:off x="6243834"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7" name="rc157"/>
            <p:cNvSpPr/>
            <p:nvPr/>
          </p:nvSpPr>
          <p:spPr>
            <a:xfrm>
              <a:off x="6554887"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6865939" y="389846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7176991"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0" name="rc160"/>
            <p:cNvSpPr/>
            <p:nvPr/>
          </p:nvSpPr>
          <p:spPr>
            <a:xfrm>
              <a:off x="7488044" y="389846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1" name="rc161"/>
            <p:cNvSpPr/>
            <p:nvPr/>
          </p:nvSpPr>
          <p:spPr>
            <a:xfrm>
              <a:off x="7799096" y="389846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8110148"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3" name="rc163"/>
            <p:cNvSpPr/>
            <p:nvPr/>
          </p:nvSpPr>
          <p:spPr>
            <a:xfrm>
              <a:off x="8421201"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4" name="rc164"/>
            <p:cNvSpPr/>
            <p:nvPr/>
          </p:nvSpPr>
          <p:spPr>
            <a:xfrm>
              <a:off x="8732253"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14231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142319"/>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0" name="rc170"/>
            <p:cNvSpPr/>
            <p:nvPr/>
          </p:nvSpPr>
          <p:spPr>
            <a:xfrm>
              <a:off x="955945"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1266997"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2" name="rc172"/>
            <p:cNvSpPr/>
            <p:nvPr/>
          </p:nvSpPr>
          <p:spPr>
            <a:xfrm>
              <a:off x="1578050"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1889102"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2200154"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5" name="rc175"/>
            <p:cNvSpPr/>
            <p:nvPr/>
          </p:nvSpPr>
          <p:spPr>
            <a:xfrm>
              <a:off x="2511207" y="438617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6" name="rc176"/>
            <p:cNvSpPr/>
            <p:nvPr/>
          </p:nvSpPr>
          <p:spPr>
            <a:xfrm>
              <a:off x="2822259"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3133311"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8" name="rc178"/>
            <p:cNvSpPr/>
            <p:nvPr/>
          </p:nvSpPr>
          <p:spPr>
            <a:xfrm>
              <a:off x="344436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9" name="rc179"/>
            <p:cNvSpPr/>
            <p:nvPr/>
          </p:nvSpPr>
          <p:spPr>
            <a:xfrm>
              <a:off x="3755416"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0" name="rc180"/>
            <p:cNvSpPr/>
            <p:nvPr/>
          </p:nvSpPr>
          <p:spPr>
            <a:xfrm>
              <a:off x="4066468"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1" name="rc181"/>
            <p:cNvSpPr/>
            <p:nvPr/>
          </p:nvSpPr>
          <p:spPr>
            <a:xfrm>
              <a:off x="4377521"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2" name="rc182"/>
            <p:cNvSpPr/>
            <p:nvPr/>
          </p:nvSpPr>
          <p:spPr>
            <a:xfrm>
              <a:off x="4688573"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3" name="rc183"/>
            <p:cNvSpPr/>
            <p:nvPr/>
          </p:nvSpPr>
          <p:spPr>
            <a:xfrm>
              <a:off x="4999625"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5310677"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5621730"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86" name="rc186"/>
            <p:cNvSpPr/>
            <p:nvPr/>
          </p:nvSpPr>
          <p:spPr>
            <a:xfrm>
              <a:off x="5932782" y="438617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7" name="rc187"/>
            <p:cNvSpPr/>
            <p:nvPr/>
          </p:nvSpPr>
          <p:spPr>
            <a:xfrm>
              <a:off x="6243834"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6554887"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9" name="rc189"/>
            <p:cNvSpPr/>
            <p:nvPr/>
          </p:nvSpPr>
          <p:spPr>
            <a:xfrm>
              <a:off x="6865939"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0" name="rc190"/>
            <p:cNvSpPr/>
            <p:nvPr/>
          </p:nvSpPr>
          <p:spPr>
            <a:xfrm>
              <a:off x="7176991" y="438617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1" name="rc191"/>
            <p:cNvSpPr/>
            <p:nvPr/>
          </p:nvSpPr>
          <p:spPr>
            <a:xfrm>
              <a:off x="7488044" y="438617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2" name="rc192"/>
            <p:cNvSpPr/>
            <p:nvPr/>
          </p:nvSpPr>
          <p:spPr>
            <a:xfrm>
              <a:off x="7799096" y="438617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3" name="rc193"/>
            <p:cNvSpPr/>
            <p:nvPr/>
          </p:nvSpPr>
          <p:spPr>
            <a:xfrm>
              <a:off x="8110148"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4" name="rc194"/>
            <p:cNvSpPr/>
            <p:nvPr/>
          </p:nvSpPr>
          <p:spPr>
            <a:xfrm>
              <a:off x="8421201"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5" name="rc195"/>
            <p:cNvSpPr/>
            <p:nvPr/>
          </p:nvSpPr>
          <p:spPr>
            <a:xfrm>
              <a:off x="8732253"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96" name="rc196"/>
            <p:cNvSpPr/>
            <p:nvPr/>
          </p:nvSpPr>
          <p:spPr>
            <a:xfrm>
              <a:off x="3133311" y="4873880"/>
              <a:ext cx="311052" cy="243853"/>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97" name="rc197"/>
            <p:cNvSpPr/>
            <p:nvPr/>
          </p:nvSpPr>
          <p:spPr>
            <a:xfrm>
              <a:off x="3444364" y="4873880"/>
              <a:ext cx="311052" cy="243853"/>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98" name="rc198"/>
            <p:cNvSpPr/>
            <p:nvPr/>
          </p:nvSpPr>
          <p:spPr>
            <a:xfrm>
              <a:off x="3755416" y="4873880"/>
              <a:ext cx="311052" cy="243853"/>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99" name="rc199"/>
            <p:cNvSpPr/>
            <p:nvPr/>
          </p:nvSpPr>
          <p:spPr>
            <a:xfrm>
              <a:off x="4066468"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0" name="rc200"/>
            <p:cNvSpPr/>
            <p:nvPr/>
          </p:nvSpPr>
          <p:spPr>
            <a:xfrm>
              <a:off x="4377521"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1" name="rc201"/>
            <p:cNvSpPr/>
            <p:nvPr/>
          </p:nvSpPr>
          <p:spPr>
            <a:xfrm>
              <a:off x="4688573"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2" name="rc202"/>
            <p:cNvSpPr/>
            <p:nvPr/>
          </p:nvSpPr>
          <p:spPr>
            <a:xfrm>
              <a:off x="4999625"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03" name="rc203"/>
            <p:cNvSpPr/>
            <p:nvPr/>
          </p:nvSpPr>
          <p:spPr>
            <a:xfrm>
              <a:off x="5310677" y="4873880"/>
              <a:ext cx="311052" cy="24385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04" name="rc204"/>
            <p:cNvSpPr/>
            <p:nvPr/>
          </p:nvSpPr>
          <p:spPr>
            <a:xfrm>
              <a:off x="5621730"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05" name="rc205"/>
            <p:cNvSpPr/>
            <p:nvPr/>
          </p:nvSpPr>
          <p:spPr>
            <a:xfrm>
              <a:off x="5932782"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6" name="rc206"/>
            <p:cNvSpPr/>
            <p:nvPr/>
          </p:nvSpPr>
          <p:spPr>
            <a:xfrm>
              <a:off x="6243834"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7" name="rc207"/>
            <p:cNvSpPr/>
            <p:nvPr/>
          </p:nvSpPr>
          <p:spPr>
            <a:xfrm>
              <a:off x="6554887"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8" name="rc208"/>
            <p:cNvSpPr/>
            <p:nvPr/>
          </p:nvSpPr>
          <p:spPr>
            <a:xfrm>
              <a:off x="6865939"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9" name="rc209"/>
            <p:cNvSpPr/>
            <p:nvPr/>
          </p:nvSpPr>
          <p:spPr>
            <a:xfrm>
              <a:off x="7176991" y="4873880"/>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10" name="rc210"/>
            <p:cNvSpPr/>
            <p:nvPr/>
          </p:nvSpPr>
          <p:spPr>
            <a:xfrm>
              <a:off x="7488044" y="4873880"/>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11" name="rc211"/>
            <p:cNvSpPr/>
            <p:nvPr/>
          </p:nvSpPr>
          <p:spPr>
            <a:xfrm>
              <a:off x="7799096"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2" name="rc212"/>
            <p:cNvSpPr/>
            <p:nvPr/>
          </p:nvSpPr>
          <p:spPr>
            <a:xfrm>
              <a:off x="8110148"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3" name="rc213"/>
            <p:cNvSpPr/>
            <p:nvPr/>
          </p:nvSpPr>
          <p:spPr>
            <a:xfrm>
              <a:off x="8421201"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4" name="rc214"/>
            <p:cNvSpPr/>
            <p:nvPr/>
          </p:nvSpPr>
          <p:spPr>
            <a:xfrm>
              <a:off x="8732253"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5" name="rc215"/>
            <p:cNvSpPr/>
            <p:nvPr/>
          </p:nvSpPr>
          <p:spPr>
            <a:xfrm>
              <a:off x="3755416" y="3410758"/>
              <a:ext cx="311052" cy="243853"/>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16" name="rc216"/>
            <p:cNvSpPr/>
            <p:nvPr/>
          </p:nvSpPr>
          <p:spPr>
            <a:xfrm>
              <a:off x="4066468" y="3410758"/>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7" name="rc217"/>
            <p:cNvSpPr/>
            <p:nvPr/>
          </p:nvSpPr>
          <p:spPr>
            <a:xfrm>
              <a:off x="4377521"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18" name="rc218"/>
            <p:cNvSpPr/>
            <p:nvPr/>
          </p:nvSpPr>
          <p:spPr>
            <a:xfrm>
              <a:off x="4688573"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9" name="rc219"/>
            <p:cNvSpPr/>
            <p:nvPr/>
          </p:nvSpPr>
          <p:spPr>
            <a:xfrm>
              <a:off x="4999625" y="3410758"/>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0" name="rc220"/>
            <p:cNvSpPr/>
            <p:nvPr/>
          </p:nvSpPr>
          <p:spPr>
            <a:xfrm>
              <a:off x="5310677"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1" name="rc221"/>
            <p:cNvSpPr/>
            <p:nvPr/>
          </p:nvSpPr>
          <p:spPr>
            <a:xfrm>
              <a:off x="5621730"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5932782"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3" name="rc223"/>
            <p:cNvSpPr/>
            <p:nvPr/>
          </p:nvSpPr>
          <p:spPr>
            <a:xfrm>
              <a:off x="6243834"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4" name="rc224"/>
            <p:cNvSpPr/>
            <p:nvPr/>
          </p:nvSpPr>
          <p:spPr>
            <a:xfrm>
              <a:off x="6554887" y="3410758"/>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5" name="rc225"/>
            <p:cNvSpPr/>
            <p:nvPr/>
          </p:nvSpPr>
          <p:spPr>
            <a:xfrm>
              <a:off x="6865939"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26" name="rc226"/>
            <p:cNvSpPr/>
            <p:nvPr/>
          </p:nvSpPr>
          <p:spPr>
            <a:xfrm>
              <a:off x="7176991" y="341075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7" name="rc227"/>
            <p:cNvSpPr/>
            <p:nvPr/>
          </p:nvSpPr>
          <p:spPr>
            <a:xfrm>
              <a:off x="7488044" y="3410758"/>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8" name="rc228"/>
            <p:cNvSpPr/>
            <p:nvPr/>
          </p:nvSpPr>
          <p:spPr>
            <a:xfrm>
              <a:off x="7799096"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9" name="rc229"/>
            <p:cNvSpPr/>
            <p:nvPr/>
          </p:nvSpPr>
          <p:spPr>
            <a:xfrm>
              <a:off x="8110148"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0" name="rc230"/>
            <p:cNvSpPr/>
            <p:nvPr/>
          </p:nvSpPr>
          <p:spPr>
            <a:xfrm>
              <a:off x="8421201"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1" name="rc231"/>
            <p:cNvSpPr/>
            <p:nvPr/>
          </p:nvSpPr>
          <p:spPr>
            <a:xfrm>
              <a:off x="8732253" y="341075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32" name="rc232"/>
            <p:cNvSpPr/>
            <p:nvPr/>
          </p:nvSpPr>
          <p:spPr>
            <a:xfrm>
              <a:off x="1889102"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3" name="rc233"/>
            <p:cNvSpPr/>
            <p:nvPr/>
          </p:nvSpPr>
          <p:spPr>
            <a:xfrm>
              <a:off x="2200154"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4" name="rc234"/>
            <p:cNvSpPr/>
            <p:nvPr/>
          </p:nvSpPr>
          <p:spPr>
            <a:xfrm>
              <a:off x="2511207" y="463002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5" name="rc235"/>
            <p:cNvSpPr/>
            <p:nvPr/>
          </p:nvSpPr>
          <p:spPr>
            <a:xfrm>
              <a:off x="2822259"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6" name="rc236"/>
            <p:cNvSpPr/>
            <p:nvPr/>
          </p:nvSpPr>
          <p:spPr>
            <a:xfrm>
              <a:off x="3133311"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7" name="rc237"/>
            <p:cNvSpPr/>
            <p:nvPr/>
          </p:nvSpPr>
          <p:spPr>
            <a:xfrm>
              <a:off x="344436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8" name="rc238"/>
            <p:cNvSpPr/>
            <p:nvPr/>
          </p:nvSpPr>
          <p:spPr>
            <a:xfrm>
              <a:off x="3755416"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9" name="rc239"/>
            <p:cNvSpPr/>
            <p:nvPr/>
          </p:nvSpPr>
          <p:spPr>
            <a:xfrm>
              <a:off x="4066468"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0" name="rc240"/>
            <p:cNvSpPr/>
            <p:nvPr/>
          </p:nvSpPr>
          <p:spPr>
            <a:xfrm>
              <a:off x="4377521"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41" name="rc241"/>
            <p:cNvSpPr/>
            <p:nvPr/>
          </p:nvSpPr>
          <p:spPr>
            <a:xfrm>
              <a:off x="4688573"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2" name="rc242"/>
            <p:cNvSpPr/>
            <p:nvPr/>
          </p:nvSpPr>
          <p:spPr>
            <a:xfrm>
              <a:off x="4999625"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3" name="rc243"/>
            <p:cNvSpPr/>
            <p:nvPr/>
          </p:nvSpPr>
          <p:spPr>
            <a:xfrm>
              <a:off x="5310677"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4" name="rc244"/>
            <p:cNvSpPr/>
            <p:nvPr/>
          </p:nvSpPr>
          <p:spPr>
            <a:xfrm>
              <a:off x="5621730"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5" name="rc245"/>
            <p:cNvSpPr/>
            <p:nvPr/>
          </p:nvSpPr>
          <p:spPr>
            <a:xfrm>
              <a:off x="5932782" y="463002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6" name="rc246"/>
            <p:cNvSpPr/>
            <p:nvPr/>
          </p:nvSpPr>
          <p:spPr>
            <a:xfrm>
              <a:off x="6243834"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7" name="rc247"/>
            <p:cNvSpPr/>
            <p:nvPr/>
          </p:nvSpPr>
          <p:spPr>
            <a:xfrm>
              <a:off x="6554887"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463002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463002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463002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5" name="rc255"/>
            <p:cNvSpPr/>
            <p:nvPr/>
          </p:nvSpPr>
          <p:spPr>
            <a:xfrm>
              <a:off x="3444364" y="3654611"/>
              <a:ext cx="311052" cy="243853"/>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56" name="rc256"/>
            <p:cNvSpPr/>
            <p:nvPr/>
          </p:nvSpPr>
          <p:spPr>
            <a:xfrm>
              <a:off x="3755416" y="3654611"/>
              <a:ext cx="311052" cy="243853"/>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7" name="rc257"/>
            <p:cNvSpPr/>
            <p:nvPr/>
          </p:nvSpPr>
          <p:spPr>
            <a:xfrm>
              <a:off x="4066468" y="3654611"/>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8" name="rc258"/>
            <p:cNvSpPr/>
            <p:nvPr/>
          </p:nvSpPr>
          <p:spPr>
            <a:xfrm>
              <a:off x="4377521"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9" name="rc259"/>
            <p:cNvSpPr/>
            <p:nvPr/>
          </p:nvSpPr>
          <p:spPr>
            <a:xfrm>
              <a:off x="4688573"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0" name="rc260"/>
            <p:cNvSpPr/>
            <p:nvPr/>
          </p:nvSpPr>
          <p:spPr>
            <a:xfrm>
              <a:off x="4999625"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1" name="rc261"/>
            <p:cNvSpPr/>
            <p:nvPr/>
          </p:nvSpPr>
          <p:spPr>
            <a:xfrm>
              <a:off x="5310677"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2" name="rc262"/>
            <p:cNvSpPr/>
            <p:nvPr/>
          </p:nvSpPr>
          <p:spPr>
            <a:xfrm>
              <a:off x="5621730"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3" name="rc263"/>
            <p:cNvSpPr/>
            <p:nvPr/>
          </p:nvSpPr>
          <p:spPr>
            <a:xfrm>
              <a:off x="5932782"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4" name="rc264"/>
            <p:cNvSpPr/>
            <p:nvPr/>
          </p:nvSpPr>
          <p:spPr>
            <a:xfrm>
              <a:off x="6243834"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65" name="rc265"/>
            <p:cNvSpPr/>
            <p:nvPr/>
          </p:nvSpPr>
          <p:spPr>
            <a:xfrm>
              <a:off x="6554887"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6865939"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7" name="rc267"/>
            <p:cNvSpPr/>
            <p:nvPr/>
          </p:nvSpPr>
          <p:spPr>
            <a:xfrm>
              <a:off x="7176991"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8" name="rc268"/>
            <p:cNvSpPr/>
            <p:nvPr/>
          </p:nvSpPr>
          <p:spPr>
            <a:xfrm>
              <a:off x="7488044" y="3654611"/>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69" name="rc269"/>
            <p:cNvSpPr/>
            <p:nvPr/>
          </p:nvSpPr>
          <p:spPr>
            <a:xfrm>
              <a:off x="7799096"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0" name="rc270"/>
            <p:cNvSpPr/>
            <p:nvPr/>
          </p:nvSpPr>
          <p:spPr>
            <a:xfrm>
              <a:off x="8110148"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1" name="rc271"/>
            <p:cNvSpPr/>
            <p:nvPr/>
          </p:nvSpPr>
          <p:spPr>
            <a:xfrm>
              <a:off x="8421201"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2" name="rc272"/>
            <p:cNvSpPr/>
            <p:nvPr/>
          </p:nvSpPr>
          <p:spPr>
            <a:xfrm>
              <a:off x="8732253"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3" name="rc273"/>
            <p:cNvSpPr/>
            <p:nvPr/>
          </p:nvSpPr>
          <p:spPr>
            <a:xfrm>
              <a:off x="955945" y="5117734"/>
              <a:ext cx="311052" cy="243853"/>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74" name="rc274"/>
            <p:cNvSpPr/>
            <p:nvPr/>
          </p:nvSpPr>
          <p:spPr>
            <a:xfrm>
              <a:off x="1266997" y="5117734"/>
              <a:ext cx="311052" cy="243853"/>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75" name="rc275"/>
            <p:cNvSpPr/>
            <p:nvPr/>
          </p:nvSpPr>
          <p:spPr>
            <a:xfrm>
              <a:off x="1578050" y="5117734"/>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76" name="rc276"/>
            <p:cNvSpPr/>
            <p:nvPr/>
          </p:nvSpPr>
          <p:spPr>
            <a:xfrm>
              <a:off x="1889102" y="5117734"/>
              <a:ext cx="311052" cy="24385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7" name="rc277"/>
            <p:cNvSpPr/>
            <p:nvPr/>
          </p:nvSpPr>
          <p:spPr>
            <a:xfrm>
              <a:off x="2200154" y="5117734"/>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8" name="rc278"/>
            <p:cNvSpPr/>
            <p:nvPr/>
          </p:nvSpPr>
          <p:spPr>
            <a:xfrm>
              <a:off x="2511207" y="511773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9" name="rc279"/>
            <p:cNvSpPr/>
            <p:nvPr/>
          </p:nvSpPr>
          <p:spPr>
            <a:xfrm>
              <a:off x="2822259" y="511773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80" name="rc280"/>
            <p:cNvSpPr/>
            <p:nvPr/>
          </p:nvSpPr>
          <p:spPr>
            <a:xfrm>
              <a:off x="3133311"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1" name="rc281"/>
            <p:cNvSpPr/>
            <p:nvPr/>
          </p:nvSpPr>
          <p:spPr>
            <a:xfrm>
              <a:off x="3444364" y="511773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2" name="rc282"/>
            <p:cNvSpPr/>
            <p:nvPr/>
          </p:nvSpPr>
          <p:spPr>
            <a:xfrm>
              <a:off x="3755416" y="5117734"/>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3" name="rc283"/>
            <p:cNvSpPr/>
            <p:nvPr/>
          </p:nvSpPr>
          <p:spPr>
            <a:xfrm>
              <a:off x="4066468" y="5117734"/>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4" name="rc284"/>
            <p:cNvSpPr/>
            <p:nvPr/>
          </p:nvSpPr>
          <p:spPr>
            <a:xfrm>
              <a:off x="4377521" y="5117734"/>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85" name="rc285"/>
            <p:cNvSpPr/>
            <p:nvPr/>
          </p:nvSpPr>
          <p:spPr>
            <a:xfrm>
              <a:off x="4688573" y="5117734"/>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6" name="rc286"/>
            <p:cNvSpPr/>
            <p:nvPr/>
          </p:nvSpPr>
          <p:spPr>
            <a:xfrm>
              <a:off x="4999625" y="5117734"/>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7" name="rc287"/>
            <p:cNvSpPr/>
            <p:nvPr/>
          </p:nvSpPr>
          <p:spPr>
            <a:xfrm>
              <a:off x="5310677" y="5117734"/>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8" name="rc288"/>
            <p:cNvSpPr/>
            <p:nvPr/>
          </p:nvSpPr>
          <p:spPr>
            <a:xfrm>
              <a:off x="5621730" y="5117734"/>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9" name="rc289"/>
            <p:cNvSpPr/>
            <p:nvPr/>
          </p:nvSpPr>
          <p:spPr>
            <a:xfrm>
              <a:off x="5932782" y="5117734"/>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0" name="rc290"/>
            <p:cNvSpPr/>
            <p:nvPr/>
          </p:nvSpPr>
          <p:spPr>
            <a:xfrm>
              <a:off x="6243834" y="5117734"/>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1" name="rc291"/>
            <p:cNvSpPr/>
            <p:nvPr/>
          </p:nvSpPr>
          <p:spPr>
            <a:xfrm>
              <a:off x="6554887" y="5117734"/>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2" name="rc292"/>
            <p:cNvSpPr/>
            <p:nvPr/>
          </p:nvSpPr>
          <p:spPr>
            <a:xfrm>
              <a:off x="6865939" y="5117734"/>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3" name="rc293"/>
            <p:cNvSpPr/>
            <p:nvPr/>
          </p:nvSpPr>
          <p:spPr>
            <a:xfrm>
              <a:off x="7176991" y="5117734"/>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94" name="rc294"/>
            <p:cNvSpPr/>
            <p:nvPr/>
          </p:nvSpPr>
          <p:spPr>
            <a:xfrm>
              <a:off x="7488044"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5" name="rc295"/>
            <p:cNvSpPr/>
            <p:nvPr/>
          </p:nvSpPr>
          <p:spPr>
            <a:xfrm>
              <a:off x="7799096" y="5117734"/>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6" name="rc296"/>
            <p:cNvSpPr/>
            <p:nvPr/>
          </p:nvSpPr>
          <p:spPr>
            <a:xfrm>
              <a:off x="8110148"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7" name="rc297"/>
            <p:cNvSpPr/>
            <p:nvPr/>
          </p:nvSpPr>
          <p:spPr>
            <a:xfrm>
              <a:off x="8421201"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8" name="rc298"/>
            <p:cNvSpPr/>
            <p:nvPr/>
          </p:nvSpPr>
          <p:spPr>
            <a:xfrm>
              <a:off x="8732253" y="5117734"/>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9" name="rc299"/>
            <p:cNvSpPr/>
            <p:nvPr/>
          </p:nvSpPr>
          <p:spPr>
            <a:xfrm>
              <a:off x="4377521" y="536158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0" name="rc300"/>
            <p:cNvSpPr/>
            <p:nvPr/>
          </p:nvSpPr>
          <p:spPr>
            <a:xfrm>
              <a:off x="4688573" y="5361588"/>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1" name="rc301"/>
            <p:cNvSpPr/>
            <p:nvPr/>
          </p:nvSpPr>
          <p:spPr>
            <a:xfrm>
              <a:off x="4999625" y="5361588"/>
              <a:ext cx="311052" cy="243853"/>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2" name="rc302"/>
            <p:cNvSpPr/>
            <p:nvPr/>
          </p:nvSpPr>
          <p:spPr>
            <a:xfrm>
              <a:off x="5310677" y="5361588"/>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3" name="rc303"/>
            <p:cNvSpPr/>
            <p:nvPr/>
          </p:nvSpPr>
          <p:spPr>
            <a:xfrm>
              <a:off x="5621730" y="536158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4" name="rc304"/>
            <p:cNvSpPr/>
            <p:nvPr/>
          </p:nvSpPr>
          <p:spPr>
            <a:xfrm>
              <a:off x="5932782" y="5361588"/>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5" name="rc305"/>
            <p:cNvSpPr/>
            <p:nvPr/>
          </p:nvSpPr>
          <p:spPr>
            <a:xfrm>
              <a:off x="6243834" y="5361588"/>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306" name="rc306"/>
            <p:cNvSpPr/>
            <p:nvPr/>
          </p:nvSpPr>
          <p:spPr>
            <a:xfrm>
              <a:off x="6554887" y="5361588"/>
              <a:ext cx="311052" cy="243853"/>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307" name="rc307"/>
            <p:cNvSpPr/>
            <p:nvPr/>
          </p:nvSpPr>
          <p:spPr>
            <a:xfrm>
              <a:off x="6865939" y="5361588"/>
              <a:ext cx="311052" cy="24385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08" name="rc308"/>
            <p:cNvSpPr/>
            <p:nvPr/>
          </p:nvSpPr>
          <p:spPr>
            <a:xfrm>
              <a:off x="7176991" y="5361588"/>
              <a:ext cx="311052" cy="24385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09" name="rc309"/>
            <p:cNvSpPr/>
            <p:nvPr/>
          </p:nvSpPr>
          <p:spPr>
            <a:xfrm>
              <a:off x="7488044" y="5361588"/>
              <a:ext cx="311052" cy="243853"/>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10" name="rc310"/>
            <p:cNvSpPr/>
            <p:nvPr/>
          </p:nvSpPr>
          <p:spPr>
            <a:xfrm>
              <a:off x="7799096" y="5361588"/>
              <a:ext cx="311052" cy="243853"/>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11" name="rc311"/>
            <p:cNvSpPr/>
            <p:nvPr/>
          </p:nvSpPr>
          <p:spPr>
            <a:xfrm>
              <a:off x="8110148" y="5361588"/>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2" name="rc312"/>
            <p:cNvSpPr/>
            <p:nvPr/>
          </p:nvSpPr>
          <p:spPr>
            <a:xfrm>
              <a:off x="8421201" y="5361588"/>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3" name="rc313"/>
            <p:cNvSpPr/>
            <p:nvPr/>
          </p:nvSpPr>
          <p:spPr>
            <a:xfrm>
              <a:off x="8732253" y="5361588"/>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314" name="tx314"/>
            <p:cNvSpPr/>
            <p:nvPr/>
          </p:nvSpPr>
          <p:spPr>
            <a:xfrm>
              <a:off x="1051182"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5" name="tx315"/>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7" name="tx317"/>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8" name="tx318"/>
            <p:cNvSpPr/>
            <p:nvPr/>
          </p:nvSpPr>
          <p:spPr>
            <a:xfrm>
              <a:off x="227429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258535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0" name="tx320"/>
            <p:cNvSpPr/>
            <p:nvPr/>
          </p:nvSpPr>
          <p:spPr>
            <a:xfrm>
              <a:off x="2896402"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1" name="tx321"/>
            <p:cNvSpPr/>
            <p:nvPr/>
          </p:nvSpPr>
          <p:spPr>
            <a:xfrm>
              <a:off x="320745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2" name="tx322"/>
            <p:cNvSpPr/>
            <p:nvPr/>
          </p:nvSpPr>
          <p:spPr>
            <a:xfrm>
              <a:off x="351850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3" name="tx323"/>
            <p:cNvSpPr/>
            <p:nvPr/>
          </p:nvSpPr>
          <p:spPr>
            <a:xfrm>
              <a:off x="382955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4" name="tx324"/>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5" name="tx325"/>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7" name="tx327"/>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538482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0" name="tx330"/>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1" name="tx331"/>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3" name="tx333"/>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6" name="tx336"/>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8" name="tx338"/>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9" name="tx339"/>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0" name="tx340"/>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1" name="tx341"/>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2" name="tx342"/>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4" name="tx344"/>
            <p:cNvSpPr/>
            <p:nvPr/>
          </p:nvSpPr>
          <p:spPr>
            <a:xfrm>
              <a:off x="2295391"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258535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7" name="tx347"/>
            <p:cNvSpPr/>
            <p:nvPr/>
          </p:nvSpPr>
          <p:spPr>
            <a:xfrm>
              <a:off x="3207454" y="251577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9" name="tx349"/>
            <p:cNvSpPr/>
            <p:nvPr/>
          </p:nvSpPr>
          <p:spPr>
            <a:xfrm>
              <a:off x="3829559"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0" name="tx350"/>
            <p:cNvSpPr/>
            <p:nvPr/>
          </p:nvSpPr>
          <p:spPr>
            <a:xfrm>
              <a:off x="4140611"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2" name="tx352"/>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4" name="tx354"/>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5" name="tx355"/>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6" name="tx356"/>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7" name="tx357"/>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8" name="tx35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7272228"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1" name="tx361"/>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2" name="tx362"/>
            <p:cNvSpPr/>
            <p:nvPr/>
          </p:nvSpPr>
          <p:spPr>
            <a:xfrm>
              <a:off x="7894332"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8" name="tx368"/>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0" name="tx370"/>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1" name="tx371"/>
            <p:cNvSpPr/>
            <p:nvPr/>
          </p:nvSpPr>
          <p:spPr>
            <a:xfrm>
              <a:off x="2585350"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2" name="tx372"/>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3" name="tx373"/>
            <p:cNvSpPr/>
            <p:nvPr/>
          </p:nvSpPr>
          <p:spPr>
            <a:xfrm>
              <a:off x="3207454"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3539600"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5" name="tx375"/>
            <p:cNvSpPr/>
            <p:nvPr/>
          </p:nvSpPr>
          <p:spPr>
            <a:xfrm>
              <a:off x="3829559"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6" name="tx376"/>
            <p:cNvSpPr/>
            <p:nvPr/>
          </p:nvSpPr>
          <p:spPr>
            <a:xfrm>
              <a:off x="4140611"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8" name="tx378"/>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9" name="tx379"/>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0" name="tx380"/>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1" name="tx381"/>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3" name="tx383"/>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5" name="tx385"/>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6" name="tx386"/>
            <p:cNvSpPr/>
            <p:nvPr/>
          </p:nvSpPr>
          <p:spPr>
            <a:xfrm>
              <a:off x="7272228"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7" name="tx387"/>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8" name="tx388"/>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9" name="tx389"/>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0" name="tx390"/>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1" name="tx391"/>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2" name="tx392"/>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3" name="tx393"/>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4" name="tx394"/>
            <p:cNvSpPr/>
            <p:nvPr/>
          </p:nvSpPr>
          <p:spPr>
            <a:xfrm>
              <a:off x="258535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2896402"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6" name="tx396"/>
            <p:cNvSpPr/>
            <p:nvPr/>
          </p:nvSpPr>
          <p:spPr>
            <a:xfrm>
              <a:off x="3207454"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7" name="tx397"/>
            <p:cNvSpPr/>
            <p:nvPr/>
          </p:nvSpPr>
          <p:spPr>
            <a:xfrm>
              <a:off x="3539600"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3829559"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4140611"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1" name="tx401"/>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2" name="tx402"/>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3" name="tx403"/>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4" name="tx404"/>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5" name="tx405"/>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8" name="tx408"/>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9" name="tx409"/>
            <p:cNvSpPr/>
            <p:nvPr/>
          </p:nvSpPr>
          <p:spPr>
            <a:xfrm>
              <a:off x="7272228"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10" name="tx410"/>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1" name="tx411"/>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2" name="tx412"/>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3" name="tx413"/>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4" name="tx414"/>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198433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16" name="tx416"/>
            <p:cNvSpPr/>
            <p:nvPr/>
          </p:nvSpPr>
          <p:spPr>
            <a:xfrm>
              <a:off x="229539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7" name="tx417"/>
            <p:cNvSpPr/>
            <p:nvPr/>
          </p:nvSpPr>
          <p:spPr>
            <a:xfrm>
              <a:off x="258535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8" name="tx418"/>
            <p:cNvSpPr/>
            <p:nvPr/>
          </p:nvSpPr>
          <p:spPr>
            <a:xfrm>
              <a:off x="2896402"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9" name="tx419"/>
            <p:cNvSpPr/>
            <p:nvPr/>
          </p:nvSpPr>
          <p:spPr>
            <a:xfrm>
              <a:off x="3207454" y="227191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0" name="tx420"/>
            <p:cNvSpPr/>
            <p:nvPr/>
          </p:nvSpPr>
          <p:spPr>
            <a:xfrm>
              <a:off x="353960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1" name="tx421"/>
            <p:cNvSpPr/>
            <p:nvPr/>
          </p:nvSpPr>
          <p:spPr>
            <a:xfrm>
              <a:off x="3829559" y="227329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2" name="tx422"/>
            <p:cNvSpPr/>
            <p:nvPr/>
          </p:nvSpPr>
          <p:spPr>
            <a:xfrm>
              <a:off x="4161705" y="22746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447275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24" name="tx424"/>
            <p:cNvSpPr/>
            <p:nvPr/>
          </p:nvSpPr>
          <p:spPr>
            <a:xfrm>
              <a:off x="478380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5" name="tx425"/>
            <p:cNvSpPr/>
            <p:nvPr/>
          </p:nvSpPr>
          <p:spPr>
            <a:xfrm>
              <a:off x="509486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6" name="tx426"/>
            <p:cNvSpPr/>
            <p:nvPr/>
          </p:nvSpPr>
          <p:spPr>
            <a:xfrm>
              <a:off x="5405914"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7" name="tx427"/>
            <p:cNvSpPr/>
            <p:nvPr/>
          </p:nvSpPr>
          <p:spPr>
            <a:xfrm>
              <a:off x="5716966"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8" name="tx428"/>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9" name="tx429"/>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0" name="tx430"/>
            <p:cNvSpPr/>
            <p:nvPr/>
          </p:nvSpPr>
          <p:spPr>
            <a:xfrm>
              <a:off x="6650123"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1" name="tx431"/>
            <p:cNvSpPr/>
            <p:nvPr/>
          </p:nvSpPr>
          <p:spPr>
            <a:xfrm>
              <a:off x="696117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2" name="tx432"/>
            <p:cNvSpPr/>
            <p:nvPr/>
          </p:nvSpPr>
          <p:spPr>
            <a:xfrm>
              <a:off x="7272228"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3" name="tx433"/>
            <p:cNvSpPr/>
            <p:nvPr/>
          </p:nvSpPr>
          <p:spPr>
            <a:xfrm>
              <a:off x="7583280"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4" name="tx434"/>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5" name="tx435"/>
            <p:cNvSpPr/>
            <p:nvPr/>
          </p:nvSpPr>
          <p:spPr>
            <a:xfrm>
              <a:off x="8205385"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6" name="tx436"/>
            <p:cNvSpPr/>
            <p:nvPr/>
          </p:nvSpPr>
          <p:spPr>
            <a:xfrm>
              <a:off x="8516437"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7" name="tx437"/>
            <p:cNvSpPr/>
            <p:nvPr/>
          </p:nvSpPr>
          <p:spPr>
            <a:xfrm>
              <a:off x="8827489"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258535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0" name="tx440"/>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1" name="tx441"/>
            <p:cNvSpPr/>
            <p:nvPr/>
          </p:nvSpPr>
          <p:spPr>
            <a:xfrm>
              <a:off x="3207454"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2" name="tx442"/>
            <p:cNvSpPr/>
            <p:nvPr/>
          </p:nvSpPr>
          <p:spPr>
            <a:xfrm>
              <a:off x="3539600"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3" name="tx443"/>
            <p:cNvSpPr/>
            <p:nvPr/>
          </p:nvSpPr>
          <p:spPr>
            <a:xfrm>
              <a:off x="3829559"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4" name="tx444"/>
            <p:cNvSpPr/>
            <p:nvPr/>
          </p:nvSpPr>
          <p:spPr>
            <a:xfrm>
              <a:off x="4140611"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5" name="tx445"/>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6" name="tx446"/>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8" name="tx448"/>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9" name="tx449"/>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0" name="tx450"/>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1" name="tx451"/>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2" name="tx452"/>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4" name="tx454"/>
            <p:cNvSpPr/>
            <p:nvPr/>
          </p:nvSpPr>
          <p:spPr>
            <a:xfrm>
              <a:off x="7272228"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5" name="tx455"/>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6" name="tx456"/>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7" name="tx457"/>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8" name="tx458"/>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9" name="tx459"/>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0" name="tx460"/>
            <p:cNvSpPr/>
            <p:nvPr/>
          </p:nvSpPr>
          <p:spPr>
            <a:xfrm>
              <a:off x="5716966"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3" name="tx463"/>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4" name="tx464"/>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5" name="tx465"/>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6" name="tx466"/>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7" name="tx467"/>
            <p:cNvSpPr/>
            <p:nvPr/>
          </p:nvSpPr>
          <p:spPr>
            <a:xfrm>
              <a:off x="7894332"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0" name="tx470"/>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1" name="tx471"/>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2" name="tx472"/>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3" name="tx473"/>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4" name="tx474"/>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5" name="tx475"/>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6" name="tx476"/>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7" name="tx477"/>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8" name="tx478"/>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9" name="tx479"/>
            <p:cNvSpPr/>
            <p:nvPr/>
          </p:nvSpPr>
          <p:spPr>
            <a:xfrm>
              <a:off x="198433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0" name="tx480"/>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1" name="tx481"/>
            <p:cNvSpPr/>
            <p:nvPr/>
          </p:nvSpPr>
          <p:spPr>
            <a:xfrm>
              <a:off x="2585350" y="446797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2" name="tx482"/>
            <p:cNvSpPr/>
            <p:nvPr/>
          </p:nvSpPr>
          <p:spPr>
            <a:xfrm>
              <a:off x="291749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3207454"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351850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5" name="tx485"/>
            <p:cNvSpPr/>
            <p:nvPr/>
          </p:nvSpPr>
          <p:spPr>
            <a:xfrm>
              <a:off x="3829559"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6" name="tx486"/>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7" name="tx487"/>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8" name="tx488"/>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9" name="tx489"/>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0" name="tx490"/>
            <p:cNvSpPr/>
            <p:nvPr/>
          </p:nvSpPr>
          <p:spPr>
            <a:xfrm>
              <a:off x="5384820"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1" name="tx491"/>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2" name="tx492"/>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93" name="tx493"/>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4" name="tx494"/>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5" name="tx495"/>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6" name="tx496"/>
            <p:cNvSpPr/>
            <p:nvPr/>
          </p:nvSpPr>
          <p:spPr>
            <a:xfrm>
              <a:off x="7272228" y="447030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97" name="tx497"/>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8" name="tx498"/>
            <p:cNvSpPr/>
            <p:nvPr/>
          </p:nvSpPr>
          <p:spPr>
            <a:xfrm>
              <a:off x="7894332" y="44693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9" name="tx499"/>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0" name="tx500"/>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1" name="tx501"/>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2" name="tx502"/>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03" name="tx503"/>
            <p:cNvSpPr/>
            <p:nvPr/>
          </p:nvSpPr>
          <p:spPr>
            <a:xfrm>
              <a:off x="4783809"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04" name="tx504"/>
            <p:cNvSpPr/>
            <p:nvPr/>
          </p:nvSpPr>
          <p:spPr>
            <a:xfrm>
              <a:off x="5716966"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05" name="tx505"/>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06" name="tx506"/>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7" name="tx507"/>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8" name="tx508"/>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09" name="tx509"/>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10" name="tx510"/>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1" name="tx511"/>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2" name="tx512"/>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3" name="tx513"/>
            <p:cNvSpPr/>
            <p:nvPr/>
          </p:nvSpPr>
          <p:spPr>
            <a:xfrm>
              <a:off x="4161705"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4" name="tx514"/>
            <p:cNvSpPr/>
            <p:nvPr/>
          </p:nvSpPr>
          <p:spPr>
            <a:xfrm>
              <a:off x="447275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15" name="tx515"/>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6" name="tx516"/>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17" name="tx517"/>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8" name="tx518"/>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19" name="tx519"/>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0" name="tx520"/>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21" name="tx521"/>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22" name="tx522"/>
            <p:cNvSpPr/>
            <p:nvPr/>
          </p:nvSpPr>
          <p:spPr>
            <a:xfrm>
              <a:off x="696117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3" name="tx523"/>
            <p:cNvSpPr/>
            <p:nvPr/>
          </p:nvSpPr>
          <p:spPr>
            <a:xfrm>
              <a:off x="7272228" y="34938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24" name="tx524"/>
            <p:cNvSpPr/>
            <p:nvPr/>
          </p:nvSpPr>
          <p:spPr>
            <a:xfrm>
              <a:off x="7583280"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25" name="tx525"/>
            <p:cNvSpPr/>
            <p:nvPr/>
          </p:nvSpPr>
          <p:spPr>
            <a:xfrm>
              <a:off x="7894332"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26" name="tx526"/>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7" name="tx527"/>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8" name="tx528"/>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9" name="tx529"/>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0" name="tx530"/>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1" name="tx531"/>
            <p:cNvSpPr/>
            <p:nvPr/>
          </p:nvSpPr>
          <p:spPr>
            <a:xfrm>
              <a:off x="2606443" y="47141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2" name="tx532"/>
            <p:cNvSpPr/>
            <p:nvPr/>
          </p:nvSpPr>
          <p:spPr>
            <a:xfrm>
              <a:off x="291749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3" name="tx533"/>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4" name="tx534"/>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5" name="tx535"/>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6" name="tx536"/>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7" name="tx537"/>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8" name="tx538"/>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9" name="tx539"/>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0" name="tx540"/>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1" name="tx541"/>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42" name="tx542"/>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3" name="tx543"/>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4" name="tx544"/>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5" name="tx545"/>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6" name="tx546"/>
            <p:cNvSpPr/>
            <p:nvPr/>
          </p:nvSpPr>
          <p:spPr>
            <a:xfrm>
              <a:off x="7272228" y="47141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7" name="tx547"/>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48" name="tx548"/>
            <p:cNvSpPr/>
            <p:nvPr/>
          </p:nvSpPr>
          <p:spPr>
            <a:xfrm>
              <a:off x="7894332" y="47131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49" name="tx549"/>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0" name="tx550"/>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1" name="tx551"/>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2" name="tx552"/>
            <p:cNvSpPr/>
            <p:nvPr/>
          </p:nvSpPr>
          <p:spPr>
            <a:xfrm>
              <a:off x="4140611"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3" name="tx553"/>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4" name="tx554"/>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5" name="tx555"/>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6" name="tx556"/>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57" name="tx557"/>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8" name="tx558"/>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9" name="tx559"/>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60" name="tx560"/>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1" name="tx561"/>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2" name="tx562"/>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63" name="tx563"/>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64" name="tx564"/>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5" name="tx565"/>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6" name="tx566"/>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7" name="tx567"/>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8" name="tx568"/>
            <p:cNvSpPr/>
            <p:nvPr/>
          </p:nvSpPr>
          <p:spPr>
            <a:xfrm>
              <a:off x="260644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69" name="tx569"/>
            <p:cNvSpPr/>
            <p:nvPr/>
          </p:nvSpPr>
          <p:spPr>
            <a:xfrm>
              <a:off x="291749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0" name="tx570"/>
            <p:cNvSpPr/>
            <p:nvPr/>
          </p:nvSpPr>
          <p:spPr>
            <a:xfrm>
              <a:off x="322854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71" name="tx571"/>
            <p:cNvSpPr/>
            <p:nvPr/>
          </p:nvSpPr>
          <p:spPr>
            <a:xfrm>
              <a:off x="351850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72" name="tx572"/>
            <p:cNvSpPr/>
            <p:nvPr/>
          </p:nvSpPr>
          <p:spPr>
            <a:xfrm>
              <a:off x="3829559"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73" name="tx573"/>
            <p:cNvSpPr/>
            <p:nvPr/>
          </p:nvSpPr>
          <p:spPr>
            <a:xfrm>
              <a:off x="509486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74" name="tx574"/>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75" name="tx575"/>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76" name="tx576"/>
            <p:cNvSpPr/>
            <p:nvPr/>
          </p:nvSpPr>
          <p:spPr>
            <a:xfrm>
              <a:off x="602801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77" name="tx577"/>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78" name="tx578"/>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79" name="tx579"/>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0" name="tx580"/>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1" name="tx581"/>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2" name="tx582"/>
            <p:cNvSpPr/>
            <p:nvPr/>
          </p:nvSpPr>
          <p:spPr>
            <a:xfrm>
              <a:off x="8806396"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83" name="tx583"/>
            <p:cNvSpPr/>
            <p:nvPr/>
          </p:nvSpPr>
          <p:spPr>
            <a:xfrm>
              <a:off x="447275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84" name="tx584"/>
            <p:cNvSpPr/>
            <p:nvPr/>
          </p:nvSpPr>
          <p:spPr>
            <a:xfrm>
              <a:off x="820538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85" name="tx585"/>
            <p:cNvSpPr/>
            <p:nvPr/>
          </p:nvSpPr>
          <p:spPr>
            <a:xfrm>
              <a:off x="8516437" y="54447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86" name="tx586"/>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87" name="tx587"/>
            <p:cNvSpPr/>
            <p:nvPr/>
          </p:nvSpPr>
          <p:spPr>
            <a:xfrm>
              <a:off x="1051182"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88" name="tx588"/>
            <p:cNvSpPr/>
            <p:nvPr/>
          </p:nvSpPr>
          <p:spPr>
            <a:xfrm>
              <a:off x="1362234"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89" name="tx589"/>
            <p:cNvSpPr/>
            <p:nvPr/>
          </p:nvSpPr>
          <p:spPr>
            <a:xfrm>
              <a:off x="167328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90" name="tx590"/>
            <p:cNvSpPr/>
            <p:nvPr/>
          </p:nvSpPr>
          <p:spPr>
            <a:xfrm>
              <a:off x="1984338"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91" name="tx591"/>
            <p:cNvSpPr/>
            <p:nvPr/>
          </p:nvSpPr>
          <p:spPr>
            <a:xfrm>
              <a:off x="3237599" y="4954361"/>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2" name="tx592"/>
            <p:cNvSpPr/>
            <p:nvPr/>
          </p:nvSpPr>
          <p:spPr>
            <a:xfrm>
              <a:off x="3518507"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93" name="tx593"/>
            <p:cNvSpPr/>
            <p:nvPr/>
          </p:nvSpPr>
          <p:spPr>
            <a:xfrm>
              <a:off x="3829559"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94" name="tx594"/>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95" name="tx595"/>
            <p:cNvSpPr/>
            <p:nvPr/>
          </p:nvSpPr>
          <p:spPr>
            <a:xfrm>
              <a:off x="5094862"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96" name="tx596"/>
            <p:cNvSpPr/>
            <p:nvPr/>
          </p:nvSpPr>
          <p:spPr>
            <a:xfrm>
              <a:off x="5384820" y="495568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97" name="tx597"/>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8" name="tx598"/>
            <p:cNvSpPr/>
            <p:nvPr/>
          </p:nvSpPr>
          <p:spPr>
            <a:xfrm>
              <a:off x="7894332" y="495568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99" name="tx599"/>
            <p:cNvSpPr/>
            <p:nvPr/>
          </p:nvSpPr>
          <p:spPr>
            <a:xfrm>
              <a:off x="3880797" y="3492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00" name="tx600"/>
            <p:cNvSpPr/>
            <p:nvPr/>
          </p:nvSpPr>
          <p:spPr>
            <a:xfrm>
              <a:off x="3548651" y="3735040"/>
              <a:ext cx="10247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01" name="tx601"/>
            <p:cNvSpPr/>
            <p:nvPr/>
          </p:nvSpPr>
          <p:spPr>
            <a:xfrm>
              <a:off x="3829559" y="3736416"/>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02" name="tx602"/>
            <p:cNvSpPr/>
            <p:nvPr/>
          </p:nvSpPr>
          <p:spPr>
            <a:xfrm>
              <a:off x="1081326" y="51992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03" name="tx603"/>
            <p:cNvSpPr/>
            <p:nvPr/>
          </p:nvSpPr>
          <p:spPr>
            <a:xfrm>
              <a:off x="136223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604" name="tx604"/>
            <p:cNvSpPr/>
            <p:nvPr/>
          </p:nvSpPr>
          <p:spPr>
            <a:xfrm>
              <a:off x="1673286"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05" name="tx605"/>
            <p:cNvSpPr/>
            <p:nvPr/>
          </p:nvSpPr>
          <p:spPr>
            <a:xfrm>
              <a:off x="1984338"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06" name="tx606"/>
            <p:cNvSpPr/>
            <p:nvPr/>
          </p:nvSpPr>
          <p:spPr>
            <a:xfrm>
              <a:off x="2295391"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07" name="tx607"/>
            <p:cNvSpPr/>
            <p:nvPr/>
          </p:nvSpPr>
          <p:spPr>
            <a:xfrm>
              <a:off x="4140611"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08" name="tx608"/>
            <p:cNvSpPr/>
            <p:nvPr/>
          </p:nvSpPr>
          <p:spPr>
            <a:xfrm>
              <a:off x="4451664"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09" name="tx609"/>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10" name="tx610"/>
            <p:cNvSpPr/>
            <p:nvPr/>
          </p:nvSpPr>
          <p:spPr>
            <a:xfrm>
              <a:off x="6940082"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11" name="tx611"/>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612" name="tx612"/>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13" name="tx613"/>
            <p:cNvSpPr/>
            <p:nvPr/>
          </p:nvSpPr>
          <p:spPr>
            <a:xfrm>
              <a:off x="4813954" y="5443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14" name="tx614"/>
            <p:cNvSpPr/>
            <p:nvPr/>
          </p:nvSpPr>
          <p:spPr>
            <a:xfrm>
              <a:off x="5125006" y="5443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15" name="tx615"/>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616" name="tx616"/>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17" name="tx617"/>
            <p:cNvSpPr/>
            <p:nvPr/>
          </p:nvSpPr>
          <p:spPr>
            <a:xfrm>
              <a:off x="6028019"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18" name="tx618"/>
            <p:cNvSpPr/>
            <p:nvPr/>
          </p:nvSpPr>
          <p:spPr>
            <a:xfrm>
              <a:off x="6339071"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19" name="tx619"/>
            <p:cNvSpPr/>
            <p:nvPr/>
          </p:nvSpPr>
          <p:spPr>
            <a:xfrm>
              <a:off x="6650123"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20" name="tx620"/>
            <p:cNvSpPr/>
            <p:nvPr/>
          </p:nvSpPr>
          <p:spPr>
            <a:xfrm>
              <a:off x="6961175"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621" name="tx621"/>
            <p:cNvSpPr/>
            <p:nvPr/>
          </p:nvSpPr>
          <p:spPr>
            <a:xfrm>
              <a:off x="7272228"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622" name="tx622"/>
            <p:cNvSpPr/>
            <p:nvPr/>
          </p:nvSpPr>
          <p:spPr>
            <a:xfrm>
              <a:off x="7583280"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623" name="tx623"/>
            <p:cNvSpPr/>
            <p:nvPr/>
          </p:nvSpPr>
          <p:spPr>
            <a:xfrm>
              <a:off x="7894332"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24" name="tx62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25" name="tx62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26" name="tx62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27" name="tx62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28" name="tx62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29" name="tx62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30" name="tx63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31" name="tx63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32" name="tx63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33" name="tx63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34" name="tx63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35" name="tx63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36" name="tx63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37" name="tx63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38" name="tx63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39" name="tx63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40" name="tx64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41" name="tx64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42" name="tx64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43" name="tx64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44" name="tx64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45" name="tx64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46" name="tx64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47" name="tx64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48" name="tx64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49" name="tx64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50" name="tx65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51" name="tx651"/>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52" name="tx652"/>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53" name="tx653"/>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54" name="tx654"/>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55" name="tx655"/>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56" name="tx656"/>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57" name="tx657"/>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58" name="tx658"/>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59" name="tx659"/>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60" name="tx660"/>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61" name="tx661"/>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62" name="tx662"/>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63" name="tx663"/>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64" name="tx66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65" name="tx66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66" name="pic666"/>
            <p:cNvPicPr/>
            <p:nvPr/>
          </p:nvPicPr>
          <p:blipFill>
            <a:blip r:embed="rId2" cstate="print"/>
            <a:stretch>
              <a:fillRect/>
            </a:stretch>
          </p:blipFill>
          <p:spPr>
            <a:xfrm>
              <a:off x="4653227" y="5838594"/>
              <a:ext cx="2160000" cy="219455"/>
            </a:xfrm>
            <a:prstGeom prst="rect">
              <a:avLst/>
            </a:prstGeom>
          </p:spPr>
        </p:pic>
        <p:sp>
          <p:nvSpPr>
            <p:cNvPr id="667" name="pl66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8" name="pl66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9" name="pl66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0" name="pl67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1" name="pl67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2" name="pl67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3" name="pl67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4" name="pl67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5" name="pl67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6" name="pl67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7" name="pl67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8" name="pl67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9" name="tx67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80" name="tx68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81" name="tx68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82" name="tx68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83" name="tx68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84" name="tx68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85" name="tx685"/>
            <p:cNvSpPr/>
            <p:nvPr/>
          </p:nvSpPr>
          <p:spPr>
            <a:xfrm>
              <a:off x="924840" y="1332266"/>
              <a:ext cx="267470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Peru, 2000-2025</a:t>
              </a:r>
            </a:p>
          </p:txBody>
        </p:sp>
        <p:sp>
          <p:nvSpPr>
            <p:cNvPr id="686" name="tx68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87" name="tx68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88" name="tx68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15 (13%) vaccines in the schedule achieved coverage of 90% or more. Vaccine coverage ranged from 61% to 92%.
Since 2003, estimates have been made for 9 new vaccines. IPVC is the newest vaccine reported (2021), which achieved 84% coverage in 2025.
In 2025, Peru reported stockouts of vaccines/supplies (YFV) (more information on slide 8).</a:t>
            </a:r>
          </a:p>
        </p:txBody>
      </p:sp>
      <p:sp>
        <p:nvSpPr>
          <p:cNvPr id="69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one antigens, remained unchanged for 14, and declined for none, indicating overall progress in routine immunization performance; two achieved at least 90% coverage.</a:t>
            </a:r>
          </a:p>
        </p:txBody>
      </p:sp>
      <p:grpSp xmlns:pic="http://schemas.openxmlformats.org/drawingml/2006/picture">
        <p:nvGrpSpPr>
          <p:cNvPr id="691" name=""/>
          <p:cNvGrpSpPr/>
          <p:nvPr/>
        </p:nvGrpSpPr>
        <p:grpSpPr>
          <a:xfrm>
            <a:off x="292608" y="1005840"/>
            <a:ext cx="8595360" cy="28575"/>
            <a:chOff x="292608" y="1005840"/>
            <a:chExt cx="8595360" cy="28575"/>
          </a:xfrm>
        </p:grpSpPr>
        <p:sp>
          <p:nvSpPr>
            <p:cNvPr id="69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9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359124"/>
            </a:xfrm>
            <a:custGeom>
              <a:avLst/>
              <a:pathLst>
                <a:path w="6481656" h="359124">
                  <a:moveTo>
                    <a:pt x="0" y="0"/>
                  </a:moveTo>
                  <a:lnTo>
                    <a:pt x="259266" y="319221"/>
                  </a:lnTo>
                  <a:lnTo>
                    <a:pt x="518532" y="39902"/>
                  </a:lnTo>
                  <a:lnTo>
                    <a:pt x="777798" y="39902"/>
                  </a:lnTo>
                  <a:lnTo>
                    <a:pt x="1037065" y="239416"/>
                  </a:lnTo>
                  <a:lnTo>
                    <a:pt x="1296331" y="199513"/>
                  </a:lnTo>
                  <a:lnTo>
                    <a:pt x="1555597" y="119708"/>
                  </a:lnTo>
                  <a:lnTo>
                    <a:pt x="1814863" y="239416"/>
                  </a:lnTo>
                  <a:lnTo>
                    <a:pt x="2074130" y="79805"/>
                  </a:lnTo>
                  <a:lnTo>
                    <a:pt x="2333396" y="79805"/>
                  </a:lnTo>
                  <a:lnTo>
                    <a:pt x="2592662" y="79805"/>
                  </a:lnTo>
                  <a:lnTo>
                    <a:pt x="2851928" y="199513"/>
                  </a:lnTo>
                  <a:lnTo>
                    <a:pt x="3111195" y="0"/>
                  </a:lnTo>
                  <a:lnTo>
                    <a:pt x="3370461" y="79805"/>
                  </a:lnTo>
                  <a:lnTo>
                    <a:pt x="3629727" y="39902"/>
                  </a:lnTo>
                  <a:lnTo>
                    <a:pt x="3888994" y="79805"/>
                  </a:lnTo>
                  <a:lnTo>
                    <a:pt x="4148260" y="119708"/>
                  </a:lnTo>
                  <a:lnTo>
                    <a:pt x="4407526" y="119708"/>
                  </a:lnTo>
                  <a:lnTo>
                    <a:pt x="4666792" y="79805"/>
                  </a:lnTo>
                  <a:lnTo>
                    <a:pt x="4926059" y="79805"/>
                  </a:lnTo>
                  <a:lnTo>
                    <a:pt x="5185325" y="239416"/>
                  </a:lnTo>
                  <a:lnTo>
                    <a:pt x="5444591" y="359124"/>
                  </a:lnTo>
                  <a:lnTo>
                    <a:pt x="5703857" y="239416"/>
                  </a:lnTo>
                  <a:lnTo>
                    <a:pt x="5963124" y="279319"/>
                  </a:lnTo>
                  <a:lnTo>
                    <a:pt x="6222390" y="279319"/>
                  </a:lnTo>
                  <a:lnTo>
                    <a:pt x="6481656" y="27931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58515"/>
              <a:ext cx="6481656" cy="1037470"/>
            </a:xfrm>
            <a:custGeom>
              <a:avLst/>
              <a:pathLst>
                <a:path w="6481656" h="1037470">
                  <a:moveTo>
                    <a:pt x="0" y="0"/>
                  </a:moveTo>
                  <a:lnTo>
                    <a:pt x="259266" y="319221"/>
                  </a:lnTo>
                  <a:lnTo>
                    <a:pt x="518532" y="119708"/>
                  </a:lnTo>
                  <a:lnTo>
                    <a:pt x="777798" y="159610"/>
                  </a:lnTo>
                  <a:lnTo>
                    <a:pt x="1037065" y="478832"/>
                  </a:lnTo>
                  <a:lnTo>
                    <a:pt x="1296331" y="837957"/>
                  </a:lnTo>
                  <a:lnTo>
                    <a:pt x="1555597" y="159610"/>
                  </a:lnTo>
                  <a:lnTo>
                    <a:pt x="1814863" y="199513"/>
                  </a:lnTo>
                  <a:lnTo>
                    <a:pt x="2074130" y="199513"/>
                  </a:lnTo>
                  <a:lnTo>
                    <a:pt x="2333396" y="199513"/>
                  </a:lnTo>
                  <a:lnTo>
                    <a:pt x="2592662" y="199513"/>
                  </a:lnTo>
                  <a:lnTo>
                    <a:pt x="2851928" y="279319"/>
                  </a:lnTo>
                  <a:lnTo>
                    <a:pt x="3111195" y="119708"/>
                  </a:lnTo>
                  <a:lnTo>
                    <a:pt x="3370461" y="399027"/>
                  </a:lnTo>
                  <a:lnTo>
                    <a:pt x="3629727" y="399027"/>
                  </a:lnTo>
                  <a:lnTo>
                    <a:pt x="3888994" y="319221"/>
                  </a:lnTo>
                  <a:lnTo>
                    <a:pt x="4148260" y="319221"/>
                  </a:lnTo>
                  <a:lnTo>
                    <a:pt x="4407526" y="359124"/>
                  </a:lnTo>
                  <a:lnTo>
                    <a:pt x="4666792" y="359124"/>
                  </a:lnTo>
                  <a:lnTo>
                    <a:pt x="4926059" y="399027"/>
                  </a:lnTo>
                  <a:lnTo>
                    <a:pt x="5185325" y="1037470"/>
                  </a:lnTo>
                  <a:lnTo>
                    <a:pt x="5444591" y="638443"/>
                  </a:lnTo>
                  <a:lnTo>
                    <a:pt x="5703857" y="638443"/>
                  </a:lnTo>
                  <a:lnTo>
                    <a:pt x="5963124" y="558638"/>
                  </a:lnTo>
                  <a:lnTo>
                    <a:pt x="6222390" y="558638"/>
                  </a:lnTo>
                  <a:lnTo>
                    <a:pt x="6481656" y="558638"/>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98418"/>
              <a:ext cx="6481656" cy="917762"/>
            </a:xfrm>
            <a:custGeom>
              <a:avLst/>
              <a:pathLst>
                <a:path w="6481656" h="917762">
                  <a:moveTo>
                    <a:pt x="0" y="0"/>
                  </a:moveTo>
                  <a:lnTo>
                    <a:pt x="259266" y="0"/>
                  </a:lnTo>
                  <a:lnTo>
                    <a:pt x="518532" y="79805"/>
                  </a:lnTo>
                  <a:lnTo>
                    <a:pt x="777798" y="79805"/>
                  </a:lnTo>
                  <a:lnTo>
                    <a:pt x="1037065" y="478832"/>
                  </a:lnTo>
                  <a:lnTo>
                    <a:pt x="1296331" y="798054"/>
                  </a:lnTo>
                  <a:lnTo>
                    <a:pt x="1555597" y="159610"/>
                  </a:lnTo>
                  <a:lnTo>
                    <a:pt x="1814863" y="199513"/>
                  </a:lnTo>
                  <a:lnTo>
                    <a:pt x="2074130" y="199513"/>
                  </a:lnTo>
                  <a:lnTo>
                    <a:pt x="2333396" y="239416"/>
                  </a:lnTo>
                  <a:lnTo>
                    <a:pt x="2592662" y="119708"/>
                  </a:lnTo>
                  <a:lnTo>
                    <a:pt x="2851928" y="39902"/>
                  </a:lnTo>
                  <a:lnTo>
                    <a:pt x="3111195" y="119708"/>
                  </a:lnTo>
                  <a:lnTo>
                    <a:pt x="3370461" y="478832"/>
                  </a:lnTo>
                  <a:lnTo>
                    <a:pt x="3629727" y="319221"/>
                  </a:lnTo>
                  <a:lnTo>
                    <a:pt x="3888994" y="199513"/>
                  </a:lnTo>
                  <a:lnTo>
                    <a:pt x="4148260" y="319221"/>
                  </a:lnTo>
                  <a:lnTo>
                    <a:pt x="4407526" y="359124"/>
                  </a:lnTo>
                  <a:lnTo>
                    <a:pt x="4666792" y="438929"/>
                  </a:lnTo>
                  <a:lnTo>
                    <a:pt x="4926059" y="478832"/>
                  </a:lnTo>
                  <a:lnTo>
                    <a:pt x="5185325" y="798054"/>
                  </a:lnTo>
                  <a:lnTo>
                    <a:pt x="5444591" y="758151"/>
                  </a:lnTo>
                  <a:lnTo>
                    <a:pt x="5703857" y="917762"/>
                  </a:lnTo>
                  <a:lnTo>
                    <a:pt x="5963124" y="518735"/>
                  </a:lnTo>
                  <a:lnTo>
                    <a:pt x="6222390" y="518735"/>
                  </a:lnTo>
                  <a:lnTo>
                    <a:pt x="6481656" y="518735"/>
                  </a:lnTo>
                </a:path>
              </a:pathLst>
            </a:custGeom>
            <a:ln w="27101" cap="flat">
              <a:solidFill>
                <a:srgbClr val="00BFC4">
                  <a:alpha val="100000"/>
                </a:srgbClr>
              </a:solidFill>
              <a:prstDash val="solid"/>
              <a:round/>
            </a:ln>
          </p:spPr>
          <p:txBody>
            <a:bodyPr/>
            <a:lstStyle/>
            <a:p/>
          </p:txBody>
        </p:sp>
        <p:sp>
          <p:nvSpPr>
            <p:cNvPr id="31" name="pl31"/>
            <p:cNvSpPr/>
            <p:nvPr/>
          </p:nvSpPr>
          <p:spPr>
            <a:xfrm>
              <a:off x="3253883" y="2475791"/>
              <a:ext cx="4666792" cy="2434066"/>
            </a:xfrm>
            <a:custGeom>
              <a:avLst/>
              <a:pathLst>
                <a:path w="4666792" h="2434066">
                  <a:moveTo>
                    <a:pt x="0" y="2434066"/>
                  </a:moveTo>
                  <a:lnTo>
                    <a:pt x="259266" y="2114844"/>
                  </a:lnTo>
                  <a:lnTo>
                    <a:pt x="518532" y="1117276"/>
                  </a:lnTo>
                  <a:lnTo>
                    <a:pt x="777798" y="558638"/>
                  </a:lnTo>
                  <a:lnTo>
                    <a:pt x="1037065" y="0"/>
                  </a:lnTo>
                  <a:lnTo>
                    <a:pt x="1296331" y="279319"/>
                  </a:lnTo>
                  <a:lnTo>
                    <a:pt x="1555597" y="638443"/>
                  </a:lnTo>
                  <a:lnTo>
                    <a:pt x="1814863" y="1037470"/>
                  </a:lnTo>
                  <a:lnTo>
                    <a:pt x="2074130" y="279319"/>
                  </a:lnTo>
                  <a:lnTo>
                    <a:pt x="2333396" y="79805"/>
                  </a:lnTo>
                  <a:lnTo>
                    <a:pt x="2592662" y="119708"/>
                  </a:lnTo>
                  <a:lnTo>
                    <a:pt x="2851928" y="119708"/>
                  </a:lnTo>
                  <a:lnTo>
                    <a:pt x="3111195" y="159610"/>
                  </a:lnTo>
                  <a:lnTo>
                    <a:pt x="3370461" y="718249"/>
                  </a:lnTo>
                  <a:lnTo>
                    <a:pt x="3629727" y="399027"/>
                  </a:lnTo>
                  <a:lnTo>
                    <a:pt x="3888994" y="638443"/>
                  </a:lnTo>
                  <a:lnTo>
                    <a:pt x="4148260" y="159610"/>
                  </a:lnTo>
                  <a:lnTo>
                    <a:pt x="4407526" y="159610"/>
                  </a:lnTo>
                  <a:lnTo>
                    <a:pt x="4666792" y="15961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87877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59702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215506"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7696" y="1533735"/>
              <a:ext cx="242246" cy="59982"/>
            </a:xfrm>
            <a:custGeom>
              <a:avLst/>
              <a:pathLst>
                <a:path w="242246" h="59982">
                  <a:moveTo>
                    <a:pt x="242246" y="0"/>
                  </a:moveTo>
                  <a:lnTo>
                    <a:pt x="0" y="59982"/>
                  </a:lnTo>
                </a:path>
              </a:pathLst>
            </a:custGeom>
          </p:spPr>
          <p:txBody>
            <a:bodyPr/>
            <a:lstStyle/>
            <a:p/>
          </p:txBody>
        </p:sp>
        <p:sp>
          <p:nvSpPr>
            <p:cNvPr id="42" name="pl42"/>
            <p:cNvSpPr/>
            <p:nvPr/>
          </p:nvSpPr>
          <p:spPr>
            <a:xfrm>
              <a:off x="7936280" y="1820997"/>
              <a:ext cx="243661" cy="90369"/>
            </a:xfrm>
            <a:custGeom>
              <a:avLst/>
              <a:pathLst>
                <a:path w="243661" h="90369">
                  <a:moveTo>
                    <a:pt x="243661" y="0"/>
                  </a:moveTo>
                  <a:lnTo>
                    <a:pt x="0" y="90369"/>
                  </a:lnTo>
                </a:path>
              </a:pathLst>
            </a:custGeom>
          </p:spPr>
          <p:txBody>
            <a:bodyPr/>
            <a:lstStyle/>
            <a:p/>
          </p:txBody>
        </p:sp>
        <p:sp>
          <p:nvSpPr>
            <p:cNvPr id="43" name="pl43"/>
            <p:cNvSpPr/>
            <p:nvPr/>
          </p:nvSpPr>
          <p:spPr>
            <a:xfrm>
              <a:off x="7934368" y="1924405"/>
              <a:ext cx="245573" cy="130065"/>
            </a:xfrm>
            <a:custGeom>
              <a:avLst/>
              <a:pathLst>
                <a:path w="245573" h="130065">
                  <a:moveTo>
                    <a:pt x="245573" y="130065"/>
                  </a:moveTo>
                  <a:lnTo>
                    <a:pt x="0" y="0"/>
                  </a:lnTo>
                </a:path>
              </a:pathLst>
            </a:custGeom>
          </p:spPr>
          <p:txBody>
            <a:bodyPr/>
            <a:lstStyle/>
            <a:p/>
          </p:txBody>
        </p:sp>
        <p:sp>
          <p:nvSpPr>
            <p:cNvPr id="44" name="pl44"/>
            <p:cNvSpPr/>
            <p:nvPr/>
          </p:nvSpPr>
          <p:spPr>
            <a:xfrm>
              <a:off x="7939163" y="2635403"/>
              <a:ext cx="240778" cy="10"/>
            </a:xfrm>
            <a:custGeom>
              <a:avLst/>
              <a:pathLst>
                <a:path w="240778" h="10">
                  <a:moveTo>
                    <a:pt x="240778" y="10"/>
                  </a:moveTo>
                  <a:lnTo>
                    <a:pt x="0" y="0"/>
                  </a:lnTo>
                </a:path>
              </a:pathLst>
            </a:custGeom>
          </p:spPr>
          <p:txBody>
            <a:bodyPr/>
            <a:lstStyle/>
            <a:p/>
          </p:txBody>
        </p:sp>
        <p:sp>
          <p:nvSpPr>
            <p:cNvPr id="45" name="pg45"/>
            <p:cNvSpPr/>
            <p:nvPr/>
          </p:nvSpPr>
          <p:spPr>
            <a:xfrm>
              <a:off x="8111362" y="14360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768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7126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7534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84%</a:t>
              </a:r>
            </a:p>
          </p:txBody>
        </p:sp>
        <p:sp>
          <p:nvSpPr>
            <p:cNvPr id="49" name="pg49"/>
            <p:cNvSpPr/>
            <p:nvPr/>
          </p:nvSpPr>
          <p:spPr>
            <a:xfrm>
              <a:off x="8111362" y="198572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0265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51" name="pg51"/>
            <p:cNvSpPr/>
            <p:nvPr/>
          </p:nvSpPr>
          <p:spPr>
            <a:xfrm>
              <a:off x="8111362" y="25444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58526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331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Peru,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500512"/>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3892368"/>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3631131"/>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117790"/>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4153605"/>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4414842"/>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3783519"/>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2294009"/>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3933928"/>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(84%)</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(91%)</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(84%)</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(84%)</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(66%)</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(80%)</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(87%)</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(61%)</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414593" y="6568512"/>
              <a:ext cx="64487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per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668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880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6944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29737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47875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4065423"/>
              <a:ext cx="239399" cy="50574"/>
            </a:xfrm>
            <a:prstGeom prst="rect">
              <a:avLst/>
            </a:prstGeom>
            <a:solidFill>
              <a:srgbClr val="1CABE2">
                <a:alpha val="85098"/>
              </a:srgbClr>
            </a:solidFill>
          </p:spPr>
          <p:txBody>
            <a:bodyPr/>
            <a:lstStyle/>
            <a:p/>
          </p:txBody>
        </p:sp>
        <p:sp>
          <p:nvSpPr>
            <p:cNvPr id="23" name="rc23"/>
            <p:cNvSpPr/>
            <p:nvPr/>
          </p:nvSpPr>
          <p:spPr>
            <a:xfrm>
              <a:off x="1577053" y="3669488"/>
              <a:ext cx="239399" cy="446509"/>
            </a:xfrm>
            <a:prstGeom prst="rect">
              <a:avLst/>
            </a:prstGeom>
            <a:solidFill>
              <a:srgbClr val="1CABE2">
                <a:alpha val="85098"/>
              </a:srgbClr>
            </a:solidFill>
          </p:spPr>
          <p:txBody>
            <a:bodyPr/>
            <a:lstStyle/>
            <a:p/>
          </p:txBody>
        </p:sp>
        <p:sp>
          <p:nvSpPr>
            <p:cNvPr id="24" name="rc24"/>
            <p:cNvSpPr/>
            <p:nvPr/>
          </p:nvSpPr>
          <p:spPr>
            <a:xfrm>
              <a:off x="1843053" y="4017304"/>
              <a:ext cx="239399" cy="98693"/>
            </a:xfrm>
            <a:prstGeom prst="rect">
              <a:avLst/>
            </a:prstGeom>
            <a:solidFill>
              <a:srgbClr val="1CABE2">
                <a:alpha val="85098"/>
              </a:srgbClr>
            </a:solidFill>
          </p:spPr>
          <p:txBody>
            <a:bodyPr/>
            <a:lstStyle/>
            <a:p/>
          </p:txBody>
        </p:sp>
        <p:sp>
          <p:nvSpPr>
            <p:cNvPr id="25" name="rc25"/>
            <p:cNvSpPr/>
            <p:nvPr/>
          </p:nvSpPr>
          <p:spPr>
            <a:xfrm>
              <a:off x="2109053" y="4017296"/>
              <a:ext cx="239399" cy="98701"/>
            </a:xfrm>
            <a:prstGeom prst="rect">
              <a:avLst/>
            </a:prstGeom>
            <a:solidFill>
              <a:srgbClr val="1CABE2">
                <a:alpha val="85098"/>
              </a:srgbClr>
            </a:solidFill>
          </p:spPr>
          <p:txBody>
            <a:bodyPr/>
            <a:lstStyle/>
            <a:p/>
          </p:txBody>
        </p:sp>
        <p:sp>
          <p:nvSpPr>
            <p:cNvPr id="26" name="rc26"/>
            <p:cNvSpPr/>
            <p:nvPr/>
          </p:nvSpPr>
          <p:spPr>
            <a:xfrm>
              <a:off x="2375052" y="3765725"/>
              <a:ext cx="239399" cy="350271"/>
            </a:xfrm>
            <a:prstGeom prst="rect">
              <a:avLst/>
            </a:prstGeom>
            <a:solidFill>
              <a:srgbClr val="1CABE2">
                <a:alpha val="85098"/>
              </a:srgbClr>
            </a:solidFill>
          </p:spPr>
          <p:txBody>
            <a:bodyPr/>
            <a:lstStyle/>
            <a:p/>
          </p:txBody>
        </p:sp>
        <p:sp>
          <p:nvSpPr>
            <p:cNvPr id="27" name="rc27"/>
            <p:cNvSpPr/>
            <p:nvPr/>
          </p:nvSpPr>
          <p:spPr>
            <a:xfrm>
              <a:off x="2641052" y="3816791"/>
              <a:ext cx="239399" cy="299206"/>
            </a:xfrm>
            <a:prstGeom prst="rect">
              <a:avLst/>
            </a:prstGeom>
            <a:solidFill>
              <a:srgbClr val="1CABE2">
                <a:alpha val="85098"/>
              </a:srgbClr>
            </a:solidFill>
          </p:spPr>
          <p:txBody>
            <a:bodyPr/>
            <a:lstStyle/>
            <a:p/>
          </p:txBody>
        </p:sp>
        <p:sp>
          <p:nvSpPr>
            <p:cNvPr id="28" name="rc28"/>
            <p:cNvSpPr/>
            <p:nvPr/>
          </p:nvSpPr>
          <p:spPr>
            <a:xfrm>
              <a:off x="2907052" y="3917154"/>
              <a:ext cx="239399" cy="198843"/>
            </a:xfrm>
            <a:prstGeom prst="rect">
              <a:avLst/>
            </a:prstGeom>
            <a:solidFill>
              <a:srgbClr val="1CABE2">
                <a:alpha val="85098"/>
              </a:srgbClr>
            </a:solidFill>
          </p:spPr>
          <p:txBody>
            <a:bodyPr/>
            <a:lstStyle/>
            <a:p/>
          </p:txBody>
        </p:sp>
        <p:sp>
          <p:nvSpPr>
            <p:cNvPr id="29" name="rc29"/>
            <p:cNvSpPr/>
            <p:nvPr/>
          </p:nvSpPr>
          <p:spPr>
            <a:xfrm>
              <a:off x="3173051" y="3771202"/>
              <a:ext cx="239399" cy="344795"/>
            </a:xfrm>
            <a:prstGeom prst="rect">
              <a:avLst/>
            </a:prstGeom>
            <a:solidFill>
              <a:srgbClr val="1CABE2">
                <a:alpha val="85098"/>
              </a:srgbClr>
            </a:solidFill>
          </p:spPr>
          <p:txBody>
            <a:bodyPr/>
            <a:lstStyle/>
            <a:p/>
          </p:txBody>
        </p:sp>
        <p:sp>
          <p:nvSpPr>
            <p:cNvPr id="30" name="rc30"/>
            <p:cNvSpPr/>
            <p:nvPr/>
          </p:nvSpPr>
          <p:spPr>
            <a:xfrm>
              <a:off x="3439051" y="3970847"/>
              <a:ext cx="239399" cy="145149"/>
            </a:xfrm>
            <a:prstGeom prst="rect">
              <a:avLst/>
            </a:prstGeom>
            <a:solidFill>
              <a:srgbClr val="1CABE2">
                <a:alpha val="85098"/>
              </a:srgbClr>
            </a:solidFill>
          </p:spPr>
          <p:txBody>
            <a:bodyPr/>
            <a:lstStyle/>
            <a:p/>
          </p:txBody>
        </p:sp>
        <p:sp>
          <p:nvSpPr>
            <p:cNvPr id="31" name="rc31"/>
            <p:cNvSpPr/>
            <p:nvPr/>
          </p:nvSpPr>
          <p:spPr>
            <a:xfrm>
              <a:off x="3705050" y="3973082"/>
              <a:ext cx="239399" cy="142914"/>
            </a:xfrm>
            <a:prstGeom prst="rect">
              <a:avLst/>
            </a:prstGeom>
            <a:solidFill>
              <a:srgbClr val="1CABE2">
                <a:alpha val="85098"/>
              </a:srgbClr>
            </a:solidFill>
          </p:spPr>
          <p:txBody>
            <a:bodyPr/>
            <a:lstStyle/>
            <a:p/>
          </p:txBody>
        </p:sp>
        <p:sp>
          <p:nvSpPr>
            <p:cNvPr id="32" name="rc32"/>
            <p:cNvSpPr/>
            <p:nvPr/>
          </p:nvSpPr>
          <p:spPr>
            <a:xfrm>
              <a:off x="3971050" y="3975988"/>
              <a:ext cx="239399" cy="140008"/>
            </a:xfrm>
            <a:prstGeom prst="rect">
              <a:avLst/>
            </a:prstGeom>
            <a:solidFill>
              <a:srgbClr val="1CABE2">
                <a:alpha val="85098"/>
              </a:srgbClr>
            </a:solidFill>
          </p:spPr>
          <p:txBody>
            <a:bodyPr/>
            <a:lstStyle/>
            <a:p/>
          </p:txBody>
        </p:sp>
        <p:sp>
          <p:nvSpPr>
            <p:cNvPr id="33" name="rc33"/>
            <p:cNvSpPr/>
            <p:nvPr/>
          </p:nvSpPr>
          <p:spPr>
            <a:xfrm>
              <a:off x="4237050" y="3835611"/>
              <a:ext cx="239399" cy="280386"/>
            </a:xfrm>
            <a:prstGeom prst="rect">
              <a:avLst/>
            </a:prstGeom>
            <a:solidFill>
              <a:srgbClr val="1CABE2">
                <a:alpha val="85098"/>
              </a:srgbClr>
            </a:solidFill>
          </p:spPr>
          <p:txBody>
            <a:bodyPr/>
            <a:lstStyle/>
            <a:p/>
          </p:txBody>
        </p:sp>
        <p:sp>
          <p:nvSpPr>
            <p:cNvPr id="34" name="rc34"/>
            <p:cNvSpPr/>
            <p:nvPr/>
          </p:nvSpPr>
          <p:spPr>
            <a:xfrm>
              <a:off x="4503049" y="4070138"/>
              <a:ext cx="239399" cy="45859"/>
            </a:xfrm>
            <a:prstGeom prst="rect">
              <a:avLst/>
            </a:prstGeom>
            <a:solidFill>
              <a:srgbClr val="1CABE2">
                <a:alpha val="85098"/>
              </a:srgbClr>
            </a:solidFill>
          </p:spPr>
          <p:txBody>
            <a:bodyPr/>
            <a:lstStyle/>
            <a:p/>
          </p:txBody>
        </p:sp>
        <p:sp>
          <p:nvSpPr>
            <p:cNvPr id="35" name="rc35"/>
            <p:cNvSpPr/>
            <p:nvPr/>
          </p:nvSpPr>
          <p:spPr>
            <a:xfrm>
              <a:off x="4769049" y="3979934"/>
              <a:ext cx="239399" cy="136063"/>
            </a:xfrm>
            <a:prstGeom prst="rect">
              <a:avLst/>
            </a:prstGeom>
            <a:solidFill>
              <a:srgbClr val="1CABE2">
                <a:alpha val="85098"/>
              </a:srgbClr>
            </a:solidFill>
          </p:spPr>
          <p:txBody>
            <a:bodyPr/>
            <a:lstStyle/>
            <a:p/>
          </p:txBody>
        </p:sp>
        <p:sp>
          <p:nvSpPr>
            <p:cNvPr id="36" name="rc36"/>
            <p:cNvSpPr/>
            <p:nvPr/>
          </p:nvSpPr>
          <p:spPr>
            <a:xfrm>
              <a:off x="5035049" y="4026555"/>
              <a:ext cx="239399" cy="89442"/>
            </a:xfrm>
            <a:prstGeom prst="rect">
              <a:avLst/>
            </a:prstGeom>
            <a:solidFill>
              <a:srgbClr val="1CABE2">
                <a:alpha val="85098"/>
              </a:srgbClr>
            </a:solidFill>
          </p:spPr>
          <p:txBody>
            <a:bodyPr/>
            <a:lstStyle/>
            <a:p/>
          </p:txBody>
        </p:sp>
        <p:sp>
          <p:nvSpPr>
            <p:cNvPr id="37" name="rc37"/>
            <p:cNvSpPr/>
            <p:nvPr/>
          </p:nvSpPr>
          <p:spPr>
            <a:xfrm>
              <a:off x="5301048" y="3983356"/>
              <a:ext cx="239399" cy="132641"/>
            </a:xfrm>
            <a:prstGeom prst="rect">
              <a:avLst/>
            </a:prstGeom>
            <a:solidFill>
              <a:srgbClr val="1CABE2">
                <a:alpha val="85098"/>
              </a:srgbClr>
            </a:solidFill>
          </p:spPr>
          <p:txBody>
            <a:bodyPr/>
            <a:lstStyle/>
            <a:p/>
          </p:txBody>
        </p:sp>
        <p:sp>
          <p:nvSpPr>
            <p:cNvPr id="38" name="rc38"/>
            <p:cNvSpPr/>
            <p:nvPr/>
          </p:nvSpPr>
          <p:spPr>
            <a:xfrm>
              <a:off x="5567048" y="3940542"/>
              <a:ext cx="239399" cy="175455"/>
            </a:xfrm>
            <a:prstGeom prst="rect">
              <a:avLst/>
            </a:prstGeom>
            <a:solidFill>
              <a:srgbClr val="1CABE2">
                <a:alpha val="85098"/>
              </a:srgbClr>
            </a:solidFill>
          </p:spPr>
          <p:txBody>
            <a:bodyPr/>
            <a:lstStyle/>
            <a:p/>
          </p:txBody>
        </p:sp>
        <p:sp>
          <p:nvSpPr>
            <p:cNvPr id="39" name="rc39"/>
            <p:cNvSpPr/>
            <p:nvPr/>
          </p:nvSpPr>
          <p:spPr>
            <a:xfrm>
              <a:off x="5833047" y="3941058"/>
              <a:ext cx="239399" cy="174939"/>
            </a:xfrm>
            <a:prstGeom prst="rect">
              <a:avLst/>
            </a:prstGeom>
            <a:solidFill>
              <a:srgbClr val="1CABE2">
                <a:alpha val="85098"/>
              </a:srgbClr>
            </a:solidFill>
          </p:spPr>
          <p:txBody>
            <a:bodyPr/>
            <a:lstStyle/>
            <a:p/>
          </p:txBody>
        </p:sp>
        <p:sp>
          <p:nvSpPr>
            <p:cNvPr id="40" name="rc40"/>
            <p:cNvSpPr/>
            <p:nvPr/>
          </p:nvSpPr>
          <p:spPr>
            <a:xfrm>
              <a:off x="6099047" y="3984862"/>
              <a:ext cx="239399" cy="131135"/>
            </a:xfrm>
            <a:prstGeom prst="rect">
              <a:avLst/>
            </a:prstGeom>
            <a:solidFill>
              <a:srgbClr val="1CABE2">
                <a:alpha val="85098"/>
              </a:srgbClr>
            </a:solidFill>
          </p:spPr>
          <p:txBody>
            <a:bodyPr/>
            <a:lstStyle/>
            <a:p/>
          </p:txBody>
        </p:sp>
        <p:sp>
          <p:nvSpPr>
            <p:cNvPr id="41" name="rc41"/>
            <p:cNvSpPr/>
            <p:nvPr/>
          </p:nvSpPr>
          <p:spPr>
            <a:xfrm>
              <a:off x="6365047" y="3983176"/>
              <a:ext cx="239399" cy="132821"/>
            </a:xfrm>
            <a:prstGeom prst="rect">
              <a:avLst/>
            </a:prstGeom>
            <a:solidFill>
              <a:srgbClr val="1CABE2">
                <a:alpha val="85098"/>
              </a:srgbClr>
            </a:solidFill>
          </p:spPr>
          <p:txBody>
            <a:bodyPr/>
            <a:lstStyle/>
            <a:p/>
          </p:txBody>
        </p:sp>
        <p:sp>
          <p:nvSpPr>
            <p:cNvPr id="42" name="rc42"/>
            <p:cNvSpPr/>
            <p:nvPr/>
          </p:nvSpPr>
          <p:spPr>
            <a:xfrm>
              <a:off x="6631046" y="3806820"/>
              <a:ext cx="239399" cy="309177"/>
            </a:xfrm>
            <a:prstGeom prst="rect">
              <a:avLst/>
            </a:prstGeom>
            <a:solidFill>
              <a:srgbClr val="1CABE2">
                <a:alpha val="85098"/>
              </a:srgbClr>
            </a:solidFill>
          </p:spPr>
          <p:txBody>
            <a:bodyPr/>
            <a:lstStyle/>
            <a:p/>
          </p:txBody>
        </p:sp>
        <p:sp>
          <p:nvSpPr>
            <p:cNvPr id="43" name="rc43"/>
            <p:cNvSpPr/>
            <p:nvPr/>
          </p:nvSpPr>
          <p:spPr>
            <a:xfrm>
              <a:off x="6897046" y="3675644"/>
              <a:ext cx="239399" cy="440353"/>
            </a:xfrm>
            <a:prstGeom prst="rect">
              <a:avLst/>
            </a:prstGeom>
            <a:solidFill>
              <a:srgbClr val="1CABE2">
                <a:alpha val="85098"/>
              </a:srgbClr>
            </a:solidFill>
          </p:spPr>
          <p:txBody>
            <a:bodyPr/>
            <a:lstStyle/>
            <a:p/>
          </p:txBody>
        </p:sp>
        <p:sp>
          <p:nvSpPr>
            <p:cNvPr id="44" name="rc44"/>
            <p:cNvSpPr/>
            <p:nvPr/>
          </p:nvSpPr>
          <p:spPr>
            <a:xfrm>
              <a:off x="7163045" y="3808809"/>
              <a:ext cx="239399" cy="307187"/>
            </a:xfrm>
            <a:prstGeom prst="rect">
              <a:avLst/>
            </a:prstGeom>
            <a:solidFill>
              <a:srgbClr val="1CABE2">
                <a:alpha val="85098"/>
              </a:srgbClr>
            </a:solidFill>
          </p:spPr>
          <p:txBody>
            <a:bodyPr/>
            <a:lstStyle/>
            <a:p/>
          </p:txBody>
        </p:sp>
        <p:sp>
          <p:nvSpPr>
            <p:cNvPr id="45" name="rc45"/>
            <p:cNvSpPr/>
            <p:nvPr/>
          </p:nvSpPr>
          <p:spPr>
            <a:xfrm>
              <a:off x="7429045" y="3766208"/>
              <a:ext cx="239399" cy="349788"/>
            </a:xfrm>
            <a:prstGeom prst="rect">
              <a:avLst/>
            </a:prstGeom>
            <a:solidFill>
              <a:srgbClr val="1CABE2">
                <a:alpha val="85098"/>
              </a:srgbClr>
            </a:solidFill>
          </p:spPr>
          <p:txBody>
            <a:bodyPr/>
            <a:lstStyle/>
            <a:p/>
          </p:txBody>
        </p:sp>
        <p:sp>
          <p:nvSpPr>
            <p:cNvPr id="46" name="rc46"/>
            <p:cNvSpPr/>
            <p:nvPr/>
          </p:nvSpPr>
          <p:spPr>
            <a:xfrm>
              <a:off x="7695045" y="3766135"/>
              <a:ext cx="239399" cy="349862"/>
            </a:xfrm>
            <a:prstGeom prst="rect">
              <a:avLst/>
            </a:prstGeom>
            <a:solidFill>
              <a:srgbClr val="1CABE2">
                <a:alpha val="85098"/>
              </a:srgbClr>
            </a:solidFill>
          </p:spPr>
          <p:txBody>
            <a:bodyPr/>
            <a:lstStyle/>
            <a:p/>
          </p:txBody>
        </p:sp>
        <p:sp>
          <p:nvSpPr>
            <p:cNvPr id="47" name="rc47"/>
            <p:cNvSpPr/>
            <p:nvPr/>
          </p:nvSpPr>
          <p:spPr>
            <a:xfrm>
              <a:off x="7961044" y="3768165"/>
              <a:ext cx="239399" cy="347832"/>
            </a:xfrm>
            <a:prstGeom prst="rect">
              <a:avLst/>
            </a:prstGeom>
            <a:solidFill>
              <a:srgbClr val="1CABE2">
                <a:alpha val="85098"/>
              </a:srgbClr>
            </a:solidFill>
          </p:spPr>
          <p:txBody>
            <a:bodyPr/>
            <a:lstStyle/>
            <a:p/>
          </p:txBody>
        </p:sp>
        <p:sp>
          <p:nvSpPr>
            <p:cNvPr id="48" name="rc48"/>
            <p:cNvSpPr/>
            <p:nvPr/>
          </p:nvSpPr>
          <p:spPr>
            <a:xfrm>
              <a:off x="1311054" y="4014856"/>
              <a:ext cx="239399" cy="50566"/>
            </a:xfrm>
            <a:prstGeom prst="rect">
              <a:avLst/>
            </a:prstGeom>
            <a:solidFill>
              <a:srgbClr val="B3B3B3">
                <a:alpha val="85098"/>
              </a:srgbClr>
            </a:solidFill>
          </p:spPr>
          <p:txBody>
            <a:bodyPr/>
            <a:lstStyle/>
            <a:p/>
          </p:txBody>
        </p:sp>
        <p:sp>
          <p:nvSpPr>
            <p:cNvPr id="49" name="rc49"/>
            <p:cNvSpPr/>
            <p:nvPr/>
          </p:nvSpPr>
          <p:spPr>
            <a:xfrm>
              <a:off x="1577053" y="3619871"/>
              <a:ext cx="239399" cy="49616"/>
            </a:xfrm>
            <a:prstGeom prst="rect">
              <a:avLst/>
            </a:prstGeom>
            <a:solidFill>
              <a:srgbClr val="B3B3B3">
                <a:alpha val="85098"/>
              </a:srgbClr>
            </a:solidFill>
          </p:spPr>
          <p:txBody>
            <a:bodyPr/>
            <a:lstStyle/>
            <a:p/>
          </p:txBody>
        </p:sp>
        <p:sp>
          <p:nvSpPr>
            <p:cNvPr id="50" name="rc50"/>
            <p:cNvSpPr/>
            <p:nvPr/>
          </p:nvSpPr>
          <p:spPr>
            <a:xfrm>
              <a:off x="1843053" y="3869256"/>
              <a:ext cx="239399" cy="148047"/>
            </a:xfrm>
            <a:prstGeom prst="rect">
              <a:avLst/>
            </a:prstGeom>
            <a:solidFill>
              <a:srgbClr val="B3B3B3">
                <a:alpha val="85098"/>
              </a:srgbClr>
            </a:solidFill>
          </p:spPr>
          <p:txBody>
            <a:bodyPr/>
            <a:lstStyle/>
            <a:p/>
          </p:txBody>
        </p:sp>
        <p:sp>
          <p:nvSpPr>
            <p:cNvPr id="51" name="rc51"/>
            <p:cNvSpPr/>
            <p:nvPr/>
          </p:nvSpPr>
          <p:spPr>
            <a:xfrm>
              <a:off x="2109053" y="3819893"/>
              <a:ext cx="239399" cy="197402"/>
            </a:xfrm>
            <a:prstGeom prst="rect">
              <a:avLst/>
            </a:prstGeom>
            <a:solidFill>
              <a:srgbClr val="B3B3B3">
                <a:alpha val="85098"/>
              </a:srgbClr>
            </a:solidFill>
          </p:spPr>
          <p:txBody>
            <a:bodyPr/>
            <a:lstStyle/>
            <a:p/>
          </p:txBody>
        </p:sp>
        <p:sp>
          <p:nvSpPr>
            <p:cNvPr id="52" name="rc52"/>
            <p:cNvSpPr/>
            <p:nvPr/>
          </p:nvSpPr>
          <p:spPr>
            <a:xfrm>
              <a:off x="2375052" y="3415453"/>
              <a:ext cx="239399" cy="350271"/>
            </a:xfrm>
            <a:prstGeom prst="rect">
              <a:avLst/>
            </a:prstGeom>
            <a:solidFill>
              <a:srgbClr val="B3B3B3">
                <a:alpha val="85098"/>
              </a:srgbClr>
            </a:solidFill>
          </p:spPr>
          <p:txBody>
            <a:bodyPr/>
            <a:lstStyle/>
            <a:p/>
          </p:txBody>
        </p:sp>
        <p:sp>
          <p:nvSpPr>
            <p:cNvPr id="53" name="rc53"/>
            <p:cNvSpPr/>
            <p:nvPr/>
          </p:nvSpPr>
          <p:spPr>
            <a:xfrm>
              <a:off x="2641052" y="2969026"/>
              <a:ext cx="239399" cy="847764"/>
            </a:xfrm>
            <a:prstGeom prst="rect">
              <a:avLst/>
            </a:prstGeom>
            <a:solidFill>
              <a:srgbClr val="B3B3B3">
                <a:alpha val="85098"/>
              </a:srgbClr>
            </a:solidFill>
          </p:spPr>
          <p:txBody>
            <a:bodyPr/>
            <a:lstStyle/>
            <a:p/>
          </p:txBody>
        </p:sp>
        <p:sp>
          <p:nvSpPr>
            <p:cNvPr id="54" name="rc54"/>
            <p:cNvSpPr/>
            <p:nvPr/>
          </p:nvSpPr>
          <p:spPr>
            <a:xfrm>
              <a:off x="2907052" y="3817732"/>
              <a:ext cx="239399" cy="99421"/>
            </a:xfrm>
            <a:prstGeom prst="rect">
              <a:avLst/>
            </a:prstGeom>
            <a:solidFill>
              <a:srgbClr val="B3B3B3">
                <a:alpha val="85098"/>
              </a:srgbClr>
            </a:solidFill>
          </p:spPr>
          <p:txBody>
            <a:bodyPr/>
            <a:lstStyle/>
            <a:p/>
          </p:txBody>
        </p:sp>
        <p:sp>
          <p:nvSpPr>
            <p:cNvPr id="55" name="rc55"/>
            <p:cNvSpPr/>
            <p:nvPr/>
          </p:nvSpPr>
          <p:spPr>
            <a:xfrm>
              <a:off x="3173051" y="3771202"/>
              <a:ext cx="239399" cy="0"/>
            </a:xfrm>
            <a:prstGeom prst="rect">
              <a:avLst/>
            </a:prstGeom>
            <a:solidFill>
              <a:srgbClr val="B3B3B3">
                <a:alpha val="85098"/>
              </a:srgbClr>
            </a:solidFill>
          </p:spPr>
          <p:txBody>
            <a:bodyPr/>
            <a:lstStyle/>
            <a:p/>
          </p:txBody>
        </p:sp>
        <p:sp>
          <p:nvSpPr>
            <p:cNvPr id="56" name="rc56"/>
            <p:cNvSpPr/>
            <p:nvPr/>
          </p:nvSpPr>
          <p:spPr>
            <a:xfrm>
              <a:off x="3439051" y="3777317"/>
              <a:ext cx="239399" cy="193530"/>
            </a:xfrm>
            <a:prstGeom prst="rect">
              <a:avLst/>
            </a:prstGeom>
            <a:solidFill>
              <a:srgbClr val="B3B3B3">
                <a:alpha val="85098"/>
              </a:srgbClr>
            </a:solidFill>
          </p:spPr>
          <p:txBody>
            <a:bodyPr/>
            <a:lstStyle/>
            <a:p/>
          </p:txBody>
        </p:sp>
        <p:sp>
          <p:nvSpPr>
            <p:cNvPr id="57" name="rc57"/>
            <p:cNvSpPr/>
            <p:nvPr/>
          </p:nvSpPr>
          <p:spPr>
            <a:xfrm>
              <a:off x="3705050" y="3782523"/>
              <a:ext cx="239399" cy="190558"/>
            </a:xfrm>
            <a:prstGeom prst="rect">
              <a:avLst/>
            </a:prstGeom>
            <a:solidFill>
              <a:srgbClr val="B3B3B3">
                <a:alpha val="85098"/>
              </a:srgbClr>
            </a:solidFill>
          </p:spPr>
          <p:txBody>
            <a:bodyPr/>
            <a:lstStyle/>
            <a:p/>
          </p:txBody>
        </p:sp>
        <p:sp>
          <p:nvSpPr>
            <p:cNvPr id="58" name="rc58"/>
            <p:cNvSpPr/>
            <p:nvPr/>
          </p:nvSpPr>
          <p:spPr>
            <a:xfrm>
              <a:off x="3971050" y="3789310"/>
              <a:ext cx="239399" cy="186678"/>
            </a:xfrm>
            <a:prstGeom prst="rect">
              <a:avLst/>
            </a:prstGeom>
            <a:solidFill>
              <a:srgbClr val="B3B3B3">
                <a:alpha val="85098"/>
              </a:srgbClr>
            </a:solidFill>
          </p:spPr>
          <p:txBody>
            <a:bodyPr/>
            <a:lstStyle/>
            <a:p/>
          </p:txBody>
        </p:sp>
        <p:sp>
          <p:nvSpPr>
            <p:cNvPr id="59" name="rc59"/>
            <p:cNvSpPr/>
            <p:nvPr/>
          </p:nvSpPr>
          <p:spPr>
            <a:xfrm>
              <a:off x="4237050" y="3695422"/>
              <a:ext cx="239399" cy="140188"/>
            </a:xfrm>
            <a:prstGeom prst="rect">
              <a:avLst/>
            </a:prstGeom>
            <a:solidFill>
              <a:srgbClr val="B3B3B3">
                <a:alpha val="85098"/>
              </a:srgbClr>
            </a:solidFill>
          </p:spPr>
          <p:txBody>
            <a:bodyPr/>
            <a:lstStyle/>
            <a:p/>
          </p:txBody>
        </p:sp>
        <p:sp>
          <p:nvSpPr>
            <p:cNvPr id="60" name="rc60"/>
            <p:cNvSpPr/>
            <p:nvPr/>
          </p:nvSpPr>
          <p:spPr>
            <a:xfrm>
              <a:off x="4503049" y="3886701"/>
              <a:ext cx="239399" cy="183436"/>
            </a:xfrm>
            <a:prstGeom prst="rect">
              <a:avLst/>
            </a:prstGeom>
            <a:solidFill>
              <a:srgbClr val="B3B3B3">
                <a:alpha val="85098"/>
              </a:srgbClr>
            </a:solidFill>
          </p:spPr>
          <p:txBody>
            <a:bodyPr/>
            <a:lstStyle/>
            <a:p/>
          </p:txBody>
        </p:sp>
        <p:sp>
          <p:nvSpPr>
            <p:cNvPr id="61" name="rc61"/>
            <p:cNvSpPr/>
            <p:nvPr/>
          </p:nvSpPr>
          <p:spPr>
            <a:xfrm>
              <a:off x="4769049" y="3571736"/>
              <a:ext cx="239399" cy="408197"/>
            </a:xfrm>
            <a:prstGeom prst="rect">
              <a:avLst/>
            </a:prstGeom>
            <a:solidFill>
              <a:srgbClr val="B3B3B3">
                <a:alpha val="85098"/>
              </a:srgbClr>
            </a:solidFill>
          </p:spPr>
          <p:txBody>
            <a:bodyPr/>
            <a:lstStyle/>
            <a:p/>
          </p:txBody>
        </p:sp>
        <p:sp>
          <p:nvSpPr>
            <p:cNvPr id="62" name="rc62"/>
            <p:cNvSpPr/>
            <p:nvPr/>
          </p:nvSpPr>
          <p:spPr>
            <a:xfrm>
              <a:off x="5035049" y="3579341"/>
              <a:ext cx="239399" cy="447213"/>
            </a:xfrm>
            <a:prstGeom prst="rect">
              <a:avLst/>
            </a:prstGeom>
            <a:solidFill>
              <a:srgbClr val="B3B3B3">
                <a:alpha val="85098"/>
              </a:srgbClr>
            </a:solidFill>
          </p:spPr>
          <p:txBody>
            <a:bodyPr/>
            <a:lstStyle/>
            <a:p/>
          </p:txBody>
        </p:sp>
        <p:sp>
          <p:nvSpPr>
            <p:cNvPr id="63" name="rc63"/>
            <p:cNvSpPr/>
            <p:nvPr/>
          </p:nvSpPr>
          <p:spPr>
            <a:xfrm>
              <a:off x="5301048" y="3673851"/>
              <a:ext cx="239399" cy="309504"/>
            </a:xfrm>
            <a:prstGeom prst="rect">
              <a:avLst/>
            </a:prstGeom>
            <a:solidFill>
              <a:srgbClr val="B3B3B3">
                <a:alpha val="85098"/>
              </a:srgbClr>
            </a:solidFill>
          </p:spPr>
          <p:txBody>
            <a:bodyPr/>
            <a:lstStyle/>
            <a:p/>
          </p:txBody>
        </p:sp>
        <p:sp>
          <p:nvSpPr>
            <p:cNvPr id="64" name="rc64"/>
            <p:cNvSpPr/>
            <p:nvPr/>
          </p:nvSpPr>
          <p:spPr>
            <a:xfrm>
              <a:off x="5567048" y="3677371"/>
              <a:ext cx="239399" cy="263170"/>
            </a:xfrm>
            <a:prstGeom prst="rect">
              <a:avLst/>
            </a:prstGeom>
            <a:solidFill>
              <a:srgbClr val="B3B3B3">
                <a:alpha val="85098"/>
              </a:srgbClr>
            </a:solidFill>
          </p:spPr>
          <p:txBody>
            <a:bodyPr/>
            <a:lstStyle/>
            <a:p/>
          </p:txBody>
        </p:sp>
        <p:sp>
          <p:nvSpPr>
            <p:cNvPr id="65" name="rc65"/>
            <p:cNvSpPr/>
            <p:nvPr/>
          </p:nvSpPr>
          <p:spPr>
            <a:xfrm>
              <a:off x="5833047" y="3634918"/>
              <a:ext cx="239399" cy="306139"/>
            </a:xfrm>
            <a:prstGeom prst="rect">
              <a:avLst/>
            </a:prstGeom>
            <a:solidFill>
              <a:srgbClr val="B3B3B3">
                <a:alpha val="85098"/>
              </a:srgbClr>
            </a:solidFill>
          </p:spPr>
          <p:txBody>
            <a:bodyPr/>
            <a:lstStyle/>
            <a:p/>
          </p:txBody>
        </p:sp>
        <p:sp>
          <p:nvSpPr>
            <p:cNvPr id="66" name="rc66"/>
            <p:cNvSpPr/>
            <p:nvPr/>
          </p:nvSpPr>
          <p:spPr>
            <a:xfrm>
              <a:off x="6099047" y="3635180"/>
              <a:ext cx="239399" cy="349682"/>
            </a:xfrm>
            <a:prstGeom prst="rect">
              <a:avLst/>
            </a:prstGeom>
            <a:solidFill>
              <a:srgbClr val="B3B3B3">
                <a:alpha val="85098"/>
              </a:srgbClr>
            </a:solidFill>
          </p:spPr>
          <p:txBody>
            <a:bodyPr/>
            <a:lstStyle/>
            <a:p/>
          </p:txBody>
        </p:sp>
        <p:sp>
          <p:nvSpPr>
            <p:cNvPr id="67" name="rc67"/>
            <p:cNvSpPr/>
            <p:nvPr/>
          </p:nvSpPr>
          <p:spPr>
            <a:xfrm>
              <a:off x="6365047" y="3584720"/>
              <a:ext cx="239399" cy="398455"/>
            </a:xfrm>
            <a:prstGeom prst="rect">
              <a:avLst/>
            </a:prstGeom>
            <a:solidFill>
              <a:srgbClr val="B3B3B3">
                <a:alpha val="85098"/>
              </a:srgbClr>
            </a:solidFill>
          </p:spPr>
          <p:txBody>
            <a:bodyPr/>
            <a:lstStyle/>
            <a:p/>
          </p:txBody>
        </p:sp>
        <p:sp>
          <p:nvSpPr>
            <p:cNvPr id="68" name="rc68"/>
            <p:cNvSpPr/>
            <p:nvPr/>
          </p:nvSpPr>
          <p:spPr>
            <a:xfrm>
              <a:off x="6631046" y="2879289"/>
              <a:ext cx="239399" cy="927531"/>
            </a:xfrm>
            <a:prstGeom prst="rect">
              <a:avLst/>
            </a:prstGeom>
            <a:solidFill>
              <a:srgbClr val="B3B3B3">
                <a:alpha val="85098"/>
              </a:srgbClr>
            </a:solidFill>
          </p:spPr>
          <p:txBody>
            <a:bodyPr/>
            <a:lstStyle/>
            <a:p/>
          </p:txBody>
        </p:sp>
        <p:sp>
          <p:nvSpPr>
            <p:cNvPr id="69" name="rc69"/>
            <p:cNvSpPr/>
            <p:nvPr/>
          </p:nvSpPr>
          <p:spPr>
            <a:xfrm>
              <a:off x="6897046" y="3323367"/>
              <a:ext cx="239399" cy="352277"/>
            </a:xfrm>
            <a:prstGeom prst="rect">
              <a:avLst/>
            </a:prstGeom>
            <a:solidFill>
              <a:srgbClr val="B3B3B3">
                <a:alpha val="85098"/>
              </a:srgbClr>
            </a:solidFill>
          </p:spPr>
          <p:txBody>
            <a:bodyPr/>
            <a:lstStyle/>
            <a:p/>
          </p:txBody>
        </p:sp>
        <p:sp>
          <p:nvSpPr>
            <p:cNvPr id="70" name="rc70"/>
            <p:cNvSpPr/>
            <p:nvPr/>
          </p:nvSpPr>
          <p:spPr>
            <a:xfrm>
              <a:off x="7163045" y="3326084"/>
              <a:ext cx="239399" cy="482724"/>
            </a:xfrm>
            <a:prstGeom prst="rect">
              <a:avLst/>
            </a:prstGeom>
            <a:solidFill>
              <a:srgbClr val="B3B3B3">
                <a:alpha val="85098"/>
              </a:srgbClr>
            </a:solidFill>
          </p:spPr>
          <p:txBody>
            <a:bodyPr/>
            <a:lstStyle/>
            <a:p/>
          </p:txBody>
        </p:sp>
        <p:sp>
          <p:nvSpPr>
            <p:cNvPr id="71" name="rc71"/>
            <p:cNvSpPr/>
            <p:nvPr/>
          </p:nvSpPr>
          <p:spPr>
            <a:xfrm>
              <a:off x="7429045" y="3416428"/>
              <a:ext cx="239399" cy="349780"/>
            </a:xfrm>
            <a:prstGeom prst="rect">
              <a:avLst/>
            </a:prstGeom>
            <a:solidFill>
              <a:srgbClr val="B3B3B3">
                <a:alpha val="85098"/>
              </a:srgbClr>
            </a:solidFill>
          </p:spPr>
          <p:txBody>
            <a:bodyPr/>
            <a:lstStyle/>
            <a:p/>
          </p:txBody>
        </p:sp>
        <p:sp>
          <p:nvSpPr>
            <p:cNvPr id="72" name="rc72"/>
            <p:cNvSpPr/>
            <p:nvPr/>
          </p:nvSpPr>
          <p:spPr>
            <a:xfrm>
              <a:off x="7695045" y="3416264"/>
              <a:ext cx="239399" cy="349870"/>
            </a:xfrm>
            <a:prstGeom prst="rect">
              <a:avLst/>
            </a:prstGeom>
            <a:solidFill>
              <a:srgbClr val="B3B3B3">
                <a:alpha val="85098"/>
              </a:srgbClr>
            </a:solidFill>
          </p:spPr>
          <p:txBody>
            <a:bodyPr/>
            <a:lstStyle/>
            <a:p/>
          </p:txBody>
        </p:sp>
        <p:sp>
          <p:nvSpPr>
            <p:cNvPr id="73" name="rc73"/>
            <p:cNvSpPr/>
            <p:nvPr/>
          </p:nvSpPr>
          <p:spPr>
            <a:xfrm>
              <a:off x="7961044" y="3420332"/>
              <a:ext cx="239399" cy="347832"/>
            </a:xfrm>
            <a:prstGeom prst="rect">
              <a:avLst/>
            </a:prstGeom>
            <a:solidFill>
              <a:srgbClr val="B3B3B3">
                <a:alpha val="85098"/>
              </a:srgbClr>
            </a:solidFill>
          </p:spPr>
          <p:txBody>
            <a:bodyPr/>
            <a:lstStyle/>
            <a:p/>
          </p:txBody>
        </p:sp>
        <p:sp>
          <p:nvSpPr>
            <p:cNvPr id="74" name="pl74"/>
            <p:cNvSpPr/>
            <p:nvPr/>
          </p:nvSpPr>
          <p:spPr>
            <a:xfrm>
              <a:off x="1430754" y="2075428"/>
              <a:ext cx="6649990" cy="185506"/>
            </a:xfrm>
            <a:custGeom>
              <a:avLst/>
              <a:pathLst>
                <a:path w="6649990" h="185506">
                  <a:moveTo>
                    <a:pt x="0" y="0"/>
                  </a:moveTo>
                  <a:lnTo>
                    <a:pt x="265999" y="164894"/>
                  </a:lnTo>
                  <a:lnTo>
                    <a:pt x="531999" y="20611"/>
                  </a:lnTo>
                  <a:lnTo>
                    <a:pt x="797998" y="20611"/>
                  </a:lnTo>
                  <a:lnTo>
                    <a:pt x="1063998" y="123670"/>
                  </a:lnTo>
                  <a:lnTo>
                    <a:pt x="1329998" y="103059"/>
                  </a:lnTo>
                  <a:lnTo>
                    <a:pt x="1595997" y="61835"/>
                  </a:lnTo>
                  <a:lnTo>
                    <a:pt x="1861997" y="123670"/>
                  </a:lnTo>
                  <a:lnTo>
                    <a:pt x="2127996" y="41223"/>
                  </a:lnTo>
                  <a:lnTo>
                    <a:pt x="2393996" y="41223"/>
                  </a:lnTo>
                  <a:lnTo>
                    <a:pt x="2659996" y="41223"/>
                  </a:lnTo>
                  <a:lnTo>
                    <a:pt x="2925995" y="103059"/>
                  </a:lnTo>
                  <a:lnTo>
                    <a:pt x="3191995" y="0"/>
                  </a:lnTo>
                  <a:lnTo>
                    <a:pt x="3457995" y="41223"/>
                  </a:lnTo>
                  <a:lnTo>
                    <a:pt x="3723994" y="20611"/>
                  </a:lnTo>
                  <a:lnTo>
                    <a:pt x="3989994" y="41223"/>
                  </a:lnTo>
                  <a:lnTo>
                    <a:pt x="4255993" y="61835"/>
                  </a:lnTo>
                  <a:lnTo>
                    <a:pt x="4521993" y="61835"/>
                  </a:lnTo>
                  <a:lnTo>
                    <a:pt x="4787993" y="41223"/>
                  </a:lnTo>
                  <a:lnTo>
                    <a:pt x="5053992" y="41223"/>
                  </a:lnTo>
                  <a:lnTo>
                    <a:pt x="5319992" y="123670"/>
                  </a:lnTo>
                  <a:lnTo>
                    <a:pt x="5585991" y="185506"/>
                  </a:lnTo>
                  <a:lnTo>
                    <a:pt x="5851991" y="123670"/>
                  </a:lnTo>
                  <a:lnTo>
                    <a:pt x="6117991" y="144282"/>
                  </a:lnTo>
                  <a:lnTo>
                    <a:pt x="6383990" y="144282"/>
                  </a:lnTo>
                  <a:lnTo>
                    <a:pt x="6649990" y="144282"/>
                  </a:lnTo>
                </a:path>
              </a:pathLst>
            </a:custGeom>
            <a:ln w="27101" cap="flat">
              <a:solidFill>
                <a:srgbClr val="0058AB">
                  <a:alpha val="100000"/>
                </a:srgbClr>
              </a:solidFill>
              <a:prstDash val="solid"/>
              <a:round/>
            </a:ln>
          </p:spPr>
          <p:txBody>
            <a:bodyPr/>
            <a:lstStyle/>
            <a:p/>
          </p:txBody>
        </p:sp>
        <p:sp>
          <p:nvSpPr>
            <p:cNvPr id="75" name="pl75"/>
            <p:cNvSpPr/>
            <p:nvPr/>
          </p:nvSpPr>
          <p:spPr>
            <a:xfrm>
              <a:off x="1430754" y="2096040"/>
              <a:ext cx="6649990" cy="535906"/>
            </a:xfrm>
            <a:custGeom>
              <a:avLst/>
              <a:pathLst>
                <a:path w="6649990" h="535906">
                  <a:moveTo>
                    <a:pt x="0" y="0"/>
                  </a:moveTo>
                  <a:lnTo>
                    <a:pt x="265999" y="164894"/>
                  </a:lnTo>
                  <a:lnTo>
                    <a:pt x="531999" y="61835"/>
                  </a:lnTo>
                  <a:lnTo>
                    <a:pt x="797998" y="82447"/>
                  </a:lnTo>
                  <a:lnTo>
                    <a:pt x="1063998" y="247341"/>
                  </a:lnTo>
                  <a:lnTo>
                    <a:pt x="1329998" y="432847"/>
                  </a:lnTo>
                  <a:lnTo>
                    <a:pt x="1595997" y="82447"/>
                  </a:lnTo>
                  <a:lnTo>
                    <a:pt x="1861997" y="103059"/>
                  </a:lnTo>
                  <a:lnTo>
                    <a:pt x="2127996" y="103059"/>
                  </a:lnTo>
                  <a:lnTo>
                    <a:pt x="2393996" y="103059"/>
                  </a:lnTo>
                  <a:lnTo>
                    <a:pt x="2659996" y="103059"/>
                  </a:lnTo>
                  <a:lnTo>
                    <a:pt x="2925995" y="144282"/>
                  </a:lnTo>
                  <a:lnTo>
                    <a:pt x="3191995" y="61835"/>
                  </a:lnTo>
                  <a:lnTo>
                    <a:pt x="3457995" y="206118"/>
                  </a:lnTo>
                  <a:lnTo>
                    <a:pt x="3723994" y="206118"/>
                  </a:lnTo>
                  <a:lnTo>
                    <a:pt x="3989994" y="164894"/>
                  </a:lnTo>
                  <a:lnTo>
                    <a:pt x="4255993" y="164894"/>
                  </a:lnTo>
                  <a:lnTo>
                    <a:pt x="4521993" y="185506"/>
                  </a:lnTo>
                  <a:lnTo>
                    <a:pt x="4787993" y="185506"/>
                  </a:lnTo>
                  <a:lnTo>
                    <a:pt x="5053992" y="206118"/>
                  </a:lnTo>
                  <a:lnTo>
                    <a:pt x="5319992" y="535906"/>
                  </a:lnTo>
                  <a:lnTo>
                    <a:pt x="5585991" y="329788"/>
                  </a:lnTo>
                  <a:lnTo>
                    <a:pt x="5851991" y="329788"/>
                  </a:lnTo>
                  <a:lnTo>
                    <a:pt x="6117991" y="288565"/>
                  </a:lnTo>
                  <a:lnTo>
                    <a:pt x="6383990" y="288565"/>
                  </a:lnTo>
                  <a:lnTo>
                    <a:pt x="6649990" y="288565"/>
                  </a:lnTo>
                </a:path>
              </a:pathLst>
            </a:custGeom>
            <a:ln w="27101" cap="flat">
              <a:solidFill>
                <a:srgbClr val="F26A21">
                  <a:alpha val="100000"/>
                </a:srgbClr>
              </a:solidFill>
              <a:prstDash val="solid"/>
              <a:round/>
            </a:ln>
          </p:spPr>
          <p:txBody>
            <a:bodyPr/>
            <a:lstStyle/>
            <a:p/>
          </p:txBody>
        </p:sp>
        <p:sp>
          <p:nvSpPr>
            <p:cNvPr id="76" name="tx76"/>
            <p:cNvSpPr/>
            <p:nvPr/>
          </p:nvSpPr>
          <p:spPr>
            <a:xfrm>
              <a:off x="137046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2700462"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3046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536045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424457"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90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6956456"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222456"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488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754455"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802045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70464"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88" name="tx88"/>
            <p:cNvSpPr/>
            <p:nvPr/>
          </p:nvSpPr>
          <p:spPr>
            <a:xfrm>
              <a:off x="2700462"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89" name="tx89"/>
            <p:cNvSpPr/>
            <p:nvPr/>
          </p:nvSpPr>
          <p:spPr>
            <a:xfrm>
              <a:off x="4030460"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536045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1" name="tx91"/>
            <p:cNvSpPr/>
            <p:nvPr/>
          </p:nvSpPr>
          <p:spPr>
            <a:xfrm>
              <a:off x="6424457"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2" name="tx92"/>
            <p:cNvSpPr/>
            <p:nvPr/>
          </p:nvSpPr>
          <p:spPr>
            <a:xfrm>
              <a:off x="6690456"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3" name="tx93"/>
            <p:cNvSpPr/>
            <p:nvPr/>
          </p:nvSpPr>
          <p:spPr>
            <a:xfrm>
              <a:off x="695645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4" name="tx94"/>
            <p:cNvSpPr/>
            <p:nvPr/>
          </p:nvSpPr>
          <p:spPr>
            <a:xfrm>
              <a:off x="722245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5" name="tx95"/>
            <p:cNvSpPr/>
            <p:nvPr/>
          </p:nvSpPr>
          <p:spPr>
            <a:xfrm>
              <a:off x="7488455"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6" name="tx96"/>
            <p:cNvSpPr/>
            <p:nvPr/>
          </p:nvSpPr>
          <p:spPr>
            <a:xfrm>
              <a:off x="7754455"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7" name="tx97"/>
            <p:cNvSpPr/>
            <p:nvPr/>
          </p:nvSpPr>
          <p:spPr>
            <a:xfrm>
              <a:off x="8020454"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8" name="tx98"/>
            <p:cNvSpPr/>
            <p:nvPr/>
          </p:nvSpPr>
          <p:spPr>
            <a:xfrm>
              <a:off x="1400609" y="40502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9" name="tx99"/>
            <p:cNvSpPr/>
            <p:nvPr/>
          </p:nvSpPr>
          <p:spPr>
            <a:xfrm>
              <a:off x="2700462" y="39259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0" name="tx100"/>
            <p:cNvSpPr/>
            <p:nvPr/>
          </p:nvSpPr>
          <p:spPr>
            <a:xfrm>
              <a:off x="4030460" y="40068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1" name="tx101"/>
            <p:cNvSpPr/>
            <p:nvPr/>
          </p:nvSpPr>
          <p:spPr>
            <a:xfrm>
              <a:off x="5360458" y="4009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2" name="tx102"/>
            <p:cNvSpPr/>
            <p:nvPr/>
          </p:nvSpPr>
          <p:spPr>
            <a:xfrm>
              <a:off x="6424457" y="40091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3" name="tx103"/>
            <p:cNvSpPr/>
            <p:nvPr/>
          </p:nvSpPr>
          <p:spPr>
            <a:xfrm>
              <a:off x="6690456" y="39209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4" name="tx104"/>
            <p:cNvSpPr/>
            <p:nvPr/>
          </p:nvSpPr>
          <p:spPr>
            <a:xfrm>
              <a:off x="6956456" y="385569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5" name="tx105"/>
            <p:cNvSpPr/>
            <p:nvPr/>
          </p:nvSpPr>
          <p:spPr>
            <a:xfrm>
              <a:off x="7222456" y="39219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6" name="tx106"/>
            <p:cNvSpPr/>
            <p:nvPr/>
          </p:nvSpPr>
          <p:spPr>
            <a:xfrm>
              <a:off x="7488455" y="39006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7" name="tx107"/>
            <p:cNvSpPr/>
            <p:nvPr/>
          </p:nvSpPr>
          <p:spPr>
            <a:xfrm>
              <a:off x="7754455" y="39005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8" name="tx108"/>
            <p:cNvSpPr/>
            <p:nvPr/>
          </p:nvSpPr>
          <p:spPr>
            <a:xfrm>
              <a:off x="8020454" y="39029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9" name="tx109"/>
            <p:cNvSpPr/>
            <p:nvPr/>
          </p:nvSpPr>
          <p:spPr>
            <a:xfrm>
              <a:off x="1400609" y="39996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10" name="tx110"/>
            <p:cNvSpPr/>
            <p:nvPr/>
          </p:nvSpPr>
          <p:spPr>
            <a:xfrm>
              <a:off x="2670317" y="33524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1" name="tx111"/>
            <p:cNvSpPr/>
            <p:nvPr/>
          </p:nvSpPr>
          <p:spPr>
            <a:xfrm>
              <a:off x="4030460" y="3842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2" name="tx112"/>
            <p:cNvSpPr/>
            <p:nvPr/>
          </p:nvSpPr>
          <p:spPr>
            <a:xfrm>
              <a:off x="5360458" y="37881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3" name="tx113"/>
            <p:cNvSpPr/>
            <p:nvPr/>
          </p:nvSpPr>
          <p:spPr>
            <a:xfrm>
              <a:off x="6424457" y="3743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4" name="tx114"/>
            <p:cNvSpPr/>
            <p:nvPr/>
          </p:nvSpPr>
          <p:spPr>
            <a:xfrm>
              <a:off x="6660311" y="33025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15" name="tx115"/>
            <p:cNvSpPr/>
            <p:nvPr/>
          </p:nvSpPr>
          <p:spPr>
            <a:xfrm>
              <a:off x="6956456" y="3459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6" name="tx116"/>
            <p:cNvSpPr/>
            <p:nvPr/>
          </p:nvSpPr>
          <p:spPr>
            <a:xfrm>
              <a:off x="7222456" y="3527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7" name="tx117"/>
            <p:cNvSpPr/>
            <p:nvPr/>
          </p:nvSpPr>
          <p:spPr>
            <a:xfrm>
              <a:off x="7488455" y="35508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8" name="tx118"/>
            <p:cNvSpPr/>
            <p:nvPr/>
          </p:nvSpPr>
          <p:spPr>
            <a:xfrm>
              <a:off x="7754455" y="35507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9" name="tx119"/>
            <p:cNvSpPr/>
            <p:nvPr/>
          </p:nvSpPr>
          <p:spPr>
            <a:xfrm>
              <a:off x="8020454" y="35551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0" name="tx120"/>
            <p:cNvSpPr/>
            <p:nvPr/>
          </p:nvSpPr>
          <p:spPr>
            <a:xfrm>
              <a:off x="1370464" y="3898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1" name="tx121"/>
            <p:cNvSpPr/>
            <p:nvPr/>
          </p:nvSpPr>
          <p:spPr>
            <a:xfrm>
              <a:off x="2670317" y="28509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22" name="tx122"/>
            <p:cNvSpPr/>
            <p:nvPr/>
          </p:nvSpPr>
          <p:spPr>
            <a:xfrm>
              <a:off x="4030460" y="3671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23" name="tx123"/>
            <p:cNvSpPr/>
            <p:nvPr/>
          </p:nvSpPr>
          <p:spPr>
            <a:xfrm>
              <a:off x="5360458" y="35561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4" name="tx124"/>
            <p:cNvSpPr/>
            <p:nvPr/>
          </p:nvSpPr>
          <p:spPr>
            <a:xfrm>
              <a:off x="6424457" y="34666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5" name="tx125"/>
            <p:cNvSpPr/>
            <p:nvPr/>
          </p:nvSpPr>
          <p:spPr>
            <a:xfrm>
              <a:off x="6660311"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26" name="tx126"/>
            <p:cNvSpPr/>
            <p:nvPr/>
          </p:nvSpPr>
          <p:spPr>
            <a:xfrm>
              <a:off x="6956456" y="32053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 name="tx127"/>
            <p:cNvSpPr/>
            <p:nvPr/>
          </p:nvSpPr>
          <p:spPr>
            <a:xfrm>
              <a:off x="7222456" y="32080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8" name="tx128"/>
            <p:cNvSpPr/>
            <p:nvPr/>
          </p:nvSpPr>
          <p:spPr>
            <a:xfrm>
              <a:off x="7488455" y="3298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9" name="tx129"/>
            <p:cNvSpPr/>
            <p:nvPr/>
          </p:nvSpPr>
          <p:spPr>
            <a:xfrm>
              <a:off x="7754455" y="3298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0" name="tx130"/>
            <p:cNvSpPr/>
            <p:nvPr/>
          </p:nvSpPr>
          <p:spPr>
            <a:xfrm>
              <a:off x="8020454" y="330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1" name="tx131"/>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577692" y="32452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3" name="tx133"/>
            <p:cNvSpPr/>
            <p:nvPr/>
          </p:nvSpPr>
          <p:spPr>
            <a:xfrm>
              <a:off x="577692" y="242663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94448"/>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2000-2025</a:t>
              </a:r>
            </a:p>
          </p:txBody>
        </p:sp>
        <p:sp>
          <p:nvSpPr>
            <p:cNvPr id="162" name="pl162"/>
            <p:cNvSpPr/>
            <p:nvPr/>
          </p:nvSpPr>
          <p:spPr>
            <a:xfrm>
              <a:off x="231854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3335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34851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836349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32603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34102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35600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rc173"/>
            <p:cNvSpPr/>
            <p:nvPr/>
          </p:nvSpPr>
          <p:spPr>
            <a:xfrm>
              <a:off x="1311054" y="5726143"/>
              <a:ext cx="1307724" cy="119033"/>
            </a:xfrm>
            <a:prstGeom prst="rect">
              <a:avLst/>
            </a:prstGeom>
            <a:solidFill>
              <a:srgbClr val="1CABE2">
                <a:alpha val="85098"/>
              </a:srgbClr>
            </a:solidFill>
          </p:spPr>
          <p:txBody>
            <a:bodyPr/>
            <a:lstStyle/>
            <a:p/>
          </p:txBody>
        </p:sp>
        <p:sp>
          <p:nvSpPr>
            <p:cNvPr id="174" name="rc174"/>
            <p:cNvSpPr/>
            <p:nvPr/>
          </p:nvSpPr>
          <p:spPr>
            <a:xfrm>
              <a:off x="1311054" y="5577352"/>
              <a:ext cx="3444654" cy="119033"/>
            </a:xfrm>
            <a:prstGeom prst="rect">
              <a:avLst/>
            </a:prstGeom>
            <a:solidFill>
              <a:srgbClr val="1CABE2">
                <a:alpha val="85098"/>
              </a:srgbClr>
            </a:solidFill>
          </p:spPr>
          <p:txBody>
            <a:bodyPr/>
            <a:lstStyle/>
            <a:p/>
          </p:txBody>
        </p:sp>
        <p:sp>
          <p:nvSpPr>
            <p:cNvPr id="175" name="rc175"/>
            <p:cNvSpPr/>
            <p:nvPr/>
          </p:nvSpPr>
          <p:spPr>
            <a:xfrm>
              <a:off x="1311054" y="5428560"/>
              <a:ext cx="3424666" cy="119033"/>
            </a:xfrm>
            <a:prstGeom prst="rect">
              <a:avLst/>
            </a:prstGeom>
            <a:solidFill>
              <a:srgbClr val="1CABE2">
                <a:alpha val="85098"/>
              </a:srgbClr>
            </a:solidFill>
          </p:spPr>
          <p:txBody>
            <a:bodyPr/>
            <a:lstStyle/>
            <a:p/>
          </p:txBody>
        </p:sp>
        <p:sp>
          <p:nvSpPr>
            <p:cNvPr id="176" name="rc176"/>
            <p:cNvSpPr/>
            <p:nvPr/>
          </p:nvSpPr>
          <p:spPr>
            <a:xfrm>
              <a:off x="2618778" y="5726143"/>
              <a:ext cx="3923092" cy="119033"/>
            </a:xfrm>
            <a:prstGeom prst="rect">
              <a:avLst/>
            </a:prstGeom>
            <a:solidFill>
              <a:srgbClr val="B3B3B3">
                <a:alpha val="85098"/>
              </a:srgbClr>
            </a:solidFill>
          </p:spPr>
          <p:txBody>
            <a:bodyPr/>
            <a:lstStyle/>
            <a:p/>
          </p:txBody>
        </p:sp>
        <p:sp>
          <p:nvSpPr>
            <p:cNvPr id="177" name="rc177"/>
            <p:cNvSpPr/>
            <p:nvPr/>
          </p:nvSpPr>
          <p:spPr>
            <a:xfrm>
              <a:off x="4755709" y="5577352"/>
              <a:ext cx="3444735" cy="119033"/>
            </a:xfrm>
            <a:prstGeom prst="rect">
              <a:avLst/>
            </a:prstGeom>
            <a:solidFill>
              <a:srgbClr val="B3B3B3">
                <a:alpha val="85098"/>
              </a:srgbClr>
            </a:solidFill>
          </p:spPr>
          <p:txBody>
            <a:bodyPr/>
            <a:lstStyle/>
            <a:p/>
          </p:txBody>
        </p:sp>
        <p:sp>
          <p:nvSpPr>
            <p:cNvPr id="178" name="rc178"/>
            <p:cNvSpPr/>
            <p:nvPr/>
          </p:nvSpPr>
          <p:spPr>
            <a:xfrm>
              <a:off x="4735720" y="5428560"/>
              <a:ext cx="3424666" cy="119033"/>
            </a:xfrm>
            <a:prstGeom prst="rect">
              <a:avLst/>
            </a:prstGeom>
            <a:solidFill>
              <a:srgbClr val="B3B3B3">
                <a:alpha val="85098"/>
              </a:srgbClr>
            </a:solidFill>
          </p:spPr>
          <p:txBody>
            <a:bodyPr/>
            <a:lstStyle/>
            <a:p/>
          </p:txBody>
        </p:sp>
        <p:sp>
          <p:nvSpPr>
            <p:cNvPr id="179" name="tx179"/>
            <p:cNvSpPr/>
            <p:nvPr/>
          </p:nvSpPr>
          <p:spPr>
            <a:xfrm>
              <a:off x="6654397"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64.9</a:t>
              </a:r>
            </a:p>
          </p:txBody>
        </p:sp>
        <p:sp>
          <p:nvSpPr>
            <p:cNvPr id="180" name="tx180"/>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81" name="tx181"/>
            <p:cNvSpPr/>
            <p:nvPr/>
          </p:nvSpPr>
          <p:spPr>
            <a:xfrm>
              <a:off x="8224695"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82" name="tx182"/>
            <p:cNvSpPr/>
            <p:nvPr/>
          </p:nvSpPr>
          <p:spPr>
            <a:xfrm>
              <a:off x="1852389"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a:t>
              </a:r>
            </a:p>
          </p:txBody>
        </p:sp>
        <p:sp>
          <p:nvSpPr>
            <p:cNvPr id="183" name="tx183"/>
            <p:cNvSpPr/>
            <p:nvPr/>
          </p:nvSpPr>
          <p:spPr>
            <a:xfrm>
              <a:off x="2920855"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42.7</a:t>
              </a:r>
            </a:p>
          </p:txBody>
        </p:sp>
        <p:sp>
          <p:nvSpPr>
            <p:cNvPr id="184" name="tx184"/>
            <p:cNvSpPr/>
            <p:nvPr/>
          </p:nvSpPr>
          <p:spPr>
            <a:xfrm>
              <a:off x="2910860"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42.5</a:t>
              </a:r>
            </a:p>
          </p:txBody>
        </p:sp>
        <p:sp>
          <p:nvSpPr>
            <p:cNvPr id="185" name="tx185"/>
            <p:cNvSpPr/>
            <p:nvPr/>
          </p:nvSpPr>
          <p:spPr>
            <a:xfrm>
              <a:off x="4467798"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86" name="tx186"/>
            <p:cNvSpPr/>
            <p:nvPr/>
          </p:nvSpPr>
          <p:spPr>
            <a:xfrm>
              <a:off x="6365550" y="559514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42.7</a:t>
              </a:r>
            </a:p>
          </p:txBody>
        </p:sp>
        <p:sp>
          <p:nvSpPr>
            <p:cNvPr id="187" name="tx187"/>
            <p:cNvSpPr/>
            <p:nvPr/>
          </p:nvSpPr>
          <p:spPr>
            <a:xfrm>
              <a:off x="633552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42.5</a:t>
              </a:r>
            </a:p>
          </p:txBody>
        </p:sp>
        <p:sp>
          <p:nvSpPr>
            <p:cNvPr id="188" name="tx188"/>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9" name="tx189"/>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1" name="tx191"/>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2" name="tx192"/>
            <p:cNvSpPr/>
            <p:nvPr/>
          </p:nvSpPr>
          <p:spPr>
            <a:xfrm>
              <a:off x="320175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3" name="tx193"/>
            <p:cNvSpPr/>
            <p:nvPr/>
          </p:nvSpPr>
          <p:spPr>
            <a:xfrm>
              <a:off x="521673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4" name="tx194"/>
            <p:cNvSpPr/>
            <p:nvPr/>
          </p:nvSpPr>
          <p:spPr>
            <a:xfrm>
              <a:off x="7231721" y="5935859"/>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5" name="tx195"/>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6" name="tx196"/>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7" name="tx197"/>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8" name="tx198"/>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Peru.
In 2025, DTP1 coverage in Peru remained constant 92%. The number of children missing out on any DTP vaccination (zero-dose children) improved from 43,000 in 2024 to 42,000 in 2025.
DTP3 coverage remained constant 84% in 2025, leaving 85,000 children vulnerable to vaccine-preventable diseases.</a:t>
            </a:r>
          </a:p>
        </p:txBody>
      </p:sp>
      <p:sp>
        <p:nvSpPr>
          <p:cNvPr id="20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84%, leaving 85,000 children un- or under-vaccinated, including 42,000 zero-dose and 42,000 with only partial protection.</a:t>
            </a:r>
          </a:p>
        </p:txBody>
      </p:sp>
      <p:grpSp xmlns:pic="http://schemas.openxmlformats.org/drawingml/2006/picture">
        <p:nvGrpSpPr>
          <p:cNvPr id="201" name=""/>
          <p:cNvGrpSpPr/>
          <p:nvPr/>
        </p:nvGrpSpPr>
        <p:grpSpPr>
          <a:xfrm>
            <a:off x="292608" y="1005840"/>
            <a:ext cx="8595360" cy="28575"/>
            <a:chOff x="292608" y="1005840"/>
            <a:chExt cx="8595360" cy="28575"/>
          </a:xfrm>
        </p:grpSpPr>
        <p:sp>
          <p:nvSpPr>
            <p:cNvPr id="20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96842"/>
            </a:xfrm>
            <a:custGeom>
              <a:avLst/>
              <a:pathLst>
                <a:path w="3397293" h="196842">
                  <a:moveTo>
                    <a:pt x="0" y="0"/>
                  </a:moveTo>
                  <a:lnTo>
                    <a:pt x="135891" y="174970"/>
                  </a:lnTo>
                  <a:lnTo>
                    <a:pt x="271783" y="21871"/>
                  </a:lnTo>
                  <a:lnTo>
                    <a:pt x="407675" y="21871"/>
                  </a:lnTo>
                  <a:lnTo>
                    <a:pt x="543566" y="131228"/>
                  </a:lnTo>
                  <a:lnTo>
                    <a:pt x="679458" y="109356"/>
                  </a:lnTo>
                  <a:lnTo>
                    <a:pt x="815350" y="65614"/>
                  </a:lnTo>
                  <a:lnTo>
                    <a:pt x="951242" y="131228"/>
                  </a:lnTo>
                  <a:lnTo>
                    <a:pt x="1087133" y="43742"/>
                  </a:lnTo>
                  <a:lnTo>
                    <a:pt x="1223025" y="43742"/>
                  </a:lnTo>
                  <a:lnTo>
                    <a:pt x="1358917" y="43742"/>
                  </a:lnTo>
                  <a:lnTo>
                    <a:pt x="1494809" y="109356"/>
                  </a:lnTo>
                  <a:lnTo>
                    <a:pt x="1630700" y="0"/>
                  </a:lnTo>
                  <a:lnTo>
                    <a:pt x="1766592" y="43742"/>
                  </a:lnTo>
                  <a:lnTo>
                    <a:pt x="1902484" y="21871"/>
                  </a:lnTo>
                  <a:lnTo>
                    <a:pt x="2038375" y="43742"/>
                  </a:lnTo>
                  <a:lnTo>
                    <a:pt x="2174267" y="65614"/>
                  </a:lnTo>
                  <a:lnTo>
                    <a:pt x="2310159" y="65614"/>
                  </a:lnTo>
                  <a:lnTo>
                    <a:pt x="2446051" y="43742"/>
                  </a:lnTo>
                  <a:lnTo>
                    <a:pt x="2581942" y="43742"/>
                  </a:lnTo>
                  <a:lnTo>
                    <a:pt x="2717834" y="131228"/>
                  </a:lnTo>
                  <a:lnTo>
                    <a:pt x="2853726" y="196842"/>
                  </a:lnTo>
                  <a:lnTo>
                    <a:pt x="2989618" y="131228"/>
                  </a:lnTo>
                  <a:lnTo>
                    <a:pt x="3125509" y="153099"/>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96842"/>
            </a:xfrm>
            <a:custGeom>
              <a:avLst/>
              <a:pathLst>
                <a:path w="3397293" h="196842">
                  <a:moveTo>
                    <a:pt x="0" y="0"/>
                  </a:moveTo>
                  <a:lnTo>
                    <a:pt x="135891" y="174970"/>
                  </a:lnTo>
                  <a:lnTo>
                    <a:pt x="271783" y="21871"/>
                  </a:lnTo>
                  <a:lnTo>
                    <a:pt x="407675" y="21871"/>
                  </a:lnTo>
                  <a:lnTo>
                    <a:pt x="543566" y="131228"/>
                  </a:lnTo>
                  <a:lnTo>
                    <a:pt x="679458" y="109356"/>
                  </a:lnTo>
                  <a:lnTo>
                    <a:pt x="815350" y="65614"/>
                  </a:lnTo>
                  <a:lnTo>
                    <a:pt x="951242" y="131228"/>
                  </a:lnTo>
                  <a:lnTo>
                    <a:pt x="1087133" y="43742"/>
                  </a:lnTo>
                  <a:lnTo>
                    <a:pt x="1223025" y="43742"/>
                  </a:lnTo>
                  <a:lnTo>
                    <a:pt x="1358917" y="43742"/>
                  </a:lnTo>
                  <a:lnTo>
                    <a:pt x="1494809" y="109356"/>
                  </a:lnTo>
                  <a:lnTo>
                    <a:pt x="1630700" y="0"/>
                  </a:lnTo>
                  <a:lnTo>
                    <a:pt x="1766592" y="43742"/>
                  </a:lnTo>
                  <a:lnTo>
                    <a:pt x="1902484" y="21871"/>
                  </a:lnTo>
                  <a:lnTo>
                    <a:pt x="2038375" y="43742"/>
                  </a:lnTo>
                  <a:lnTo>
                    <a:pt x="2174267" y="65614"/>
                  </a:lnTo>
                  <a:lnTo>
                    <a:pt x="2310159" y="65614"/>
                  </a:lnTo>
                  <a:lnTo>
                    <a:pt x="2446051" y="43742"/>
                  </a:lnTo>
                  <a:lnTo>
                    <a:pt x="2581942" y="43742"/>
                  </a:lnTo>
                  <a:lnTo>
                    <a:pt x="2717834" y="131228"/>
                  </a:lnTo>
                  <a:lnTo>
                    <a:pt x="2853726" y="196842"/>
                  </a:lnTo>
                  <a:lnTo>
                    <a:pt x="2989618" y="131228"/>
                  </a:lnTo>
                  <a:lnTo>
                    <a:pt x="3125509" y="153099"/>
                  </a:lnTo>
                  <a:lnTo>
                    <a:pt x="3261401" y="153099"/>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96842"/>
            </a:xfrm>
            <a:custGeom>
              <a:avLst/>
              <a:pathLst>
                <a:path w="3397293" h="196842">
                  <a:moveTo>
                    <a:pt x="0" y="0"/>
                  </a:moveTo>
                  <a:lnTo>
                    <a:pt x="135891" y="174970"/>
                  </a:lnTo>
                  <a:lnTo>
                    <a:pt x="271783" y="21871"/>
                  </a:lnTo>
                  <a:lnTo>
                    <a:pt x="407675" y="21871"/>
                  </a:lnTo>
                  <a:lnTo>
                    <a:pt x="543566" y="131228"/>
                  </a:lnTo>
                  <a:lnTo>
                    <a:pt x="679458" y="109356"/>
                  </a:lnTo>
                  <a:lnTo>
                    <a:pt x="815350" y="65614"/>
                  </a:lnTo>
                  <a:lnTo>
                    <a:pt x="951242" y="131228"/>
                  </a:lnTo>
                  <a:lnTo>
                    <a:pt x="1087133" y="43742"/>
                  </a:lnTo>
                  <a:lnTo>
                    <a:pt x="1223025" y="43742"/>
                  </a:lnTo>
                  <a:lnTo>
                    <a:pt x="1358917" y="43742"/>
                  </a:lnTo>
                  <a:lnTo>
                    <a:pt x="1494809" y="109356"/>
                  </a:lnTo>
                  <a:lnTo>
                    <a:pt x="1630700" y="0"/>
                  </a:lnTo>
                  <a:lnTo>
                    <a:pt x="1766592" y="43742"/>
                  </a:lnTo>
                  <a:lnTo>
                    <a:pt x="1902484" y="21871"/>
                  </a:lnTo>
                  <a:lnTo>
                    <a:pt x="2038375" y="43742"/>
                  </a:lnTo>
                  <a:lnTo>
                    <a:pt x="2174267" y="65614"/>
                  </a:lnTo>
                  <a:lnTo>
                    <a:pt x="2310159" y="65614"/>
                  </a:lnTo>
                  <a:lnTo>
                    <a:pt x="2446051" y="43742"/>
                  </a:lnTo>
                  <a:lnTo>
                    <a:pt x="2581942" y="43742"/>
                  </a:lnTo>
                  <a:lnTo>
                    <a:pt x="2717834" y="131228"/>
                  </a:lnTo>
                  <a:lnTo>
                    <a:pt x="2853726" y="196842"/>
                  </a:lnTo>
                  <a:lnTo>
                    <a:pt x="2989618" y="131228"/>
                  </a:lnTo>
                  <a:lnTo>
                    <a:pt x="3125509" y="153099"/>
                  </a:lnTo>
                  <a:lnTo>
                    <a:pt x="3261401" y="153099"/>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990743"/>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60" name="tx60"/>
            <p:cNvSpPr/>
            <p:nvPr/>
          </p:nvSpPr>
          <p:spPr>
            <a:xfrm>
              <a:off x="27234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80146" y="1405107"/>
              <a:ext cx="22789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Peru, 2000-2025</a:t>
              </a:r>
            </a:p>
          </p:txBody>
        </p:sp>
        <p:sp>
          <p:nvSpPr>
            <p:cNvPr id="63" name="pl63"/>
            <p:cNvSpPr/>
            <p:nvPr/>
          </p:nvSpPr>
          <p:spPr>
            <a:xfrm>
              <a:off x="5267799" y="37534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99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2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41362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37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97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3217647"/>
              <a:ext cx="3397293" cy="688947"/>
            </a:xfrm>
            <a:custGeom>
              <a:avLst/>
              <a:pathLst>
                <a:path w="3397293" h="688947">
                  <a:moveTo>
                    <a:pt x="0" y="0"/>
                  </a:moveTo>
                  <a:lnTo>
                    <a:pt x="135891" y="612397"/>
                  </a:lnTo>
                  <a:lnTo>
                    <a:pt x="271783" y="76549"/>
                  </a:lnTo>
                  <a:lnTo>
                    <a:pt x="407675" y="76549"/>
                  </a:lnTo>
                  <a:lnTo>
                    <a:pt x="543566" y="459298"/>
                  </a:lnTo>
                  <a:lnTo>
                    <a:pt x="679458" y="382748"/>
                  </a:lnTo>
                  <a:lnTo>
                    <a:pt x="815350" y="229649"/>
                  </a:lnTo>
                  <a:lnTo>
                    <a:pt x="951242" y="459298"/>
                  </a:lnTo>
                  <a:lnTo>
                    <a:pt x="1087133" y="153099"/>
                  </a:lnTo>
                  <a:lnTo>
                    <a:pt x="1223025" y="153099"/>
                  </a:lnTo>
                  <a:lnTo>
                    <a:pt x="1358917" y="153099"/>
                  </a:lnTo>
                  <a:lnTo>
                    <a:pt x="1494809" y="382748"/>
                  </a:lnTo>
                  <a:lnTo>
                    <a:pt x="1630700" y="0"/>
                  </a:lnTo>
                  <a:lnTo>
                    <a:pt x="1766592" y="153099"/>
                  </a:lnTo>
                  <a:lnTo>
                    <a:pt x="1902484" y="76549"/>
                  </a:lnTo>
                  <a:lnTo>
                    <a:pt x="2038375" y="153099"/>
                  </a:lnTo>
                  <a:lnTo>
                    <a:pt x="2174267" y="229649"/>
                  </a:lnTo>
                  <a:lnTo>
                    <a:pt x="2310159" y="229649"/>
                  </a:lnTo>
                  <a:lnTo>
                    <a:pt x="2446051" y="153099"/>
                  </a:lnTo>
                  <a:lnTo>
                    <a:pt x="2581942" y="153099"/>
                  </a:lnTo>
                  <a:lnTo>
                    <a:pt x="2717834" y="459298"/>
                  </a:lnTo>
                  <a:lnTo>
                    <a:pt x="2853726" y="688947"/>
                  </a:lnTo>
                  <a:lnTo>
                    <a:pt x="2989618" y="459298"/>
                  </a:lnTo>
                  <a:lnTo>
                    <a:pt x="3125509" y="535848"/>
                  </a:lnTo>
                  <a:lnTo>
                    <a:pt x="3261401" y="535848"/>
                  </a:lnTo>
                  <a:lnTo>
                    <a:pt x="3397293" y="535848"/>
                  </a:lnTo>
                </a:path>
              </a:pathLst>
            </a:custGeom>
            <a:ln w="27101" cap="flat">
              <a:solidFill>
                <a:srgbClr val="0058AB">
                  <a:alpha val="100000"/>
                </a:srgbClr>
              </a:solidFill>
              <a:prstDash val="solid"/>
              <a:round/>
            </a:ln>
          </p:spPr>
          <p:txBody>
            <a:bodyPr/>
            <a:lstStyle/>
            <a:p/>
          </p:txBody>
        </p:sp>
        <p:sp>
          <p:nvSpPr>
            <p:cNvPr id="78" name="pl78"/>
            <p:cNvSpPr/>
            <p:nvPr/>
          </p:nvSpPr>
          <p:spPr>
            <a:xfrm>
              <a:off x="5437664" y="3370747"/>
              <a:ext cx="3397293" cy="688947"/>
            </a:xfrm>
            <a:custGeom>
              <a:avLst/>
              <a:pathLst>
                <a:path w="3397293" h="688947">
                  <a:moveTo>
                    <a:pt x="0" y="688947"/>
                  </a:moveTo>
                  <a:lnTo>
                    <a:pt x="135891" y="612397"/>
                  </a:lnTo>
                  <a:lnTo>
                    <a:pt x="271783" y="612397"/>
                  </a:lnTo>
                  <a:lnTo>
                    <a:pt x="407675" y="535848"/>
                  </a:lnTo>
                  <a:lnTo>
                    <a:pt x="543566" y="459298"/>
                  </a:lnTo>
                  <a:lnTo>
                    <a:pt x="679458" y="382748"/>
                  </a:lnTo>
                  <a:lnTo>
                    <a:pt x="815350" y="306198"/>
                  </a:lnTo>
                  <a:lnTo>
                    <a:pt x="951242" y="306198"/>
                  </a:lnTo>
                  <a:lnTo>
                    <a:pt x="1087133" y="229649"/>
                  </a:lnTo>
                  <a:lnTo>
                    <a:pt x="1223025" y="153099"/>
                  </a:lnTo>
                  <a:lnTo>
                    <a:pt x="1358917" y="153099"/>
                  </a:lnTo>
                  <a:lnTo>
                    <a:pt x="1494809" y="76549"/>
                  </a:lnTo>
                  <a:lnTo>
                    <a:pt x="1630700" y="153099"/>
                  </a:lnTo>
                  <a:lnTo>
                    <a:pt x="1766592" y="153099"/>
                  </a:lnTo>
                  <a:lnTo>
                    <a:pt x="1902484" y="153099"/>
                  </a:lnTo>
                  <a:lnTo>
                    <a:pt x="2038375" y="153099"/>
                  </a:lnTo>
                  <a:lnTo>
                    <a:pt x="2174267" y="76549"/>
                  </a:lnTo>
                  <a:lnTo>
                    <a:pt x="2310159" y="76549"/>
                  </a:lnTo>
                  <a:lnTo>
                    <a:pt x="2446051" y="76549"/>
                  </a:lnTo>
                  <a:lnTo>
                    <a:pt x="2581942" y="0"/>
                  </a:lnTo>
                  <a:lnTo>
                    <a:pt x="2717834" y="229649"/>
                  </a:lnTo>
                  <a:lnTo>
                    <a:pt x="2853726" y="382748"/>
                  </a:lnTo>
                  <a:lnTo>
                    <a:pt x="2989618" y="153099"/>
                  </a:lnTo>
                  <a:lnTo>
                    <a:pt x="3125509" y="153099"/>
                  </a:lnTo>
                  <a:lnTo>
                    <a:pt x="3261401" y="153099"/>
                  </a:lnTo>
                  <a:lnTo>
                    <a:pt x="3397293" y="76549"/>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28700"/>
              <a:ext cx="3397293" cy="1071696"/>
            </a:xfrm>
            <a:custGeom>
              <a:avLst/>
              <a:pathLst>
                <a:path w="3397293" h="1071696">
                  <a:moveTo>
                    <a:pt x="0" y="76549"/>
                  </a:moveTo>
                  <a:lnTo>
                    <a:pt x="135891" y="153099"/>
                  </a:lnTo>
                  <a:lnTo>
                    <a:pt x="271783" y="76549"/>
                  </a:lnTo>
                  <a:lnTo>
                    <a:pt x="407675" y="76549"/>
                  </a:lnTo>
                  <a:lnTo>
                    <a:pt x="543566" y="76549"/>
                  </a:lnTo>
                  <a:lnTo>
                    <a:pt x="679458" y="0"/>
                  </a:lnTo>
                  <a:lnTo>
                    <a:pt x="815350" y="76549"/>
                  </a:lnTo>
                  <a:lnTo>
                    <a:pt x="951242" y="153099"/>
                  </a:lnTo>
                  <a:lnTo>
                    <a:pt x="1087133" y="0"/>
                  </a:lnTo>
                  <a:lnTo>
                    <a:pt x="1223025" y="76549"/>
                  </a:lnTo>
                  <a:lnTo>
                    <a:pt x="1358917" y="76549"/>
                  </a:lnTo>
                  <a:lnTo>
                    <a:pt x="1494809" y="76549"/>
                  </a:lnTo>
                  <a:lnTo>
                    <a:pt x="1630700" y="76549"/>
                  </a:lnTo>
                  <a:lnTo>
                    <a:pt x="1766592" y="229649"/>
                  </a:lnTo>
                  <a:lnTo>
                    <a:pt x="1902484" y="153099"/>
                  </a:lnTo>
                  <a:lnTo>
                    <a:pt x="2038375" y="76549"/>
                  </a:lnTo>
                  <a:lnTo>
                    <a:pt x="2174267" y="153099"/>
                  </a:lnTo>
                  <a:lnTo>
                    <a:pt x="2310159" y="306198"/>
                  </a:lnTo>
                  <a:lnTo>
                    <a:pt x="2446051" y="535848"/>
                  </a:lnTo>
                  <a:lnTo>
                    <a:pt x="2581942" y="842046"/>
                  </a:lnTo>
                  <a:lnTo>
                    <a:pt x="2717834" y="918596"/>
                  </a:lnTo>
                  <a:lnTo>
                    <a:pt x="2853726" y="1071696"/>
                  </a:lnTo>
                  <a:lnTo>
                    <a:pt x="2989618" y="765497"/>
                  </a:lnTo>
                  <a:lnTo>
                    <a:pt x="3125509" y="765497"/>
                  </a:lnTo>
                  <a:lnTo>
                    <a:pt x="3261401" y="765497"/>
                  </a:lnTo>
                  <a:lnTo>
                    <a:pt x="3397293" y="612397"/>
                  </a:lnTo>
                </a:path>
              </a:pathLst>
            </a:custGeom>
            <a:ln w="27101" cap="flat">
              <a:solidFill>
                <a:srgbClr val="961A49">
                  <a:alpha val="100000"/>
                </a:srgbClr>
              </a:solidFill>
              <a:prstDash val="solid"/>
              <a:round/>
            </a:ln>
          </p:spPr>
          <p:txBody>
            <a:bodyPr/>
            <a:lstStyle/>
            <a:p/>
          </p:txBody>
        </p:sp>
        <p:sp>
          <p:nvSpPr>
            <p:cNvPr id="80" name="pl80"/>
            <p:cNvSpPr/>
            <p:nvPr/>
          </p:nvSpPr>
          <p:spPr>
            <a:xfrm>
              <a:off x="5437664" y="337074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3217647"/>
              <a:ext cx="3397293" cy="688947"/>
            </a:xfrm>
            <a:custGeom>
              <a:avLst/>
              <a:pathLst>
                <a:path w="3397293" h="688947">
                  <a:moveTo>
                    <a:pt x="0" y="0"/>
                  </a:moveTo>
                  <a:lnTo>
                    <a:pt x="135891" y="612397"/>
                  </a:lnTo>
                  <a:lnTo>
                    <a:pt x="271783" y="76549"/>
                  </a:lnTo>
                  <a:lnTo>
                    <a:pt x="407675" y="76549"/>
                  </a:lnTo>
                  <a:lnTo>
                    <a:pt x="543566" y="459298"/>
                  </a:lnTo>
                  <a:lnTo>
                    <a:pt x="679458" y="382748"/>
                  </a:lnTo>
                  <a:lnTo>
                    <a:pt x="815350" y="229649"/>
                  </a:lnTo>
                  <a:lnTo>
                    <a:pt x="951242" y="459298"/>
                  </a:lnTo>
                  <a:lnTo>
                    <a:pt x="1087133" y="153099"/>
                  </a:lnTo>
                  <a:lnTo>
                    <a:pt x="1223025" y="153099"/>
                  </a:lnTo>
                  <a:lnTo>
                    <a:pt x="1358917" y="153099"/>
                  </a:lnTo>
                  <a:lnTo>
                    <a:pt x="1494809" y="382748"/>
                  </a:lnTo>
                  <a:lnTo>
                    <a:pt x="1630700" y="0"/>
                  </a:lnTo>
                  <a:lnTo>
                    <a:pt x="1766592" y="153099"/>
                  </a:lnTo>
                  <a:lnTo>
                    <a:pt x="1902484" y="76549"/>
                  </a:lnTo>
                  <a:lnTo>
                    <a:pt x="2038375" y="153099"/>
                  </a:lnTo>
                  <a:lnTo>
                    <a:pt x="2174267" y="229649"/>
                  </a:lnTo>
                  <a:lnTo>
                    <a:pt x="2310159" y="229649"/>
                  </a:lnTo>
                  <a:lnTo>
                    <a:pt x="2446051" y="153099"/>
                  </a:lnTo>
                  <a:lnTo>
                    <a:pt x="2581942" y="153099"/>
                  </a:lnTo>
                  <a:lnTo>
                    <a:pt x="2717834" y="459298"/>
                  </a:lnTo>
                  <a:lnTo>
                    <a:pt x="2853726" y="688947"/>
                  </a:lnTo>
                  <a:lnTo>
                    <a:pt x="2989618" y="459298"/>
                  </a:lnTo>
                  <a:lnTo>
                    <a:pt x="3125509" y="535848"/>
                  </a:lnTo>
                  <a:lnTo>
                    <a:pt x="3261401" y="535848"/>
                  </a:lnTo>
                  <a:lnTo>
                    <a:pt x="3397293" y="535848"/>
                  </a:lnTo>
                </a:path>
              </a:pathLst>
            </a:custGeom>
            <a:ln w="43362" cap="flat">
              <a:solidFill>
                <a:srgbClr val="000000">
                  <a:alpha val="100000"/>
                </a:srgbClr>
              </a:solidFill>
              <a:prstDash val="solid"/>
              <a:round/>
            </a:ln>
          </p:spPr>
          <p:txBody>
            <a:bodyPr/>
            <a:lstStyle/>
            <a:p/>
          </p:txBody>
        </p:sp>
        <p:sp>
          <p:nvSpPr>
            <p:cNvPr id="82" name="pl82"/>
            <p:cNvSpPr/>
            <p:nvPr/>
          </p:nvSpPr>
          <p:spPr>
            <a:xfrm>
              <a:off x="5437664" y="2329671"/>
              <a:ext cx="0" cy="887976"/>
            </a:xfrm>
            <a:custGeom>
              <a:avLst/>
              <a:pathLst>
                <a:path w="0" h="887976">
                  <a:moveTo>
                    <a:pt x="0" y="8879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329671"/>
              <a:ext cx="0" cy="1270725"/>
            </a:xfrm>
            <a:custGeom>
              <a:avLst/>
              <a:pathLst>
                <a:path w="0" h="1270725">
                  <a:moveTo>
                    <a:pt x="0" y="127072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329671"/>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329671"/>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329671"/>
              <a:ext cx="0" cy="1041076"/>
            </a:xfrm>
            <a:custGeom>
              <a:avLst/>
              <a:pathLst>
                <a:path w="0" h="1041076">
                  <a:moveTo>
                    <a:pt x="0" y="10410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329671"/>
              <a:ext cx="0" cy="1423824"/>
            </a:xfrm>
            <a:custGeom>
              <a:avLst/>
              <a:pathLst>
                <a:path w="0" h="1423824">
                  <a:moveTo>
                    <a:pt x="0" y="142382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29671"/>
              <a:ext cx="0" cy="1423824"/>
            </a:xfrm>
            <a:custGeom>
              <a:avLst/>
              <a:pathLst>
                <a:path w="0" h="1423824">
                  <a:moveTo>
                    <a:pt x="0" y="14238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3217647"/>
              <a:ext cx="3397293" cy="688947"/>
            </a:xfrm>
            <a:custGeom>
              <a:avLst/>
              <a:pathLst>
                <a:path w="3397293" h="688947">
                  <a:moveTo>
                    <a:pt x="0" y="0"/>
                  </a:moveTo>
                  <a:lnTo>
                    <a:pt x="135891" y="612397"/>
                  </a:lnTo>
                  <a:lnTo>
                    <a:pt x="271783" y="76549"/>
                  </a:lnTo>
                  <a:lnTo>
                    <a:pt x="407675" y="76549"/>
                  </a:lnTo>
                  <a:lnTo>
                    <a:pt x="543566" y="459298"/>
                  </a:lnTo>
                  <a:lnTo>
                    <a:pt x="679458" y="382748"/>
                  </a:lnTo>
                  <a:lnTo>
                    <a:pt x="815350" y="229649"/>
                  </a:lnTo>
                  <a:lnTo>
                    <a:pt x="951242" y="459298"/>
                  </a:lnTo>
                  <a:lnTo>
                    <a:pt x="1087133" y="153099"/>
                  </a:lnTo>
                  <a:lnTo>
                    <a:pt x="1223025" y="153099"/>
                  </a:lnTo>
                  <a:lnTo>
                    <a:pt x="1358917" y="153099"/>
                  </a:lnTo>
                  <a:lnTo>
                    <a:pt x="1494809" y="382748"/>
                  </a:lnTo>
                  <a:lnTo>
                    <a:pt x="1630700" y="0"/>
                  </a:lnTo>
                  <a:lnTo>
                    <a:pt x="1766592" y="153099"/>
                  </a:lnTo>
                  <a:lnTo>
                    <a:pt x="1902484" y="76549"/>
                  </a:lnTo>
                  <a:lnTo>
                    <a:pt x="2038375" y="153099"/>
                  </a:lnTo>
                  <a:lnTo>
                    <a:pt x="2174267" y="229649"/>
                  </a:lnTo>
                  <a:lnTo>
                    <a:pt x="2310159" y="229649"/>
                  </a:lnTo>
                  <a:lnTo>
                    <a:pt x="2446051" y="153099"/>
                  </a:lnTo>
                  <a:lnTo>
                    <a:pt x="2581942" y="153099"/>
                  </a:lnTo>
                  <a:lnTo>
                    <a:pt x="2717834" y="459298"/>
                  </a:lnTo>
                  <a:lnTo>
                    <a:pt x="2853726" y="688947"/>
                  </a:lnTo>
                  <a:lnTo>
                    <a:pt x="2989618" y="459298"/>
                  </a:lnTo>
                  <a:lnTo>
                    <a:pt x="3125509" y="535848"/>
                  </a:lnTo>
                  <a:lnTo>
                    <a:pt x="3261401" y="535848"/>
                  </a:lnTo>
                  <a:lnTo>
                    <a:pt x="3397293" y="535848"/>
                  </a:lnTo>
                </a:path>
              </a:pathLst>
            </a:custGeom>
            <a:ln w="27101" cap="flat">
              <a:solidFill>
                <a:srgbClr val="0058AB">
                  <a:alpha val="100000"/>
                </a:srgbClr>
              </a:solidFill>
              <a:prstDash val="solid"/>
              <a:round/>
            </a:ln>
          </p:spPr>
          <p:txBody>
            <a:bodyPr/>
            <a:lstStyle/>
            <a:p/>
          </p:txBody>
        </p:sp>
        <p:sp>
          <p:nvSpPr>
            <p:cNvPr id="90" name="tx90"/>
            <p:cNvSpPr/>
            <p:nvPr/>
          </p:nvSpPr>
          <p:spPr>
            <a:xfrm>
              <a:off x="5407519" y="22599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68928" y="225855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766436" y="2258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258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989462" y="2258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25998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225998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34081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1006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40841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31863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531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87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730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354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86420" y="4990743"/>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116" name="tx116"/>
            <p:cNvSpPr/>
            <p:nvPr/>
          </p:nvSpPr>
          <p:spPr>
            <a:xfrm>
              <a:off x="70401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025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737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8868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59999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31312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3030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74343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4565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16968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2779549"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7279079" cy="114824"/>
            </a:xfrm>
            <a:prstGeom prst="rect">
              <a:avLst/>
            </a:prstGeom>
            <a:solidFill>
              <a:srgbClr val="1CABE2">
                <a:alpha val="80000"/>
              </a:srgbClr>
            </a:solidFill>
          </p:spPr>
          <p:txBody>
            <a:bodyPr/>
            <a:lstStyle/>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60302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431614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602927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7742403"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3" name="tx14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4" name="tx14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Peru (92%) was 2 percentage points higher than the global average (90%) and 3 percentage points higher than the average across all LACR countries (89%).
National DTP1 coverage was 5 percentage points lower than in 2019 (97%).
This equates to 42,000 zero-dose children in 2025 compared to 16,000 zero-dose children in 2019.</a:t>
            </a:r>
          </a:p>
        </p:txBody>
      </p:sp>
      <p:sp>
        <p:nvSpPr>
          <p:cNvPr id="14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Peru DTP1 coverage was 92% - this is 5 percentage points lower than in 2019 and higher than both the global and regional averages.</a:t>
            </a:r>
          </a:p>
        </p:txBody>
      </p:sp>
      <p:grpSp xmlns:pic="http://schemas.openxmlformats.org/drawingml/2006/picture">
        <p:nvGrpSpPr>
          <p:cNvPr id="147" name=""/>
          <p:cNvGrpSpPr/>
          <p:nvPr/>
        </p:nvGrpSpPr>
        <p:grpSpPr>
          <a:xfrm>
            <a:off x="292608" y="1005840"/>
            <a:ext cx="8595360" cy="28575"/>
            <a:chOff x="292608" y="1005840"/>
            <a:chExt cx="8595360" cy="28575"/>
          </a:xfrm>
        </p:grpSpPr>
        <p:sp>
          <p:nvSpPr>
            <p:cNvPr id="14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Peru ranked number 14 out of 33 countries for lowest DTP1 coverage (based on tied ranks).
Peru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Peru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F26A21">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Peru ranked number 9 out of 33 countries with 54,000 zero-dose children.
In 2025, Peru ranked number 9 out of 33 countries with 42,000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401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04967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95920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9491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5044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365010"/>
              <a:ext cx="200644" cy="1320376"/>
            </a:xfrm>
            <a:prstGeom prst="rect">
              <a:avLst/>
            </a:prstGeom>
            <a:solidFill>
              <a:srgbClr val="80BD41">
                <a:alpha val="100000"/>
              </a:srgbClr>
            </a:solidFill>
          </p:spPr>
          <p:txBody>
            <a:bodyPr/>
            <a:lstStyle/>
            <a:p/>
          </p:txBody>
        </p:sp>
        <p:sp>
          <p:nvSpPr>
            <p:cNvPr id="25" name="rc25"/>
            <p:cNvSpPr/>
            <p:nvPr/>
          </p:nvSpPr>
          <p:spPr>
            <a:xfrm>
              <a:off x="1423662" y="3338065"/>
              <a:ext cx="200644" cy="13473"/>
            </a:xfrm>
            <a:prstGeom prst="rect">
              <a:avLst/>
            </a:prstGeom>
            <a:solidFill>
              <a:srgbClr val="0058AB">
                <a:alpha val="100000"/>
              </a:srgbClr>
            </a:solidFill>
          </p:spPr>
          <p:txBody>
            <a:bodyPr/>
            <a:lstStyle/>
            <a:p/>
          </p:txBody>
        </p:sp>
        <p:sp>
          <p:nvSpPr>
            <p:cNvPr id="26" name="rc26"/>
            <p:cNvSpPr/>
            <p:nvPr/>
          </p:nvSpPr>
          <p:spPr>
            <a:xfrm>
              <a:off x="1423662" y="3351539"/>
              <a:ext cx="200644" cy="13471"/>
            </a:xfrm>
            <a:prstGeom prst="rect">
              <a:avLst/>
            </a:prstGeom>
            <a:solidFill>
              <a:srgbClr val="1CABE2">
                <a:alpha val="100000"/>
              </a:srgbClr>
            </a:solidFill>
          </p:spPr>
          <p:txBody>
            <a:bodyPr/>
            <a:lstStyle/>
            <a:p/>
          </p:txBody>
        </p:sp>
        <p:sp>
          <p:nvSpPr>
            <p:cNvPr id="27" name="rc27"/>
            <p:cNvSpPr/>
            <p:nvPr/>
          </p:nvSpPr>
          <p:spPr>
            <a:xfrm>
              <a:off x="1646600" y="3495810"/>
              <a:ext cx="200644" cy="1189576"/>
            </a:xfrm>
            <a:prstGeom prst="rect">
              <a:avLst/>
            </a:prstGeom>
            <a:solidFill>
              <a:srgbClr val="80BD41">
                <a:alpha val="100000"/>
              </a:srgbClr>
            </a:solidFill>
          </p:spPr>
          <p:txBody>
            <a:bodyPr/>
            <a:lstStyle/>
            <a:p/>
          </p:txBody>
        </p:sp>
        <p:sp>
          <p:nvSpPr>
            <p:cNvPr id="28" name="rc28"/>
            <p:cNvSpPr/>
            <p:nvPr/>
          </p:nvSpPr>
          <p:spPr>
            <a:xfrm>
              <a:off x="1646600" y="3363634"/>
              <a:ext cx="200644" cy="118957"/>
            </a:xfrm>
            <a:prstGeom prst="rect">
              <a:avLst/>
            </a:prstGeom>
            <a:solidFill>
              <a:srgbClr val="0058AB">
                <a:alpha val="100000"/>
              </a:srgbClr>
            </a:solidFill>
          </p:spPr>
          <p:txBody>
            <a:bodyPr/>
            <a:lstStyle/>
            <a:p/>
          </p:txBody>
        </p:sp>
        <p:sp>
          <p:nvSpPr>
            <p:cNvPr id="29" name="rc29"/>
            <p:cNvSpPr/>
            <p:nvPr/>
          </p:nvSpPr>
          <p:spPr>
            <a:xfrm>
              <a:off x="1646600" y="3482592"/>
              <a:ext cx="200644" cy="13218"/>
            </a:xfrm>
            <a:prstGeom prst="rect">
              <a:avLst/>
            </a:prstGeom>
            <a:solidFill>
              <a:srgbClr val="1CABE2">
                <a:alpha val="100000"/>
              </a:srgbClr>
            </a:solidFill>
          </p:spPr>
          <p:txBody>
            <a:bodyPr/>
            <a:lstStyle/>
            <a:p/>
          </p:txBody>
        </p:sp>
        <p:sp>
          <p:nvSpPr>
            <p:cNvPr id="30" name="rc30"/>
            <p:cNvSpPr/>
            <p:nvPr/>
          </p:nvSpPr>
          <p:spPr>
            <a:xfrm>
              <a:off x="1869538" y="3436412"/>
              <a:ext cx="200644" cy="1248974"/>
            </a:xfrm>
            <a:prstGeom prst="rect">
              <a:avLst/>
            </a:prstGeom>
            <a:solidFill>
              <a:srgbClr val="80BD41">
                <a:alpha val="100000"/>
              </a:srgbClr>
            </a:solidFill>
          </p:spPr>
          <p:txBody>
            <a:bodyPr/>
            <a:lstStyle/>
            <a:p/>
          </p:txBody>
        </p:sp>
        <p:sp>
          <p:nvSpPr>
            <p:cNvPr id="31" name="rc31"/>
            <p:cNvSpPr/>
            <p:nvPr/>
          </p:nvSpPr>
          <p:spPr>
            <a:xfrm>
              <a:off x="1869538" y="3370676"/>
              <a:ext cx="200644" cy="26293"/>
            </a:xfrm>
            <a:prstGeom prst="rect">
              <a:avLst/>
            </a:prstGeom>
            <a:solidFill>
              <a:srgbClr val="0058AB">
                <a:alpha val="100000"/>
              </a:srgbClr>
            </a:solidFill>
          </p:spPr>
          <p:txBody>
            <a:bodyPr/>
            <a:lstStyle/>
            <a:p/>
          </p:txBody>
        </p:sp>
        <p:sp>
          <p:nvSpPr>
            <p:cNvPr id="32" name="rc32"/>
            <p:cNvSpPr/>
            <p:nvPr/>
          </p:nvSpPr>
          <p:spPr>
            <a:xfrm>
              <a:off x="1869538" y="3396970"/>
              <a:ext cx="200644" cy="39442"/>
            </a:xfrm>
            <a:prstGeom prst="rect">
              <a:avLst/>
            </a:prstGeom>
            <a:solidFill>
              <a:srgbClr val="1CABE2">
                <a:alpha val="100000"/>
              </a:srgbClr>
            </a:solidFill>
          </p:spPr>
          <p:txBody>
            <a:bodyPr/>
            <a:lstStyle/>
            <a:p/>
          </p:txBody>
        </p:sp>
        <p:sp>
          <p:nvSpPr>
            <p:cNvPr id="33" name="rc33"/>
            <p:cNvSpPr/>
            <p:nvPr/>
          </p:nvSpPr>
          <p:spPr>
            <a:xfrm>
              <a:off x="2092476" y="3449485"/>
              <a:ext cx="200644" cy="1235901"/>
            </a:xfrm>
            <a:prstGeom prst="rect">
              <a:avLst/>
            </a:prstGeom>
            <a:solidFill>
              <a:srgbClr val="80BD41">
                <a:alpha val="100000"/>
              </a:srgbClr>
            </a:solidFill>
          </p:spPr>
          <p:txBody>
            <a:bodyPr/>
            <a:lstStyle/>
            <a:p/>
          </p:txBody>
        </p:sp>
        <p:sp>
          <p:nvSpPr>
            <p:cNvPr id="34" name="rc34"/>
            <p:cNvSpPr/>
            <p:nvPr/>
          </p:nvSpPr>
          <p:spPr>
            <a:xfrm>
              <a:off x="2092476" y="3370598"/>
              <a:ext cx="200644" cy="26295"/>
            </a:xfrm>
            <a:prstGeom prst="rect">
              <a:avLst/>
            </a:prstGeom>
            <a:solidFill>
              <a:srgbClr val="0058AB">
                <a:alpha val="100000"/>
              </a:srgbClr>
            </a:solidFill>
          </p:spPr>
          <p:txBody>
            <a:bodyPr/>
            <a:lstStyle/>
            <a:p/>
          </p:txBody>
        </p:sp>
        <p:sp>
          <p:nvSpPr>
            <p:cNvPr id="35" name="rc35"/>
            <p:cNvSpPr/>
            <p:nvPr/>
          </p:nvSpPr>
          <p:spPr>
            <a:xfrm>
              <a:off x="2092476" y="3396893"/>
              <a:ext cx="200644" cy="52591"/>
            </a:xfrm>
            <a:prstGeom prst="rect">
              <a:avLst/>
            </a:prstGeom>
            <a:solidFill>
              <a:srgbClr val="1CABE2">
                <a:alpha val="100000"/>
              </a:srgbClr>
            </a:solidFill>
          </p:spPr>
          <p:txBody>
            <a:bodyPr/>
            <a:lstStyle/>
            <a:p/>
          </p:txBody>
        </p:sp>
        <p:sp>
          <p:nvSpPr>
            <p:cNvPr id="36" name="rc36"/>
            <p:cNvSpPr/>
            <p:nvPr/>
          </p:nvSpPr>
          <p:spPr>
            <a:xfrm>
              <a:off x="2315413" y="3538901"/>
              <a:ext cx="200644" cy="1146485"/>
            </a:xfrm>
            <a:prstGeom prst="rect">
              <a:avLst/>
            </a:prstGeom>
            <a:solidFill>
              <a:srgbClr val="80BD41">
                <a:alpha val="100000"/>
              </a:srgbClr>
            </a:solidFill>
          </p:spPr>
          <p:txBody>
            <a:bodyPr/>
            <a:lstStyle/>
            <a:p/>
          </p:txBody>
        </p:sp>
        <p:sp>
          <p:nvSpPr>
            <p:cNvPr id="37" name="rc37"/>
            <p:cNvSpPr/>
            <p:nvPr/>
          </p:nvSpPr>
          <p:spPr>
            <a:xfrm>
              <a:off x="2315413" y="3352265"/>
              <a:ext cx="200644" cy="93318"/>
            </a:xfrm>
            <a:prstGeom prst="rect">
              <a:avLst/>
            </a:prstGeom>
            <a:solidFill>
              <a:srgbClr val="0058AB">
                <a:alpha val="100000"/>
              </a:srgbClr>
            </a:solidFill>
          </p:spPr>
          <p:txBody>
            <a:bodyPr/>
            <a:lstStyle/>
            <a:p/>
          </p:txBody>
        </p:sp>
        <p:sp>
          <p:nvSpPr>
            <p:cNvPr id="38" name="rc38"/>
            <p:cNvSpPr/>
            <p:nvPr/>
          </p:nvSpPr>
          <p:spPr>
            <a:xfrm>
              <a:off x="2315413" y="3445583"/>
              <a:ext cx="200644" cy="93318"/>
            </a:xfrm>
            <a:prstGeom prst="rect">
              <a:avLst/>
            </a:prstGeom>
            <a:solidFill>
              <a:srgbClr val="1CABE2">
                <a:alpha val="100000"/>
              </a:srgbClr>
            </a:solidFill>
          </p:spPr>
          <p:txBody>
            <a:bodyPr/>
            <a:lstStyle/>
            <a:p/>
          </p:txBody>
        </p:sp>
        <p:sp>
          <p:nvSpPr>
            <p:cNvPr id="39" name="rc39"/>
            <p:cNvSpPr/>
            <p:nvPr/>
          </p:nvSpPr>
          <p:spPr>
            <a:xfrm>
              <a:off x="2538351" y="3662384"/>
              <a:ext cx="200644" cy="1023002"/>
            </a:xfrm>
            <a:prstGeom prst="rect">
              <a:avLst/>
            </a:prstGeom>
            <a:solidFill>
              <a:srgbClr val="80BD41">
                <a:alpha val="100000"/>
              </a:srgbClr>
            </a:solidFill>
          </p:spPr>
          <p:txBody>
            <a:bodyPr/>
            <a:lstStyle/>
            <a:p/>
          </p:txBody>
        </p:sp>
        <p:sp>
          <p:nvSpPr>
            <p:cNvPr id="40" name="rc40"/>
            <p:cNvSpPr/>
            <p:nvPr/>
          </p:nvSpPr>
          <p:spPr>
            <a:xfrm>
              <a:off x="2538351" y="3356812"/>
              <a:ext cx="200644" cy="79713"/>
            </a:xfrm>
            <a:prstGeom prst="rect">
              <a:avLst/>
            </a:prstGeom>
            <a:solidFill>
              <a:srgbClr val="0058AB">
                <a:alpha val="100000"/>
              </a:srgbClr>
            </a:solidFill>
          </p:spPr>
          <p:txBody>
            <a:bodyPr/>
            <a:lstStyle/>
            <a:p/>
          </p:txBody>
        </p:sp>
        <p:sp>
          <p:nvSpPr>
            <p:cNvPr id="41" name="rc41"/>
            <p:cNvSpPr/>
            <p:nvPr/>
          </p:nvSpPr>
          <p:spPr>
            <a:xfrm>
              <a:off x="2538351" y="3436526"/>
              <a:ext cx="200644" cy="225858"/>
            </a:xfrm>
            <a:prstGeom prst="rect">
              <a:avLst/>
            </a:prstGeom>
            <a:solidFill>
              <a:srgbClr val="1CABE2">
                <a:alpha val="100000"/>
              </a:srgbClr>
            </a:solidFill>
          </p:spPr>
          <p:txBody>
            <a:bodyPr/>
            <a:lstStyle/>
            <a:p/>
          </p:txBody>
        </p:sp>
        <p:sp>
          <p:nvSpPr>
            <p:cNvPr id="42" name="rc42"/>
            <p:cNvSpPr/>
            <p:nvPr/>
          </p:nvSpPr>
          <p:spPr>
            <a:xfrm>
              <a:off x="2761289" y="3440480"/>
              <a:ext cx="200644" cy="1244907"/>
            </a:xfrm>
            <a:prstGeom prst="rect">
              <a:avLst/>
            </a:prstGeom>
            <a:solidFill>
              <a:srgbClr val="80BD41">
                <a:alpha val="100000"/>
              </a:srgbClr>
            </a:solidFill>
          </p:spPr>
          <p:txBody>
            <a:bodyPr/>
            <a:lstStyle/>
            <a:p/>
          </p:txBody>
        </p:sp>
        <p:sp>
          <p:nvSpPr>
            <p:cNvPr id="43" name="rc43"/>
            <p:cNvSpPr/>
            <p:nvPr/>
          </p:nvSpPr>
          <p:spPr>
            <a:xfrm>
              <a:off x="2761289" y="3361017"/>
              <a:ext cx="200644" cy="52975"/>
            </a:xfrm>
            <a:prstGeom prst="rect">
              <a:avLst/>
            </a:prstGeom>
            <a:solidFill>
              <a:srgbClr val="0058AB">
                <a:alpha val="100000"/>
              </a:srgbClr>
            </a:solidFill>
          </p:spPr>
          <p:txBody>
            <a:bodyPr/>
            <a:lstStyle/>
            <a:p/>
          </p:txBody>
        </p:sp>
        <p:sp>
          <p:nvSpPr>
            <p:cNvPr id="44" name="rc44"/>
            <p:cNvSpPr/>
            <p:nvPr/>
          </p:nvSpPr>
          <p:spPr>
            <a:xfrm>
              <a:off x="2761289" y="3413992"/>
              <a:ext cx="200644" cy="26487"/>
            </a:xfrm>
            <a:prstGeom prst="rect">
              <a:avLst/>
            </a:prstGeom>
            <a:solidFill>
              <a:srgbClr val="1CABE2">
                <a:alpha val="100000"/>
              </a:srgbClr>
            </a:solidFill>
          </p:spPr>
          <p:txBody>
            <a:bodyPr/>
            <a:lstStyle/>
            <a:p/>
          </p:txBody>
        </p:sp>
        <p:sp>
          <p:nvSpPr>
            <p:cNvPr id="45" name="rc45"/>
            <p:cNvSpPr/>
            <p:nvPr/>
          </p:nvSpPr>
          <p:spPr>
            <a:xfrm>
              <a:off x="2984227" y="3464974"/>
              <a:ext cx="200644" cy="1220412"/>
            </a:xfrm>
            <a:prstGeom prst="rect">
              <a:avLst/>
            </a:prstGeom>
            <a:solidFill>
              <a:srgbClr val="80BD41">
                <a:alpha val="100000"/>
              </a:srgbClr>
            </a:solidFill>
          </p:spPr>
          <p:txBody>
            <a:bodyPr/>
            <a:lstStyle/>
            <a:p/>
          </p:txBody>
        </p:sp>
        <p:sp>
          <p:nvSpPr>
            <p:cNvPr id="46" name="rc46"/>
            <p:cNvSpPr/>
            <p:nvPr/>
          </p:nvSpPr>
          <p:spPr>
            <a:xfrm>
              <a:off x="2984227" y="3373115"/>
              <a:ext cx="200644" cy="91859"/>
            </a:xfrm>
            <a:prstGeom prst="rect">
              <a:avLst/>
            </a:prstGeom>
            <a:solidFill>
              <a:srgbClr val="0058AB">
                <a:alpha val="100000"/>
              </a:srgbClr>
            </a:solidFill>
          </p:spPr>
          <p:txBody>
            <a:bodyPr/>
            <a:lstStyle/>
            <a:p/>
          </p:txBody>
        </p:sp>
        <p:sp>
          <p:nvSpPr>
            <p:cNvPr id="47" name="rc47"/>
            <p:cNvSpPr/>
            <p:nvPr/>
          </p:nvSpPr>
          <p:spPr>
            <a:xfrm>
              <a:off x="2984227" y="3464974"/>
              <a:ext cx="200644" cy="0"/>
            </a:xfrm>
            <a:prstGeom prst="rect">
              <a:avLst/>
            </a:prstGeom>
            <a:solidFill>
              <a:srgbClr val="1CABE2">
                <a:alpha val="100000"/>
              </a:srgbClr>
            </a:solidFill>
          </p:spPr>
          <p:txBody>
            <a:bodyPr/>
            <a:lstStyle/>
            <a:p/>
          </p:txBody>
        </p:sp>
        <p:sp>
          <p:nvSpPr>
            <p:cNvPr id="48" name="rc48"/>
            <p:cNvSpPr/>
            <p:nvPr/>
          </p:nvSpPr>
          <p:spPr>
            <a:xfrm>
              <a:off x="3207165" y="3486611"/>
              <a:ext cx="200644" cy="1198775"/>
            </a:xfrm>
            <a:prstGeom prst="rect">
              <a:avLst/>
            </a:prstGeom>
            <a:solidFill>
              <a:srgbClr val="80BD41">
                <a:alpha val="100000"/>
              </a:srgbClr>
            </a:solidFill>
          </p:spPr>
          <p:txBody>
            <a:bodyPr/>
            <a:lstStyle/>
            <a:p/>
          </p:txBody>
        </p:sp>
        <p:sp>
          <p:nvSpPr>
            <p:cNvPr id="49" name="rc49"/>
            <p:cNvSpPr/>
            <p:nvPr/>
          </p:nvSpPr>
          <p:spPr>
            <a:xfrm>
              <a:off x="3207165" y="3396381"/>
              <a:ext cx="200644" cy="38670"/>
            </a:xfrm>
            <a:prstGeom prst="rect">
              <a:avLst/>
            </a:prstGeom>
            <a:solidFill>
              <a:srgbClr val="0058AB">
                <a:alpha val="100000"/>
              </a:srgbClr>
            </a:solidFill>
          </p:spPr>
          <p:txBody>
            <a:bodyPr/>
            <a:lstStyle/>
            <a:p/>
          </p:txBody>
        </p:sp>
        <p:sp>
          <p:nvSpPr>
            <p:cNvPr id="50" name="rc50"/>
            <p:cNvSpPr/>
            <p:nvPr/>
          </p:nvSpPr>
          <p:spPr>
            <a:xfrm>
              <a:off x="3207165" y="3435051"/>
              <a:ext cx="200644" cy="51559"/>
            </a:xfrm>
            <a:prstGeom prst="rect">
              <a:avLst/>
            </a:prstGeom>
            <a:solidFill>
              <a:srgbClr val="1CABE2">
                <a:alpha val="100000"/>
              </a:srgbClr>
            </a:solidFill>
          </p:spPr>
          <p:txBody>
            <a:bodyPr/>
            <a:lstStyle/>
            <a:p/>
          </p:txBody>
        </p:sp>
        <p:sp>
          <p:nvSpPr>
            <p:cNvPr id="51" name="rc51"/>
            <p:cNvSpPr/>
            <p:nvPr/>
          </p:nvSpPr>
          <p:spPr>
            <a:xfrm>
              <a:off x="3430103" y="3505031"/>
              <a:ext cx="200644" cy="1180355"/>
            </a:xfrm>
            <a:prstGeom prst="rect">
              <a:avLst/>
            </a:prstGeom>
            <a:solidFill>
              <a:srgbClr val="80BD41">
                <a:alpha val="100000"/>
              </a:srgbClr>
            </a:solidFill>
          </p:spPr>
          <p:txBody>
            <a:bodyPr/>
            <a:lstStyle/>
            <a:p/>
          </p:txBody>
        </p:sp>
        <p:sp>
          <p:nvSpPr>
            <p:cNvPr id="52" name="rc52"/>
            <p:cNvSpPr/>
            <p:nvPr/>
          </p:nvSpPr>
          <p:spPr>
            <a:xfrm>
              <a:off x="3430103" y="3416188"/>
              <a:ext cx="200644" cy="38074"/>
            </a:xfrm>
            <a:prstGeom prst="rect">
              <a:avLst/>
            </a:prstGeom>
            <a:solidFill>
              <a:srgbClr val="0058AB">
                <a:alpha val="100000"/>
              </a:srgbClr>
            </a:solidFill>
          </p:spPr>
          <p:txBody>
            <a:bodyPr/>
            <a:lstStyle/>
            <a:p/>
          </p:txBody>
        </p:sp>
        <p:sp>
          <p:nvSpPr>
            <p:cNvPr id="53" name="rc53"/>
            <p:cNvSpPr/>
            <p:nvPr/>
          </p:nvSpPr>
          <p:spPr>
            <a:xfrm>
              <a:off x="3430103" y="3454263"/>
              <a:ext cx="200644" cy="50768"/>
            </a:xfrm>
            <a:prstGeom prst="rect">
              <a:avLst/>
            </a:prstGeom>
            <a:solidFill>
              <a:srgbClr val="1CABE2">
                <a:alpha val="100000"/>
              </a:srgbClr>
            </a:solidFill>
          </p:spPr>
          <p:txBody>
            <a:bodyPr/>
            <a:lstStyle/>
            <a:p/>
          </p:txBody>
        </p:sp>
        <p:sp>
          <p:nvSpPr>
            <p:cNvPr id="54" name="rc54"/>
            <p:cNvSpPr/>
            <p:nvPr/>
          </p:nvSpPr>
          <p:spPr>
            <a:xfrm>
              <a:off x="3653041" y="3529061"/>
              <a:ext cx="200644" cy="1156325"/>
            </a:xfrm>
            <a:prstGeom prst="rect">
              <a:avLst/>
            </a:prstGeom>
            <a:solidFill>
              <a:srgbClr val="80BD41">
                <a:alpha val="100000"/>
              </a:srgbClr>
            </a:solidFill>
          </p:spPr>
          <p:txBody>
            <a:bodyPr/>
            <a:lstStyle/>
            <a:p/>
          </p:txBody>
        </p:sp>
        <p:sp>
          <p:nvSpPr>
            <p:cNvPr id="55" name="rc55"/>
            <p:cNvSpPr/>
            <p:nvPr/>
          </p:nvSpPr>
          <p:spPr>
            <a:xfrm>
              <a:off x="3653041" y="3442026"/>
              <a:ext cx="200644" cy="37300"/>
            </a:xfrm>
            <a:prstGeom prst="rect">
              <a:avLst/>
            </a:prstGeom>
            <a:solidFill>
              <a:srgbClr val="0058AB">
                <a:alpha val="100000"/>
              </a:srgbClr>
            </a:solidFill>
          </p:spPr>
          <p:txBody>
            <a:bodyPr/>
            <a:lstStyle/>
            <a:p/>
          </p:txBody>
        </p:sp>
        <p:sp>
          <p:nvSpPr>
            <p:cNvPr id="56" name="rc56"/>
            <p:cNvSpPr/>
            <p:nvPr/>
          </p:nvSpPr>
          <p:spPr>
            <a:xfrm>
              <a:off x="3653041" y="3479327"/>
              <a:ext cx="200644" cy="49734"/>
            </a:xfrm>
            <a:prstGeom prst="rect">
              <a:avLst/>
            </a:prstGeom>
            <a:solidFill>
              <a:srgbClr val="1CABE2">
                <a:alpha val="100000"/>
              </a:srgbClr>
            </a:solidFill>
          </p:spPr>
          <p:txBody>
            <a:bodyPr/>
            <a:lstStyle/>
            <a:p/>
          </p:txBody>
        </p:sp>
        <p:sp>
          <p:nvSpPr>
            <p:cNvPr id="57" name="rc57"/>
            <p:cNvSpPr/>
            <p:nvPr/>
          </p:nvSpPr>
          <p:spPr>
            <a:xfrm>
              <a:off x="3875979" y="3552445"/>
              <a:ext cx="200644" cy="1132941"/>
            </a:xfrm>
            <a:prstGeom prst="rect">
              <a:avLst/>
            </a:prstGeom>
            <a:solidFill>
              <a:srgbClr val="80BD41">
                <a:alpha val="100000"/>
              </a:srgbClr>
            </a:solidFill>
          </p:spPr>
          <p:txBody>
            <a:bodyPr/>
            <a:lstStyle/>
            <a:p/>
          </p:txBody>
        </p:sp>
        <p:sp>
          <p:nvSpPr>
            <p:cNvPr id="58" name="rc58"/>
            <p:cNvSpPr/>
            <p:nvPr/>
          </p:nvSpPr>
          <p:spPr>
            <a:xfrm>
              <a:off x="3875979" y="3440397"/>
              <a:ext cx="200644" cy="74699"/>
            </a:xfrm>
            <a:prstGeom prst="rect">
              <a:avLst/>
            </a:prstGeom>
            <a:solidFill>
              <a:srgbClr val="0058AB">
                <a:alpha val="100000"/>
              </a:srgbClr>
            </a:solidFill>
          </p:spPr>
          <p:txBody>
            <a:bodyPr/>
            <a:lstStyle/>
            <a:p/>
          </p:txBody>
        </p:sp>
        <p:sp>
          <p:nvSpPr>
            <p:cNvPr id="59" name="rc59"/>
            <p:cNvSpPr/>
            <p:nvPr/>
          </p:nvSpPr>
          <p:spPr>
            <a:xfrm>
              <a:off x="3875979" y="3515096"/>
              <a:ext cx="200644" cy="37348"/>
            </a:xfrm>
            <a:prstGeom prst="rect">
              <a:avLst/>
            </a:prstGeom>
            <a:solidFill>
              <a:srgbClr val="1CABE2">
                <a:alpha val="100000"/>
              </a:srgbClr>
            </a:solidFill>
          </p:spPr>
          <p:txBody>
            <a:bodyPr/>
            <a:lstStyle/>
            <a:p/>
          </p:txBody>
        </p:sp>
        <p:sp>
          <p:nvSpPr>
            <p:cNvPr id="60" name="rc60"/>
            <p:cNvSpPr/>
            <p:nvPr/>
          </p:nvSpPr>
          <p:spPr>
            <a:xfrm>
              <a:off x="4098916" y="3524695"/>
              <a:ext cx="200644" cy="1160692"/>
            </a:xfrm>
            <a:prstGeom prst="rect">
              <a:avLst/>
            </a:prstGeom>
            <a:solidFill>
              <a:srgbClr val="80BD41">
                <a:alpha val="100000"/>
              </a:srgbClr>
            </a:solidFill>
          </p:spPr>
          <p:txBody>
            <a:bodyPr/>
            <a:lstStyle/>
            <a:p/>
          </p:txBody>
        </p:sp>
        <p:sp>
          <p:nvSpPr>
            <p:cNvPr id="61" name="rc61"/>
            <p:cNvSpPr/>
            <p:nvPr/>
          </p:nvSpPr>
          <p:spPr>
            <a:xfrm>
              <a:off x="4098916" y="3463606"/>
              <a:ext cx="200644" cy="12217"/>
            </a:xfrm>
            <a:prstGeom prst="rect">
              <a:avLst/>
            </a:prstGeom>
            <a:solidFill>
              <a:srgbClr val="0058AB">
                <a:alpha val="100000"/>
              </a:srgbClr>
            </a:solidFill>
          </p:spPr>
          <p:txBody>
            <a:bodyPr/>
            <a:lstStyle/>
            <a:p/>
          </p:txBody>
        </p:sp>
        <p:sp>
          <p:nvSpPr>
            <p:cNvPr id="62" name="rc62"/>
            <p:cNvSpPr/>
            <p:nvPr/>
          </p:nvSpPr>
          <p:spPr>
            <a:xfrm>
              <a:off x="4098916" y="3475824"/>
              <a:ext cx="200644" cy="48870"/>
            </a:xfrm>
            <a:prstGeom prst="rect">
              <a:avLst/>
            </a:prstGeom>
            <a:solidFill>
              <a:srgbClr val="1CABE2">
                <a:alpha val="100000"/>
              </a:srgbClr>
            </a:solidFill>
          </p:spPr>
          <p:txBody>
            <a:bodyPr/>
            <a:lstStyle/>
            <a:p/>
          </p:txBody>
        </p:sp>
        <p:sp>
          <p:nvSpPr>
            <p:cNvPr id="63" name="rc63"/>
            <p:cNvSpPr/>
            <p:nvPr/>
          </p:nvSpPr>
          <p:spPr>
            <a:xfrm>
              <a:off x="4321854" y="3622056"/>
              <a:ext cx="200644" cy="1063330"/>
            </a:xfrm>
            <a:prstGeom prst="rect">
              <a:avLst/>
            </a:prstGeom>
            <a:solidFill>
              <a:srgbClr val="80BD41">
                <a:alpha val="100000"/>
              </a:srgbClr>
            </a:solidFill>
          </p:spPr>
          <p:txBody>
            <a:bodyPr/>
            <a:lstStyle/>
            <a:p/>
          </p:txBody>
        </p:sp>
        <p:sp>
          <p:nvSpPr>
            <p:cNvPr id="64" name="rc64"/>
            <p:cNvSpPr/>
            <p:nvPr/>
          </p:nvSpPr>
          <p:spPr>
            <a:xfrm>
              <a:off x="4321854" y="3477056"/>
              <a:ext cx="200644" cy="36249"/>
            </a:xfrm>
            <a:prstGeom prst="rect">
              <a:avLst/>
            </a:prstGeom>
            <a:solidFill>
              <a:srgbClr val="0058AB">
                <a:alpha val="100000"/>
              </a:srgbClr>
            </a:solidFill>
          </p:spPr>
          <p:txBody>
            <a:bodyPr/>
            <a:lstStyle/>
            <a:p/>
          </p:txBody>
        </p:sp>
        <p:sp>
          <p:nvSpPr>
            <p:cNvPr id="65" name="rc65"/>
            <p:cNvSpPr/>
            <p:nvPr/>
          </p:nvSpPr>
          <p:spPr>
            <a:xfrm>
              <a:off x="4321854" y="3513306"/>
              <a:ext cx="200644" cy="108750"/>
            </a:xfrm>
            <a:prstGeom prst="rect">
              <a:avLst/>
            </a:prstGeom>
            <a:solidFill>
              <a:srgbClr val="1CABE2">
                <a:alpha val="100000"/>
              </a:srgbClr>
            </a:solidFill>
          </p:spPr>
          <p:txBody>
            <a:bodyPr/>
            <a:lstStyle/>
            <a:p/>
          </p:txBody>
        </p:sp>
        <p:sp>
          <p:nvSpPr>
            <p:cNvPr id="66" name="rc66"/>
            <p:cNvSpPr/>
            <p:nvPr/>
          </p:nvSpPr>
          <p:spPr>
            <a:xfrm>
              <a:off x="4544792" y="3636915"/>
              <a:ext cx="200644" cy="1048471"/>
            </a:xfrm>
            <a:prstGeom prst="rect">
              <a:avLst/>
            </a:prstGeom>
            <a:solidFill>
              <a:srgbClr val="80BD41">
                <a:alpha val="100000"/>
              </a:srgbClr>
            </a:solidFill>
          </p:spPr>
          <p:txBody>
            <a:bodyPr/>
            <a:lstStyle/>
            <a:p/>
          </p:txBody>
        </p:sp>
        <p:sp>
          <p:nvSpPr>
            <p:cNvPr id="67" name="rc67"/>
            <p:cNvSpPr/>
            <p:nvPr/>
          </p:nvSpPr>
          <p:spPr>
            <a:xfrm>
              <a:off x="4544792" y="3493941"/>
              <a:ext cx="200644" cy="23828"/>
            </a:xfrm>
            <a:prstGeom prst="rect">
              <a:avLst/>
            </a:prstGeom>
            <a:solidFill>
              <a:srgbClr val="0058AB">
                <a:alpha val="100000"/>
              </a:srgbClr>
            </a:solidFill>
          </p:spPr>
          <p:txBody>
            <a:bodyPr/>
            <a:lstStyle/>
            <a:p/>
          </p:txBody>
        </p:sp>
        <p:sp>
          <p:nvSpPr>
            <p:cNvPr id="68" name="rc68"/>
            <p:cNvSpPr/>
            <p:nvPr/>
          </p:nvSpPr>
          <p:spPr>
            <a:xfrm>
              <a:off x="4544792" y="3517770"/>
              <a:ext cx="200644" cy="119144"/>
            </a:xfrm>
            <a:prstGeom prst="rect">
              <a:avLst/>
            </a:prstGeom>
            <a:solidFill>
              <a:srgbClr val="1CABE2">
                <a:alpha val="100000"/>
              </a:srgbClr>
            </a:solidFill>
          </p:spPr>
          <p:txBody>
            <a:bodyPr/>
            <a:lstStyle/>
            <a:p/>
          </p:txBody>
        </p:sp>
        <p:sp>
          <p:nvSpPr>
            <p:cNvPr id="69" name="rc69"/>
            <p:cNvSpPr/>
            <p:nvPr/>
          </p:nvSpPr>
          <p:spPr>
            <a:xfrm>
              <a:off x="4767730" y="3625238"/>
              <a:ext cx="200644" cy="1060148"/>
            </a:xfrm>
            <a:prstGeom prst="rect">
              <a:avLst/>
            </a:prstGeom>
            <a:solidFill>
              <a:srgbClr val="80BD41">
                <a:alpha val="100000"/>
              </a:srgbClr>
            </a:solidFill>
          </p:spPr>
          <p:txBody>
            <a:bodyPr/>
            <a:lstStyle/>
            <a:p/>
          </p:txBody>
        </p:sp>
        <p:sp>
          <p:nvSpPr>
            <p:cNvPr id="70" name="rc70"/>
            <p:cNvSpPr/>
            <p:nvPr/>
          </p:nvSpPr>
          <p:spPr>
            <a:xfrm>
              <a:off x="4767730" y="3507443"/>
              <a:ext cx="200644" cy="35337"/>
            </a:xfrm>
            <a:prstGeom prst="rect">
              <a:avLst/>
            </a:prstGeom>
            <a:solidFill>
              <a:srgbClr val="0058AB">
                <a:alpha val="100000"/>
              </a:srgbClr>
            </a:solidFill>
          </p:spPr>
          <p:txBody>
            <a:bodyPr/>
            <a:lstStyle/>
            <a:p/>
          </p:txBody>
        </p:sp>
        <p:sp>
          <p:nvSpPr>
            <p:cNvPr id="71" name="rc71"/>
            <p:cNvSpPr/>
            <p:nvPr/>
          </p:nvSpPr>
          <p:spPr>
            <a:xfrm>
              <a:off x="4767730" y="3542781"/>
              <a:ext cx="200644" cy="82457"/>
            </a:xfrm>
            <a:prstGeom prst="rect">
              <a:avLst/>
            </a:prstGeom>
            <a:solidFill>
              <a:srgbClr val="1CABE2">
                <a:alpha val="100000"/>
              </a:srgbClr>
            </a:solidFill>
          </p:spPr>
          <p:txBody>
            <a:bodyPr/>
            <a:lstStyle/>
            <a:p/>
          </p:txBody>
        </p:sp>
        <p:sp>
          <p:nvSpPr>
            <p:cNvPr id="72" name="rc72"/>
            <p:cNvSpPr/>
            <p:nvPr/>
          </p:nvSpPr>
          <p:spPr>
            <a:xfrm>
              <a:off x="4990668" y="3633661"/>
              <a:ext cx="200644" cy="1051725"/>
            </a:xfrm>
            <a:prstGeom prst="rect">
              <a:avLst/>
            </a:prstGeom>
            <a:solidFill>
              <a:srgbClr val="80BD41">
                <a:alpha val="100000"/>
              </a:srgbClr>
            </a:solidFill>
          </p:spPr>
          <p:txBody>
            <a:bodyPr/>
            <a:lstStyle/>
            <a:p/>
          </p:txBody>
        </p:sp>
        <p:sp>
          <p:nvSpPr>
            <p:cNvPr id="73" name="rc73"/>
            <p:cNvSpPr/>
            <p:nvPr/>
          </p:nvSpPr>
          <p:spPr>
            <a:xfrm>
              <a:off x="4990668" y="3516804"/>
              <a:ext cx="200644" cy="46744"/>
            </a:xfrm>
            <a:prstGeom prst="rect">
              <a:avLst/>
            </a:prstGeom>
            <a:solidFill>
              <a:srgbClr val="0058AB">
                <a:alpha val="100000"/>
              </a:srgbClr>
            </a:solidFill>
          </p:spPr>
          <p:txBody>
            <a:bodyPr/>
            <a:lstStyle/>
            <a:p/>
          </p:txBody>
        </p:sp>
        <p:sp>
          <p:nvSpPr>
            <p:cNvPr id="74" name="rc74"/>
            <p:cNvSpPr/>
            <p:nvPr/>
          </p:nvSpPr>
          <p:spPr>
            <a:xfrm>
              <a:off x="4990668" y="3563548"/>
              <a:ext cx="200644" cy="70113"/>
            </a:xfrm>
            <a:prstGeom prst="rect">
              <a:avLst/>
            </a:prstGeom>
            <a:solidFill>
              <a:srgbClr val="1CABE2">
                <a:alpha val="100000"/>
              </a:srgbClr>
            </a:solidFill>
          </p:spPr>
          <p:txBody>
            <a:bodyPr/>
            <a:lstStyle/>
            <a:p/>
          </p:txBody>
        </p:sp>
        <p:sp>
          <p:nvSpPr>
            <p:cNvPr id="75" name="rc75"/>
            <p:cNvSpPr/>
            <p:nvPr/>
          </p:nvSpPr>
          <p:spPr>
            <a:xfrm>
              <a:off x="5213606" y="3648396"/>
              <a:ext cx="200644" cy="1036991"/>
            </a:xfrm>
            <a:prstGeom prst="rect">
              <a:avLst/>
            </a:prstGeom>
            <a:solidFill>
              <a:srgbClr val="80BD41">
                <a:alpha val="100000"/>
              </a:srgbClr>
            </a:solidFill>
          </p:spPr>
          <p:txBody>
            <a:bodyPr/>
            <a:lstStyle/>
            <a:p/>
          </p:txBody>
        </p:sp>
        <p:sp>
          <p:nvSpPr>
            <p:cNvPr id="76" name="rc76"/>
            <p:cNvSpPr/>
            <p:nvPr/>
          </p:nvSpPr>
          <p:spPr>
            <a:xfrm>
              <a:off x="5213606" y="3520228"/>
              <a:ext cx="200644" cy="46606"/>
            </a:xfrm>
            <a:prstGeom prst="rect">
              <a:avLst/>
            </a:prstGeom>
            <a:solidFill>
              <a:srgbClr val="0058AB">
                <a:alpha val="100000"/>
              </a:srgbClr>
            </a:solidFill>
          </p:spPr>
          <p:txBody>
            <a:bodyPr/>
            <a:lstStyle/>
            <a:p/>
          </p:txBody>
        </p:sp>
        <p:sp>
          <p:nvSpPr>
            <p:cNvPr id="77" name="rc77"/>
            <p:cNvSpPr/>
            <p:nvPr/>
          </p:nvSpPr>
          <p:spPr>
            <a:xfrm>
              <a:off x="5213606" y="3566835"/>
              <a:ext cx="200644" cy="81560"/>
            </a:xfrm>
            <a:prstGeom prst="rect">
              <a:avLst/>
            </a:prstGeom>
            <a:solidFill>
              <a:srgbClr val="1CABE2">
                <a:alpha val="100000"/>
              </a:srgbClr>
            </a:solidFill>
          </p:spPr>
          <p:txBody>
            <a:bodyPr/>
            <a:lstStyle/>
            <a:p/>
          </p:txBody>
        </p:sp>
        <p:sp>
          <p:nvSpPr>
            <p:cNvPr id="78" name="rc78"/>
            <p:cNvSpPr/>
            <p:nvPr/>
          </p:nvSpPr>
          <p:spPr>
            <a:xfrm>
              <a:off x="5436544" y="3648960"/>
              <a:ext cx="200644" cy="1036426"/>
            </a:xfrm>
            <a:prstGeom prst="rect">
              <a:avLst/>
            </a:prstGeom>
            <a:solidFill>
              <a:srgbClr val="80BD41">
                <a:alpha val="100000"/>
              </a:srgbClr>
            </a:solidFill>
          </p:spPr>
          <p:txBody>
            <a:bodyPr/>
            <a:lstStyle/>
            <a:p/>
          </p:txBody>
        </p:sp>
        <p:sp>
          <p:nvSpPr>
            <p:cNvPr id="79" name="rc79"/>
            <p:cNvSpPr/>
            <p:nvPr/>
          </p:nvSpPr>
          <p:spPr>
            <a:xfrm>
              <a:off x="5436544" y="3520863"/>
              <a:ext cx="200644" cy="34936"/>
            </a:xfrm>
            <a:prstGeom prst="rect">
              <a:avLst/>
            </a:prstGeom>
            <a:solidFill>
              <a:srgbClr val="0058AB">
                <a:alpha val="100000"/>
              </a:srgbClr>
            </a:solidFill>
          </p:spPr>
          <p:txBody>
            <a:bodyPr/>
            <a:lstStyle/>
            <a:p/>
          </p:txBody>
        </p:sp>
        <p:sp>
          <p:nvSpPr>
            <p:cNvPr id="80" name="rc80"/>
            <p:cNvSpPr/>
            <p:nvPr/>
          </p:nvSpPr>
          <p:spPr>
            <a:xfrm>
              <a:off x="5436544" y="3555799"/>
              <a:ext cx="200644" cy="93161"/>
            </a:xfrm>
            <a:prstGeom prst="rect">
              <a:avLst/>
            </a:prstGeom>
            <a:solidFill>
              <a:srgbClr val="1CABE2">
                <a:alpha val="100000"/>
              </a:srgbClr>
            </a:solidFill>
          </p:spPr>
          <p:txBody>
            <a:bodyPr/>
            <a:lstStyle/>
            <a:p/>
          </p:txBody>
        </p:sp>
        <p:sp>
          <p:nvSpPr>
            <p:cNvPr id="81" name="rc81"/>
            <p:cNvSpPr/>
            <p:nvPr/>
          </p:nvSpPr>
          <p:spPr>
            <a:xfrm>
              <a:off x="5659482" y="3647412"/>
              <a:ext cx="200644" cy="1037974"/>
            </a:xfrm>
            <a:prstGeom prst="rect">
              <a:avLst/>
            </a:prstGeom>
            <a:solidFill>
              <a:srgbClr val="80BD41">
                <a:alpha val="100000"/>
              </a:srgbClr>
            </a:solidFill>
          </p:spPr>
          <p:txBody>
            <a:bodyPr/>
            <a:lstStyle/>
            <a:p/>
          </p:txBody>
        </p:sp>
        <p:sp>
          <p:nvSpPr>
            <p:cNvPr id="82" name="rc82"/>
            <p:cNvSpPr/>
            <p:nvPr/>
          </p:nvSpPr>
          <p:spPr>
            <a:xfrm>
              <a:off x="5659482" y="3505871"/>
              <a:ext cx="200644" cy="35385"/>
            </a:xfrm>
            <a:prstGeom prst="rect">
              <a:avLst/>
            </a:prstGeom>
            <a:solidFill>
              <a:srgbClr val="0058AB">
                <a:alpha val="100000"/>
              </a:srgbClr>
            </a:solidFill>
          </p:spPr>
          <p:txBody>
            <a:bodyPr/>
            <a:lstStyle/>
            <a:p/>
          </p:txBody>
        </p:sp>
        <p:sp>
          <p:nvSpPr>
            <p:cNvPr id="83" name="rc83"/>
            <p:cNvSpPr/>
            <p:nvPr/>
          </p:nvSpPr>
          <p:spPr>
            <a:xfrm>
              <a:off x="5659482" y="3541257"/>
              <a:ext cx="200644" cy="106155"/>
            </a:xfrm>
            <a:prstGeom prst="rect">
              <a:avLst/>
            </a:prstGeom>
            <a:solidFill>
              <a:srgbClr val="1CABE2">
                <a:alpha val="100000"/>
              </a:srgbClr>
            </a:solidFill>
          </p:spPr>
          <p:txBody>
            <a:bodyPr/>
            <a:lstStyle/>
            <a:p/>
          </p:txBody>
        </p:sp>
        <p:sp>
          <p:nvSpPr>
            <p:cNvPr id="84" name="rc84"/>
            <p:cNvSpPr/>
            <p:nvPr/>
          </p:nvSpPr>
          <p:spPr>
            <a:xfrm>
              <a:off x="5882419" y="3838155"/>
              <a:ext cx="200644" cy="847231"/>
            </a:xfrm>
            <a:prstGeom prst="rect">
              <a:avLst/>
            </a:prstGeom>
            <a:solidFill>
              <a:srgbClr val="80BD41">
                <a:alpha val="100000"/>
              </a:srgbClr>
            </a:solidFill>
          </p:spPr>
          <p:txBody>
            <a:bodyPr/>
            <a:lstStyle/>
            <a:p/>
          </p:txBody>
        </p:sp>
        <p:sp>
          <p:nvSpPr>
            <p:cNvPr id="85" name="rc85"/>
            <p:cNvSpPr/>
            <p:nvPr/>
          </p:nvSpPr>
          <p:spPr>
            <a:xfrm>
              <a:off x="5882419" y="3508676"/>
              <a:ext cx="200644" cy="82369"/>
            </a:xfrm>
            <a:prstGeom prst="rect">
              <a:avLst/>
            </a:prstGeom>
            <a:solidFill>
              <a:srgbClr val="0058AB">
                <a:alpha val="100000"/>
              </a:srgbClr>
            </a:solidFill>
          </p:spPr>
          <p:txBody>
            <a:bodyPr/>
            <a:lstStyle/>
            <a:p/>
          </p:txBody>
        </p:sp>
        <p:sp>
          <p:nvSpPr>
            <p:cNvPr id="86" name="rc86"/>
            <p:cNvSpPr/>
            <p:nvPr/>
          </p:nvSpPr>
          <p:spPr>
            <a:xfrm>
              <a:off x="5882419" y="3591046"/>
              <a:ext cx="200644" cy="247109"/>
            </a:xfrm>
            <a:prstGeom prst="rect">
              <a:avLst/>
            </a:prstGeom>
            <a:solidFill>
              <a:srgbClr val="1CABE2">
                <a:alpha val="100000"/>
              </a:srgbClr>
            </a:solidFill>
          </p:spPr>
          <p:txBody>
            <a:bodyPr/>
            <a:lstStyle/>
            <a:p/>
          </p:txBody>
        </p:sp>
        <p:sp>
          <p:nvSpPr>
            <p:cNvPr id="87" name="rc87"/>
            <p:cNvSpPr/>
            <p:nvPr/>
          </p:nvSpPr>
          <p:spPr>
            <a:xfrm>
              <a:off x="6105357" y="3723390"/>
              <a:ext cx="200644" cy="961997"/>
            </a:xfrm>
            <a:prstGeom prst="rect">
              <a:avLst/>
            </a:prstGeom>
            <a:solidFill>
              <a:srgbClr val="80BD41">
                <a:alpha val="100000"/>
              </a:srgbClr>
            </a:solidFill>
          </p:spPr>
          <p:txBody>
            <a:bodyPr/>
            <a:lstStyle/>
            <a:p/>
          </p:txBody>
        </p:sp>
        <p:sp>
          <p:nvSpPr>
            <p:cNvPr id="88" name="rc88"/>
            <p:cNvSpPr/>
            <p:nvPr/>
          </p:nvSpPr>
          <p:spPr>
            <a:xfrm>
              <a:off x="6105357" y="3512220"/>
              <a:ext cx="200644" cy="117317"/>
            </a:xfrm>
            <a:prstGeom prst="rect">
              <a:avLst/>
            </a:prstGeom>
            <a:solidFill>
              <a:srgbClr val="0058AB">
                <a:alpha val="100000"/>
              </a:srgbClr>
            </a:solidFill>
          </p:spPr>
          <p:txBody>
            <a:bodyPr/>
            <a:lstStyle/>
            <a:p/>
          </p:txBody>
        </p:sp>
        <p:sp>
          <p:nvSpPr>
            <p:cNvPr id="89" name="rc89"/>
            <p:cNvSpPr/>
            <p:nvPr/>
          </p:nvSpPr>
          <p:spPr>
            <a:xfrm>
              <a:off x="6105357" y="3629537"/>
              <a:ext cx="200644" cy="93852"/>
            </a:xfrm>
            <a:prstGeom prst="rect">
              <a:avLst/>
            </a:prstGeom>
            <a:solidFill>
              <a:srgbClr val="1CABE2">
                <a:alpha val="100000"/>
              </a:srgbClr>
            </a:solidFill>
          </p:spPr>
          <p:txBody>
            <a:bodyPr/>
            <a:lstStyle/>
            <a:p/>
          </p:txBody>
        </p:sp>
        <p:sp>
          <p:nvSpPr>
            <p:cNvPr id="90" name="rc90"/>
            <p:cNvSpPr/>
            <p:nvPr/>
          </p:nvSpPr>
          <p:spPr>
            <a:xfrm>
              <a:off x="6328295" y="3726683"/>
              <a:ext cx="200644" cy="958703"/>
            </a:xfrm>
            <a:prstGeom prst="rect">
              <a:avLst/>
            </a:prstGeom>
            <a:solidFill>
              <a:srgbClr val="80BD41">
                <a:alpha val="100000"/>
              </a:srgbClr>
            </a:solidFill>
          </p:spPr>
          <p:txBody>
            <a:bodyPr/>
            <a:lstStyle/>
            <a:p/>
          </p:txBody>
        </p:sp>
        <p:sp>
          <p:nvSpPr>
            <p:cNvPr id="91" name="rc91"/>
            <p:cNvSpPr/>
            <p:nvPr/>
          </p:nvSpPr>
          <p:spPr>
            <a:xfrm>
              <a:off x="6328295" y="3516237"/>
              <a:ext cx="200644" cy="81839"/>
            </a:xfrm>
            <a:prstGeom prst="rect">
              <a:avLst/>
            </a:prstGeom>
            <a:solidFill>
              <a:srgbClr val="0058AB">
                <a:alpha val="100000"/>
              </a:srgbClr>
            </a:solidFill>
          </p:spPr>
          <p:txBody>
            <a:bodyPr/>
            <a:lstStyle/>
            <a:p/>
          </p:txBody>
        </p:sp>
        <p:sp>
          <p:nvSpPr>
            <p:cNvPr id="92" name="rc92"/>
            <p:cNvSpPr/>
            <p:nvPr/>
          </p:nvSpPr>
          <p:spPr>
            <a:xfrm>
              <a:off x="6328295" y="3598077"/>
              <a:ext cx="200644" cy="128605"/>
            </a:xfrm>
            <a:prstGeom prst="rect">
              <a:avLst/>
            </a:prstGeom>
            <a:solidFill>
              <a:srgbClr val="1CABE2">
                <a:alpha val="100000"/>
              </a:srgbClr>
            </a:solidFill>
          </p:spPr>
          <p:txBody>
            <a:bodyPr/>
            <a:lstStyle/>
            <a:p/>
          </p:txBody>
        </p:sp>
        <p:sp>
          <p:nvSpPr>
            <p:cNvPr id="93" name="rc93"/>
            <p:cNvSpPr/>
            <p:nvPr/>
          </p:nvSpPr>
          <p:spPr>
            <a:xfrm>
              <a:off x="6551233" y="3706904"/>
              <a:ext cx="200644" cy="978482"/>
            </a:xfrm>
            <a:prstGeom prst="rect">
              <a:avLst/>
            </a:prstGeom>
            <a:solidFill>
              <a:srgbClr val="80BD41">
                <a:alpha val="100000"/>
              </a:srgbClr>
            </a:solidFill>
          </p:spPr>
          <p:txBody>
            <a:bodyPr/>
            <a:lstStyle/>
            <a:p/>
          </p:txBody>
        </p:sp>
        <p:sp>
          <p:nvSpPr>
            <p:cNvPr id="94" name="rc94"/>
            <p:cNvSpPr/>
            <p:nvPr/>
          </p:nvSpPr>
          <p:spPr>
            <a:xfrm>
              <a:off x="6551233" y="3520527"/>
              <a:ext cx="200644" cy="93189"/>
            </a:xfrm>
            <a:prstGeom prst="rect">
              <a:avLst/>
            </a:prstGeom>
            <a:solidFill>
              <a:srgbClr val="0058AB">
                <a:alpha val="100000"/>
              </a:srgbClr>
            </a:solidFill>
          </p:spPr>
          <p:txBody>
            <a:bodyPr/>
            <a:lstStyle/>
            <a:p/>
          </p:txBody>
        </p:sp>
        <p:sp>
          <p:nvSpPr>
            <p:cNvPr id="95" name="rc95"/>
            <p:cNvSpPr/>
            <p:nvPr/>
          </p:nvSpPr>
          <p:spPr>
            <a:xfrm>
              <a:off x="6551233" y="3613716"/>
              <a:ext cx="200644" cy="93187"/>
            </a:xfrm>
            <a:prstGeom prst="rect">
              <a:avLst/>
            </a:prstGeom>
            <a:solidFill>
              <a:srgbClr val="1CABE2">
                <a:alpha val="100000"/>
              </a:srgbClr>
            </a:solidFill>
          </p:spPr>
          <p:txBody>
            <a:bodyPr/>
            <a:lstStyle/>
            <a:p/>
          </p:txBody>
        </p:sp>
        <p:sp>
          <p:nvSpPr>
            <p:cNvPr id="96" name="rc96"/>
            <p:cNvSpPr/>
            <p:nvPr/>
          </p:nvSpPr>
          <p:spPr>
            <a:xfrm>
              <a:off x="6774171" y="3706679"/>
              <a:ext cx="200644" cy="978707"/>
            </a:xfrm>
            <a:prstGeom prst="rect">
              <a:avLst/>
            </a:prstGeom>
            <a:solidFill>
              <a:srgbClr val="80BD41">
                <a:alpha val="100000"/>
              </a:srgbClr>
            </a:solidFill>
          </p:spPr>
          <p:txBody>
            <a:bodyPr/>
            <a:lstStyle/>
            <a:p/>
          </p:txBody>
        </p:sp>
        <p:sp>
          <p:nvSpPr>
            <p:cNvPr id="97" name="rc97"/>
            <p:cNvSpPr/>
            <p:nvPr/>
          </p:nvSpPr>
          <p:spPr>
            <a:xfrm>
              <a:off x="6774171" y="3520259"/>
              <a:ext cx="200644" cy="93209"/>
            </a:xfrm>
            <a:prstGeom prst="rect">
              <a:avLst/>
            </a:prstGeom>
            <a:solidFill>
              <a:srgbClr val="0058AB">
                <a:alpha val="100000"/>
              </a:srgbClr>
            </a:solidFill>
          </p:spPr>
          <p:txBody>
            <a:bodyPr/>
            <a:lstStyle/>
            <a:p/>
          </p:txBody>
        </p:sp>
        <p:sp>
          <p:nvSpPr>
            <p:cNvPr id="98" name="rc98"/>
            <p:cNvSpPr/>
            <p:nvPr/>
          </p:nvSpPr>
          <p:spPr>
            <a:xfrm>
              <a:off x="6774171" y="3613468"/>
              <a:ext cx="200644" cy="93211"/>
            </a:xfrm>
            <a:prstGeom prst="rect">
              <a:avLst/>
            </a:prstGeom>
            <a:solidFill>
              <a:srgbClr val="1CABE2">
                <a:alpha val="100000"/>
              </a:srgbClr>
            </a:solidFill>
          </p:spPr>
          <p:txBody>
            <a:bodyPr/>
            <a:lstStyle/>
            <a:p/>
          </p:txBody>
        </p:sp>
        <p:sp>
          <p:nvSpPr>
            <p:cNvPr id="99" name="rc99"/>
            <p:cNvSpPr/>
            <p:nvPr/>
          </p:nvSpPr>
          <p:spPr>
            <a:xfrm>
              <a:off x="6997109" y="3712376"/>
              <a:ext cx="200644" cy="973010"/>
            </a:xfrm>
            <a:prstGeom prst="rect">
              <a:avLst/>
            </a:prstGeom>
            <a:solidFill>
              <a:srgbClr val="80BD41">
                <a:alpha val="100000"/>
              </a:srgbClr>
            </a:solidFill>
          </p:spPr>
          <p:txBody>
            <a:bodyPr/>
            <a:lstStyle/>
            <a:p/>
          </p:txBody>
        </p:sp>
        <p:sp>
          <p:nvSpPr>
            <p:cNvPr id="100" name="rc100"/>
            <p:cNvSpPr/>
            <p:nvPr/>
          </p:nvSpPr>
          <p:spPr>
            <a:xfrm>
              <a:off x="6997109" y="3527039"/>
              <a:ext cx="200644" cy="92668"/>
            </a:xfrm>
            <a:prstGeom prst="rect">
              <a:avLst/>
            </a:prstGeom>
            <a:solidFill>
              <a:srgbClr val="0058AB">
                <a:alpha val="100000"/>
              </a:srgbClr>
            </a:solidFill>
          </p:spPr>
          <p:txBody>
            <a:bodyPr/>
            <a:lstStyle/>
            <a:p/>
          </p:txBody>
        </p:sp>
        <p:sp>
          <p:nvSpPr>
            <p:cNvPr id="101" name="rc101"/>
            <p:cNvSpPr/>
            <p:nvPr/>
          </p:nvSpPr>
          <p:spPr>
            <a:xfrm>
              <a:off x="6997109" y="3619707"/>
              <a:ext cx="200644" cy="92668"/>
            </a:xfrm>
            <a:prstGeom prst="rect">
              <a:avLst/>
            </a:prstGeom>
            <a:solidFill>
              <a:srgbClr val="1CABE2">
                <a:alpha val="100000"/>
              </a:srgbClr>
            </a:solidFill>
          </p:spPr>
          <p:txBody>
            <a:bodyPr/>
            <a:lstStyle/>
            <a:p/>
          </p:txBody>
        </p:sp>
        <p:sp>
          <p:nvSpPr>
            <p:cNvPr id="102" name="rc102"/>
            <p:cNvSpPr/>
            <p:nvPr/>
          </p:nvSpPr>
          <p:spPr>
            <a:xfrm>
              <a:off x="7220047" y="3532934"/>
              <a:ext cx="200644" cy="66543"/>
            </a:xfrm>
            <a:prstGeom prst="rect">
              <a:avLst/>
            </a:prstGeom>
            <a:solidFill>
              <a:srgbClr val="F26A21">
                <a:alpha val="100000"/>
              </a:srgbClr>
            </a:solidFill>
          </p:spPr>
          <p:txBody>
            <a:bodyPr/>
            <a:lstStyle/>
            <a:p/>
          </p:txBody>
        </p:sp>
        <p:sp>
          <p:nvSpPr>
            <p:cNvPr id="103" name="rc103"/>
            <p:cNvSpPr/>
            <p:nvPr/>
          </p:nvSpPr>
          <p:spPr>
            <a:xfrm>
              <a:off x="7220047" y="3599478"/>
              <a:ext cx="200644" cy="1085909"/>
            </a:xfrm>
            <a:prstGeom prst="rect">
              <a:avLst/>
            </a:prstGeom>
            <a:solidFill>
              <a:srgbClr val="FFC20E">
                <a:alpha val="100000"/>
              </a:srgbClr>
            </a:solidFill>
          </p:spPr>
          <p:txBody>
            <a:bodyPr/>
            <a:lstStyle/>
            <a:p/>
          </p:txBody>
        </p:sp>
        <p:sp>
          <p:nvSpPr>
            <p:cNvPr id="104" name="rc104"/>
            <p:cNvSpPr/>
            <p:nvPr/>
          </p:nvSpPr>
          <p:spPr>
            <a:xfrm>
              <a:off x="7442985" y="3538022"/>
              <a:ext cx="200644" cy="47783"/>
            </a:xfrm>
            <a:prstGeom prst="rect">
              <a:avLst/>
            </a:prstGeom>
            <a:solidFill>
              <a:srgbClr val="F26A21">
                <a:alpha val="100000"/>
              </a:srgbClr>
            </a:solidFill>
          </p:spPr>
          <p:txBody>
            <a:bodyPr/>
            <a:lstStyle/>
            <a:p/>
          </p:txBody>
        </p:sp>
        <p:sp>
          <p:nvSpPr>
            <p:cNvPr id="105" name="rc105"/>
            <p:cNvSpPr/>
            <p:nvPr/>
          </p:nvSpPr>
          <p:spPr>
            <a:xfrm>
              <a:off x="7442985" y="3585806"/>
              <a:ext cx="200644" cy="1099580"/>
            </a:xfrm>
            <a:prstGeom prst="rect">
              <a:avLst/>
            </a:prstGeom>
            <a:solidFill>
              <a:srgbClr val="FFC20E">
                <a:alpha val="100000"/>
              </a:srgbClr>
            </a:solidFill>
          </p:spPr>
          <p:txBody>
            <a:bodyPr/>
            <a:lstStyle/>
            <a:p/>
          </p:txBody>
        </p:sp>
        <p:sp>
          <p:nvSpPr>
            <p:cNvPr id="106" name="rc106"/>
            <p:cNvSpPr/>
            <p:nvPr/>
          </p:nvSpPr>
          <p:spPr>
            <a:xfrm>
              <a:off x="7665922" y="3543226"/>
              <a:ext cx="200644" cy="34312"/>
            </a:xfrm>
            <a:prstGeom prst="rect">
              <a:avLst/>
            </a:prstGeom>
            <a:solidFill>
              <a:srgbClr val="F26A21">
                <a:alpha val="100000"/>
              </a:srgbClr>
            </a:solidFill>
          </p:spPr>
          <p:txBody>
            <a:bodyPr/>
            <a:lstStyle/>
            <a:p/>
          </p:txBody>
        </p:sp>
        <p:sp>
          <p:nvSpPr>
            <p:cNvPr id="107" name="rc107"/>
            <p:cNvSpPr/>
            <p:nvPr/>
          </p:nvSpPr>
          <p:spPr>
            <a:xfrm>
              <a:off x="7665922" y="3577539"/>
              <a:ext cx="200644" cy="1107848"/>
            </a:xfrm>
            <a:prstGeom prst="rect">
              <a:avLst/>
            </a:prstGeom>
            <a:solidFill>
              <a:srgbClr val="FFC20E">
                <a:alpha val="100000"/>
              </a:srgbClr>
            </a:solidFill>
          </p:spPr>
          <p:txBody>
            <a:bodyPr/>
            <a:lstStyle/>
            <a:p/>
          </p:txBody>
        </p:sp>
        <p:sp>
          <p:nvSpPr>
            <p:cNvPr id="108" name="rc108"/>
            <p:cNvSpPr/>
            <p:nvPr/>
          </p:nvSpPr>
          <p:spPr>
            <a:xfrm>
              <a:off x="7888860" y="3550445"/>
              <a:ext cx="200644" cy="24639"/>
            </a:xfrm>
            <a:prstGeom prst="rect">
              <a:avLst/>
            </a:prstGeom>
            <a:solidFill>
              <a:srgbClr val="F26A21">
                <a:alpha val="100000"/>
              </a:srgbClr>
            </a:solidFill>
          </p:spPr>
          <p:txBody>
            <a:bodyPr/>
            <a:lstStyle/>
            <a:p/>
          </p:txBody>
        </p:sp>
        <p:sp>
          <p:nvSpPr>
            <p:cNvPr id="109" name="rc109"/>
            <p:cNvSpPr/>
            <p:nvPr/>
          </p:nvSpPr>
          <p:spPr>
            <a:xfrm>
              <a:off x="7888860" y="3575084"/>
              <a:ext cx="200644" cy="1110302"/>
            </a:xfrm>
            <a:prstGeom prst="rect">
              <a:avLst/>
            </a:prstGeom>
            <a:solidFill>
              <a:srgbClr val="FFC20E">
                <a:alpha val="100000"/>
              </a:srgbClr>
            </a:solidFill>
          </p:spPr>
          <p:txBody>
            <a:bodyPr/>
            <a:lstStyle/>
            <a:p/>
          </p:txBody>
        </p:sp>
        <p:sp>
          <p:nvSpPr>
            <p:cNvPr id="110" name="rc110"/>
            <p:cNvSpPr/>
            <p:nvPr/>
          </p:nvSpPr>
          <p:spPr>
            <a:xfrm>
              <a:off x="8111798" y="3558017"/>
              <a:ext cx="200644" cy="17692"/>
            </a:xfrm>
            <a:prstGeom prst="rect">
              <a:avLst/>
            </a:prstGeom>
            <a:solidFill>
              <a:srgbClr val="F26A21">
                <a:alpha val="100000"/>
              </a:srgbClr>
            </a:solidFill>
          </p:spPr>
          <p:txBody>
            <a:bodyPr/>
            <a:lstStyle/>
            <a:p/>
          </p:txBody>
        </p:sp>
        <p:sp>
          <p:nvSpPr>
            <p:cNvPr id="111" name="rc111"/>
            <p:cNvSpPr/>
            <p:nvPr/>
          </p:nvSpPr>
          <p:spPr>
            <a:xfrm>
              <a:off x="8111798" y="3575710"/>
              <a:ext cx="200644" cy="1109676"/>
            </a:xfrm>
            <a:prstGeom prst="rect">
              <a:avLst/>
            </a:prstGeom>
            <a:solidFill>
              <a:srgbClr val="FFC20E">
                <a:alpha val="100000"/>
              </a:srgbClr>
            </a:solidFill>
          </p:spPr>
          <p:txBody>
            <a:bodyPr/>
            <a:lstStyle/>
            <a:p/>
          </p:txBody>
        </p:sp>
        <p:sp>
          <p:nvSpPr>
            <p:cNvPr id="112" name="pl112"/>
            <p:cNvSpPr/>
            <p:nvPr/>
          </p:nvSpPr>
          <p:spPr>
            <a:xfrm>
              <a:off x="1523984" y="2071041"/>
              <a:ext cx="5573446" cy="237667"/>
            </a:xfrm>
            <a:custGeom>
              <a:avLst/>
              <a:pathLst>
                <a:path w="5573446" h="237667">
                  <a:moveTo>
                    <a:pt x="0" y="0"/>
                  </a:moveTo>
                  <a:lnTo>
                    <a:pt x="222937" y="211260"/>
                  </a:lnTo>
                  <a:lnTo>
                    <a:pt x="445875" y="26407"/>
                  </a:lnTo>
                  <a:lnTo>
                    <a:pt x="668813" y="26407"/>
                  </a:lnTo>
                  <a:lnTo>
                    <a:pt x="891751" y="158445"/>
                  </a:lnTo>
                  <a:lnTo>
                    <a:pt x="1114689" y="132037"/>
                  </a:lnTo>
                  <a:lnTo>
                    <a:pt x="1337627" y="79222"/>
                  </a:lnTo>
                  <a:lnTo>
                    <a:pt x="1560565" y="158445"/>
                  </a:lnTo>
                  <a:lnTo>
                    <a:pt x="1783502" y="52815"/>
                  </a:lnTo>
                  <a:lnTo>
                    <a:pt x="2006440" y="52815"/>
                  </a:lnTo>
                  <a:lnTo>
                    <a:pt x="2229378" y="52815"/>
                  </a:lnTo>
                  <a:lnTo>
                    <a:pt x="2452316" y="132037"/>
                  </a:lnTo>
                  <a:lnTo>
                    <a:pt x="2675254" y="0"/>
                  </a:lnTo>
                  <a:lnTo>
                    <a:pt x="2898192" y="52815"/>
                  </a:lnTo>
                  <a:lnTo>
                    <a:pt x="3121130" y="26407"/>
                  </a:lnTo>
                  <a:lnTo>
                    <a:pt x="3344068" y="52815"/>
                  </a:lnTo>
                  <a:lnTo>
                    <a:pt x="3567005" y="79222"/>
                  </a:lnTo>
                  <a:lnTo>
                    <a:pt x="3789943" y="79222"/>
                  </a:lnTo>
                  <a:lnTo>
                    <a:pt x="4012881" y="52815"/>
                  </a:lnTo>
                  <a:lnTo>
                    <a:pt x="4235819" y="52815"/>
                  </a:lnTo>
                  <a:lnTo>
                    <a:pt x="4458757" y="158445"/>
                  </a:lnTo>
                  <a:lnTo>
                    <a:pt x="4681695" y="237667"/>
                  </a:lnTo>
                  <a:lnTo>
                    <a:pt x="4904633" y="158445"/>
                  </a:lnTo>
                  <a:lnTo>
                    <a:pt x="5127571" y="184852"/>
                  </a:lnTo>
                  <a:lnTo>
                    <a:pt x="5350508" y="184852"/>
                  </a:lnTo>
                  <a:lnTo>
                    <a:pt x="5573446" y="184852"/>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2097449"/>
              <a:ext cx="5573446" cy="686595"/>
            </a:xfrm>
            <a:custGeom>
              <a:avLst/>
              <a:pathLst>
                <a:path w="5573446" h="686595">
                  <a:moveTo>
                    <a:pt x="0" y="0"/>
                  </a:moveTo>
                  <a:lnTo>
                    <a:pt x="222937" y="211260"/>
                  </a:lnTo>
                  <a:lnTo>
                    <a:pt x="445875" y="79222"/>
                  </a:lnTo>
                  <a:lnTo>
                    <a:pt x="668813" y="105630"/>
                  </a:lnTo>
                  <a:lnTo>
                    <a:pt x="891751" y="316890"/>
                  </a:lnTo>
                  <a:lnTo>
                    <a:pt x="1114689" y="554558"/>
                  </a:lnTo>
                  <a:lnTo>
                    <a:pt x="1337627" y="105630"/>
                  </a:lnTo>
                  <a:lnTo>
                    <a:pt x="1560565" y="132037"/>
                  </a:lnTo>
                  <a:lnTo>
                    <a:pt x="1783502" y="132037"/>
                  </a:lnTo>
                  <a:lnTo>
                    <a:pt x="2006440" y="132037"/>
                  </a:lnTo>
                  <a:lnTo>
                    <a:pt x="2229378" y="132037"/>
                  </a:lnTo>
                  <a:lnTo>
                    <a:pt x="2452316" y="184852"/>
                  </a:lnTo>
                  <a:lnTo>
                    <a:pt x="2675254" y="79222"/>
                  </a:lnTo>
                  <a:lnTo>
                    <a:pt x="2898192" y="264075"/>
                  </a:lnTo>
                  <a:lnTo>
                    <a:pt x="3121130" y="264075"/>
                  </a:lnTo>
                  <a:lnTo>
                    <a:pt x="3344068" y="211260"/>
                  </a:lnTo>
                  <a:lnTo>
                    <a:pt x="3567005" y="211260"/>
                  </a:lnTo>
                  <a:lnTo>
                    <a:pt x="3789943" y="237667"/>
                  </a:lnTo>
                  <a:lnTo>
                    <a:pt x="4012881" y="237667"/>
                  </a:lnTo>
                  <a:lnTo>
                    <a:pt x="4235819" y="264075"/>
                  </a:lnTo>
                  <a:lnTo>
                    <a:pt x="4458757" y="686595"/>
                  </a:lnTo>
                  <a:lnTo>
                    <a:pt x="4681695" y="422520"/>
                  </a:lnTo>
                  <a:lnTo>
                    <a:pt x="4904633" y="422520"/>
                  </a:lnTo>
                  <a:lnTo>
                    <a:pt x="5127571" y="369705"/>
                  </a:lnTo>
                  <a:lnTo>
                    <a:pt x="5350508" y="369705"/>
                  </a:lnTo>
                  <a:lnTo>
                    <a:pt x="5573446" y="369705"/>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570345"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368503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4799724"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9147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5914413"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137351"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36028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583227"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3" name="tx123"/>
            <p:cNvSpPr/>
            <p:nvPr/>
          </p:nvSpPr>
          <p:spPr>
            <a:xfrm>
              <a:off x="680616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702910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5" name="tx125"/>
            <p:cNvSpPr/>
            <p:nvPr/>
          </p:nvSpPr>
          <p:spPr>
            <a:xfrm>
              <a:off x="145565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257034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7" name="tx127"/>
            <p:cNvSpPr/>
            <p:nvPr/>
          </p:nvSpPr>
          <p:spPr>
            <a:xfrm>
              <a:off x="3685034"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4799724"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569147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0" name="tx130"/>
            <p:cNvSpPr/>
            <p:nvPr/>
          </p:nvSpPr>
          <p:spPr>
            <a:xfrm>
              <a:off x="591441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1" name="tx131"/>
            <p:cNvSpPr/>
            <p:nvPr/>
          </p:nvSpPr>
          <p:spPr>
            <a:xfrm>
              <a:off x="6137351"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2" name="tx132"/>
            <p:cNvSpPr/>
            <p:nvPr/>
          </p:nvSpPr>
          <p:spPr>
            <a:xfrm>
              <a:off x="6360289"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3" name="tx133"/>
            <p:cNvSpPr/>
            <p:nvPr/>
          </p:nvSpPr>
          <p:spPr>
            <a:xfrm>
              <a:off x="6583227"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4" name="tx134"/>
            <p:cNvSpPr/>
            <p:nvPr/>
          </p:nvSpPr>
          <p:spPr>
            <a:xfrm>
              <a:off x="6806165"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7029103"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6" name="tx136"/>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603427" y="35374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8" name="tx138"/>
            <p:cNvSpPr/>
            <p:nvPr/>
          </p:nvSpPr>
          <p:spPr>
            <a:xfrm>
              <a:off x="508103" y="244701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9" name="tx139"/>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1" name="tx141"/>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2" name="tx142"/>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3" name="tx143"/>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4" name="tx144"/>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5" name="tx145"/>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6" name="tx146"/>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8" name="tx14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0" name="tx150"/>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1" name="tx151"/>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2" name="tx152"/>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4" name="tx154"/>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5" name="tx155"/>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6" name="tx156"/>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7" name="tx157"/>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8" name="tx158"/>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22891"/>
              <a:ext cx="201456" cy="201456"/>
            </a:xfrm>
            <a:prstGeom prst="rect">
              <a:avLst/>
            </a:prstGeom>
            <a:solidFill>
              <a:srgbClr val="80BD41">
                <a:alpha val="100000"/>
              </a:srgbClr>
            </a:solidFill>
          </p:spPr>
          <p:txBody>
            <a:bodyPr/>
            <a:lstStyle/>
            <a:p/>
          </p:txBody>
        </p:sp>
        <p:sp>
          <p:nvSpPr>
            <p:cNvPr id="161" name="rc161"/>
            <p:cNvSpPr/>
            <p:nvPr/>
          </p:nvSpPr>
          <p:spPr>
            <a:xfrm>
              <a:off x="2665435" y="5522891"/>
              <a:ext cx="201456" cy="201456"/>
            </a:xfrm>
            <a:prstGeom prst="rect">
              <a:avLst/>
            </a:prstGeom>
            <a:solidFill>
              <a:srgbClr val="1CABE2">
                <a:alpha val="100000"/>
              </a:srgbClr>
            </a:solidFill>
          </p:spPr>
          <p:txBody>
            <a:bodyPr/>
            <a:lstStyle/>
            <a:p/>
          </p:txBody>
        </p:sp>
        <p:sp>
          <p:nvSpPr>
            <p:cNvPr id="162" name="rc162"/>
            <p:cNvSpPr/>
            <p:nvPr/>
          </p:nvSpPr>
          <p:spPr>
            <a:xfrm>
              <a:off x="3738259" y="5522891"/>
              <a:ext cx="201456" cy="201456"/>
            </a:xfrm>
            <a:prstGeom prst="rect">
              <a:avLst/>
            </a:prstGeom>
            <a:solidFill>
              <a:srgbClr val="0058AB">
                <a:alpha val="100000"/>
              </a:srgbClr>
            </a:solidFill>
          </p:spPr>
          <p:txBody>
            <a:bodyPr/>
            <a:lstStyle/>
            <a:p/>
          </p:txBody>
        </p:sp>
        <p:sp>
          <p:nvSpPr>
            <p:cNvPr id="163" name="rc163"/>
            <p:cNvSpPr/>
            <p:nvPr/>
          </p:nvSpPr>
          <p:spPr>
            <a:xfrm>
              <a:off x="4733592" y="5522891"/>
              <a:ext cx="201456" cy="201456"/>
            </a:xfrm>
            <a:prstGeom prst="rect">
              <a:avLst/>
            </a:prstGeom>
            <a:solidFill>
              <a:srgbClr val="FFC20E">
                <a:alpha val="100000"/>
              </a:srgbClr>
            </a:solidFill>
          </p:spPr>
          <p:txBody>
            <a:bodyPr/>
            <a:lstStyle/>
            <a:p/>
          </p:txBody>
        </p:sp>
        <p:sp>
          <p:nvSpPr>
            <p:cNvPr id="164" name="rc164"/>
            <p:cNvSpPr/>
            <p:nvPr/>
          </p:nvSpPr>
          <p:spPr>
            <a:xfrm>
              <a:off x="6637725" y="5522891"/>
              <a:ext cx="201455" cy="201456"/>
            </a:xfrm>
            <a:prstGeom prst="rect">
              <a:avLst/>
            </a:prstGeom>
            <a:solidFill>
              <a:srgbClr val="F26A21">
                <a:alpha val="100000"/>
              </a:srgbClr>
            </a:solidFill>
          </p:spPr>
          <p:txBody>
            <a:bodyPr/>
            <a:lstStyle/>
            <a:p/>
          </p:txBody>
        </p:sp>
        <p:sp>
          <p:nvSpPr>
            <p:cNvPr id="165" name="tx165"/>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5" name="tx175"/>
            <p:cNvSpPr/>
            <p:nvPr/>
          </p:nvSpPr>
          <p:spPr>
            <a:xfrm>
              <a:off x="1079223" y="1513317"/>
              <a:ext cx="40262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Peru</a:t>
              </a:r>
            </a:p>
          </p:txBody>
        </p:sp>
        <p:sp>
          <p:nvSpPr>
            <p:cNvPr id="176" name="tx176"/>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7" name="tx177"/>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Peru is projected to have a  decline in the number of surviving infants by 2030. To achieve the IA2030 ZD target, current efforts would be sufficient, however, countries must strengthen beyond the targets.</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Peru is on track to halve zero-dose children by 2030, but sustaining progress will require continued strengthening of immunization systems.</a:t>
            </a:r>
          </a:p>
        </p:txBody>
      </p:sp>
      <p:grpSp xmlns:pic="http://schemas.openxmlformats.org/drawingml/2006/picture">
        <p:nvGrpSpPr>
          <p:cNvPr id="181" name=""/>
          <p:cNvGrpSpPr/>
          <p:nvPr/>
        </p:nvGrpSpPr>
        <p:grpSpPr>
          <a:xfrm>
            <a:off x="292608" y="1051560"/>
            <a:ext cx="8595360" cy="28575"/>
            <a:chOff x="292608" y="1051560"/>
            <a:chExt cx="8595360" cy="28575"/>
          </a:xfrm>
        </p:grpSpPr>
        <p:sp>
          <p:nvSpPr>
            <p:cNvPr id="182"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4686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3938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3189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505061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84312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63564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677619"/>
              <a:ext cx="215906" cy="372992"/>
            </a:xfrm>
            <a:prstGeom prst="rect">
              <a:avLst/>
            </a:prstGeom>
            <a:solidFill>
              <a:srgbClr val="0058AB">
                <a:alpha val="100000"/>
              </a:srgbClr>
            </a:solidFill>
          </p:spPr>
          <p:txBody>
            <a:bodyPr/>
            <a:lstStyle/>
            <a:p/>
          </p:txBody>
        </p:sp>
        <p:sp>
          <p:nvSpPr>
            <p:cNvPr id="39" name="rc39"/>
            <p:cNvSpPr/>
            <p:nvPr/>
          </p:nvSpPr>
          <p:spPr>
            <a:xfrm>
              <a:off x="1530867" y="1757558"/>
              <a:ext cx="215906" cy="3293053"/>
            </a:xfrm>
            <a:prstGeom prst="rect">
              <a:avLst/>
            </a:prstGeom>
            <a:solidFill>
              <a:srgbClr val="0058AB">
                <a:alpha val="100000"/>
              </a:srgbClr>
            </a:solidFill>
          </p:spPr>
          <p:txBody>
            <a:bodyPr/>
            <a:lstStyle/>
            <a:p/>
          </p:txBody>
        </p:sp>
        <p:sp>
          <p:nvSpPr>
            <p:cNvPr id="40" name="rc40"/>
            <p:cNvSpPr/>
            <p:nvPr/>
          </p:nvSpPr>
          <p:spPr>
            <a:xfrm>
              <a:off x="1770763" y="4322739"/>
              <a:ext cx="215906" cy="727871"/>
            </a:xfrm>
            <a:prstGeom prst="rect">
              <a:avLst/>
            </a:prstGeom>
            <a:solidFill>
              <a:srgbClr val="0058AB">
                <a:alpha val="100000"/>
              </a:srgbClr>
            </a:solidFill>
          </p:spPr>
          <p:txBody>
            <a:bodyPr/>
            <a:lstStyle/>
            <a:p/>
          </p:txBody>
        </p:sp>
        <p:sp>
          <p:nvSpPr>
            <p:cNvPr id="41" name="rc41"/>
            <p:cNvSpPr/>
            <p:nvPr/>
          </p:nvSpPr>
          <p:spPr>
            <a:xfrm>
              <a:off x="2010660" y="4322679"/>
              <a:ext cx="215906" cy="727932"/>
            </a:xfrm>
            <a:prstGeom prst="rect">
              <a:avLst/>
            </a:prstGeom>
            <a:solidFill>
              <a:srgbClr val="0058AB">
                <a:alpha val="100000"/>
              </a:srgbClr>
            </a:solidFill>
          </p:spPr>
          <p:txBody>
            <a:bodyPr/>
            <a:lstStyle/>
            <a:p/>
          </p:txBody>
        </p:sp>
        <p:sp>
          <p:nvSpPr>
            <p:cNvPr id="42" name="rc42"/>
            <p:cNvSpPr/>
            <p:nvPr/>
          </p:nvSpPr>
          <p:spPr>
            <a:xfrm>
              <a:off x="2250556" y="2467318"/>
              <a:ext cx="215906" cy="2583293"/>
            </a:xfrm>
            <a:prstGeom prst="rect">
              <a:avLst/>
            </a:prstGeom>
            <a:solidFill>
              <a:srgbClr val="0058AB">
                <a:alpha val="100000"/>
              </a:srgbClr>
            </a:solidFill>
          </p:spPr>
          <p:txBody>
            <a:bodyPr/>
            <a:lstStyle/>
            <a:p/>
          </p:txBody>
        </p:sp>
        <p:sp>
          <p:nvSpPr>
            <p:cNvPr id="43" name="rc43"/>
            <p:cNvSpPr/>
            <p:nvPr/>
          </p:nvSpPr>
          <p:spPr>
            <a:xfrm>
              <a:off x="2490453" y="2843932"/>
              <a:ext cx="215906" cy="2206678"/>
            </a:xfrm>
            <a:prstGeom prst="rect">
              <a:avLst/>
            </a:prstGeom>
            <a:solidFill>
              <a:srgbClr val="0058AB">
                <a:alpha val="100000"/>
              </a:srgbClr>
            </a:solidFill>
          </p:spPr>
          <p:txBody>
            <a:bodyPr/>
            <a:lstStyle/>
            <a:p/>
          </p:txBody>
        </p:sp>
        <p:sp>
          <p:nvSpPr>
            <p:cNvPr id="44" name="rc44"/>
            <p:cNvSpPr/>
            <p:nvPr/>
          </p:nvSpPr>
          <p:spPr>
            <a:xfrm>
              <a:off x="2730349" y="3584121"/>
              <a:ext cx="215906" cy="1466490"/>
            </a:xfrm>
            <a:prstGeom prst="rect">
              <a:avLst/>
            </a:prstGeom>
            <a:solidFill>
              <a:srgbClr val="0058AB">
                <a:alpha val="100000"/>
              </a:srgbClr>
            </a:solidFill>
          </p:spPr>
          <p:txBody>
            <a:bodyPr/>
            <a:lstStyle/>
            <a:p/>
          </p:txBody>
        </p:sp>
        <p:sp>
          <p:nvSpPr>
            <p:cNvPr id="45" name="rc45"/>
            <p:cNvSpPr/>
            <p:nvPr/>
          </p:nvSpPr>
          <p:spPr>
            <a:xfrm>
              <a:off x="2970245" y="2507708"/>
              <a:ext cx="215906" cy="2542903"/>
            </a:xfrm>
            <a:prstGeom prst="rect">
              <a:avLst/>
            </a:prstGeom>
            <a:solidFill>
              <a:srgbClr val="0058AB">
                <a:alpha val="100000"/>
              </a:srgbClr>
            </a:solidFill>
          </p:spPr>
          <p:txBody>
            <a:bodyPr/>
            <a:lstStyle/>
            <a:p/>
          </p:txBody>
        </p:sp>
        <p:sp>
          <p:nvSpPr>
            <p:cNvPr id="46" name="rc46"/>
            <p:cNvSpPr/>
            <p:nvPr/>
          </p:nvSpPr>
          <p:spPr>
            <a:xfrm>
              <a:off x="3210142" y="3980115"/>
              <a:ext cx="215906" cy="1070495"/>
            </a:xfrm>
            <a:prstGeom prst="rect">
              <a:avLst/>
            </a:prstGeom>
            <a:solidFill>
              <a:srgbClr val="0058AB">
                <a:alpha val="100000"/>
              </a:srgbClr>
            </a:solidFill>
          </p:spPr>
          <p:txBody>
            <a:bodyPr/>
            <a:lstStyle/>
            <a:p/>
          </p:txBody>
        </p:sp>
        <p:sp>
          <p:nvSpPr>
            <p:cNvPr id="47" name="rc47"/>
            <p:cNvSpPr/>
            <p:nvPr/>
          </p:nvSpPr>
          <p:spPr>
            <a:xfrm>
              <a:off x="3450038" y="3996598"/>
              <a:ext cx="215906" cy="1054013"/>
            </a:xfrm>
            <a:prstGeom prst="rect">
              <a:avLst/>
            </a:prstGeom>
            <a:solidFill>
              <a:srgbClr val="0058AB">
                <a:alpha val="100000"/>
              </a:srgbClr>
            </a:solidFill>
          </p:spPr>
          <p:txBody>
            <a:bodyPr/>
            <a:lstStyle/>
            <a:p/>
          </p:txBody>
        </p:sp>
        <p:sp>
          <p:nvSpPr>
            <p:cNvPr id="48" name="rc48"/>
            <p:cNvSpPr/>
            <p:nvPr/>
          </p:nvSpPr>
          <p:spPr>
            <a:xfrm>
              <a:off x="3689935" y="4018030"/>
              <a:ext cx="215906" cy="1032580"/>
            </a:xfrm>
            <a:prstGeom prst="rect">
              <a:avLst/>
            </a:prstGeom>
            <a:solidFill>
              <a:srgbClr val="0058AB">
                <a:alpha val="100000"/>
              </a:srgbClr>
            </a:solidFill>
          </p:spPr>
          <p:txBody>
            <a:bodyPr/>
            <a:lstStyle/>
            <a:p/>
          </p:txBody>
        </p:sp>
        <p:sp>
          <p:nvSpPr>
            <p:cNvPr id="49" name="rc49"/>
            <p:cNvSpPr/>
            <p:nvPr/>
          </p:nvSpPr>
          <p:spPr>
            <a:xfrm>
              <a:off x="3929831" y="2982733"/>
              <a:ext cx="215906" cy="2067878"/>
            </a:xfrm>
            <a:prstGeom prst="rect">
              <a:avLst/>
            </a:prstGeom>
            <a:solidFill>
              <a:srgbClr val="0058AB">
                <a:alpha val="100000"/>
              </a:srgbClr>
            </a:solidFill>
          </p:spPr>
          <p:txBody>
            <a:bodyPr/>
            <a:lstStyle/>
            <a:p/>
          </p:txBody>
        </p:sp>
        <p:sp>
          <p:nvSpPr>
            <p:cNvPr id="50" name="rc50"/>
            <p:cNvSpPr/>
            <p:nvPr/>
          </p:nvSpPr>
          <p:spPr>
            <a:xfrm>
              <a:off x="4169728" y="4712395"/>
              <a:ext cx="215906" cy="338216"/>
            </a:xfrm>
            <a:prstGeom prst="rect">
              <a:avLst/>
            </a:prstGeom>
            <a:solidFill>
              <a:srgbClr val="0058AB">
                <a:alpha val="100000"/>
              </a:srgbClr>
            </a:solidFill>
          </p:spPr>
          <p:txBody>
            <a:bodyPr/>
            <a:lstStyle/>
            <a:p/>
          </p:txBody>
        </p:sp>
        <p:sp>
          <p:nvSpPr>
            <p:cNvPr id="51" name="rc51"/>
            <p:cNvSpPr/>
            <p:nvPr/>
          </p:nvSpPr>
          <p:spPr>
            <a:xfrm>
              <a:off x="4409624" y="4047131"/>
              <a:ext cx="215906" cy="1003480"/>
            </a:xfrm>
            <a:prstGeom prst="rect">
              <a:avLst/>
            </a:prstGeom>
            <a:solidFill>
              <a:srgbClr val="0058AB">
                <a:alpha val="100000"/>
              </a:srgbClr>
            </a:solidFill>
          </p:spPr>
          <p:txBody>
            <a:bodyPr/>
            <a:lstStyle/>
            <a:p/>
          </p:txBody>
        </p:sp>
        <p:sp>
          <p:nvSpPr>
            <p:cNvPr id="52" name="rc52"/>
            <p:cNvSpPr/>
            <p:nvPr/>
          </p:nvSpPr>
          <p:spPr>
            <a:xfrm>
              <a:off x="4649521" y="4390962"/>
              <a:ext cx="215906" cy="659649"/>
            </a:xfrm>
            <a:prstGeom prst="rect">
              <a:avLst/>
            </a:prstGeom>
            <a:solidFill>
              <a:srgbClr val="0058AB">
                <a:alpha val="100000"/>
              </a:srgbClr>
            </a:solidFill>
          </p:spPr>
          <p:txBody>
            <a:bodyPr/>
            <a:lstStyle/>
            <a:p/>
          </p:txBody>
        </p:sp>
        <p:sp>
          <p:nvSpPr>
            <p:cNvPr id="53" name="rc53"/>
            <p:cNvSpPr/>
            <p:nvPr/>
          </p:nvSpPr>
          <p:spPr>
            <a:xfrm>
              <a:off x="4889417" y="4072367"/>
              <a:ext cx="215906" cy="978243"/>
            </a:xfrm>
            <a:prstGeom prst="rect">
              <a:avLst/>
            </a:prstGeom>
            <a:solidFill>
              <a:srgbClr val="0058AB">
                <a:alpha val="100000"/>
              </a:srgbClr>
            </a:solidFill>
          </p:spPr>
          <p:txBody>
            <a:bodyPr/>
            <a:lstStyle/>
            <a:p/>
          </p:txBody>
        </p:sp>
        <p:sp>
          <p:nvSpPr>
            <p:cNvPr id="54" name="rc54"/>
            <p:cNvSpPr/>
            <p:nvPr/>
          </p:nvSpPr>
          <p:spPr>
            <a:xfrm>
              <a:off x="5129313" y="3756610"/>
              <a:ext cx="215906" cy="1294001"/>
            </a:xfrm>
            <a:prstGeom prst="rect">
              <a:avLst/>
            </a:prstGeom>
            <a:solidFill>
              <a:srgbClr val="0058AB">
                <a:alpha val="100000"/>
              </a:srgbClr>
            </a:solidFill>
          </p:spPr>
          <p:txBody>
            <a:bodyPr/>
            <a:lstStyle/>
            <a:p/>
          </p:txBody>
        </p:sp>
        <p:sp>
          <p:nvSpPr>
            <p:cNvPr id="55" name="rc55"/>
            <p:cNvSpPr/>
            <p:nvPr/>
          </p:nvSpPr>
          <p:spPr>
            <a:xfrm>
              <a:off x="5369210" y="3760413"/>
              <a:ext cx="215906" cy="1290197"/>
            </a:xfrm>
            <a:prstGeom prst="rect">
              <a:avLst/>
            </a:prstGeom>
            <a:solidFill>
              <a:srgbClr val="0058AB">
                <a:alpha val="100000"/>
              </a:srgbClr>
            </a:solidFill>
          </p:spPr>
          <p:txBody>
            <a:bodyPr/>
            <a:lstStyle/>
            <a:p/>
          </p:txBody>
        </p:sp>
        <p:sp>
          <p:nvSpPr>
            <p:cNvPr id="56" name="rc56"/>
            <p:cNvSpPr/>
            <p:nvPr/>
          </p:nvSpPr>
          <p:spPr>
            <a:xfrm>
              <a:off x="5609106" y="4083476"/>
              <a:ext cx="215906" cy="967135"/>
            </a:xfrm>
            <a:prstGeom prst="rect">
              <a:avLst/>
            </a:prstGeom>
            <a:solidFill>
              <a:srgbClr val="0058AB">
                <a:alpha val="100000"/>
              </a:srgbClr>
            </a:solidFill>
          </p:spPr>
          <p:txBody>
            <a:bodyPr/>
            <a:lstStyle/>
            <a:p/>
          </p:txBody>
        </p:sp>
        <p:sp>
          <p:nvSpPr>
            <p:cNvPr id="57" name="rc57"/>
            <p:cNvSpPr/>
            <p:nvPr/>
          </p:nvSpPr>
          <p:spPr>
            <a:xfrm>
              <a:off x="5849003" y="4071039"/>
              <a:ext cx="215906" cy="979572"/>
            </a:xfrm>
            <a:prstGeom prst="rect">
              <a:avLst/>
            </a:prstGeom>
            <a:solidFill>
              <a:srgbClr val="0058AB">
                <a:alpha val="100000"/>
              </a:srgbClr>
            </a:solidFill>
          </p:spPr>
          <p:txBody>
            <a:bodyPr/>
            <a:lstStyle/>
            <a:p/>
          </p:txBody>
        </p:sp>
        <p:sp>
          <p:nvSpPr>
            <p:cNvPr id="58" name="rc58"/>
            <p:cNvSpPr/>
            <p:nvPr/>
          </p:nvSpPr>
          <p:spPr>
            <a:xfrm>
              <a:off x="6088899" y="2770397"/>
              <a:ext cx="215906" cy="2280214"/>
            </a:xfrm>
            <a:prstGeom prst="rect">
              <a:avLst/>
            </a:prstGeom>
            <a:solidFill>
              <a:srgbClr val="0058AB">
                <a:alpha val="100000"/>
              </a:srgbClr>
            </a:solidFill>
          </p:spPr>
          <p:txBody>
            <a:bodyPr/>
            <a:lstStyle/>
            <a:p/>
          </p:txBody>
        </p:sp>
        <p:sp>
          <p:nvSpPr>
            <p:cNvPr id="59" name="rc59"/>
            <p:cNvSpPr/>
            <p:nvPr/>
          </p:nvSpPr>
          <p:spPr>
            <a:xfrm>
              <a:off x="6328796" y="1802960"/>
              <a:ext cx="215906" cy="3247651"/>
            </a:xfrm>
            <a:prstGeom prst="rect">
              <a:avLst/>
            </a:prstGeom>
            <a:solidFill>
              <a:srgbClr val="0058AB">
                <a:alpha val="100000"/>
              </a:srgbClr>
            </a:solidFill>
          </p:spPr>
          <p:txBody>
            <a:bodyPr/>
            <a:lstStyle/>
            <a:p/>
          </p:txBody>
        </p:sp>
        <p:sp>
          <p:nvSpPr>
            <p:cNvPr id="60" name="rc60"/>
            <p:cNvSpPr/>
            <p:nvPr/>
          </p:nvSpPr>
          <p:spPr>
            <a:xfrm>
              <a:off x="6568692" y="2785067"/>
              <a:ext cx="215906" cy="2265543"/>
            </a:xfrm>
            <a:prstGeom prst="rect">
              <a:avLst/>
            </a:prstGeom>
            <a:solidFill>
              <a:srgbClr val="0058AB">
                <a:alpha val="100000"/>
              </a:srgbClr>
            </a:solidFill>
          </p:spPr>
          <p:txBody>
            <a:bodyPr/>
            <a:lstStyle/>
            <a:p/>
          </p:txBody>
        </p:sp>
        <p:sp>
          <p:nvSpPr>
            <p:cNvPr id="61" name="rc61"/>
            <p:cNvSpPr/>
            <p:nvPr/>
          </p:nvSpPr>
          <p:spPr>
            <a:xfrm>
              <a:off x="6808589" y="2470880"/>
              <a:ext cx="215906" cy="2579731"/>
            </a:xfrm>
            <a:prstGeom prst="rect">
              <a:avLst/>
            </a:prstGeom>
            <a:solidFill>
              <a:srgbClr val="0058AB">
                <a:alpha val="100000"/>
              </a:srgbClr>
            </a:solidFill>
          </p:spPr>
          <p:txBody>
            <a:bodyPr/>
            <a:lstStyle/>
            <a:p/>
          </p:txBody>
        </p:sp>
        <p:sp>
          <p:nvSpPr>
            <p:cNvPr id="62" name="rc62"/>
            <p:cNvSpPr/>
            <p:nvPr/>
          </p:nvSpPr>
          <p:spPr>
            <a:xfrm>
              <a:off x="7048485" y="2470336"/>
              <a:ext cx="215906" cy="2580274"/>
            </a:xfrm>
            <a:prstGeom prst="rect">
              <a:avLst/>
            </a:prstGeom>
            <a:solidFill>
              <a:srgbClr val="0058AB">
                <a:alpha val="100000"/>
              </a:srgbClr>
            </a:solidFill>
          </p:spPr>
          <p:txBody>
            <a:bodyPr/>
            <a:lstStyle/>
            <a:p/>
          </p:txBody>
        </p:sp>
        <p:sp>
          <p:nvSpPr>
            <p:cNvPr id="63" name="rc63"/>
            <p:cNvSpPr/>
            <p:nvPr/>
          </p:nvSpPr>
          <p:spPr>
            <a:xfrm>
              <a:off x="7288381" y="2485309"/>
              <a:ext cx="215906" cy="2565301"/>
            </a:xfrm>
            <a:prstGeom prst="rect">
              <a:avLst/>
            </a:prstGeom>
            <a:solidFill>
              <a:srgbClr val="0058AB">
                <a:alpha val="100000"/>
              </a:srgbClr>
            </a:solidFill>
          </p:spPr>
          <p:txBody>
            <a:bodyPr/>
            <a:lstStyle/>
            <a:p/>
          </p:txBody>
        </p:sp>
        <p:sp>
          <p:nvSpPr>
            <p:cNvPr id="64" name="rc64"/>
            <p:cNvSpPr/>
            <p:nvPr/>
          </p:nvSpPr>
          <p:spPr>
            <a:xfrm>
              <a:off x="8487864" y="4560855"/>
              <a:ext cx="215906" cy="489755"/>
            </a:xfrm>
            <a:prstGeom prst="rect">
              <a:avLst/>
            </a:prstGeom>
            <a:solidFill>
              <a:srgbClr val="69DBFF">
                <a:alpha val="100000"/>
              </a:srgbClr>
            </a:solidFill>
          </p:spPr>
          <p:txBody>
            <a:bodyPr/>
            <a:lstStyle/>
            <a:p/>
          </p:txBody>
        </p:sp>
        <p:sp>
          <p:nvSpPr>
            <p:cNvPr id="65" name="pl65"/>
            <p:cNvSpPr/>
            <p:nvPr/>
          </p:nvSpPr>
          <p:spPr>
            <a:xfrm>
              <a:off x="6196853" y="4071039"/>
              <a:ext cx="2398964" cy="489786"/>
            </a:xfrm>
            <a:custGeom>
              <a:avLst/>
              <a:pathLst>
                <a:path w="2398964" h="489786">
                  <a:moveTo>
                    <a:pt x="0" y="0"/>
                  </a:moveTo>
                  <a:lnTo>
                    <a:pt x="239896" y="48978"/>
                  </a:lnTo>
                  <a:lnTo>
                    <a:pt x="479792" y="97957"/>
                  </a:lnTo>
                  <a:lnTo>
                    <a:pt x="719689" y="146935"/>
                  </a:lnTo>
                  <a:lnTo>
                    <a:pt x="959585" y="195914"/>
                  </a:lnTo>
                  <a:lnTo>
                    <a:pt x="1199482" y="244893"/>
                  </a:lnTo>
                  <a:lnTo>
                    <a:pt x="1439378" y="293871"/>
                  </a:lnTo>
                  <a:lnTo>
                    <a:pt x="1679275" y="342850"/>
                  </a:lnTo>
                  <a:lnTo>
                    <a:pt x="1919171" y="391828"/>
                  </a:lnTo>
                  <a:lnTo>
                    <a:pt x="2159067" y="440807"/>
                  </a:lnTo>
                  <a:lnTo>
                    <a:pt x="2398964" y="489786"/>
                  </a:lnTo>
                </a:path>
              </a:pathLst>
            </a:custGeom>
            <a:ln w="13550" cap="flat">
              <a:solidFill>
                <a:srgbClr val="000000">
                  <a:alpha val="100000"/>
                </a:srgbClr>
              </a:solidFill>
              <a:prstDash val="solid"/>
              <a:round/>
            </a:ln>
          </p:spPr>
          <p:txBody>
            <a:bodyPr/>
            <a:lstStyle/>
            <a:p/>
          </p:txBody>
        </p:sp>
        <p:sp>
          <p:nvSpPr>
            <p:cNvPr id="66" name="pt66"/>
            <p:cNvSpPr/>
            <p:nvPr/>
          </p:nvSpPr>
          <p:spPr>
            <a:xfrm>
              <a:off x="6172027" y="40462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0951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144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1931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2421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2911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3400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3890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4380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4870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5359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856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57821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rot="-5400000">
              <a:off x="12780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72754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900002"/>
              <a:ext cx="201456" cy="201456"/>
            </a:xfrm>
            <a:prstGeom prst="rect">
              <a:avLst/>
            </a:prstGeom>
            <a:solidFill>
              <a:srgbClr val="0058AB">
                <a:alpha val="100000"/>
              </a:srgbClr>
            </a:solidFill>
          </p:spPr>
          <p:txBody>
            <a:bodyPr/>
            <a:lstStyle/>
            <a:p/>
          </p:txBody>
        </p:sp>
        <p:sp>
          <p:nvSpPr>
            <p:cNvPr id="110" name="rc110"/>
            <p:cNvSpPr/>
            <p:nvPr/>
          </p:nvSpPr>
          <p:spPr>
            <a:xfrm>
              <a:off x="4563470" y="5900002"/>
              <a:ext cx="201456" cy="201456"/>
            </a:xfrm>
            <a:prstGeom prst="rect">
              <a:avLst/>
            </a:prstGeom>
            <a:solidFill>
              <a:srgbClr val="69DBFF">
                <a:alpha val="100000"/>
              </a:srgbClr>
            </a:solidFill>
          </p:spPr>
          <p:txBody>
            <a:bodyPr/>
            <a:lstStyle/>
            <a:p/>
          </p:txBody>
        </p:sp>
        <p:sp>
          <p:nvSpPr>
            <p:cNvPr id="111" name="tx111"/>
            <p:cNvSpPr/>
            <p:nvPr/>
          </p:nvSpPr>
          <p:spPr>
            <a:xfrm>
              <a:off x="3941429"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17777" y="1330710"/>
              <a:ext cx="57591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Peru</a:t>
              </a:r>
            </a:p>
          </p:txBody>
        </p:sp>
        <p:sp>
          <p:nvSpPr>
            <p:cNvPr id="114" name="tx114"/>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5" name="tx115"/>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7" name="tx117"/>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249% higher than the annual number proposed to reach the target, based on a linear trajectory of decline.</a:t>
            </a:r>
          </a:p>
        </p:txBody>
      </p:sp>
      <p:sp>
        <p:nvSpPr>
          <p:cNvPr id="11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249% above the annual IA2030 goal, putting the 2030 goal at serious risk without accelerated action.</a:t>
            </a:r>
          </a:p>
        </p:txBody>
      </p:sp>
      <p:grpSp xmlns:pic="http://schemas.openxmlformats.org/drawingml/2006/picture">
        <p:nvGrpSpPr>
          <p:cNvPr id="120" name=""/>
          <p:cNvGrpSpPr/>
          <p:nvPr/>
        </p:nvGrpSpPr>
        <p:grpSpPr>
          <a:xfrm>
            <a:off x="292608" y="1051560"/>
            <a:ext cx="8595360" cy="28575"/>
            <a:chOff x="292608" y="1051560"/>
            <a:chExt cx="8595360" cy="28575"/>
          </a:xfrm>
        </p:grpSpPr>
        <p:sp>
          <p:nvSpPr>
            <p:cNvPr id="121"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2"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Peru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1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97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8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53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40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80227"/>
              <a:ext cx="239888" cy="1327794"/>
            </a:xfrm>
            <a:prstGeom prst="rect">
              <a:avLst/>
            </a:prstGeom>
            <a:solidFill>
              <a:srgbClr val="80BD41">
                <a:alpha val="100000"/>
              </a:srgbClr>
            </a:solidFill>
          </p:spPr>
          <p:txBody>
            <a:bodyPr/>
            <a:lstStyle/>
            <a:p/>
          </p:txBody>
        </p:sp>
        <p:sp>
          <p:nvSpPr>
            <p:cNvPr id="25" name="rc25"/>
            <p:cNvSpPr/>
            <p:nvPr/>
          </p:nvSpPr>
          <p:spPr>
            <a:xfrm>
              <a:off x="1296273" y="2966810"/>
              <a:ext cx="239888" cy="13417"/>
            </a:xfrm>
            <a:prstGeom prst="rect">
              <a:avLst/>
            </a:prstGeom>
            <a:solidFill>
              <a:srgbClr val="1CABE2">
                <a:alpha val="100000"/>
              </a:srgbClr>
            </a:solidFill>
          </p:spPr>
          <p:txBody>
            <a:bodyPr/>
            <a:lstStyle/>
            <a:p/>
          </p:txBody>
        </p:sp>
        <p:sp>
          <p:nvSpPr>
            <p:cNvPr id="26" name="rc26"/>
            <p:cNvSpPr/>
            <p:nvPr/>
          </p:nvSpPr>
          <p:spPr>
            <a:xfrm>
              <a:off x="1562816" y="3110686"/>
              <a:ext cx="239888" cy="1197335"/>
            </a:xfrm>
            <a:prstGeom prst="rect">
              <a:avLst/>
            </a:prstGeom>
            <a:solidFill>
              <a:srgbClr val="80BD41">
                <a:alpha val="100000"/>
              </a:srgbClr>
            </a:solidFill>
          </p:spPr>
          <p:txBody>
            <a:bodyPr/>
            <a:lstStyle/>
            <a:p/>
          </p:txBody>
        </p:sp>
        <p:sp>
          <p:nvSpPr>
            <p:cNvPr id="27" name="rc27"/>
            <p:cNvSpPr/>
            <p:nvPr/>
          </p:nvSpPr>
          <p:spPr>
            <a:xfrm>
              <a:off x="1562816" y="2992276"/>
              <a:ext cx="239888" cy="118409"/>
            </a:xfrm>
            <a:prstGeom prst="rect">
              <a:avLst/>
            </a:prstGeom>
            <a:solidFill>
              <a:srgbClr val="1CABE2">
                <a:alpha val="100000"/>
              </a:srgbClr>
            </a:solidFill>
          </p:spPr>
          <p:txBody>
            <a:bodyPr/>
            <a:lstStyle/>
            <a:p/>
          </p:txBody>
        </p:sp>
        <p:sp>
          <p:nvSpPr>
            <p:cNvPr id="28" name="rc28"/>
            <p:cNvSpPr/>
            <p:nvPr/>
          </p:nvSpPr>
          <p:spPr>
            <a:xfrm>
              <a:off x="1829360" y="3025450"/>
              <a:ext cx="239888" cy="1282571"/>
            </a:xfrm>
            <a:prstGeom prst="rect">
              <a:avLst/>
            </a:prstGeom>
            <a:solidFill>
              <a:srgbClr val="80BD41">
                <a:alpha val="100000"/>
              </a:srgbClr>
            </a:solidFill>
          </p:spPr>
          <p:txBody>
            <a:bodyPr/>
            <a:lstStyle/>
            <a:p/>
          </p:txBody>
        </p:sp>
        <p:sp>
          <p:nvSpPr>
            <p:cNvPr id="29" name="rc29"/>
            <p:cNvSpPr/>
            <p:nvPr/>
          </p:nvSpPr>
          <p:spPr>
            <a:xfrm>
              <a:off x="1829360" y="2999267"/>
              <a:ext cx="239888" cy="26182"/>
            </a:xfrm>
            <a:prstGeom prst="rect">
              <a:avLst/>
            </a:prstGeom>
            <a:solidFill>
              <a:srgbClr val="1CABE2">
                <a:alpha val="100000"/>
              </a:srgbClr>
            </a:solidFill>
          </p:spPr>
          <p:txBody>
            <a:bodyPr/>
            <a:lstStyle/>
            <a:p/>
          </p:txBody>
        </p:sp>
        <p:sp>
          <p:nvSpPr>
            <p:cNvPr id="30" name="rc30"/>
            <p:cNvSpPr/>
            <p:nvPr/>
          </p:nvSpPr>
          <p:spPr>
            <a:xfrm>
              <a:off x="2095903" y="3025363"/>
              <a:ext cx="239888" cy="1282657"/>
            </a:xfrm>
            <a:prstGeom prst="rect">
              <a:avLst/>
            </a:prstGeom>
            <a:solidFill>
              <a:srgbClr val="80BD41">
                <a:alpha val="100000"/>
              </a:srgbClr>
            </a:solidFill>
          </p:spPr>
          <p:txBody>
            <a:bodyPr/>
            <a:lstStyle/>
            <a:p/>
          </p:txBody>
        </p:sp>
        <p:sp>
          <p:nvSpPr>
            <p:cNvPr id="31" name="rc31"/>
            <p:cNvSpPr/>
            <p:nvPr/>
          </p:nvSpPr>
          <p:spPr>
            <a:xfrm>
              <a:off x="2095903" y="2999180"/>
              <a:ext cx="239888" cy="26182"/>
            </a:xfrm>
            <a:prstGeom prst="rect">
              <a:avLst/>
            </a:prstGeom>
            <a:solidFill>
              <a:srgbClr val="1CABE2">
                <a:alpha val="100000"/>
              </a:srgbClr>
            </a:solidFill>
          </p:spPr>
          <p:txBody>
            <a:bodyPr/>
            <a:lstStyle/>
            <a:p/>
          </p:txBody>
        </p:sp>
        <p:sp>
          <p:nvSpPr>
            <p:cNvPr id="32" name="rc32"/>
            <p:cNvSpPr/>
            <p:nvPr/>
          </p:nvSpPr>
          <p:spPr>
            <a:xfrm>
              <a:off x="2362446" y="3073843"/>
              <a:ext cx="239888" cy="1234178"/>
            </a:xfrm>
            <a:prstGeom prst="rect">
              <a:avLst/>
            </a:prstGeom>
            <a:solidFill>
              <a:srgbClr val="80BD41">
                <a:alpha val="100000"/>
              </a:srgbClr>
            </a:solidFill>
          </p:spPr>
          <p:txBody>
            <a:bodyPr/>
            <a:lstStyle/>
            <a:p/>
          </p:txBody>
        </p:sp>
        <p:sp>
          <p:nvSpPr>
            <p:cNvPr id="33" name="rc33"/>
            <p:cNvSpPr/>
            <p:nvPr/>
          </p:nvSpPr>
          <p:spPr>
            <a:xfrm>
              <a:off x="2362446" y="2980944"/>
              <a:ext cx="239888" cy="92899"/>
            </a:xfrm>
            <a:prstGeom prst="rect">
              <a:avLst/>
            </a:prstGeom>
            <a:solidFill>
              <a:srgbClr val="1CABE2">
                <a:alpha val="100000"/>
              </a:srgbClr>
            </a:solidFill>
          </p:spPr>
          <p:txBody>
            <a:bodyPr/>
            <a:lstStyle/>
            <a:p/>
          </p:txBody>
        </p:sp>
        <p:sp>
          <p:nvSpPr>
            <p:cNvPr id="34" name="rc34"/>
            <p:cNvSpPr/>
            <p:nvPr/>
          </p:nvSpPr>
          <p:spPr>
            <a:xfrm>
              <a:off x="2628989" y="3064833"/>
              <a:ext cx="239888" cy="1243188"/>
            </a:xfrm>
            <a:prstGeom prst="rect">
              <a:avLst/>
            </a:prstGeom>
            <a:solidFill>
              <a:srgbClr val="80BD41">
                <a:alpha val="100000"/>
              </a:srgbClr>
            </a:solidFill>
          </p:spPr>
          <p:txBody>
            <a:bodyPr/>
            <a:lstStyle/>
            <a:p/>
          </p:txBody>
        </p:sp>
        <p:sp>
          <p:nvSpPr>
            <p:cNvPr id="35" name="rc35"/>
            <p:cNvSpPr/>
            <p:nvPr/>
          </p:nvSpPr>
          <p:spPr>
            <a:xfrm>
              <a:off x="2628989" y="2985481"/>
              <a:ext cx="239888" cy="79351"/>
            </a:xfrm>
            <a:prstGeom prst="rect">
              <a:avLst/>
            </a:prstGeom>
            <a:solidFill>
              <a:srgbClr val="1CABE2">
                <a:alpha val="100000"/>
              </a:srgbClr>
            </a:solidFill>
          </p:spPr>
          <p:txBody>
            <a:bodyPr/>
            <a:lstStyle/>
            <a:p/>
          </p:txBody>
        </p:sp>
        <p:sp>
          <p:nvSpPr>
            <p:cNvPr id="36" name="rc36"/>
            <p:cNvSpPr/>
            <p:nvPr/>
          </p:nvSpPr>
          <p:spPr>
            <a:xfrm>
              <a:off x="2895532" y="3042384"/>
              <a:ext cx="239888" cy="1265636"/>
            </a:xfrm>
            <a:prstGeom prst="rect">
              <a:avLst/>
            </a:prstGeom>
            <a:solidFill>
              <a:srgbClr val="80BD41">
                <a:alpha val="100000"/>
              </a:srgbClr>
            </a:solidFill>
          </p:spPr>
          <p:txBody>
            <a:bodyPr/>
            <a:lstStyle/>
            <a:p/>
          </p:txBody>
        </p:sp>
        <p:sp>
          <p:nvSpPr>
            <p:cNvPr id="37" name="rc37"/>
            <p:cNvSpPr/>
            <p:nvPr/>
          </p:nvSpPr>
          <p:spPr>
            <a:xfrm>
              <a:off x="2895532" y="2989649"/>
              <a:ext cx="239888" cy="52734"/>
            </a:xfrm>
            <a:prstGeom prst="rect">
              <a:avLst/>
            </a:prstGeom>
            <a:solidFill>
              <a:srgbClr val="1CABE2">
                <a:alpha val="100000"/>
              </a:srgbClr>
            </a:solidFill>
          </p:spPr>
          <p:txBody>
            <a:bodyPr/>
            <a:lstStyle/>
            <a:p/>
          </p:txBody>
        </p:sp>
        <p:sp>
          <p:nvSpPr>
            <p:cNvPr id="38" name="rc38"/>
            <p:cNvSpPr/>
            <p:nvPr/>
          </p:nvSpPr>
          <p:spPr>
            <a:xfrm>
              <a:off x="3162075" y="3093144"/>
              <a:ext cx="239888" cy="1214877"/>
            </a:xfrm>
            <a:prstGeom prst="rect">
              <a:avLst/>
            </a:prstGeom>
            <a:solidFill>
              <a:srgbClr val="80BD41">
                <a:alpha val="100000"/>
              </a:srgbClr>
            </a:solidFill>
          </p:spPr>
          <p:txBody>
            <a:bodyPr/>
            <a:lstStyle/>
            <a:p/>
          </p:txBody>
        </p:sp>
        <p:sp>
          <p:nvSpPr>
            <p:cNvPr id="39" name="rc39"/>
            <p:cNvSpPr/>
            <p:nvPr/>
          </p:nvSpPr>
          <p:spPr>
            <a:xfrm>
              <a:off x="3162075" y="3001699"/>
              <a:ext cx="239888" cy="91444"/>
            </a:xfrm>
            <a:prstGeom prst="rect">
              <a:avLst/>
            </a:prstGeom>
            <a:solidFill>
              <a:srgbClr val="1CABE2">
                <a:alpha val="100000"/>
              </a:srgbClr>
            </a:solidFill>
          </p:spPr>
          <p:txBody>
            <a:bodyPr/>
            <a:lstStyle/>
            <a:p/>
          </p:txBody>
        </p:sp>
        <p:sp>
          <p:nvSpPr>
            <p:cNvPr id="40" name="rc40"/>
            <p:cNvSpPr/>
            <p:nvPr/>
          </p:nvSpPr>
          <p:spPr>
            <a:xfrm>
              <a:off x="3428618" y="3063357"/>
              <a:ext cx="239888" cy="1244664"/>
            </a:xfrm>
            <a:prstGeom prst="rect">
              <a:avLst/>
            </a:prstGeom>
            <a:solidFill>
              <a:srgbClr val="80BD41">
                <a:alpha val="100000"/>
              </a:srgbClr>
            </a:solidFill>
          </p:spPr>
          <p:txBody>
            <a:bodyPr/>
            <a:lstStyle/>
            <a:p/>
          </p:txBody>
        </p:sp>
        <p:sp>
          <p:nvSpPr>
            <p:cNvPr id="41" name="rc41"/>
            <p:cNvSpPr/>
            <p:nvPr/>
          </p:nvSpPr>
          <p:spPr>
            <a:xfrm>
              <a:off x="3428618" y="3024864"/>
              <a:ext cx="239888" cy="38492"/>
            </a:xfrm>
            <a:prstGeom prst="rect">
              <a:avLst/>
            </a:prstGeom>
            <a:solidFill>
              <a:srgbClr val="1CABE2">
                <a:alpha val="100000"/>
              </a:srgbClr>
            </a:solidFill>
          </p:spPr>
          <p:txBody>
            <a:bodyPr/>
            <a:lstStyle/>
            <a:p/>
          </p:txBody>
        </p:sp>
        <p:sp>
          <p:nvSpPr>
            <p:cNvPr id="42" name="rc42"/>
            <p:cNvSpPr/>
            <p:nvPr/>
          </p:nvSpPr>
          <p:spPr>
            <a:xfrm>
              <a:off x="3695161" y="3082484"/>
              <a:ext cx="239888" cy="1225537"/>
            </a:xfrm>
            <a:prstGeom prst="rect">
              <a:avLst/>
            </a:prstGeom>
            <a:solidFill>
              <a:srgbClr val="80BD41">
                <a:alpha val="100000"/>
              </a:srgbClr>
            </a:solidFill>
          </p:spPr>
          <p:txBody>
            <a:bodyPr/>
            <a:lstStyle/>
            <a:p/>
          </p:txBody>
        </p:sp>
        <p:sp>
          <p:nvSpPr>
            <p:cNvPr id="43" name="rc43"/>
            <p:cNvSpPr/>
            <p:nvPr/>
          </p:nvSpPr>
          <p:spPr>
            <a:xfrm>
              <a:off x="3695161" y="3044577"/>
              <a:ext cx="239888" cy="37906"/>
            </a:xfrm>
            <a:prstGeom prst="rect">
              <a:avLst/>
            </a:prstGeom>
            <a:solidFill>
              <a:srgbClr val="1CABE2">
                <a:alpha val="100000"/>
              </a:srgbClr>
            </a:solidFill>
          </p:spPr>
          <p:txBody>
            <a:bodyPr/>
            <a:lstStyle/>
            <a:p/>
          </p:txBody>
        </p:sp>
        <p:sp>
          <p:nvSpPr>
            <p:cNvPr id="44" name="rc44"/>
            <p:cNvSpPr/>
            <p:nvPr/>
          </p:nvSpPr>
          <p:spPr>
            <a:xfrm>
              <a:off x="3961705" y="3107429"/>
              <a:ext cx="239888" cy="1200592"/>
            </a:xfrm>
            <a:prstGeom prst="rect">
              <a:avLst/>
            </a:prstGeom>
            <a:solidFill>
              <a:srgbClr val="80BD41">
                <a:alpha val="100000"/>
              </a:srgbClr>
            </a:solidFill>
          </p:spPr>
          <p:txBody>
            <a:bodyPr/>
            <a:lstStyle/>
            <a:p/>
          </p:txBody>
        </p:sp>
        <p:sp>
          <p:nvSpPr>
            <p:cNvPr id="45" name="rc45"/>
            <p:cNvSpPr/>
            <p:nvPr/>
          </p:nvSpPr>
          <p:spPr>
            <a:xfrm>
              <a:off x="3961705" y="3070304"/>
              <a:ext cx="239888" cy="37124"/>
            </a:xfrm>
            <a:prstGeom prst="rect">
              <a:avLst/>
            </a:prstGeom>
            <a:solidFill>
              <a:srgbClr val="1CABE2">
                <a:alpha val="100000"/>
              </a:srgbClr>
            </a:solidFill>
          </p:spPr>
          <p:txBody>
            <a:bodyPr/>
            <a:lstStyle/>
            <a:p/>
          </p:txBody>
        </p:sp>
        <p:sp>
          <p:nvSpPr>
            <p:cNvPr id="46" name="rc46"/>
            <p:cNvSpPr/>
            <p:nvPr/>
          </p:nvSpPr>
          <p:spPr>
            <a:xfrm>
              <a:off x="4228248" y="3143034"/>
              <a:ext cx="239888" cy="1164986"/>
            </a:xfrm>
            <a:prstGeom prst="rect">
              <a:avLst/>
            </a:prstGeom>
            <a:solidFill>
              <a:srgbClr val="80BD41">
                <a:alpha val="100000"/>
              </a:srgbClr>
            </a:solidFill>
          </p:spPr>
          <p:txBody>
            <a:bodyPr/>
            <a:lstStyle/>
            <a:p/>
          </p:txBody>
        </p:sp>
        <p:sp>
          <p:nvSpPr>
            <p:cNvPr id="47" name="rc47"/>
            <p:cNvSpPr/>
            <p:nvPr/>
          </p:nvSpPr>
          <p:spPr>
            <a:xfrm>
              <a:off x="4228248" y="3068676"/>
              <a:ext cx="239888" cy="74358"/>
            </a:xfrm>
            <a:prstGeom prst="rect">
              <a:avLst/>
            </a:prstGeom>
            <a:solidFill>
              <a:srgbClr val="1CABE2">
                <a:alpha val="100000"/>
              </a:srgbClr>
            </a:solidFill>
          </p:spPr>
          <p:txBody>
            <a:bodyPr/>
            <a:lstStyle/>
            <a:p/>
          </p:txBody>
        </p:sp>
        <p:sp>
          <p:nvSpPr>
            <p:cNvPr id="48" name="rc48"/>
            <p:cNvSpPr/>
            <p:nvPr/>
          </p:nvSpPr>
          <p:spPr>
            <a:xfrm>
              <a:off x="4494791" y="3103955"/>
              <a:ext cx="239888" cy="1204065"/>
            </a:xfrm>
            <a:prstGeom prst="rect">
              <a:avLst/>
            </a:prstGeom>
            <a:solidFill>
              <a:srgbClr val="80BD41">
                <a:alpha val="100000"/>
              </a:srgbClr>
            </a:solidFill>
          </p:spPr>
          <p:txBody>
            <a:bodyPr/>
            <a:lstStyle/>
            <a:p/>
          </p:txBody>
        </p:sp>
        <p:sp>
          <p:nvSpPr>
            <p:cNvPr id="49" name="rc49"/>
            <p:cNvSpPr/>
            <p:nvPr/>
          </p:nvSpPr>
          <p:spPr>
            <a:xfrm>
              <a:off x="4494791" y="3091797"/>
              <a:ext cx="239888" cy="12157"/>
            </a:xfrm>
            <a:prstGeom prst="rect">
              <a:avLst/>
            </a:prstGeom>
            <a:solidFill>
              <a:srgbClr val="1CABE2">
                <a:alpha val="100000"/>
              </a:srgbClr>
            </a:solidFill>
          </p:spPr>
          <p:txBody>
            <a:bodyPr/>
            <a:lstStyle/>
            <a:p/>
          </p:txBody>
        </p:sp>
        <p:sp>
          <p:nvSpPr>
            <p:cNvPr id="50" name="rc50"/>
            <p:cNvSpPr/>
            <p:nvPr/>
          </p:nvSpPr>
          <p:spPr>
            <a:xfrm>
              <a:off x="4761334" y="3141254"/>
              <a:ext cx="239888" cy="1166767"/>
            </a:xfrm>
            <a:prstGeom prst="rect">
              <a:avLst/>
            </a:prstGeom>
            <a:solidFill>
              <a:srgbClr val="80BD41">
                <a:alpha val="100000"/>
              </a:srgbClr>
            </a:solidFill>
          </p:spPr>
          <p:txBody>
            <a:bodyPr/>
            <a:lstStyle/>
            <a:p/>
          </p:txBody>
        </p:sp>
        <p:sp>
          <p:nvSpPr>
            <p:cNvPr id="51" name="rc51"/>
            <p:cNvSpPr/>
            <p:nvPr/>
          </p:nvSpPr>
          <p:spPr>
            <a:xfrm>
              <a:off x="4761334" y="3105171"/>
              <a:ext cx="239888" cy="36082"/>
            </a:xfrm>
            <a:prstGeom prst="rect">
              <a:avLst/>
            </a:prstGeom>
            <a:solidFill>
              <a:srgbClr val="1CABE2">
                <a:alpha val="100000"/>
              </a:srgbClr>
            </a:solidFill>
          </p:spPr>
          <p:txBody>
            <a:bodyPr/>
            <a:lstStyle/>
            <a:p/>
          </p:txBody>
        </p:sp>
        <p:sp>
          <p:nvSpPr>
            <p:cNvPr id="52" name="rc52"/>
            <p:cNvSpPr/>
            <p:nvPr/>
          </p:nvSpPr>
          <p:spPr>
            <a:xfrm>
              <a:off x="5027877" y="3145705"/>
              <a:ext cx="239888" cy="1162316"/>
            </a:xfrm>
            <a:prstGeom prst="rect">
              <a:avLst/>
            </a:prstGeom>
            <a:solidFill>
              <a:srgbClr val="80BD41">
                <a:alpha val="100000"/>
              </a:srgbClr>
            </a:solidFill>
          </p:spPr>
          <p:txBody>
            <a:bodyPr/>
            <a:lstStyle/>
            <a:p/>
          </p:txBody>
        </p:sp>
        <p:sp>
          <p:nvSpPr>
            <p:cNvPr id="53" name="rc53"/>
            <p:cNvSpPr/>
            <p:nvPr/>
          </p:nvSpPr>
          <p:spPr>
            <a:xfrm>
              <a:off x="5027877" y="3121975"/>
              <a:ext cx="239888" cy="23729"/>
            </a:xfrm>
            <a:prstGeom prst="rect">
              <a:avLst/>
            </a:prstGeom>
            <a:solidFill>
              <a:srgbClr val="1CABE2">
                <a:alpha val="100000"/>
              </a:srgbClr>
            </a:solidFill>
          </p:spPr>
          <p:txBody>
            <a:bodyPr/>
            <a:lstStyle/>
            <a:p/>
          </p:txBody>
        </p:sp>
        <p:sp>
          <p:nvSpPr>
            <p:cNvPr id="54" name="rc54"/>
            <p:cNvSpPr/>
            <p:nvPr/>
          </p:nvSpPr>
          <p:spPr>
            <a:xfrm>
              <a:off x="5294420" y="3170607"/>
              <a:ext cx="239888" cy="1137414"/>
            </a:xfrm>
            <a:prstGeom prst="rect">
              <a:avLst/>
            </a:prstGeom>
            <a:solidFill>
              <a:srgbClr val="80BD41">
                <a:alpha val="100000"/>
              </a:srgbClr>
            </a:solidFill>
          </p:spPr>
          <p:txBody>
            <a:bodyPr/>
            <a:lstStyle/>
            <a:p/>
          </p:txBody>
        </p:sp>
        <p:sp>
          <p:nvSpPr>
            <p:cNvPr id="55" name="rc55"/>
            <p:cNvSpPr/>
            <p:nvPr/>
          </p:nvSpPr>
          <p:spPr>
            <a:xfrm>
              <a:off x="5294420" y="3135436"/>
              <a:ext cx="239888" cy="35171"/>
            </a:xfrm>
            <a:prstGeom prst="rect">
              <a:avLst/>
            </a:prstGeom>
            <a:solidFill>
              <a:srgbClr val="1CABE2">
                <a:alpha val="100000"/>
              </a:srgbClr>
            </a:solidFill>
          </p:spPr>
          <p:txBody>
            <a:bodyPr/>
            <a:lstStyle/>
            <a:p/>
          </p:txBody>
        </p:sp>
        <p:sp>
          <p:nvSpPr>
            <p:cNvPr id="56" name="rc56"/>
            <p:cNvSpPr/>
            <p:nvPr/>
          </p:nvSpPr>
          <p:spPr>
            <a:xfrm>
              <a:off x="5560963" y="3191275"/>
              <a:ext cx="239888" cy="1116746"/>
            </a:xfrm>
            <a:prstGeom prst="rect">
              <a:avLst/>
            </a:prstGeom>
            <a:solidFill>
              <a:srgbClr val="80BD41">
                <a:alpha val="100000"/>
              </a:srgbClr>
            </a:solidFill>
          </p:spPr>
          <p:txBody>
            <a:bodyPr/>
            <a:lstStyle/>
            <a:p/>
          </p:txBody>
        </p:sp>
        <p:sp>
          <p:nvSpPr>
            <p:cNvPr id="57" name="rc57"/>
            <p:cNvSpPr/>
            <p:nvPr/>
          </p:nvSpPr>
          <p:spPr>
            <a:xfrm>
              <a:off x="5560963" y="3144749"/>
              <a:ext cx="239888" cy="46525"/>
            </a:xfrm>
            <a:prstGeom prst="rect">
              <a:avLst/>
            </a:prstGeom>
            <a:solidFill>
              <a:srgbClr val="1CABE2">
                <a:alpha val="100000"/>
              </a:srgbClr>
            </a:solidFill>
          </p:spPr>
          <p:txBody>
            <a:bodyPr/>
            <a:lstStyle/>
            <a:p/>
          </p:txBody>
        </p:sp>
        <p:sp>
          <p:nvSpPr>
            <p:cNvPr id="58" name="rc58"/>
            <p:cNvSpPr/>
            <p:nvPr/>
          </p:nvSpPr>
          <p:spPr>
            <a:xfrm>
              <a:off x="5827506" y="3194532"/>
              <a:ext cx="239888" cy="1113489"/>
            </a:xfrm>
            <a:prstGeom prst="rect">
              <a:avLst/>
            </a:prstGeom>
            <a:solidFill>
              <a:srgbClr val="80BD41">
                <a:alpha val="100000"/>
              </a:srgbClr>
            </a:solidFill>
          </p:spPr>
          <p:txBody>
            <a:bodyPr/>
            <a:lstStyle/>
            <a:p/>
          </p:txBody>
        </p:sp>
        <p:sp>
          <p:nvSpPr>
            <p:cNvPr id="59" name="rc59"/>
            <p:cNvSpPr/>
            <p:nvPr/>
          </p:nvSpPr>
          <p:spPr>
            <a:xfrm>
              <a:off x="5827506" y="3148136"/>
              <a:ext cx="239888" cy="46395"/>
            </a:xfrm>
            <a:prstGeom prst="rect">
              <a:avLst/>
            </a:prstGeom>
            <a:solidFill>
              <a:srgbClr val="1CABE2">
                <a:alpha val="100000"/>
              </a:srgbClr>
            </a:solidFill>
          </p:spPr>
          <p:txBody>
            <a:bodyPr/>
            <a:lstStyle/>
            <a:p/>
          </p:txBody>
        </p:sp>
        <p:sp>
          <p:nvSpPr>
            <p:cNvPr id="60" name="rc60"/>
            <p:cNvSpPr/>
            <p:nvPr/>
          </p:nvSpPr>
          <p:spPr>
            <a:xfrm>
              <a:off x="6094049" y="3183568"/>
              <a:ext cx="239888" cy="1124453"/>
            </a:xfrm>
            <a:prstGeom prst="rect">
              <a:avLst/>
            </a:prstGeom>
            <a:solidFill>
              <a:srgbClr val="80BD41">
                <a:alpha val="100000"/>
              </a:srgbClr>
            </a:solidFill>
          </p:spPr>
          <p:txBody>
            <a:bodyPr/>
            <a:lstStyle/>
            <a:p/>
          </p:txBody>
        </p:sp>
        <p:sp>
          <p:nvSpPr>
            <p:cNvPr id="61" name="rc61"/>
            <p:cNvSpPr/>
            <p:nvPr/>
          </p:nvSpPr>
          <p:spPr>
            <a:xfrm>
              <a:off x="6094049" y="3148788"/>
              <a:ext cx="239888" cy="34780"/>
            </a:xfrm>
            <a:prstGeom prst="rect">
              <a:avLst/>
            </a:prstGeom>
            <a:solidFill>
              <a:srgbClr val="1CABE2">
                <a:alpha val="100000"/>
              </a:srgbClr>
            </a:solidFill>
          </p:spPr>
          <p:txBody>
            <a:bodyPr/>
            <a:lstStyle/>
            <a:p/>
          </p:txBody>
        </p:sp>
        <p:sp>
          <p:nvSpPr>
            <p:cNvPr id="62" name="rc62"/>
            <p:cNvSpPr/>
            <p:nvPr/>
          </p:nvSpPr>
          <p:spPr>
            <a:xfrm>
              <a:off x="6360593" y="3169087"/>
              <a:ext cx="239888" cy="1138934"/>
            </a:xfrm>
            <a:prstGeom prst="rect">
              <a:avLst/>
            </a:prstGeom>
            <a:solidFill>
              <a:srgbClr val="80BD41">
                <a:alpha val="100000"/>
              </a:srgbClr>
            </a:solidFill>
          </p:spPr>
          <p:txBody>
            <a:bodyPr/>
            <a:lstStyle/>
            <a:p/>
          </p:txBody>
        </p:sp>
        <p:sp>
          <p:nvSpPr>
            <p:cNvPr id="63" name="rc63"/>
            <p:cNvSpPr/>
            <p:nvPr/>
          </p:nvSpPr>
          <p:spPr>
            <a:xfrm>
              <a:off x="6360593" y="3133851"/>
              <a:ext cx="239888" cy="35236"/>
            </a:xfrm>
            <a:prstGeom prst="rect">
              <a:avLst/>
            </a:prstGeom>
            <a:solidFill>
              <a:srgbClr val="1CABE2">
                <a:alpha val="100000"/>
              </a:srgbClr>
            </a:solidFill>
          </p:spPr>
          <p:txBody>
            <a:bodyPr/>
            <a:lstStyle/>
            <a:p/>
          </p:txBody>
        </p:sp>
        <p:sp>
          <p:nvSpPr>
            <p:cNvPr id="64" name="rc64"/>
            <p:cNvSpPr/>
            <p:nvPr/>
          </p:nvSpPr>
          <p:spPr>
            <a:xfrm>
              <a:off x="6627136" y="3218652"/>
              <a:ext cx="239888" cy="1089369"/>
            </a:xfrm>
            <a:prstGeom prst="rect">
              <a:avLst/>
            </a:prstGeom>
            <a:solidFill>
              <a:srgbClr val="80BD41">
                <a:alpha val="100000"/>
              </a:srgbClr>
            </a:solidFill>
          </p:spPr>
          <p:txBody>
            <a:bodyPr/>
            <a:lstStyle/>
            <a:p/>
          </p:txBody>
        </p:sp>
        <p:sp>
          <p:nvSpPr>
            <p:cNvPr id="65" name="rc65"/>
            <p:cNvSpPr/>
            <p:nvPr/>
          </p:nvSpPr>
          <p:spPr>
            <a:xfrm>
              <a:off x="6627136" y="3136651"/>
              <a:ext cx="239888" cy="82000"/>
            </a:xfrm>
            <a:prstGeom prst="rect">
              <a:avLst/>
            </a:prstGeom>
            <a:solidFill>
              <a:srgbClr val="1CABE2">
                <a:alpha val="100000"/>
              </a:srgbClr>
            </a:solidFill>
          </p:spPr>
          <p:txBody>
            <a:bodyPr/>
            <a:lstStyle/>
            <a:p/>
          </p:txBody>
        </p:sp>
        <p:sp>
          <p:nvSpPr>
            <p:cNvPr id="66" name="rc66"/>
            <p:cNvSpPr/>
            <p:nvPr/>
          </p:nvSpPr>
          <p:spPr>
            <a:xfrm>
              <a:off x="6893679" y="3256971"/>
              <a:ext cx="239888" cy="1051049"/>
            </a:xfrm>
            <a:prstGeom prst="rect">
              <a:avLst/>
            </a:prstGeom>
            <a:solidFill>
              <a:srgbClr val="80BD41">
                <a:alpha val="100000"/>
              </a:srgbClr>
            </a:solidFill>
          </p:spPr>
          <p:txBody>
            <a:bodyPr/>
            <a:lstStyle/>
            <a:p/>
          </p:txBody>
        </p:sp>
        <p:sp>
          <p:nvSpPr>
            <p:cNvPr id="67" name="rc67"/>
            <p:cNvSpPr/>
            <p:nvPr/>
          </p:nvSpPr>
          <p:spPr>
            <a:xfrm>
              <a:off x="6893679" y="3140190"/>
              <a:ext cx="239888" cy="116780"/>
            </a:xfrm>
            <a:prstGeom prst="rect">
              <a:avLst/>
            </a:prstGeom>
            <a:solidFill>
              <a:srgbClr val="1CABE2">
                <a:alpha val="100000"/>
              </a:srgbClr>
            </a:solidFill>
          </p:spPr>
          <p:txBody>
            <a:bodyPr/>
            <a:lstStyle/>
            <a:p/>
          </p:txBody>
        </p:sp>
        <p:sp>
          <p:nvSpPr>
            <p:cNvPr id="68" name="rc68"/>
            <p:cNvSpPr/>
            <p:nvPr/>
          </p:nvSpPr>
          <p:spPr>
            <a:xfrm>
              <a:off x="7160222" y="3225643"/>
              <a:ext cx="239888" cy="1082378"/>
            </a:xfrm>
            <a:prstGeom prst="rect">
              <a:avLst/>
            </a:prstGeom>
            <a:solidFill>
              <a:srgbClr val="80BD41">
                <a:alpha val="100000"/>
              </a:srgbClr>
            </a:solidFill>
          </p:spPr>
          <p:txBody>
            <a:bodyPr/>
            <a:lstStyle/>
            <a:p/>
          </p:txBody>
        </p:sp>
        <p:sp>
          <p:nvSpPr>
            <p:cNvPr id="69" name="rc69"/>
            <p:cNvSpPr/>
            <p:nvPr/>
          </p:nvSpPr>
          <p:spPr>
            <a:xfrm>
              <a:off x="7160222" y="3144185"/>
              <a:ext cx="239888" cy="81457"/>
            </a:xfrm>
            <a:prstGeom prst="rect">
              <a:avLst/>
            </a:prstGeom>
            <a:solidFill>
              <a:srgbClr val="1CABE2">
                <a:alpha val="100000"/>
              </a:srgbClr>
            </a:solidFill>
          </p:spPr>
          <p:txBody>
            <a:bodyPr/>
            <a:lstStyle/>
            <a:p/>
          </p:txBody>
        </p:sp>
        <p:sp>
          <p:nvSpPr>
            <p:cNvPr id="70" name="rc70"/>
            <p:cNvSpPr/>
            <p:nvPr/>
          </p:nvSpPr>
          <p:spPr>
            <a:xfrm>
              <a:off x="7426765" y="3241209"/>
              <a:ext cx="239888" cy="1066811"/>
            </a:xfrm>
            <a:prstGeom prst="rect">
              <a:avLst/>
            </a:prstGeom>
            <a:solidFill>
              <a:srgbClr val="80BD41">
                <a:alpha val="100000"/>
              </a:srgbClr>
            </a:solidFill>
          </p:spPr>
          <p:txBody>
            <a:bodyPr/>
            <a:lstStyle/>
            <a:p/>
          </p:txBody>
        </p:sp>
        <p:sp>
          <p:nvSpPr>
            <p:cNvPr id="71" name="rc71"/>
            <p:cNvSpPr/>
            <p:nvPr/>
          </p:nvSpPr>
          <p:spPr>
            <a:xfrm>
              <a:off x="7426765" y="3148440"/>
              <a:ext cx="239888" cy="92769"/>
            </a:xfrm>
            <a:prstGeom prst="rect">
              <a:avLst/>
            </a:prstGeom>
            <a:solidFill>
              <a:srgbClr val="1CABE2">
                <a:alpha val="100000"/>
              </a:srgbClr>
            </a:solidFill>
          </p:spPr>
          <p:txBody>
            <a:bodyPr/>
            <a:lstStyle/>
            <a:p/>
          </p:txBody>
        </p:sp>
        <p:sp>
          <p:nvSpPr>
            <p:cNvPr id="72" name="rc72"/>
            <p:cNvSpPr/>
            <p:nvPr/>
          </p:nvSpPr>
          <p:spPr>
            <a:xfrm>
              <a:off x="7693308" y="3240971"/>
              <a:ext cx="239888" cy="1067050"/>
            </a:xfrm>
            <a:prstGeom prst="rect">
              <a:avLst/>
            </a:prstGeom>
            <a:solidFill>
              <a:srgbClr val="80BD41">
                <a:alpha val="100000"/>
              </a:srgbClr>
            </a:solidFill>
          </p:spPr>
          <p:txBody>
            <a:bodyPr/>
            <a:lstStyle/>
            <a:p/>
          </p:txBody>
        </p:sp>
        <p:sp>
          <p:nvSpPr>
            <p:cNvPr id="73" name="rc73"/>
            <p:cNvSpPr/>
            <p:nvPr/>
          </p:nvSpPr>
          <p:spPr>
            <a:xfrm>
              <a:off x="7693308" y="3148180"/>
              <a:ext cx="239888" cy="92790"/>
            </a:xfrm>
            <a:prstGeom prst="rect">
              <a:avLst/>
            </a:prstGeom>
            <a:solidFill>
              <a:srgbClr val="1CABE2">
                <a:alpha val="100000"/>
              </a:srgbClr>
            </a:solidFill>
          </p:spPr>
          <p:txBody>
            <a:bodyPr/>
            <a:lstStyle/>
            <a:p/>
          </p:txBody>
        </p:sp>
        <p:sp>
          <p:nvSpPr>
            <p:cNvPr id="74" name="rc74"/>
            <p:cNvSpPr/>
            <p:nvPr/>
          </p:nvSpPr>
          <p:spPr>
            <a:xfrm>
              <a:off x="7959851" y="3247180"/>
              <a:ext cx="239888" cy="1060841"/>
            </a:xfrm>
            <a:prstGeom prst="rect">
              <a:avLst/>
            </a:prstGeom>
            <a:solidFill>
              <a:srgbClr val="80BD41">
                <a:alpha val="100000"/>
              </a:srgbClr>
            </a:solidFill>
          </p:spPr>
          <p:txBody>
            <a:bodyPr/>
            <a:lstStyle/>
            <a:p/>
          </p:txBody>
        </p:sp>
        <p:sp>
          <p:nvSpPr>
            <p:cNvPr id="75" name="rc75"/>
            <p:cNvSpPr/>
            <p:nvPr/>
          </p:nvSpPr>
          <p:spPr>
            <a:xfrm>
              <a:off x="7959851" y="3154932"/>
              <a:ext cx="239888" cy="92248"/>
            </a:xfrm>
            <a:prstGeom prst="rect">
              <a:avLst/>
            </a:prstGeom>
            <a:solidFill>
              <a:srgbClr val="1CABE2">
                <a:alpha val="100000"/>
              </a:srgbClr>
            </a:solidFill>
          </p:spPr>
          <p:txBody>
            <a:bodyPr/>
            <a:lstStyle/>
            <a:p/>
          </p:txBody>
        </p:sp>
        <p:sp>
          <p:nvSpPr>
            <p:cNvPr id="76" name="pl76"/>
            <p:cNvSpPr/>
            <p:nvPr/>
          </p:nvSpPr>
          <p:spPr>
            <a:xfrm>
              <a:off x="1416218" y="2095023"/>
              <a:ext cx="6663577" cy="201181"/>
            </a:xfrm>
            <a:custGeom>
              <a:avLst/>
              <a:pathLst>
                <a:path w="6663577" h="201181">
                  <a:moveTo>
                    <a:pt x="0" y="0"/>
                  </a:moveTo>
                  <a:lnTo>
                    <a:pt x="266543" y="178828"/>
                  </a:lnTo>
                  <a:lnTo>
                    <a:pt x="533086" y="22353"/>
                  </a:lnTo>
                  <a:lnTo>
                    <a:pt x="799629" y="22353"/>
                  </a:lnTo>
                  <a:lnTo>
                    <a:pt x="1066172" y="134121"/>
                  </a:lnTo>
                  <a:lnTo>
                    <a:pt x="1332715" y="111767"/>
                  </a:lnTo>
                  <a:lnTo>
                    <a:pt x="1599258" y="67060"/>
                  </a:lnTo>
                  <a:lnTo>
                    <a:pt x="1865801" y="134121"/>
                  </a:lnTo>
                  <a:lnTo>
                    <a:pt x="2132344" y="44707"/>
                  </a:lnTo>
                  <a:lnTo>
                    <a:pt x="2398888" y="44707"/>
                  </a:lnTo>
                  <a:lnTo>
                    <a:pt x="2665431" y="44707"/>
                  </a:lnTo>
                  <a:lnTo>
                    <a:pt x="2931974" y="111767"/>
                  </a:lnTo>
                  <a:lnTo>
                    <a:pt x="3198517" y="0"/>
                  </a:lnTo>
                  <a:lnTo>
                    <a:pt x="3465060" y="44707"/>
                  </a:lnTo>
                  <a:lnTo>
                    <a:pt x="3731603" y="22353"/>
                  </a:lnTo>
                  <a:lnTo>
                    <a:pt x="3998146" y="44707"/>
                  </a:lnTo>
                  <a:lnTo>
                    <a:pt x="4264689" y="67060"/>
                  </a:lnTo>
                  <a:lnTo>
                    <a:pt x="4531233" y="67060"/>
                  </a:lnTo>
                  <a:lnTo>
                    <a:pt x="4797776" y="44707"/>
                  </a:lnTo>
                  <a:lnTo>
                    <a:pt x="5064319" y="44707"/>
                  </a:lnTo>
                  <a:lnTo>
                    <a:pt x="5330862" y="134121"/>
                  </a:lnTo>
                  <a:lnTo>
                    <a:pt x="5597405" y="201181"/>
                  </a:lnTo>
                  <a:lnTo>
                    <a:pt x="5863948" y="134121"/>
                  </a:lnTo>
                  <a:lnTo>
                    <a:pt x="6130491" y="156474"/>
                  </a:lnTo>
                  <a:lnTo>
                    <a:pt x="6397034" y="156474"/>
                  </a:lnTo>
                  <a:lnTo>
                    <a:pt x="6663577" y="15647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68679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298664" y="2830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9" name="tx89"/>
            <p:cNvSpPr/>
            <p:nvPr/>
          </p:nvSpPr>
          <p:spPr>
            <a:xfrm>
              <a:off x="2631380" y="28495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90" name="tx90"/>
            <p:cNvSpPr/>
            <p:nvPr/>
          </p:nvSpPr>
          <p:spPr>
            <a:xfrm>
              <a:off x="3964096" y="2934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91" name="tx91"/>
            <p:cNvSpPr/>
            <p:nvPr/>
          </p:nvSpPr>
          <p:spPr>
            <a:xfrm>
              <a:off x="5296811" y="2999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92" name="tx92"/>
            <p:cNvSpPr/>
            <p:nvPr/>
          </p:nvSpPr>
          <p:spPr>
            <a:xfrm>
              <a:off x="6362984" y="2997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93" name="tx93"/>
            <p:cNvSpPr/>
            <p:nvPr/>
          </p:nvSpPr>
          <p:spPr>
            <a:xfrm>
              <a:off x="6629527" y="30006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4" name="tx94"/>
            <p:cNvSpPr/>
            <p:nvPr/>
          </p:nvSpPr>
          <p:spPr>
            <a:xfrm>
              <a:off x="6896070" y="30041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5" name="tx95"/>
            <p:cNvSpPr/>
            <p:nvPr/>
          </p:nvSpPr>
          <p:spPr>
            <a:xfrm>
              <a:off x="7162613" y="3008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6" name="tx96"/>
            <p:cNvSpPr/>
            <p:nvPr/>
          </p:nvSpPr>
          <p:spPr>
            <a:xfrm>
              <a:off x="7429156" y="3012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7" name="tx97"/>
            <p:cNvSpPr/>
            <p:nvPr/>
          </p:nvSpPr>
          <p:spPr>
            <a:xfrm>
              <a:off x="7695699" y="3012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8" name="tx98"/>
            <p:cNvSpPr/>
            <p:nvPr/>
          </p:nvSpPr>
          <p:spPr>
            <a:xfrm>
              <a:off x="7962242" y="3018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531.1</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090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611.6</a:t>
              </a:r>
            </a:p>
          </p:txBody>
        </p:sp>
        <p:sp>
          <p:nvSpPr>
            <p:cNvPr id="111" name="tx111"/>
            <p:cNvSpPr/>
            <p:nvPr/>
          </p:nvSpPr>
          <p:spPr>
            <a:xfrm>
              <a:off x="1350915" y="29384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12" name="tx112"/>
            <p:cNvSpPr/>
            <p:nvPr/>
          </p:nvSpPr>
          <p:spPr>
            <a:xfrm>
              <a:off x="2631380" y="36513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572.6</a:t>
              </a:r>
            </a:p>
          </p:txBody>
        </p:sp>
        <p:sp>
          <p:nvSpPr>
            <p:cNvPr id="113" name="tx113"/>
            <p:cNvSpPr/>
            <p:nvPr/>
          </p:nvSpPr>
          <p:spPr>
            <a:xfrm>
              <a:off x="2657505" y="29900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14" name="tx114"/>
            <p:cNvSpPr/>
            <p:nvPr/>
          </p:nvSpPr>
          <p:spPr>
            <a:xfrm>
              <a:off x="4003272" y="367263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15" name="tx115"/>
            <p:cNvSpPr/>
            <p:nvPr/>
          </p:nvSpPr>
          <p:spPr>
            <a:xfrm>
              <a:off x="3990221" y="30549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6" name="tx116"/>
            <p:cNvSpPr/>
            <p:nvPr/>
          </p:nvSpPr>
          <p:spPr>
            <a:xfrm>
              <a:off x="5296811" y="37042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523.9</a:t>
              </a:r>
            </a:p>
          </p:txBody>
        </p:sp>
        <p:sp>
          <p:nvSpPr>
            <p:cNvPr id="117" name="tx117"/>
            <p:cNvSpPr/>
            <p:nvPr/>
          </p:nvSpPr>
          <p:spPr>
            <a:xfrm>
              <a:off x="5322937" y="31179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8" name="tx118"/>
            <p:cNvSpPr/>
            <p:nvPr/>
          </p:nvSpPr>
          <p:spPr>
            <a:xfrm>
              <a:off x="6362984" y="37035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524.6</a:t>
              </a:r>
            </a:p>
          </p:txBody>
        </p:sp>
        <p:sp>
          <p:nvSpPr>
            <p:cNvPr id="119" name="tx119"/>
            <p:cNvSpPr/>
            <p:nvPr/>
          </p:nvSpPr>
          <p:spPr>
            <a:xfrm>
              <a:off x="6389109" y="31164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20" name="tx120"/>
            <p:cNvSpPr/>
            <p:nvPr/>
          </p:nvSpPr>
          <p:spPr>
            <a:xfrm>
              <a:off x="6629527" y="37282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501.8</a:t>
              </a:r>
            </a:p>
          </p:txBody>
        </p:sp>
        <p:sp>
          <p:nvSpPr>
            <p:cNvPr id="121" name="tx121"/>
            <p:cNvSpPr/>
            <p:nvPr/>
          </p:nvSpPr>
          <p:spPr>
            <a:xfrm>
              <a:off x="6655652" y="31425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22" name="tx122"/>
            <p:cNvSpPr/>
            <p:nvPr/>
          </p:nvSpPr>
          <p:spPr>
            <a:xfrm>
              <a:off x="6896070" y="3747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484.1</a:t>
              </a:r>
            </a:p>
          </p:txBody>
        </p:sp>
        <p:sp>
          <p:nvSpPr>
            <p:cNvPr id="123" name="tx123"/>
            <p:cNvSpPr/>
            <p:nvPr/>
          </p:nvSpPr>
          <p:spPr>
            <a:xfrm>
              <a:off x="6922195" y="31634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24" name="tx124"/>
            <p:cNvSpPr/>
            <p:nvPr/>
          </p:nvSpPr>
          <p:spPr>
            <a:xfrm>
              <a:off x="7162613" y="3731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498.6</a:t>
              </a:r>
            </a:p>
          </p:txBody>
        </p:sp>
        <p:sp>
          <p:nvSpPr>
            <p:cNvPr id="125" name="tx125"/>
            <p:cNvSpPr/>
            <p:nvPr/>
          </p:nvSpPr>
          <p:spPr>
            <a:xfrm>
              <a:off x="7188738" y="31498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26" name="tx126"/>
            <p:cNvSpPr/>
            <p:nvPr/>
          </p:nvSpPr>
          <p:spPr>
            <a:xfrm>
              <a:off x="7429156" y="37395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491.4</a:t>
              </a:r>
            </a:p>
          </p:txBody>
        </p:sp>
        <p:sp>
          <p:nvSpPr>
            <p:cNvPr id="127" name="tx127"/>
            <p:cNvSpPr/>
            <p:nvPr/>
          </p:nvSpPr>
          <p:spPr>
            <a:xfrm>
              <a:off x="7455282" y="316092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28" name="tx128"/>
            <p:cNvSpPr/>
            <p:nvPr/>
          </p:nvSpPr>
          <p:spPr>
            <a:xfrm>
              <a:off x="7695699" y="37394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491.5</a:t>
              </a:r>
            </a:p>
          </p:txBody>
        </p:sp>
        <p:sp>
          <p:nvSpPr>
            <p:cNvPr id="129" name="tx129"/>
            <p:cNvSpPr/>
            <p:nvPr/>
          </p:nvSpPr>
          <p:spPr>
            <a:xfrm>
              <a:off x="7721825" y="31606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30" name="tx130"/>
            <p:cNvSpPr/>
            <p:nvPr/>
          </p:nvSpPr>
          <p:spPr>
            <a:xfrm>
              <a:off x="7962242" y="37425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488.6</a:t>
              </a:r>
            </a:p>
          </p:txBody>
        </p:sp>
        <p:sp>
          <p:nvSpPr>
            <p:cNvPr id="131" name="tx131"/>
            <p:cNvSpPr/>
            <p:nvPr/>
          </p:nvSpPr>
          <p:spPr>
            <a:xfrm>
              <a:off x="7988368" y="3166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452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532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019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2000-2025</a:t>
              </a:r>
            </a:p>
          </p:txBody>
        </p:sp>
        <p:sp>
          <p:nvSpPr>
            <p:cNvPr id="162" name="pl162"/>
            <p:cNvSpPr/>
            <p:nvPr/>
          </p:nvSpPr>
          <p:spPr>
            <a:xfrm>
              <a:off x="25119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432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74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76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89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6377426" cy="129091"/>
            </a:xfrm>
            <a:prstGeom prst="rect">
              <a:avLst/>
            </a:prstGeom>
            <a:solidFill>
              <a:srgbClr val="80BD41">
                <a:alpha val="100000"/>
              </a:srgbClr>
            </a:solidFill>
          </p:spPr>
          <p:txBody>
            <a:bodyPr/>
            <a:lstStyle/>
            <a:p/>
          </p:txBody>
        </p:sp>
        <p:sp>
          <p:nvSpPr>
            <p:cNvPr id="172" name="rc172"/>
            <p:cNvSpPr/>
            <p:nvPr/>
          </p:nvSpPr>
          <p:spPr>
            <a:xfrm>
              <a:off x="7673700" y="5954972"/>
              <a:ext cx="197303" cy="129091"/>
            </a:xfrm>
            <a:prstGeom prst="rect">
              <a:avLst/>
            </a:prstGeom>
            <a:solidFill>
              <a:srgbClr val="1CABE2">
                <a:alpha val="100000"/>
              </a:srgbClr>
            </a:solidFill>
          </p:spPr>
          <p:txBody>
            <a:bodyPr/>
            <a:lstStyle/>
            <a:p/>
          </p:txBody>
        </p:sp>
        <p:sp>
          <p:nvSpPr>
            <p:cNvPr id="173" name="rc173"/>
            <p:cNvSpPr/>
            <p:nvPr/>
          </p:nvSpPr>
          <p:spPr>
            <a:xfrm>
              <a:off x="1296273" y="5793607"/>
              <a:ext cx="5974916" cy="129091"/>
            </a:xfrm>
            <a:prstGeom prst="rect">
              <a:avLst/>
            </a:prstGeom>
            <a:solidFill>
              <a:srgbClr val="80BD41">
                <a:alpha val="100000"/>
              </a:srgbClr>
            </a:solidFill>
          </p:spPr>
          <p:txBody>
            <a:bodyPr/>
            <a:lstStyle/>
            <a:p/>
          </p:txBody>
        </p:sp>
        <p:sp>
          <p:nvSpPr>
            <p:cNvPr id="174" name="rc174"/>
            <p:cNvSpPr/>
            <p:nvPr/>
          </p:nvSpPr>
          <p:spPr>
            <a:xfrm>
              <a:off x="7271190" y="5793607"/>
              <a:ext cx="519579" cy="129091"/>
            </a:xfrm>
            <a:prstGeom prst="rect">
              <a:avLst/>
            </a:prstGeom>
            <a:solidFill>
              <a:srgbClr val="1CABE2">
                <a:alpha val="100000"/>
              </a:srgbClr>
            </a:solidFill>
          </p:spPr>
          <p:txBody>
            <a:bodyPr/>
            <a:lstStyle/>
            <a:p/>
          </p:txBody>
        </p:sp>
        <p:sp>
          <p:nvSpPr>
            <p:cNvPr id="175" name="rc175"/>
            <p:cNvSpPr/>
            <p:nvPr/>
          </p:nvSpPr>
          <p:spPr>
            <a:xfrm>
              <a:off x="1296273" y="5632243"/>
              <a:ext cx="5940148" cy="129091"/>
            </a:xfrm>
            <a:prstGeom prst="rect">
              <a:avLst/>
            </a:prstGeom>
            <a:solidFill>
              <a:srgbClr val="80BD41">
                <a:alpha val="100000"/>
              </a:srgbClr>
            </a:solidFill>
          </p:spPr>
          <p:txBody>
            <a:bodyPr/>
            <a:lstStyle/>
            <a:p/>
          </p:txBody>
        </p:sp>
        <p:sp>
          <p:nvSpPr>
            <p:cNvPr id="176" name="rc176"/>
            <p:cNvSpPr/>
            <p:nvPr/>
          </p:nvSpPr>
          <p:spPr>
            <a:xfrm>
              <a:off x="7236422" y="5632243"/>
              <a:ext cx="516539" cy="129091"/>
            </a:xfrm>
            <a:prstGeom prst="rect">
              <a:avLst/>
            </a:prstGeom>
            <a:solidFill>
              <a:srgbClr val="1CABE2">
                <a:alpha val="100000"/>
              </a:srgbClr>
            </a:solidFill>
          </p:spPr>
          <p:txBody>
            <a:bodyPr/>
            <a:lstStyle/>
            <a:p/>
          </p:txBody>
        </p:sp>
        <p:sp>
          <p:nvSpPr>
            <p:cNvPr id="177" name="tx177"/>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78" name="tx178"/>
            <p:cNvSpPr/>
            <p:nvPr/>
          </p:nvSpPr>
          <p:spPr>
            <a:xfrm>
              <a:off x="797081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9" name="tx179"/>
            <p:cNvSpPr/>
            <p:nvPr/>
          </p:nvSpPr>
          <p:spPr>
            <a:xfrm>
              <a:off x="793111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531.1</a:t>
              </a:r>
            </a:p>
          </p:txBody>
        </p:sp>
        <p:sp>
          <p:nvSpPr>
            <p:cNvPr id="180" name="tx180"/>
            <p:cNvSpPr/>
            <p:nvPr/>
          </p:nvSpPr>
          <p:spPr>
            <a:xfrm>
              <a:off x="4349348"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524.6</a:t>
              </a:r>
            </a:p>
          </p:txBody>
        </p:sp>
        <p:sp>
          <p:nvSpPr>
            <p:cNvPr id="181" name="tx181"/>
            <p:cNvSpPr/>
            <p:nvPr/>
          </p:nvSpPr>
          <p:spPr>
            <a:xfrm>
              <a:off x="7666858"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82" name="tx182"/>
            <p:cNvSpPr/>
            <p:nvPr/>
          </p:nvSpPr>
          <p:spPr>
            <a:xfrm>
              <a:off x="4148093"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491.5</a:t>
              </a:r>
            </a:p>
          </p:txBody>
        </p:sp>
        <p:sp>
          <p:nvSpPr>
            <p:cNvPr id="183" name="tx183"/>
            <p:cNvSpPr/>
            <p:nvPr/>
          </p:nvSpPr>
          <p:spPr>
            <a:xfrm>
              <a:off x="7425486" y="581903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a:t>
              </a:r>
            </a:p>
          </p:txBody>
        </p:sp>
        <p:sp>
          <p:nvSpPr>
            <p:cNvPr id="184" name="tx184"/>
            <p:cNvSpPr/>
            <p:nvPr/>
          </p:nvSpPr>
          <p:spPr>
            <a:xfrm>
              <a:off x="413070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488.6</a:t>
              </a:r>
            </a:p>
          </p:txBody>
        </p:sp>
        <p:sp>
          <p:nvSpPr>
            <p:cNvPr id="185" name="tx185"/>
            <p:cNvSpPr/>
            <p:nvPr/>
          </p:nvSpPr>
          <p:spPr>
            <a:xfrm>
              <a:off x="738919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108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4242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lower than in 2019 (97%).
The number of children vaccinated with DTP1 decreased 7%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51560"/>
            <a:ext cx="8595360" cy="28575"/>
            <a:chOff x="292608" y="1051560"/>
            <a:chExt cx="8595360" cy="28575"/>
          </a:xfrm>
        </p:grpSpPr>
        <p:sp>
          <p:nvSpPr>
            <p:cNvPr id="19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568655"/>
            </a:xfrm>
            <a:custGeom>
              <a:avLst/>
              <a:pathLst>
                <a:path w="3397293" h="568655">
                  <a:moveTo>
                    <a:pt x="0" y="0"/>
                  </a:moveTo>
                  <a:lnTo>
                    <a:pt x="135891" y="174970"/>
                  </a:lnTo>
                  <a:lnTo>
                    <a:pt x="271783" y="65614"/>
                  </a:lnTo>
                  <a:lnTo>
                    <a:pt x="407675" y="87485"/>
                  </a:lnTo>
                  <a:lnTo>
                    <a:pt x="543566" y="262456"/>
                  </a:lnTo>
                  <a:lnTo>
                    <a:pt x="679458" y="459298"/>
                  </a:lnTo>
                  <a:lnTo>
                    <a:pt x="815350" y="87485"/>
                  </a:lnTo>
                  <a:lnTo>
                    <a:pt x="951242" y="109356"/>
                  </a:lnTo>
                  <a:lnTo>
                    <a:pt x="1087133" y="109356"/>
                  </a:lnTo>
                  <a:lnTo>
                    <a:pt x="1223025" y="109356"/>
                  </a:lnTo>
                  <a:lnTo>
                    <a:pt x="1358917" y="109356"/>
                  </a:lnTo>
                  <a:lnTo>
                    <a:pt x="1494809" y="153099"/>
                  </a:lnTo>
                  <a:lnTo>
                    <a:pt x="1630700" y="65614"/>
                  </a:lnTo>
                  <a:lnTo>
                    <a:pt x="1766592" y="218713"/>
                  </a:lnTo>
                  <a:lnTo>
                    <a:pt x="1902484" y="218713"/>
                  </a:lnTo>
                  <a:lnTo>
                    <a:pt x="2038375" y="174970"/>
                  </a:lnTo>
                  <a:lnTo>
                    <a:pt x="2174267" y="174970"/>
                  </a:lnTo>
                  <a:lnTo>
                    <a:pt x="2310159" y="196842"/>
                  </a:lnTo>
                  <a:lnTo>
                    <a:pt x="2446051" y="196842"/>
                  </a:lnTo>
                  <a:lnTo>
                    <a:pt x="2581942" y="218713"/>
                  </a:lnTo>
                  <a:lnTo>
                    <a:pt x="2717834" y="568655"/>
                  </a:lnTo>
                  <a:lnTo>
                    <a:pt x="2853726" y="349941"/>
                  </a:lnTo>
                  <a:lnTo>
                    <a:pt x="2989618" y="349941"/>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568655"/>
            </a:xfrm>
            <a:custGeom>
              <a:avLst/>
              <a:pathLst>
                <a:path w="3397293" h="568655">
                  <a:moveTo>
                    <a:pt x="0" y="0"/>
                  </a:moveTo>
                  <a:lnTo>
                    <a:pt x="135891" y="174970"/>
                  </a:lnTo>
                  <a:lnTo>
                    <a:pt x="271783" y="65614"/>
                  </a:lnTo>
                  <a:lnTo>
                    <a:pt x="407675" y="87485"/>
                  </a:lnTo>
                  <a:lnTo>
                    <a:pt x="543566" y="262456"/>
                  </a:lnTo>
                  <a:lnTo>
                    <a:pt x="679458" y="459298"/>
                  </a:lnTo>
                  <a:lnTo>
                    <a:pt x="815350" y="87485"/>
                  </a:lnTo>
                  <a:lnTo>
                    <a:pt x="951242" y="109356"/>
                  </a:lnTo>
                  <a:lnTo>
                    <a:pt x="1087133" y="109356"/>
                  </a:lnTo>
                  <a:lnTo>
                    <a:pt x="1223025" y="109356"/>
                  </a:lnTo>
                  <a:lnTo>
                    <a:pt x="1358917" y="109356"/>
                  </a:lnTo>
                  <a:lnTo>
                    <a:pt x="1494809" y="153099"/>
                  </a:lnTo>
                  <a:lnTo>
                    <a:pt x="1630700" y="65614"/>
                  </a:lnTo>
                  <a:lnTo>
                    <a:pt x="1766592" y="218713"/>
                  </a:lnTo>
                  <a:lnTo>
                    <a:pt x="1902484" y="218713"/>
                  </a:lnTo>
                  <a:lnTo>
                    <a:pt x="2038375" y="174970"/>
                  </a:lnTo>
                  <a:lnTo>
                    <a:pt x="2174267" y="174970"/>
                  </a:lnTo>
                  <a:lnTo>
                    <a:pt x="2310159" y="196842"/>
                  </a:lnTo>
                  <a:lnTo>
                    <a:pt x="2446051" y="196842"/>
                  </a:lnTo>
                  <a:lnTo>
                    <a:pt x="2581942" y="218713"/>
                  </a:lnTo>
                  <a:lnTo>
                    <a:pt x="2717834" y="568655"/>
                  </a:lnTo>
                  <a:lnTo>
                    <a:pt x="2853726" y="349941"/>
                  </a:lnTo>
                  <a:lnTo>
                    <a:pt x="2989618" y="349941"/>
                  </a:lnTo>
                  <a:lnTo>
                    <a:pt x="3125509" y="306198"/>
                  </a:lnTo>
                  <a:lnTo>
                    <a:pt x="3261401" y="306198"/>
                  </a:lnTo>
                  <a:lnTo>
                    <a:pt x="3397293" y="30619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568655"/>
            </a:xfrm>
            <a:custGeom>
              <a:avLst/>
              <a:pathLst>
                <a:path w="3397293" h="568655">
                  <a:moveTo>
                    <a:pt x="0" y="0"/>
                  </a:moveTo>
                  <a:lnTo>
                    <a:pt x="135891" y="174970"/>
                  </a:lnTo>
                  <a:lnTo>
                    <a:pt x="271783" y="65614"/>
                  </a:lnTo>
                  <a:lnTo>
                    <a:pt x="407675" y="87485"/>
                  </a:lnTo>
                  <a:lnTo>
                    <a:pt x="543566" y="262456"/>
                  </a:lnTo>
                  <a:lnTo>
                    <a:pt x="679458" y="459298"/>
                  </a:lnTo>
                  <a:lnTo>
                    <a:pt x="815350" y="87485"/>
                  </a:lnTo>
                  <a:lnTo>
                    <a:pt x="951242" y="109356"/>
                  </a:lnTo>
                  <a:lnTo>
                    <a:pt x="1087133" y="109356"/>
                  </a:lnTo>
                  <a:lnTo>
                    <a:pt x="1223025" y="109356"/>
                  </a:lnTo>
                  <a:lnTo>
                    <a:pt x="1358917" y="109356"/>
                  </a:lnTo>
                  <a:lnTo>
                    <a:pt x="1494809" y="153099"/>
                  </a:lnTo>
                  <a:lnTo>
                    <a:pt x="1630700" y="65614"/>
                  </a:lnTo>
                  <a:lnTo>
                    <a:pt x="1766592" y="218713"/>
                  </a:lnTo>
                  <a:lnTo>
                    <a:pt x="1902484" y="218713"/>
                  </a:lnTo>
                  <a:lnTo>
                    <a:pt x="2038375" y="174970"/>
                  </a:lnTo>
                  <a:lnTo>
                    <a:pt x="2174267" y="174970"/>
                  </a:lnTo>
                  <a:lnTo>
                    <a:pt x="2310159" y="196842"/>
                  </a:lnTo>
                  <a:lnTo>
                    <a:pt x="2446051" y="196842"/>
                  </a:lnTo>
                  <a:lnTo>
                    <a:pt x="2581942" y="218713"/>
                  </a:lnTo>
                  <a:lnTo>
                    <a:pt x="2717834" y="568655"/>
                  </a:lnTo>
                  <a:lnTo>
                    <a:pt x="2853726" y="349941"/>
                  </a:lnTo>
                  <a:lnTo>
                    <a:pt x="2989618" y="349941"/>
                  </a:lnTo>
                  <a:lnTo>
                    <a:pt x="3125509" y="306198"/>
                  </a:lnTo>
                  <a:lnTo>
                    <a:pt x="3261401" y="306198"/>
                  </a:lnTo>
                  <a:lnTo>
                    <a:pt x="3397293" y="30619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40134"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990743"/>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60" name="tx60"/>
            <p:cNvSpPr/>
            <p:nvPr/>
          </p:nvSpPr>
          <p:spPr>
            <a:xfrm>
              <a:off x="27234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80146" y="1405107"/>
              <a:ext cx="22789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Peru, 2000-2025</a:t>
              </a:r>
            </a:p>
          </p:txBody>
        </p:sp>
        <p:sp>
          <p:nvSpPr>
            <p:cNvPr id="63" name="pl63"/>
            <p:cNvSpPr/>
            <p:nvPr/>
          </p:nvSpPr>
          <p:spPr>
            <a:xfrm>
              <a:off x="5267799" y="40022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281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540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799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57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152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4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66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928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566975"/>
              <a:ext cx="3397293" cy="1492719"/>
            </a:xfrm>
            <a:custGeom>
              <a:avLst/>
              <a:pathLst>
                <a:path w="3397293" h="1492719">
                  <a:moveTo>
                    <a:pt x="0" y="0"/>
                  </a:moveTo>
                  <a:lnTo>
                    <a:pt x="135891" y="459298"/>
                  </a:lnTo>
                  <a:lnTo>
                    <a:pt x="271783" y="172236"/>
                  </a:lnTo>
                  <a:lnTo>
                    <a:pt x="407675" y="229649"/>
                  </a:lnTo>
                  <a:lnTo>
                    <a:pt x="543566" y="688947"/>
                  </a:lnTo>
                  <a:lnTo>
                    <a:pt x="679458" y="1205658"/>
                  </a:lnTo>
                  <a:lnTo>
                    <a:pt x="815350" y="229649"/>
                  </a:lnTo>
                  <a:lnTo>
                    <a:pt x="951242" y="287061"/>
                  </a:lnTo>
                  <a:lnTo>
                    <a:pt x="1087133" y="287061"/>
                  </a:lnTo>
                  <a:lnTo>
                    <a:pt x="1223025" y="287061"/>
                  </a:lnTo>
                  <a:lnTo>
                    <a:pt x="1358917" y="287061"/>
                  </a:lnTo>
                  <a:lnTo>
                    <a:pt x="1494809" y="401886"/>
                  </a:lnTo>
                  <a:lnTo>
                    <a:pt x="1630700" y="172236"/>
                  </a:lnTo>
                  <a:lnTo>
                    <a:pt x="1766592" y="574122"/>
                  </a:lnTo>
                  <a:lnTo>
                    <a:pt x="1902484" y="574122"/>
                  </a:lnTo>
                  <a:lnTo>
                    <a:pt x="2038375" y="459298"/>
                  </a:lnTo>
                  <a:lnTo>
                    <a:pt x="2174267" y="459298"/>
                  </a:lnTo>
                  <a:lnTo>
                    <a:pt x="2310159" y="516710"/>
                  </a:lnTo>
                  <a:lnTo>
                    <a:pt x="2446051" y="516710"/>
                  </a:lnTo>
                  <a:lnTo>
                    <a:pt x="2581942" y="574122"/>
                  </a:lnTo>
                  <a:lnTo>
                    <a:pt x="2717834" y="1492719"/>
                  </a:lnTo>
                  <a:lnTo>
                    <a:pt x="2853726" y="918596"/>
                  </a:lnTo>
                  <a:lnTo>
                    <a:pt x="2989618" y="918596"/>
                  </a:lnTo>
                  <a:lnTo>
                    <a:pt x="3125509" y="803772"/>
                  </a:lnTo>
                  <a:lnTo>
                    <a:pt x="3261401" y="803772"/>
                  </a:lnTo>
                  <a:lnTo>
                    <a:pt x="3397293" y="803772"/>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41098"/>
              <a:ext cx="3397293" cy="803772"/>
            </a:xfrm>
            <a:custGeom>
              <a:avLst/>
              <a:pathLst>
                <a:path w="3397293" h="803772">
                  <a:moveTo>
                    <a:pt x="0" y="803772"/>
                  </a:moveTo>
                  <a:lnTo>
                    <a:pt x="135891" y="803772"/>
                  </a:lnTo>
                  <a:lnTo>
                    <a:pt x="271783" y="803772"/>
                  </a:lnTo>
                  <a:lnTo>
                    <a:pt x="407675" y="688947"/>
                  </a:lnTo>
                  <a:lnTo>
                    <a:pt x="543566" y="574122"/>
                  </a:lnTo>
                  <a:lnTo>
                    <a:pt x="679458" y="516710"/>
                  </a:lnTo>
                  <a:lnTo>
                    <a:pt x="815350" y="459298"/>
                  </a:lnTo>
                  <a:lnTo>
                    <a:pt x="951242" y="459298"/>
                  </a:lnTo>
                  <a:lnTo>
                    <a:pt x="1087133" y="287061"/>
                  </a:lnTo>
                  <a:lnTo>
                    <a:pt x="1223025" y="172236"/>
                  </a:lnTo>
                  <a:lnTo>
                    <a:pt x="1358917" y="172236"/>
                  </a:lnTo>
                  <a:lnTo>
                    <a:pt x="1494809" y="114824"/>
                  </a:lnTo>
                  <a:lnTo>
                    <a:pt x="1630700" y="114824"/>
                  </a:lnTo>
                  <a:lnTo>
                    <a:pt x="1766592" y="114824"/>
                  </a:lnTo>
                  <a:lnTo>
                    <a:pt x="1902484" y="114824"/>
                  </a:lnTo>
                  <a:lnTo>
                    <a:pt x="2038375" y="57412"/>
                  </a:lnTo>
                  <a:lnTo>
                    <a:pt x="2174267" y="0"/>
                  </a:lnTo>
                  <a:lnTo>
                    <a:pt x="2310159" y="0"/>
                  </a:lnTo>
                  <a:lnTo>
                    <a:pt x="2446051" y="0"/>
                  </a:lnTo>
                  <a:lnTo>
                    <a:pt x="2581942" y="0"/>
                  </a:lnTo>
                  <a:lnTo>
                    <a:pt x="2717834" y="172236"/>
                  </a:lnTo>
                  <a:lnTo>
                    <a:pt x="2853726" y="287061"/>
                  </a:lnTo>
                  <a:lnTo>
                    <a:pt x="2989618" y="57412"/>
                  </a:lnTo>
                  <a:lnTo>
                    <a:pt x="3125509" y="114824"/>
                  </a:lnTo>
                  <a:lnTo>
                    <a:pt x="3261401" y="114824"/>
                  </a:lnTo>
                  <a:lnTo>
                    <a:pt x="3397293" y="57412"/>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7326"/>
              <a:ext cx="3397293" cy="1033421"/>
            </a:xfrm>
            <a:custGeom>
              <a:avLst/>
              <a:pathLst>
                <a:path w="3397293" h="1033421">
                  <a:moveTo>
                    <a:pt x="0" y="172236"/>
                  </a:moveTo>
                  <a:lnTo>
                    <a:pt x="135891" y="229649"/>
                  </a:lnTo>
                  <a:lnTo>
                    <a:pt x="271783" y="172236"/>
                  </a:lnTo>
                  <a:lnTo>
                    <a:pt x="407675" y="114824"/>
                  </a:lnTo>
                  <a:lnTo>
                    <a:pt x="543566" y="57412"/>
                  </a:lnTo>
                  <a:lnTo>
                    <a:pt x="679458" y="0"/>
                  </a:lnTo>
                  <a:lnTo>
                    <a:pt x="815350" y="57412"/>
                  </a:lnTo>
                  <a:lnTo>
                    <a:pt x="951242" y="57412"/>
                  </a:lnTo>
                  <a:lnTo>
                    <a:pt x="1087133" y="114824"/>
                  </a:lnTo>
                  <a:lnTo>
                    <a:pt x="1223025" y="0"/>
                  </a:lnTo>
                  <a:lnTo>
                    <a:pt x="1358917" y="57412"/>
                  </a:lnTo>
                  <a:lnTo>
                    <a:pt x="1494809" y="57412"/>
                  </a:lnTo>
                  <a:lnTo>
                    <a:pt x="1630700" y="57412"/>
                  </a:lnTo>
                  <a:lnTo>
                    <a:pt x="1766592" y="229649"/>
                  </a:lnTo>
                  <a:lnTo>
                    <a:pt x="1902484" y="287061"/>
                  </a:lnTo>
                  <a:lnTo>
                    <a:pt x="2038375" y="229649"/>
                  </a:lnTo>
                  <a:lnTo>
                    <a:pt x="2174267" y="287061"/>
                  </a:lnTo>
                  <a:lnTo>
                    <a:pt x="2310159" y="516710"/>
                  </a:lnTo>
                  <a:lnTo>
                    <a:pt x="2446051" y="459298"/>
                  </a:lnTo>
                  <a:lnTo>
                    <a:pt x="2581942" y="803772"/>
                  </a:lnTo>
                  <a:lnTo>
                    <a:pt x="2717834" y="976008"/>
                  </a:lnTo>
                  <a:lnTo>
                    <a:pt x="2853726" y="1033421"/>
                  </a:lnTo>
                  <a:lnTo>
                    <a:pt x="2989618" y="861184"/>
                  </a:lnTo>
                  <a:lnTo>
                    <a:pt x="3125509" y="688947"/>
                  </a:lnTo>
                  <a:lnTo>
                    <a:pt x="3261401" y="631535"/>
                  </a:lnTo>
                  <a:lnTo>
                    <a:pt x="3397293" y="631535"/>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4109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566975"/>
              <a:ext cx="3397293" cy="1492719"/>
            </a:xfrm>
            <a:custGeom>
              <a:avLst/>
              <a:pathLst>
                <a:path w="3397293" h="1492719">
                  <a:moveTo>
                    <a:pt x="0" y="0"/>
                  </a:moveTo>
                  <a:lnTo>
                    <a:pt x="135891" y="459298"/>
                  </a:lnTo>
                  <a:lnTo>
                    <a:pt x="271783" y="172236"/>
                  </a:lnTo>
                  <a:lnTo>
                    <a:pt x="407675" y="229649"/>
                  </a:lnTo>
                  <a:lnTo>
                    <a:pt x="543566" y="688947"/>
                  </a:lnTo>
                  <a:lnTo>
                    <a:pt x="679458" y="1205658"/>
                  </a:lnTo>
                  <a:lnTo>
                    <a:pt x="815350" y="229649"/>
                  </a:lnTo>
                  <a:lnTo>
                    <a:pt x="951242" y="287061"/>
                  </a:lnTo>
                  <a:lnTo>
                    <a:pt x="1087133" y="287061"/>
                  </a:lnTo>
                  <a:lnTo>
                    <a:pt x="1223025" y="287061"/>
                  </a:lnTo>
                  <a:lnTo>
                    <a:pt x="1358917" y="287061"/>
                  </a:lnTo>
                  <a:lnTo>
                    <a:pt x="1494809" y="401886"/>
                  </a:lnTo>
                  <a:lnTo>
                    <a:pt x="1630700" y="172236"/>
                  </a:lnTo>
                  <a:lnTo>
                    <a:pt x="1766592" y="574122"/>
                  </a:lnTo>
                  <a:lnTo>
                    <a:pt x="1902484" y="574122"/>
                  </a:lnTo>
                  <a:lnTo>
                    <a:pt x="2038375" y="459298"/>
                  </a:lnTo>
                  <a:lnTo>
                    <a:pt x="2174267" y="459298"/>
                  </a:lnTo>
                  <a:lnTo>
                    <a:pt x="2310159" y="516710"/>
                  </a:lnTo>
                  <a:lnTo>
                    <a:pt x="2446051" y="516710"/>
                  </a:lnTo>
                  <a:lnTo>
                    <a:pt x="2581942" y="574122"/>
                  </a:lnTo>
                  <a:lnTo>
                    <a:pt x="2717834" y="1492719"/>
                  </a:lnTo>
                  <a:lnTo>
                    <a:pt x="2853726" y="918596"/>
                  </a:lnTo>
                  <a:lnTo>
                    <a:pt x="2989618" y="918596"/>
                  </a:lnTo>
                  <a:lnTo>
                    <a:pt x="3125509" y="803772"/>
                  </a:lnTo>
                  <a:lnTo>
                    <a:pt x="3261401" y="803772"/>
                  </a:lnTo>
                  <a:lnTo>
                    <a:pt x="3397293" y="803772"/>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60291"/>
              <a:ext cx="0" cy="206684"/>
            </a:xfrm>
            <a:custGeom>
              <a:avLst/>
              <a:pathLst>
                <a:path w="0" h="206684">
                  <a:moveTo>
                    <a:pt x="0" y="20668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360291"/>
              <a:ext cx="0" cy="1412342"/>
            </a:xfrm>
            <a:custGeom>
              <a:avLst/>
              <a:pathLst>
                <a:path w="0" h="1412342">
                  <a:moveTo>
                    <a:pt x="0" y="14123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360291"/>
              <a:ext cx="0" cy="493745"/>
            </a:xfrm>
            <a:custGeom>
              <a:avLst/>
              <a:pathLst>
                <a:path w="0" h="493745">
                  <a:moveTo>
                    <a:pt x="0" y="4937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360291"/>
              <a:ext cx="0" cy="665982"/>
            </a:xfrm>
            <a:custGeom>
              <a:avLst/>
              <a:pathLst>
                <a:path w="0" h="665982">
                  <a:moveTo>
                    <a:pt x="0" y="6659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360291"/>
              <a:ext cx="0" cy="780807"/>
            </a:xfrm>
            <a:custGeom>
              <a:avLst/>
              <a:pathLst>
                <a:path w="0" h="780807">
                  <a:moveTo>
                    <a:pt x="0" y="780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360291"/>
              <a:ext cx="0" cy="1010456"/>
            </a:xfrm>
            <a:custGeom>
              <a:avLst/>
              <a:pathLst>
                <a:path w="0" h="1010456">
                  <a:moveTo>
                    <a:pt x="0" y="101045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360291"/>
              <a:ext cx="0" cy="1010456"/>
            </a:xfrm>
            <a:custGeom>
              <a:avLst/>
              <a:pathLst>
                <a:path w="0" h="1010456">
                  <a:moveTo>
                    <a:pt x="0" y="101045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566975"/>
              <a:ext cx="3397293" cy="1492719"/>
            </a:xfrm>
            <a:custGeom>
              <a:avLst/>
              <a:pathLst>
                <a:path w="3397293" h="1492719">
                  <a:moveTo>
                    <a:pt x="0" y="0"/>
                  </a:moveTo>
                  <a:lnTo>
                    <a:pt x="135891" y="459298"/>
                  </a:lnTo>
                  <a:lnTo>
                    <a:pt x="271783" y="172236"/>
                  </a:lnTo>
                  <a:lnTo>
                    <a:pt x="407675" y="229649"/>
                  </a:lnTo>
                  <a:lnTo>
                    <a:pt x="543566" y="688947"/>
                  </a:lnTo>
                  <a:lnTo>
                    <a:pt x="679458" y="1205658"/>
                  </a:lnTo>
                  <a:lnTo>
                    <a:pt x="815350" y="229649"/>
                  </a:lnTo>
                  <a:lnTo>
                    <a:pt x="951242" y="287061"/>
                  </a:lnTo>
                  <a:lnTo>
                    <a:pt x="1087133" y="287061"/>
                  </a:lnTo>
                  <a:lnTo>
                    <a:pt x="1223025" y="287061"/>
                  </a:lnTo>
                  <a:lnTo>
                    <a:pt x="1358917" y="287061"/>
                  </a:lnTo>
                  <a:lnTo>
                    <a:pt x="1494809" y="401886"/>
                  </a:lnTo>
                  <a:lnTo>
                    <a:pt x="1630700" y="172236"/>
                  </a:lnTo>
                  <a:lnTo>
                    <a:pt x="1766592" y="574122"/>
                  </a:lnTo>
                  <a:lnTo>
                    <a:pt x="1902484" y="574122"/>
                  </a:lnTo>
                  <a:lnTo>
                    <a:pt x="2038375" y="459298"/>
                  </a:lnTo>
                  <a:lnTo>
                    <a:pt x="2174267" y="459298"/>
                  </a:lnTo>
                  <a:lnTo>
                    <a:pt x="2310159" y="516710"/>
                  </a:lnTo>
                  <a:lnTo>
                    <a:pt x="2446051" y="516710"/>
                  </a:lnTo>
                  <a:lnTo>
                    <a:pt x="2581942" y="574122"/>
                  </a:lnTo>
                  <a:lnTo>
                    <a:pt x="2717834" y="1492719"/>
                  </a:lnTo>
                  <a:lnTo>
                    <a:pt x="2853726" y="918596"/>
                  </a:lnTo>
                  <a:lnTo>
                    <a:pt x="2989618" y="918596"/>
                  </a:lnTo>
                  <a:lnTo>
                    <a:pt x="3125509" y="803772"/>
                  </a:lnTo>
                  <a:lnTo>
                    <a:pt x="3261401" y="803772"/>
                  </a:lnTo>
                  <a:lnTo>
                    <a:pt x="3397293" y="803772"/>
                  </a:lnTo>
                </a:path>
              </a:pathLst>
            </a:custGeom>
            <a:ln w="27101" cap="flat">
              <a:solidFill>
                <a:srgbClr val="0058AB">
                  <a:alpha val="100000"/>
                </a:srgbClr>
              </a:solidFill>
              <a:prstDash val="solid"/>
              <a:round/>
            </a:ln>
          </p:spPr>
          <p:txBody>
            <a:bodyPr/>
            <a:lstStyle/>
            <a:p/>
          </p:txBody>
        </p:sp>
        <p:sp>
          <p:nvSpPr>
            <p:cNvPr id="92" name="tx92"/>
            <p:cNvSpPr/>
            <p:nvPr/>
          </p:nvSpPr>
          <p:spPr>
            <a:xfrm>
              <a:off x="5377374" y="22968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38783" y="229820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766436" y="22982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445895" y="22982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989462" y="22968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29852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6762" y="229852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31593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283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6631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0889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14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407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730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354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86420" y="4990743"/>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118" name="tx118"/>
            <p:cNvSpPr/>
            <p:nvPr/>
          </p:nvSpPr>
          <p:spPr>
            <a:xfrm>
              <a:off x="70401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025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87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292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6706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8120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585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5999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413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5558948"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78994" cy="114824"/>
            </a:xfrm>
            <a:prstGeom prst="rect">
              <a:avLst/>
            </a:prstGeom>
            <a:solidFill>
              <a:srgbClr val="1CABE2">
                <a:alpha val="80000"/>
              </a:srgbClr>
            </a:solidFill>
          </p:spPr>
          <p:txBody>
            <a:bodyPr/>
            <a:lstStyle/>
            <a:p/>
          </p:txBody>
        </p:sp>
        <p:sp>
          <p:nvSpPr>
            <p:cNvPr id="135" name="tx135"/>
            <p:cNvSpPr/>
            <p:nvPr/>
          </p:nvSpPr>
          <p:spPr>
            <a:xfrm>
              <a:off x="6445090"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65,000</a:t>
              </a:r>
            </a:p>
          </p:txBody>
        </p:sp>
        <p:sp>
          <p:nvSpPr>
            <p:cNvPr id="136" name="tx136"/>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7" name="tx137"/>
            <p:cNvSpPr/>
            <p:nvPr/>
          </p:nvSpPr>
          <p:spPr>
            <a:xfrm>
              <a:off x="816513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03127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3" name="tx143"/>
            <p:cNvSpPr/>
            <p:nvPr/>
          </p:nvSpPr>
          <p:spPr>
            <a:xfrm>
              <a:off x="517266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731404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5" name="tx145"/>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Peru (84%) was 1 percentage point lower than the global average (85%) and 1 percentage point higher than average across all LACR countries (83%).
National DTP3 coverage was 4 percentage points lower than in 2019 (88%).
This equates to 85,000 un- and undervaccinated children in 2025 compared to 65,000 un- and undervaccinated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Peru DTP3 coverage was 84% - this is 4 percentage points lower than in 2019 and 1 percentage point lower than the global average (85%).</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Peru ranked number 11 out of 33 countries for lowest DTP3 coverage (based on tied ranks).
Peru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Peru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90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730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471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12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860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01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341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48817"/>
              <a:ext cx="239888" cy="1263191"/>
            </a:xfrm>
            <a:prstGeom prst="rect">
              <a:avLst/>
            </a:prstGeom>
            <a:solidFill>
              <a:srgbClr val="80BD41">
                <a:alpha val="100000"/>
              </a:srgbClr>
            </a:solidFill>
          </p:spPr>
          <p:txBody>
            <a:bodyPr/>
            <a:lstStyle/>
            <a:p/>
          </p:txBody>
        </p:sp>
        <p:sp>
          <p:nvSpPr>
            <p:cNvPr id="25" name="rc25"/>
            <p:cNvSpPr/>
            <p:nvPr/>
          </p:nvSpPr>
          <p:spPr>
            <a:xfrm>
              <a:off x="1296273" y="2923029"/>
              <a:ext cx="239888" cy="25788"/>
            </a:xfrm>
            <a:prstGeom prst="rect">
              <a:avLst/>
            </a:prstGeom>
            <a:solidFill>
              <a:srgbClr val="1CABE2">
                <a:alpha val="100000"/>
              </a:srgbClr>
            </a:solidFill>
          </p:spPr>
          <p:txBody>
            <a:bodyPr/>
            <a:lstStyle/>
            <a:p/>
          </p:txBody>
        </p:sp>
        <p:sp>
          <p:nvSpPr>
            <p:cNvPr id="26" name="rc26"/>
            <p:cNvSpPr/>
            <p:nvPr/>
          </p:nvSpPr>
          <p:spPr>
            <a:xfrm>
              <a:off x="1562816" y="3073964"/>
              <a:ext cx="239888" cy="1138045"/>
            </a:xfrm>
            <a:prstGeom prst="rect">
              <a:avLst/>
            </a:prstGeom>
            <a:solidFill>
              <a:srgbClr val="80BD41">
                <a:alpha val="100000"/>
              </a:srgbClr>
            </a:solidFill>
          </p:spPr>
          <p:txBody>
            <a:bodyPr/>
            <a:lstStyle/>
            <a:p/>
          </p:txBody>
        </p:sp>
        <p:sp>
          <p:nvSpPr>
            <p:cNvPr id="27" name="rc27"/>
            <p:cNvSpPr/>
            <p:nvPr/>
          </p:nvSpPr>
          <p:spPr>
            <a:xfrm>
              <a:off x="1562816" y="2947524"/>
              <a:ext cx="239888" cy="126440"/>
            </a:xfrm>
            <a:prstGeom prst="rect">
              <a:avLst/>
            </a:prstGeom>
            <a:solidFill>
              <a:srgbClr val="1CABE2">
                <a:alpha val="100000"/>
              </a:srgbClr>
            </a:solidFill>
          </p:spPr>
          <p:txBody>
            <a:bodyPr/>
            <a:lstStyle/>
            <a:p/>
          </p:txBody>
        </p:sp>
        <p:sp>
          <p:nvSpPr>
            <p:cNvPr id="28" name="rc28"/>
            <p:cNvSpPr/>
            <p:nvPr/>
          </p:nvSpPr>
          <p:spPr>
            <a:xfrm>
              <a:off x="1829360" y="3017128"/>
              <a:ext cx="239888" cy="1194880"/>
            </a:xfrm>
            <a:prstGeom prst="rect">
              <a:avLst/>
            </a:prstGeom>
            <a:solidFill>
              <a:srgbClr val="80BD41">
                <a:alpha val="100000"/>
              </a:srgbClr>
            </a:solidFill>
          </p:spPr>
          <p:txBody>
            <a:bodyPr/>
            <a:lstStyle/>
            <a:p/>
          </p:txBody>
        </p:sp>
        <p:sp>
          <p:nvSpPr>
            <p:cNvPr id="29" name="rc29"/>
            <p:cNvSpPr/>
            <p:nvPr/>
          </p:nvSpPr>
          <p:spPr>
            <a:xfrm>
              <a:off x="1829360" y="2954242"/>
              <a:ext cx="239888" cy="62886"/>
            </a:xfrm>
            <a:prstGeom prst="rect">
              <a:avLst/>
            </a:prstGeom>
            <a:solidFill>
              <a:srgbClr val="1CABE2">
                <a:alpha val="100000"/>
              </a:srgbClr>
            </a:solidFill>
          </p:spPr>
          <p:txBody>
            <a:bodyPr/>
            <a:lstStyle/>
            <a:p/>
          </p:txBody>
        </p:sp>
        <p:sp>
          <p:nvSpPr>
            <p:cNvPr id="30" name="rc30"/>
            <p:cNvSpPr/>
            <p:nvPr/>
          </p:nvSpPr>
          <p:spPr>
            <a:xfrm>
              <a:off x="2095903" y="3029647"/>
              <a:ext cx="239888" cy="1182361"/>
            </a:xfrm>
            <a:prstGeom prst="rect">
              <a:avLst/>
            </a:prstGeom>
            <a:solidFill>
              <a:srgbClr val="80BD41">
                <a:alpha val="100000"/>
              </a:srgbClr>
            </a:solidFill>
          </p:spPr>
          <p:txBody>
            <a:bodyPr/>
            <a:lstStyle/>
            <a:p/>
          </p:txBody>
        </p:sp>
        <p:sp>
          <p:nvSpPr>
            <p:cNvPr id="31" name="rc31"/>
            <p:cNvSpPr/>
            <p:nvPr/>
          </p:nvSpPr>
          <p:spPr>
            <a:xfrm>
              <a:off x="2095903" y="2954180"/>
              <a:ext cx="239888" cy="75467"/>
            </a:xfrm>
            <a:prstGeom prst="rect">
              <a:avLst/>
            </a:prstGeom>
            <a:solidFill>
              <a:srgbClr val="1CABE2">
                <a:alpha val="100000"/>
              </a:srgbClr>
            </a:solidFill>
          </p:spPr>
          <p:txBody>
            <a:bodyPr/>
            <a:lstStyle/>
            <a:p/>
          </p:txBody>
        </p:sp>
        <p:sp>
          <p:nvSpPr>
            <p:cNvPr id="32" name="rc32"/>
            <p:cNvSpPr/>
            <p:nvPr/>
          </p:nvSpPr>
          <p:spPr>
            <a:xfrm>
              <a:off x="2362446" y="3115193"/>
              <a:ext cx="239888" cy="1096816"/>
            </a:xfrm>
            <a:prstGeom prst="rect">
              <a:avLst/>
            </a:prstGeom>
            <a:solidFill>
              <a:srgbClr val="80BD41">
                <a:alpha val="100000"/>
              </a:srgbClr>
            </a:solidFill>
          </p:spPr>
          <p:txBody>
            <a:bodyPr/>
            <a:lstStyle/>
            <a:p/>
          </p:txBody>
        </p:sp>
        <p:sp>
          <p:nvSpPr>
            <p:cNvPr id="33" name="rc33"/>
            <p:cNvSpPr/>
            <p:nvPr/>
          </p:nvSpPr>
          <p:spPr>
            <a:xfrm>
              <a:off x="2362446" y="2936632"/>
              <a:ext cx="239888" cy="178560"/>
            </a:xfrm>
            <a:prstGeom prst="rect">
              <a:avLst/>
            </a:prstGeom>
            <a:solidFill>
              <a:srgbClr val="1CABE2">
                <a:alpha val="100000"/>
              </a:srgbClr>
            </a:solidFill>
          </p:spPr>
          <p:txBody>
            <a:bodyPr/>
            <a:lstStyle/>
            <a:p/>
          </p:txBody>
        </p:sp>
        <p:sp>
          <p:nvSpPr>
            <p:cNvPr id="34" name="rc34"/>
            <p:cNvSpPr/>
            <p:nvPr/>
          </p:nvSpPr>
          <p:spPr>
            <a:xfrm>
              <a:off x="2628989" y="3233329"/>
              <a:ext cx="239888" cy="978680"/>
            </a:xfrm>
            <a:prstGeom prst="rect">
              <a:avLst/>
            </a:prstGeom>
            <a:solidFill>
              <a:srgbClr val="80BD41">
                <a:alpha val="100000"/>
              </a:srgbClr>
            </a:solidFill>
          </p:spPr>
          <p:txBody>
            <a:bodyPr/>
            <a:lstStyle/>
            <a:p/>
          </p:txBody>
        </p:sp>
        <p:sp>
          <p:nvSpPr>
            <p:cNvPr id="35" name="rc35"/>
            <p:cNvSpPr/>
            <p:nvPr/>
          </p:nvSpPr>
          <p:spPr>
            <a:xfrm>
              <a:off x="2628989" y="2940993"/>
              <a:ext cx="239888" cy="292335"/>
            </a:xfrm>
            <a:prstGeom prst="rect">
              <a:avLst/>
            </a:prstGeom>
            <a:solidFill>
              <a:srgbClr val="1CABE2">
                <a:alpha val="100000"/>
              </a:srgbClr>
            </a:solidFill>
          </p:spPr>
          <p:txBody>
            <a:bodyPr/>
            <a:lstStyle/>
            <a:p/>
          </p:txBody>
        </p:sp>
        <p:sp>
          <p:nvSpPr>
            <p:cNvPr id="36" name="rc36"/>
            <p:cNvSpPr/>
            <p:nvPr/>
          </p:nvSpPr>
          <p:spPr>
            <a:xfrm>
              <a:off x="2895532" y="3021030"/>
              <a:ext cx="239888" cy="1190979"/>
            </a:xfrm>
            <a:prstGeom prst="rect">
              <a:avLst/>
            </a:prstGeom>
            <a:solidFill>
              <a:srgbClr val="80BD41">
                <a:alpha val="100000"/>
              </a:srgbClr>
            </a:solidFill>
          </p:spPr>
          <p:txBody>
            <a:bodyPr/>
            <a:lstStyle/>
            <a:p/>
          </p:txBody>
        </p:sp>
        <p:sp>
          <p:nvSpPr>
            <p:cNvPr id="37" name="rc37"/>
            <p:cNvSpPr/>
            <p:nvPr/>
          </p:nvSpPr>
          <p:spPr>
            <a:xfrm>
              <a:off x="2895532" y="2944999"/>
              <a:ext cx="239888" cy="76031"/>
            </a:xfrm>
            <a:prstGeom prst="rect">
              <a:avLst/>
            </a:prstGeom>
            <a:solidFill>
              <a:srgbClr val="1CABE2">
                <a:alpha val="100000"/>
              </a:srgbClr>
            </a:solidFill>
          </p:spPr>
          <p:txBody>
            <a:bodyPr/>
            <a:lstStyle/>
            <a:p/>
          </p:txBody>
        </p:sp>
        <p:sp>
          <p:nvSpPr>
            <p:cNvPr id="38" name="rc38"/>
            <p:cNvSpPr/>
            <p:nvPr/>
          </p:nvSpPr>
          <p:spPr>
            <a:xfrm>
              <a:off x="3162075" y="3044461"/>
              <a:ext cx="239888" cy="1167547"/>
            </a:xfrm>
            <a:prstGeom prst="rect">
              <a:avLst/>
            </a:prstGeom>
            <a:solidFill>
              <a:srgbClr val="80BD41">
                <a:alpha val="100000"/>
              </a:srgbClr>
            </a:solidFill>
          </p:spPr>
          <p:txBody>
            <a:bodyPr/>
            <a:lstStyle/>
            <a:p/>
          </p:txBody>
        </p:sp>
        <p:sp>
          <p:nvSpPr>
            <p:cNvPr id="39" name="rc39"/>
            <p:cNvSpPr/>
            <p:nvPr/>
          </p:nvSpPr>
          <p:spPr>
            <a:xfrm>
              <a:off x="3162075" y="2956579"/>
              <a:ext cx="239888" cy="87882"/>
            </a:xfrm>
            <a:prstGeom prst="rect">
              <a:avLst/>
            </a:prstGeom>
            <a:solidFill>
              <a:srgbClr val="1CABE2">
                <a:alpha val="100000"/>
              </a:srgbClr>
            </a:solidFill>
          </p:spPr>
          <p:txBody>
            <a:bodyPr/>
            <a:lstStyle/>
            <a:p/>
          </p:txBody>
        </p:sp>
        <p:sp>
          <p:nvSpPr>
            <p:cNvPr id="40" name="rc40"/>
            <p:cNvSpPr/>
            <p:nvPr/>
          </p:nvSpPr>
          <p:spPr>
            <a:xfrm>
              <a:off x="3428618" y="3065159"/>
              <a:ext cx="239888" cy="1146850"/>
            </a:xfrm>
            <a:prstGeom prst="rect">
              <a:avLst/>
            </a:prstGeom>
            <a:solidFill>
              <a:srgbClr val="80BD41">
                <a:alpha val="100000"/>
              </a:srgbClr>
            </a:solidFill>
          </p:spPr>
          <p:txBody>
            <a:bodyPr/>
            <a:lstStyle/>
            <a:p/>
          </p:txBody>
        </p:sp>
        <p:sp>
          <p:nvSpPr>
            <p:cNvPr id="41" name="rc41"/>
            <p:cNvSpPr/>
            <p:nvPr/>
          </p:nvSpPr>
          <p:spPr>
            <a:xfrm>
              <a:off x="3428618" y="2978842"/>
              <a:ext cx="239888" cy="86317"/>
            </a:xfrm>
            <a:prstGeom prst="rect">
              <a:avLst/>
            </a:prstGeom>
            <a:solidFill>
              <a:srgbClr val="1CABE2">
                <a:alpha val="100000"/>
              </a:srgbClr>
            </a:solidFill>
          </p:spPr>
          <p:txBody>
            <a:bodyPr/>
            <a:lstStyle/>
            <a:p/>
          </p:txBody>
        </p:sp>
        <p:sp>
          <p:nvSpPr>
            <p:cNvPr id="42" name="rc42"/>
            <p:cNvSpPr/>
            <p:nvPr/>
          </p:nvSpPr>
          <p:spPr>
            <a:xfrm>
              <a:off x="3695161" y="3082790"/>
              <a:ext cx="239888" cy="1129219"/>
            </a:xfrm>
            <a:prstGeom prst="rect">
              <a:avLst/>
            </a:prstGeom>
            <a:solidFill>
              <a:srgbClr val="80BD41">
                <a:alpha val="100000"/>
              </a:srgbClr>
            </a:solidFill>
          </p:spPr>
          <p:txBody>
            <a:bodyPr/>
            <a:lstStyle/>
            <a:p/>
          </p:txBody>
        </p:sp>
        <p:sp>
          <p:nvSpPr>
            <p:cNvPr id="43" name="rc43"/>
            <p:cNvSpPr/>
            <p:nvPr/>
          </p:nvSpPr>
          <p:spPr>
            <a:xfrm>
              <a:off x="3695161" y="2997787"/>
              <a:ext cx="239888" cy="85002"/>
            </a:xfrm>
            <a:prstGeom prst="rect">
              <a:avLst/>
            </a:prstGeom>
            <a:solidFill>
              <a:srgbClr val="1CABE2">
                <a:alpha val="100000"/>
              </a:srgbClr>
            </a:solidFill>
          </p:spPr>
          <p:txBody>
            <a:bodyPr/>
            <a:lstStyle/>
            <a:p/>
          </p:txBody>
        </p:sp>
        <p:sp>
          <p:nvSpPr>
            <p:cNvPr id="44" name="rc44"/>
            <p:cNvSpPr/>
            <p:nvPr/>
          </p:nvSpPr>
          <p:spPr>
            <a:xfrm>
              <a:off x="3961705" y="3105762"/>
              <a:ext cx="239888" cy="1106247"/>
            </a:xfrm>
            <a:prstGeom prst="rect">
              <a:avLst/>
            </a:prstGeom>
            <a:solidFill>
              <a:srgbClr val="80BD41">
                <a:alpha val="100000"/>
              </a:srgbClr>
            </a:solidFill>
          </p:spPr>
          <p:txBody>
            <a:bodyPr/>
            <a:lstStyle/>
            <a:p/>
          </p:txBody>
        </p:sp>
        <p:sp>
          <p:nvSpPr>
            <p:cNvPr id="45" name="rc45"/>
            <p:cNvSpPr/>
            <p:nvPr/>
          </p:nvSpPr>
          <p:spPr>
            <a:xfrm>
              <a:off x="3961705" y="3022491"/>
              <a:ext cx="239888" cy="83271"/>
            </a:xfrm>
            <a:prstGeom prst="rect">
              <a:avLst/>
            </a:prstGeom>
            <a:solidFill>
              <a:srgbClr val="1CABE2">
                <a:alpha val="100000"/>
              </a:srgbClr>
            </a:solidFill>
          </p:spPr>
          <p:txBody>
            <a:bodyPr/>
            <a:lstStyle/>
            <a:p/>
          </p:txBody>
        </p:sp>
        <p:sp>
          <p:nvSpPr>
            <p:cNvPr id="46" name="rc46"/>
            <p:cNvSpPr/>
            <p:nvPr/>
          </p:nvSpPr>
          <p:spPr>
            <a:xfrm>
              <a:off x="4228248" y="3128150"/>
              <a:ext cx="239888" cy="1083859"/>
            </a:xfrm>
            <a:prstGeom prst="rect">
              <a:avLst/>
            </a:prstGeom>
            <a:solidFill>
              <a:srgbClr val="80BD41">
                <a:alpha val="100000"/>
              </a:srgbClr>
            </a:solidFill>
          </p:spPr>
          <p:txBody>
            <a:bodyPr/>
            <a:lstStyle/>
            <a:p/>
          </p:txBody>
        </p:sp>
        <p:sp>
          <p:nvSpPr>
            <p:cNvPr id="47" name="rc47"/>
            <p:cNvSpPr/>
            <p:nvPr/>
          </p:nvSpPr>
          <p:spPr>
            <a:xfrm>
              <a:off x="4228248" y="3020947"/>
              <a:ext cx="239888" cy="107202"/>
            </a:xfrm>
            <a:prstGeom prst="rect">
              <a:avLst/>
            </a:prstGeom>
            <a:solidFill>
              <a:srgbClr val="1CABE2">
                <a:alpha val="100000"/>
              </a:srgbClr>
            </a:solidFill>
          </p:spPr>
          <p:txBody>
            <a:bodyPr/>
            <a:lstStyle/>
            <a:p/>
          </p:txBody>
        </p:sp>
        <p:sp>
          <p:nvSpPr>
            <p:cNvPr id="48" name="rc48"/>
            <p:cNvSpPr/>
            <p:nvPr/>
          </p:nvSpPr>
          <p:spPr>
            <a:xfrm>
              <a:off x="4494791" y="3101589"/>
              <a:ext cx="239888" cy="1110420"/>
            </a:xfrm>
            <a:prstGeom prst="rect">
              <a:avLst/>
            </a:prstGeom>
            <a:solidFill>
              <a:srgbClr val="80BD41">
                <a:alpha val="100000"/>
              </a:srgbClr>
            </a:solidFill>
          </p:spPr>
          <p:txBody>
            <a:bodyPr/>
            <a:lstStyle/>
            <a:p/>
          </p:txBody>
        </p:sp>
        <p:sp>
          <p:nvSpPr>
            <p:cNvPr id="49" name="rc49"/>
            <p:cNvSpPr/>
            <p:nvPr/>
          </p:nvSpPr>
          <p:spPr>
            <a:xfrm>
              <a:off x="4494791" y="3043147"/>
              <a:ext cx="239888" cy="58442"/>
            </a:xfrm>
            <a:prstGeom prst="rect">
              <a:avLst/>
            </a:prstGeom>
            <a:solidFill>
              <a:srgbClr val="1CABE2">
                <a:alpha val="100000"/>
              </a:srgbClr>
            </a:solidFill>
          </p:spPr>
          <p:txBody>
            <a:bodyPr/>
            <a:lstStyle/>
            <a:p/>
          </p:txBody>
        </p:sp>
        <p:sp>
          <p:nvSpPr>
            <p:cNvPr id="50" name="rc50"/>
            <p:cNvSpPr/>
            <p:nvPr/>
          </p:nvSpPr>
          <p:spPr>
            <a:xfrm>
              <a:off x="4761334" y="3194729"/>
              <a:ext cx="239888" cy="1017280"/>
            </a:xfrm>
            <a:prstGeom prst="rect">
              <a:avLst/>
            </a:prstGeom>
            <a:solidFill>
              <a:srgbClr val="80BD41">
                <a:alpha val="100000"/>
              </a:srgbClr>
            </a:solidFill>
          </p:spPr>
          <p:txBody>
            <a:bodyPr/>
            <a:lstStyle/>
            <a:p/>
          </p:txBody>
        </p:sp>
        <p:sp>
          <p:nvSpPr>
            <p:cNvPr id="51" name="rc51"/>
            <p:cNvSpPr/>
            <p:nvPr/>
          </p:nvSpPr>
          <p:spPr>
            <a:xfrm>
              <a:off x="4761334" y="3056020"/>
              <a:ext cx="239888" cy="138708"/>
            </a:xfrm>
            <a:prstGeom prst="rect">
              <a:avLst/>
            </a:prstGeom>
            <a:solidFill>
              <a:srgbClr val="1CABE2">
                <a:alpha val="100000"/>
              </a:srgbClr>
            </a:solidFill>
          </p:spPr>
          <p:txBody>
            <a:bodyPr/>
            <a:lstStyle/>
            <a:p/>
          </p:txBody>
        </p:sp>
        <p:sp>
          <p:nvSpPr>
            <p:cNvPr id="52" name="rc52"/>
            <p:cNvSpPr/>
            <p:nvPr/>
          </p:nvSpPr>
          <p:spPr>
            <a:xfrm>
              <a:off x="5027877" y="3208959"/>
              <a:ext cx="239888" cy="1003050"/>
            </a:xfrm>
            <a:prstGeom prst="rect">
              <a:avLst/>
            </a:prstGeom>
            <a:solidFill>
              <a:srgbClr val="80BD41">
                <a:alpha val="100000"/>
              </a:srgbClr>
            </a:solidFill>
          </p:spPr>
          <p:txBody>
            <a:bodyPr/>
            <a:lstStyle/>
            <a:p/>
          </p:txBody>
        </p:sp>
        <p:sp>
          <p:nvSpPr>
            <p:cNvPr id="53" name="rc53"/>
            <p:cNvSpPr/>
            <p:nvPr/>
          </p:nvSpPr>
          <p:spPr>
            <a:xfrm>
              <a:off x="5027877" y="3072170"/>
              <a:ext cx="239888" cy="136789"/>
            </a:xfrm>
            <a:prstGeom prst="rect">
              <a:avLst/>
            </a:prstGeom>
            <a:solidFill>
              <a:srgbClr val="1CABE2">
                <a:alpha val="100000"/>
              </a:srgbClr>
            </a:solidFill>
          </p:spPr>
          <p:txBody>
            <a:bodyPr/>
            <a:lstStyle/>
            <a:p/>
          </p:txBody>
        </p:sp>
        <p:sp>
          <p:nvSpPr>
            <p:cNvPr id="54" name="rc54"/>
            <p:cNvSpPr/>
            <p:nvPr/>
          </p:nvSpPr>
          <p:spPr>
            <a:xfrm>
              <a:off x="5294420" y="3197775"/>
              <a:ext cx="239888" cy="1014233"/>
            </a:xfrm>
            <a:prstGeom prst="rect">
              <a:avLst/>
            </a:prstGeom>
            <a:solidFill>
              <a:srgbClr val="80BD41">
                <a:alpha val="100000"/>
              </a:srgbClr>
            </a:solidFill>
          </p:spPr>
          <p:txBody>
            <a:bodyPr/>
            <a:lstStyle/>
            <a:p/>
          </p:txBody>
        </p:sp>
        <p:sp>
          <p:nvSpPr>
            <p:cNvPr id="55" name="rc55"/>
            <p:cNvSpPr/>
            <p:nvPr/>
          </p:nvSpPr>
          <p:spPr>
            <a:xfrm>
              <a:off x="5294420" y="3085085"/>
              <a:ext cx="239888" cy="112690"/>
            </a:xfrm>
            <a:prstGeom prst="rect">
              <a:avLst/>
            </a:prstGeom>
            <a:solidFill>
              <a:srgbClr val="1CABE2">
                <a:alpha val="100000"/>
              </a:srgbClr>
            </a:solidFill>
          </p:spPr>
          <p:txBody>
            <a:bodyPr/>
            <a:lstStyle/>
            <a:p/>
          </p:txBody>
        </p:sp>
        <p:sp>
          <p:nvSpPr>
            <p:cNvPr id="56" name="rc56"/>
            <p:cNvSpPr/>
            <p:nvPr/>
          </p:nvSpPr>
          <p:spPr>
            <a:xfrm>
              <a:off x="5560963" y="3205850"/>
              <a:ext cx="239888" cy="1006159"/>
            </a:xfrm>
            <a:prstGeom prst="rect">
              <a:avLst/>
            </a:prstGeom>
            <a:solidFill>
              <a:srgbClr val="80BD41">
                <a:alpha val="100000"/>
              </a:srgbClr>
            </a:solidFill>
          </p:spPr>
          <p:txBody>
            <a:bodyPr/>
            <a:lstStyle/>
            <a:p/>
          </p:txBody>
        </p:sp>
        <p:sp>
          <p:nvSpPr>
            <p:cNvPr id="57" name="rc57"/>
            <p:cNvSpPr/>
            <p:nvPr/>
          </p:nvSpPr>
          <p:spPr>
            <a:xfrm>
              <a:off x="5560963" y="3094057"/>
              <a:ext cx="239888" cy="111793"/>
            </a:xfrm>
            <a:prstGeom prst="rect">
              <a:avLst/>
            </a:prstGeom>
            <a:solidFill>
              <a:srgbClr val="1CABE2">
                <a:alpha val="100000"/>
              </a:srgbClr>
            </a:solidFill>
          </p:spPr>
          <p:txBody>
            <a:bodyPr/>
            <a:lstStyle/>
            <a:p/>
          </p:txBody>
        </p:sp>
        <p:sp>
          <p:nvSpPr>
            <p:cNvPr id="58" name="rc58"/>
            <p:cNvSpPr/>
            <p:nvPr/>
          </p:nvSpPr>
          <p:spPr>
            <a:xfrm>
              <a:off x="5827506" y="3219934"/>
              <a:ext cx="239888" cy="992075"/>
            </a:xfrm>
            <a:prstGeom prst="rect">
              <a:avLst/>
            </a:prstGeom>
            <a:solidFill>
              <a:srgbClr val="80BD41">
                <a:alpha val="100000"/>
              </a:srgbClr>
            </a:solidFill>
          </p:spPr>
          <p:txBody>
            <a:bodyPr/>
            <a:lstStyle/>
            <a:p/>
          </p:txBody>
        </p:sp>
        <p:sp>
          <p:nvSpPr>
            <p:cNvPr id="59" name="rc59"/>
            <p:cNvSpPr/>
            <p:nvPr/>
          </p:nvSpPr>
          <p:spPr>
            <a:xfrm>
              <a:off x="5827506" y="3097312"/>
              <a:ext cx="239888" cy="122621"/>
            </a:xfrm>
            <a:prstGeom prst="rect">
              <a:avLst/>
            </a:prstGeom>
            <a:solidFill>
              <a:srgbClr val="1CABE2">
                <a:alpha val="100000"/>
              </a:srgbClr>
            </a:solidFill>
          </p:spPr>
          <p:txBody>
            <a:bodyPr/>
            <a:lstStyle/>
            <a:p/>
          </p:txBody>
        </p:sp>
        <p:sp>
          <p:nvSpPr>
            <p:cNvPr id="60" name="rc60"/>
            <p:cNvSpPr/>
            <p:nvPr/>
          </p:nvSpPr>
          <p:spPr>
            <a:xfrm>
              <a:off x="6094049" y="3220476"/>
              <a:ext cx="239888" cy="991533"/>
            </a:xfrm>
            <a:prstGeom prst="rect">
              <a:avLst/>
            </a:prstGeom>
            <a:solidFill>
              <a:srgbClr val="80BD41">
                <a:alpha val="100000"/>
              </a:srgbClr>
            </a:solidFill>
          </p:spPr>
          <p:txBody>
            <a:bodyPr/>
            <a:lstStyle/>
            <a:p/>
          </p:txBody>
        </p:sp>
        <p:sp>
          <p:nvSpPr>
            <p:cNvPr id="61" name="rc61"/>
            <p:cNvSpPr/>
            <p:nvPr/>
          </p:nvSpPr>
          <p:spPr>
            <a:xfrm>
              <a:off x="6094049" y="3097917"/>
              <a:ext cx="239888" cy="122559"/>
            </a:xfrm>
            <a:prstGeom prst="rect">
              <a:avLst/>
            </a:prstGeom>
            <a:solidFill>
              <a:srgbClr val="1CABE2">
                <a:alpha val="100000"/>
              </a:srgbClr>
            </a:solidFill>
          </p:spPr>
          <p:txBody>
            <a:bodyPr/>
            <a:lstStyle/>
            <a:p/>
          </p:txBody>
        </p:sp>
        <p:sp>
          <p:nvSpPr>
            <p:cNvPr id="62" name="rc62"/>
            <p:cNvSpPr/>
            <p:nvPr/>
          </p:nvSpPr>
          <p:spPr>
            <a:xfrm>
              <a:off x="6360593" y="3218995"/>
              <a:ext cx="239888" cy="993014"/>
            </a:xfrm>
            <a:prstGeom prst="rect">
              <a:avLst/>
            </a:prstGeom>
            <a:solidFill>
              <a:srgbClr val="80BD41">
                <a:alpha val="100000"/>
              </a:srgbClr>
            </a:solidFill>
          </p:spPr>
          <p:txBody>
            <a:bodyPr/>
            <a:lstStyle/>
            <a:p/>
          </p:txBody>
        </p:sp>
        <p:sp>
          <p:nvSpPr>
            <p:cNvPr id="63" name="rc63"/>
            <p:cNvSpPr/>
            <p:nvPr/>
          </p:nvSpPr>
          <p:spPr>
            <a:xfrm>
              <a:off x="6360593" y="3083583"/>
              <a:ext cx="239888" cy="135412"/>
            </a:xfrm>
            <a:prstGeom prst="rect">
              <a:avLst/>
            </a:prstGeom>
            <a:solidFill>
              <a:srgbClr val="1CABE2">
                <a:alpha val="100000"/>
              </a:srgbClr>
            </a:solidFill>
          </p:spPr>
          <p:txBody>
            <a:bodyPr/>
            <a:lstStyle/>
            <a:p/>
          </p:txBody>
        </p:sp>
        <p:sp>
          <p:nvSpPr>
            <p:cNvPr id="64" name="rc64"/>
            <p:cNvSpPr/>
            <p:nvPr/>
          </p:nvSpPr>
          <p:spPr>
            <a:xfrm>
              <a:off x="6627136" y="3401477"/>
              <a:ext cx="239888" cy="810531"/>
            </a:xfrm>
            <a:prstGeom prst="rect">
              <a:avLst/>
            </a:prstGeom>
            <a:solidFill>
              <a:srgbClr val="80BD41">
                <a:alpha val="100000"/>
              </a:srgbClr>
            </a:solidFill>
          </p:spPr>
          <p:txBody>
            <a:bodyPr/>
            <a:lstStyle/>
            <a:p/>
          </p:txBody>
        </p:sp>
        <p:sp>
          <p:nvSpPr>
            <p:cNvPr id="65" name="rc65"/>
            <p:cNvSpPr/>
            <p:nvPr/>
          </p:nvSpPr>
          <p:spPr>
            <a:xfrm>
              <a:off x="6627136" y="3086274"/>
              <a:ext cx="239888" cy="315203"/>
            </a:xfrm>
            <a:prstGeom prst="rect">
              <a:avLst/>
            </a:prstGeom>
            <a:solidFill>
              <a:srgbClr val="1CABE2">
                <a:alpha val="100000"/>
              </a:srgbClr>
            </a:solidFill>
          </p:spPr>
          <p:txBody>
            <a:bodyPr/>
            <a:lstStyle/>
            <a:p/>
          </p:txBody>
        </p:sp>
        <p:sp>
          <p:nvSpPr>
            <p:cNvPr id="66" name="rc66"/>
            <p:cNvSpPr/>
            <p:nvPr/>
          </p:nvSpPr>
          <p:spPr>
            <a:xfrm>
              <a:off x="6893679" y="3291687"/>
              <a:ext cx="239888" cy="920321"/>
            </a:xfrm>
            <a:prstGeom prst="rect">
              <a:avLst/>
            </a:prstGeom>
            <a:solidFill>
              <a:srgbClr val="80BD41">
                <a:alpha val="100000"/>
              </a:srgbClr>
            </a:solidFill>
          </p:spPr>
          <p:txBody>
            <a:bodyPr/>
            <a:lstStyle/>
            <a:p/>
          </p:txBody>
        </p:sp>
        <p:sp>
          <p:nvSpPr>
            <p:cNvPr id="67" name="rc67"/>
            <p:cNvSpPr/>
            <p:nvPr/>
          </p:nvSpPr>
          <p:spPr>
            <a:xfrm>
              <a:off x="6893679" y="3089654"/>
              <a:ext cx="239888" cy="202033"/>
            </a:xfrm>
            <a:prstGeom prst="rect">
              <a:avLst/>
            </a:prstGeom>
            <a:solidFill>
              <a:srgbClr val="1CABE2">
                <a:alpha val="100000"/>
              </a:srgbClr>
            </a:solidFill>
          </p:spPr>
          <p:txBody>
            <a:bodyPr/>
            <a:lstStyle/>
            <a:p/>
          </p:txBody>
        </p:sp>
        <p:sp>
          <p:nvSpPr>
            <p:cNvPr id="68" name="rc68"/>
            <p:cNvSpPr/>
            <p:nvPr/>
          </p:nvSpPr>
          <p:spPr>
            <a:xfrm>
              <a:off x="7160222" y="3294838"/>
              <a:ext cx="239888" cy="917171"/>
            </a:xfrm>
            <a:prstGeom prst="rect">
              <a:avLst/>
            </a:prstGeom>
            <a:solidFill>
              <a:srgbClr val="80BD41">
                <a:alpha val="100000"/>
              </a:srgbClr>
            </a:solidFill>
          </p:spPr>
          <p:txBody>
            <a:bodyPr/>
            <a:lstStyle/>
            <a:p/>
          </p:txBody>
        </p:sp>
        <p:sp>
          <p:nvSpPr>
            <p:cNvPr id="69" name="rc69"/>
            <p:cNvSpPr/>
            <p:nvPr/>
          </p:nvSpPr>
          <p:spPr>
            <a:xfrm>
              <a:off x="7160222" y="3093514"/>
              <a:ext cx="239888" cy="201323"/>
            </a:xfrm>
            <a:prstGeom prst="rect">
              <a:avLst/>
            </a:prstGeom>
            <a:solidFill>
              <a:srgbClr val="1CABE2">
                <a:alpha val="100000"/>
              </a:srgbClr>
            </a:solidFill>
          </p:spPr>
          <p:txBody>
            <a:bodyPr/>
            <a:lstStyle/>
            <a:p/>
          </p:txBody>
        </p:sp>
        <p:sp>
          <p:nvSpPr>
            <p:cNvPr id="70" name="rc70"/>
            <p:cNvSpPr/>
            <p:nvPr/>
          </p:nvSpPr>
          <p:spPr>
            <a:xfrm>
              <a:off x="7426765" y="3275914"/>
              <a:ext cx="239888" cy="936095"/>
            </a:xfrm>
            <a:prstGeom prst="rect">
              <a:avLst/>
            </a:prstGeom>
            <a:solidFill>
              <a:srgbClr val="80BD41">
                <a:alpha val="100000"/>
              </a:srgbClr>
            </a:solidFill>
          </p:spPr>
          <p:txBody>
            <a:bodyPr/>
            <a:lstStyle/>
            <a:p/>
          </p:txBody>
        </p:sp>
        <p:sp>
          <p:nvSpPr>
            <p:cNvPr id="71" name="rc71"/>
            <p:cNvSpPr/>
            <p:nvPr/>
          </p:nvSpPr>
          <p:spPr>
            <a:xfrm>
              <a:off x="7426765" y="3097604"/>
              <a:ext cx="239888" cy="178309"/>
            </a:xfrm>
            <a:prstGeom prst="rect">
              <a:avLst/>
            </a:prstGeom>
            <a:solidFill>
              <a:srgbClr val="1CABE2">
                <a:alpha val="100000"/>
              </a:srgbClr>
            </a:solidFill>
          </p:spPr>
          <p:txBody>
            <a:bodyPr/>
            <a:lstStyle/>
            <a:p/>
          </p:txBody>
        </p:sp>
        <p:sp>
          <p:nvSpPr>
            <p:cNvPr id="72" name="rc72"/>
            <p:cNvSpPr/>
            <p:nvPr/>
          </p:nvSpPr>
          <p:spPr>
            <a:xfrm>
              <a:off x="7693308" y="3275705"/>
              <a:ext cx="239888" cy="936304"/>
            </a:xfrm>
            <a:prstGeom prst="rect">
              <a:avLst/>
            </a:prstGeom>
            <a:solidFill>
              <a:srgbClr val="80BD41">
                <a:alpha val="100000"/>
              </a:srgbClr>
            </a:solidFill>
          </p:spPr>
          <p:txBody>
            <a:bodyPr/>
            <a:lstStyle/>
            <a:p/>
          </p:txBody>
        </p:sp>
        <p:sp>
          <p:nvSpPr>
            <p:cNvPr id="73" name="rc73"/>
            <p:cNvSpPr/>
            <p:nvPr/>
          </p:nvSpPr>
          <p:spPr>
            <a:xfrm>
              <a:off x="7693308" y="3097353"/>
              <a:ext cx="239888" cy="178351"/>
            </a:xfrm>
            <a:prstGeom prst="rect">
              <a:avLst/>
            </a:prstGeom>
            <a:solidFill>
              <a:srgbClr val="1CABE2">
                <a:alpha val="100000"/>
              </a:srgbClr>
            </a:solidFill>
          </p:spPr>
          <p:txBody>
            <a:bodyPr/>
            <a:lstStyle/>
            <a:p/>
          </p:txBody>
        </p:sp>
        <p:sp>
          <p:nvSpPr>
            <p:cNvPr id="74" name="rc74"/>
            <p:cNvSpPr/>
            <p:nvPr/>
          </p:nvSpPr>
          <p:spPr>
            <a:xfrm>
              <a:off x="7959851" y="3281151"/>
              <a:ext cx="239888" cy="930858"/>
            </a:xfrm>
            <a:prstGeom prst="rect">
              <a:avLst/>
            </a:prstGeom>
            <a:solidFill>
              <a:srgbClr val="80BD41">
                <a:alpha val="100000"/>
              </a:srgbClr>
            </a:solidFill>
          </p:spPr>
          <p:txBody>
            <a:bodyPr/>
            <a:lstStyle/>
            <a:p/>
          </p:txBody>
        </p:sp>
        <p:sp>
          <p:nvSpPr>
            <p:cNvPr id="75" name="rc75"/>
            <p:cNvSpPr/>
            <p:nvPr/>
          </p:nvSpPr>
          <p:spPr>
            <a:xfrm>
              <a:off x="7959851" y="3103842"/>
              <a:ext cx="239888" cy="177308"/>
            </a:xfrm>
            <a:prstGeom prst="rect">
              <a:avLst/>
            </a:prstGeom>
            <a:solidFill>
              <a:srgbClr val="1CABE2">
                <a:alpha val="100000"/>
              </a:srgbClr>
            </a:solidFill>
          </p:spPr>
          <p:txBody>
            <a:bodyPr/>
            <a:lstStyle/>
            <a:p/>
          </p:txBody>
        </p:sp>
        <p:sp>
          <p:nvSpPr>
            <p:cNvPr id="76" name="pl76"/>
            <p:cNvSpPr/>
            <p:nvPr/>
          </p:nvSpPr>
          <p:spPr>
            <a:xfrm>
              <a:off x="1416218" y="2106708"/>
              <a:ext cx="6663577" cy="558549"/>
            </a:xfrm>
            <a:custGeom>
              <a:avLst/>
              <a:pathLst>
                <a:path w="6663577" h="558549">
                  <a:moveTo>
                    <a:pt x="0" y="0"/>
                  </a:moveTo>
                  <a:lnTo>
                    <a:pt x="266543" y="171861"/>
                  </a:lnTo>
                  <a:lnTo>
                    <a:pt x="533086" y="64447"/>
                  </a:lnTo>
                  <a:lnTo>
                    <a:pt x="799629" y="85930"/>
                  </a:lnTo>
                  <a:lnTo>
                    <a:pt x="1066172" y="257791"/>
                  </a:lnTo>
                  <a:lnTo>
                    <a:pt x="1332715" y="451135"/>
                  </a:lnTo>
                  <a:lnTo>
                    <a:pt x="1599258" y="85930"/>
                  </a:lnTo>
                  <a:lnTo>
                    <a:pt x="1865801" y="107413"/>
                  </a:lnTo>
                  <a:lnTo>
                    <a:pt x="2132344" y="107413"/>
                  </a:lnTo>
                  <a:lnTo>
                    <a:pt x="2398888" y="107413"/>
                  </a:lnTo>
                  <a:lnTo>
                    <a:pt x="2665431" y="107413"/>
                  </a:lnTo>
                  <a:lnTo>
                    <a:pt x="2931974" y="150378"/>
                  </a:lnTo>
                  <a:lnTo>
                    <a:pt x="3198517" y="64447"/>
                  </a:lnTo>
                  <a:lnTo>
                    <a:pt x="3465060" y="214826"/>
                  </a:lnTo>
                  <a:lnTo>
                    <a:pt x="3731603" y="214826"/>
                  </a:lnTo>
                  <a:lnTo>
                    <a:pt x="3998146" y="171861"/>
                  </a:lnTo>
                  <a:lnTo>
                    <a:pt x="4264689" y="171861"/>
                  </a:lnTo>
                  <a:lnTo>
                    <a:pt x="4531233" y="193343"/>
                  </a:lnTo>
                  <a:lnTo>
                    <a:pt x="4797776" y="193343"/>
                  </a:lnTo>
                  <a:lnTo>
                    <a:pt x="5064319" y="214826"/>
                  </a:lnTo>
                  <a:lnTo>
                    <a:pt x="5330862" y="558549"/>
                  </a:lnTo>
                  <a:lnTo>
                    <a:pt x="5597405" y="343722"/>
                  </a:lnTo>
                  <a:lnTo>
                    <a:pt x="5863948" y="343722"/>
                  </a:lnTo>
                  <a:lnTo>
                    <a:pt x="6130491" y="300757"/>
                  </a:lnTo>
                  <a:lnTo>
                    <a:pt x="6397034" y="300757"/>
                  </a:lnTo>
                  <a:lnTo>
                    <a:pt x="6663577" y="30075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2688644"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1298664" y="27871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9" name="tx89"/>
            <p:cNvSpPr/>
            <p:nvPr/>
          </p:nvSpPr>
          <p:spPr>
            <a:xfrm>
              <a:off x="2631380" y="28050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90" name="tx90"/>
            <p:cNvSpPr/>
            <p:nvPr/>
          </p:nvSpPr>
          <p:spPr>
            <a:xfrm>
              <a:off x="3964096" y="2886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91" name="tx91"/>
            <p:cNvSpPr/>
            <p:nvPr/>
          </p:nvSpPr>
          <p:spPr>
            <a:xfrm>
              <a:off x="5296811" y="29491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92" name="tx92"/>
            <p:cNvSpPr/>
            <p:nvPr/>
          </p:nvSpPr>
          <p:spPr>
            <a:xfrm>
              <a:off x="6362984" y="29476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93" name="tx93"/>
            <p:cNvSpPr/>
            <p:nvPr/>
          </p:nvSpPr>
          <p:spPr>
            <a:xfrm>
              <a:off x="6629527" y="29503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4" name="tx94"/>
            <p:cNvSpPr/>
            <p:nvPr/>
          </p:nvSpPr>
          <p:spPr>
            <a:xfrm>
              <a:off x="6896070" y="2953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5" name="tx95"/>
            <p:cNvSpPr/>
            <p:nvPr/>
          </p:nvSpPr>
          <p:spPr>
            <a:xfrm>
              <a:off x="7162613" y="29575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6" name="tx96"/>
            <p:cNvSpPr/>
            <p:nvPr/>
          </p:nvSpPr>
          <p:spPr>
            <a:xfrm>
              <a:off x="7429156" y="29616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7" name="tx97"/>
            <p:cNvSpPr/>
            <p:nvPr/>
          </p:nvSpPr>
          <p:spPr>
            <a:xfrm>
              <a:off x="7695699" y="29613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8" name="tx98"/>
            <p:cNvSpPr/>
            <p:nvPr/>
          </p:nvSpPr>
          <p:spPr>
            <a:xfrm>
              <a:off x="7962242" y="29678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531.1</a:t>
              </a:r>
            </a:p>
          </p:txBody>
        </p:sp>
        <p:sp>
          <p:nvSpPr>
            <p:cNvPr id="99" name="pl99"/>
            <p:cNvSpPr/>
            <p:nvPr/>
          </p:nvSpPr>
          <p:spPr>
            <a:xfrm>
              <a:off x="1416218"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5453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605.4</a:t>
              </a:r>
            </a:p>
          </p:txBody>
        </p:sp>
        <p:sp>
          <p:nvSpPr>
            <p:cNvPr id="111" name="tx111"/>
            <p:cNvSpPr/>
            <p:nvPr/>
          </p:nvSpPr>
          <p:spPr>
            <a:xfrm>
              <a:off x="1324790" y="29020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2" name="tx112"/>
            <p:cNvSpPr/>
            <p:nvPr/>
          </p:nvSpPr>
          <p:spPr>
            <a:xfrm>
              <a:off x="2631380" y="36876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469.1</a:t>
              </a:r>
            </a:p>
          </p:txBody>
        </p:sp>
        <p:sp>
          <p:nvSpPr>
            <p:cNvPr id="113" name="tx113"/>
            <p:cNvSpPr/>
            <p:nvPr/>
          </p:nvSpPr>
          <p:spPr>
            <a:xfrm>
              <a:off x="2631380" y="30521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14" name="tx114"/>
            <p:cNvSpPr/>
            <p:nvPr/>
          </p:nvSpPr>
          <p:spPr>
            <a:xfrm>
              <a:off x="3964096" y="36237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530.2</a:t>
              </a:r>
            </a:p>
          </p:txBody>
        </p:sp>
        <p:sp>
          <p:nvSpPr>
            <p:cNvPr id="115" name="tx115"/>
            <p:cNvSpPr/>
            <p:nvPr/>
          </p:nvSpPr>
          <p:spPr>
            <a:xfrm>
              <a:off x="3990221" y="302903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6" name="tx116"/>
            <p:cNvSpPr/>
            <p:nvPr/>
          </p:nvSpPr>
          <p:spPr>
            <a:xfrm>
              <a:off x="5296811" y="3669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486.1</a:t>
              </a:r>
            </a:p>
          </p:txBody>
        </p:sp>
        <p:sp>
          <p:nvSpPr>
            <p:cNvPr id="117" name="tx117"/>
            <p:cNvSpPr/>
            <p:nvPr/>
          </p:nvSpPr>
          <p:spPr>
            <a:xfrm>
              <a:off x="5362113" y="3106657"/>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8" name="tx118"/>
            <p:cNvSpPr/>
            <p:nvPr/>
          </p:nvSpPr>
          <p:spPr>
            <a:xfrm>
              <a:off x="6362984" y="3680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475.9</a:t>
              </a:r>
            </a:p>
          </p:txBody>
        </p:sp>
        <p:sp>
          <p:nvSpPr>
            <p:cNvPr id="119" name="tx119"/>
            <p:cNvSpPr/>
            <p:nvPr/>
          </p:nvSpPr>
          <p:spPr>
            <a:xfrm>
              <a:off x="6389109" y="31162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a:t>
              </a:r>
            </a:p>
          </p:txBody>
        </p:sp>
        <p:sp>
          <p:nvSpPr>
            <p:cNvPr id="120" name="tx120"/>
            <p:cNvSpPr/>
            <p:nvPr/>
          </p:nvSpPr>
          <p:spPr>
            <a:xfrm>
              <a:off x="6629527" y="37716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388.5</a:t>
              </a:r>
            </a:p>
          </p:txBody>
        </p:sp>
        <p:sp>
          <p:nvSpPr>
            <p:cNvPr id="121" name="tx121"/>
            <p:cNvSpPr/>
            <p:nvPr/>
          </p:nvSpPr>
          <p:spPr>
            <a:xfrm>
              <a:off x="6629527" y="3208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151.1</a:t>
              </a:r>
            </a:p>
          </p:txBody>
        </p:sp>
        <p:sp>
          <p:nvSpPr>
            <p:cNvPr id="122" name="tx122"/>
            <p:cNvSpPr/>
            <p:nvPr/>
          </p:nvSpPr>
          <p:spPr>
            <a:xfrm>
              <a:off x="6896070" y="371794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441.1</a:t>
              </a:r>
            </a:p>
          </p:txBody>
        </p:sp>
        <p:sp>
          <p:nvSpPr>
            <p:cNvPr id="123" name="tx123"/>
            <p:cNvSpPr/>
            <p:nvPr/>
          </p:nvSpPr>
          <p:spPr>
            <a:xfrm>
              <a:off x="6922195" y="3155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96.8</a:t>
              </a:r>
            </a:p>
          </p:txBody>
        </p:sp>
        <p:sp>
          <p:nvSpPr>
            <p:cNvPr id="124" name="tx124"/>
            <p:cNvSpPr/>
            <p:nvPr/>
          </p:nvSpPr>
          <p:spPr>
            <a:xfrm>
              <a:off x="7162613" y="37183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439.6</a:t>
              </a:r>
            </a:p>
          </p:txBody>
        </p:sp>
        <p:sp>
          <p:nvSpPr>
            <p:cNvPr id="125" name="tx125"/>
            <p:cNvSpPr/>
            <p:nvPr/>
          </p:nvSpPr>
          <p:spPr>
            <a:xfrm>
              <a:off x="7188738" y="31591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96.5</a:t>
              </a:r>
            </a:p>
          </p:txBody>
        </p:sp>
        <p:sp>
          <p:nvSpPr>
            <p:cNvPr id="126" name="tx126"/>
            <p:cNvSpPr/>
            <p:nvPr/>
          </p:nvSpPr>
          <p:spPr>
            <a:xfrm>
              <a:off x="7429156" y="37089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27" name="tx127"/>
            <p:cNvSpPr/>
            <p:nvPr/>
          </p:nvSpPr>
          <p:spPr>
            <a:xfrm>
              <a:off x="7455282" y="31517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8" name="tx128"/>
            <p:cNvSpPr/>
            <p:nvPr/>
          </p:nvSpPr>
          <p:spPr>
            <a:xfrm>
              <a:off x="7695699" y="37088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448.8</a:t>
              </a:r>
            </a:p>
          </p:txBody>
        </p:sp>
        <p:sp>
          <p:nvSpPr>
            <p:cNvPr id="129" name="tx129"/>
            <p:cNvSpPr/>
            <p:nvPr/>
          </p:nvSpPr>
          <p:spPr>
            <a:xfrm>
              <a:off x="7721825" y="31514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30" name="tx130"/>
            <p:cNvSpPr/>
            <p:nvPr/>
          </p:nvSpPr>
          <p:spPr>
            <a:xfrm>
              <a:off x="7962242" y="3711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446.1</a:t>
              </a:r>
            </a:p>
          </p:txBody>
        </p:sp>
        <p:sp>
          <p:nvSpPr>
            <p:cNvPr id="131" name="tx131"/>
            <p:cNvSpPr/>
            <p:nvPr/>
          </p:nvSpPr>
          <p:spPr>
            <a:xfrm>
              <a:off x="8027545" y="31574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338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080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28207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2000-2025</a:t>
              </a:r>
            </a:p>
          </p:txBody>
        </p:sp>
        <p:sp>
          <p:nvSpPr>
            <p:cNvPr id="162" name="pl162"/>
            <p:cNvSpPr/>
            <p:nvPr/>
          </p:nvSpPr>
          <p:spPr>
            <a:xfrm>
              <a:off x="251194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432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74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76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89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40557"/>
              <a:ext cx="5785757" cy="124062"/>
            </a:xfrm>
            <a:prstGeom prst="rect">
              <a:avLst/>
            </a:prstGeom>
            <a:solidFill>
              <a:srgbClr val="80BD41">
                <a:alpha val="100000"/>
              </a:srgbClr>
            </a:solidFill>
          </p:spPr>
          <p:txBody>
            <a:bodyPr/>
            <a:lstStyle/>
            <a:p/>
          </p:txBody>
        </p:sp>
        <p:sp>
          <p:nvSpPr>
            <p:cNvPr id="172" name="rc172"/>
            <p:cNvSpPr/>
            <p:nvPr/>
          </p:nvSpPr>
          <p:spPr>
            <a:xfrm>
              <a:off x="7082031" y="5840557"/>
              <a:ext cx="788972" cy="124062"/>
            </a:xfrm>
            <a:prstGeom prst="rect">
              <a:avLst/>
            </a:prstGeom>
            <a:solidFill>
              <a:srgbClr val="1CABE2">
                <a:alpha val="100000"/>
              </a:srgbClr>
            </a:solidFill>
          </p:spPr>
          <p:txBody>
            <a:bodyPr/>
            <a:lstStyle/>
            <a:p/>
          </p:txBody>
        </p:sp>
        <p:sp>
          <p:nvSpPr>
            <p:cNvPr id="173" name="rc173"/>
            <p:cNvSpPr/>
            <p:nvPr/>
          </p:nvSpPr>
          <p:spPr>
            <a:xfrm>
              <a:off x="1296273" y="5685479"/>
              <a:ext cx="5455337" cy="124062"/>
            </a:xfrm>
            <a:prstGeom prst="rect">
              <a:avLst/>
            </a:prstGeom>
            <a:solidFill>
              <a:srgbClr val="80BD41">
                <a:alpha val="100000"/>
              </a:srgbClr>
            </a:solidFill>
          </p:spPr>
          <p:txBody>
            <a:bodyPr/>
            <a:lstStyle/>
            <a:p/>
          </p:txBody>
        </p:sp>
        <p:sp>
          <p:nvSpPr>
            <p:cNvPr id="174" name="rc174"/>
            <p:cNvSpPr/>
            <p:nvPr/>
          </p:nvSpPr>
          <p:spPr>
            <a:xfrm>
              <a:off x="6751611" y="5685479"/>
              <a:ext cx="1039158" cy="124062"/>
            </a:xfrm>
            <a:prstGeom prst="rect">
              <a:avLst/>
            </a:prstGeom>
            <a:solidFill>
              <a:srgbClr val="1CABE2">
                <a:alpha val="100000"/>
              </a:srgbClr>
            </a:solidFill>
          </p:spPr>
          <p:txBody>
            <a:bodyPr/>
            <a:lstStyle/>
            <a:p/>
          </p:txBody>
        </p:sp>
        <p:sp>
          <p:nvSpPr>
            <p:cNvPr id="175" name="rc175"/>
            <p:cNvSpPr/>
            <p:nvPr/>
          </p:nvSpPr>
          <p:spPr>
            <a:xfrm>
              <a:off x="1296273" y="5530401"/>
              <a:ext cx="5423608" cy="124062"/>
            </a:xfrm>
            <a:prstGeom prst="rect">
              <a:avLst/>
            </a:prstGeom>
            <a:solidFill>
              <a:srgbClr val="80BD41">
                <a:alpha val="100000"/>
              </a:srgbClr>
            </a:solidFill>
          </p:spPr>
          <p:txBody>
            <a:bodyPr/>
            <a:lstStyle/>
            <a:p/>
          </p:txBody>
        </p:sp>
        <p:sp>
          <p:nvSpPr>
            <p:cNvPr id="176" name="rc176"/>
            <p:cNvSpPr/>
            <p:nvPr/>
          </p:nvSpPr>
          <p:spPr>
            <a:xfrm>
              <a:off x="6719882" y="5530401"/>
              <a:ext cx="1033079" cy="124062"/>
            </a:xfrm>
            <a:prstGeom prst="rect">
              <a:avLst/>
            </a:prstGeom>
            <a:solidFill>
              <a:srgbClr val="1CABE2">
                <a:alpha val="100000"/>
              </a:srgbClr>
            </a:solidFill>
          </p:spPr>
          <p:txBody>
            <a:bodyPr/>
            <a:lstStyle/>
            <a:p/>
          </p:txBody>
        </p:sp>
        <p:sp>
          <p:nvSpPr>
            <p:cNvPr id="177" name="tx177"/>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78" name="tx178"/>
            <p:cNvSpPr/>
            <p:nvPr/>
          </p:nvSpPr>
          <p:spPr>
            <a:xfrm>
              <a:off x="7970813"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9" name="tx179"/>
            <p:cNvSpPr/>
            <p:nvPr/>
          </p:nvSpPr>
          <p:spPr>
            <a:xfrm>
              <a:off x="7931115"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531.1</a:t>
              </a:r>
            </a:p>
          </p:txBody>
        </p:sp>
        <p:sp>
          <p:nvSpPr>
            <p:cNvPr id="180" name="tx180"/>
            <p:cNvSpPr/>
            <p:nvPr/>
          </p:nvSpPr>
          <p:spPr>
            <a:xfrm>
              <a:off x="4053514"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475.9</a:t>
              </a:r>
            </a:p>
          </p:txBody>
        </p:sp>
        <p:sp>
          <p:nvSpPr>
            <p:cNvPr id="181" name="tx181"/>
            <p:cNvSpPr/>
            <p:nvPr/>
          </p:nvSpPr>
          <p:spPr>
            <a:xfrm>
              <a:off x="7371024"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64.9</a:t>
              </a:r>
            </a:p>
          </p:txBody>
        </p:sp>
        <p:sp>
          <p:nvSpPr>
            <p:cNvPr id="182" name="tx182"/>
            <p:cNvSpPr/>
            <p:nvPr/>
          </p:nvSpPr>
          <p:spPr>
            <a:xfrm>
              <a:off x="388830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448.8</a:t>
              </a:r>
            </a:p>
          </p:txBody>
        </p:sp>
        <p:sp>
          <p:nvSpPr>
            <p:cNvPr id="183" name="tx183"/>
            <p:cNvSpPr/>
            <p:nvPr/>
          </p:nvSpPr>
          <p:spPr>
            <a:xfrm>
              <a:off x="716569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85.5</a:t>
              </a:r>
            </a:p>
          </p:txBody>
        </p:sp>
        <p:sp>
          <p:nvSpPr>
            <p:cNvPr id="184" name="tx184"/>
            <p:cNvSpPr/>
            <p:nvPr/>
          </p:nvSpPr>
          <p:spPr>
            <a:xfrm>
              <a:off x="3872439"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446.1</a:t>
              </a:r>
            </a:p>
          </p:txBody>
        </p:sp>
        <p:sp>
          <p:nvSpPr>
            <p:cNvPr id="185" name="tx185"/>
            <p:cNvSpPr/>
            <p:nvPr/>
          </p:nvSpPr>
          <p:spPr>
            <a:xfrm>
              <a:off x="7176132"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6" name="tx186"/>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1080"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42428"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(84%) was lower than in 2019 (88%).
The number of children vaccinated with DTP3 decreased 6%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7" name=""/>
          <p:cNvGrpSpPr/>
          <p:nvPr/>
        </p:nvGrpSpPr>
        <p:grpSpPr>
          <a:xfrm>
            <a:off x="292608" y="1005840"/>
            <a:ext cx="8595360" cy="28575"/>
            <a:chOff x="292608" y="1005840"/>
            <a:chExt cx="8595360" cy="28575"/>
          </a:xfrm>
        </p:grpSpPr>
        <p:sp>
          <p:nvSpPr>
            <p:cNvPr id="19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0790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99970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19150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40380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259560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4182052"/>
              <a:ext cx="235719" cy="29956"/>
            </a:xfrm>
            <a:prstGeom prst="rect">
              <a:avLst/>
            </a:prstGeom>
            <a:solidFill>
              <a:srgbClr val="E2231A">
                <a:alpha val="90196"/>
              </a:srgbClr>
            </a:solidFill>
          </p:spPr>
          <p:txBody>
            <a:bodyPr/>
            <a:lstStyle/>
            <a:p/>
          </p:txBody>
        </p:sp>
        <p:sp>
          <p:nvSpPr>
            <p:cNvPr id="23" name="rc23"/>
            <p:cNvSpPr/>
            <p:nvPr/>
          </p:nvSpPr>
          <p:spPr>
            <a:xfrm>
              <a:off x="1684176" y="4182621"/>
              <a:ext cx="235719" cy="29387"/>
            </a:xfrm>
            <a:prstGeom prst="rect">
              <a:avLst/>
            </a:prstGeom>
            <a:solidFill>
              <a:srgbClr val="E2231A">
                <a:alpha val="90196"/>
              </a:srgbClr>
            </a:solidFill>
          </p:spPr>
          <p:txBody>
            <a:bodyPr/>
            <a:lstStyle/>
            <a:p/>
          </p:txBody>
        </p:sp>
        <p:sp>
          <p:nvSpPr>
            <p:cNvPr id="24" name="rc24"/>
            <p:cNvSpPr/>
            <p:nvPr/>
          </p:nvSpPr>
          <p:spPr>
            <a:xfrm>
              <a:off x="1946086" y="4163289"/>
              <a:ext cx="235719" cy="48720"/>
            </a:xfrm>
            <a:prstGeom prst="rect">
              <a:avLst/>
            </a:prstGeom>
            <a:solidFill>
              <a:srgbClr val="E2231A">
                <a:alpha val="90196"/>
              </a:srgbClr>
            </a:solidFill>
          </p:spPr>
          <p:txBody>
            <a:bodyPr/>
            <a:lstStyle/>
            <a:p/>
          </p:txBody>
        </p:sp>
        <p:sp>
          <p:nvSpPr>
            <p:cNvPr id="25" name="rc25"/>
            <p:cNvSpPr/>
            <p:nvPr/>
          </p:nvSpPr>
          <p:spPr>
            <a:xfrm>
              <a:off x="2207996" y="4163286"/>
              <a:ext cx="235719" cy="48723"/>
            </a:xfrm>
            <a:prstGeom prst="rect">
              <a:avLst/>
            </a:prstGeom>
            <a:solidFill>
              <a:srgbClr val="E2231A">
                <a:alpha val="90196"/>
              </a:srgbClr>
            </a:solidFill>
          </p:spPr>
          <p:txBody>
            <a:bodyPr/>
            <a:lstStyle/>
            <a:p/>
          </p:txBody>
        </p:sp>
        <p:sp>
          <p:nvSpPr>
            <p:cNvPr id="26" name="rc26"/>
            <p:cNvSpPr/>
            <p:nvPr/>
          </p:nvSpPr>
          <p:spPr>
            <a:xfrm>
              <a:off x="2469906" y="4063803"/>
              <a:ext cx="235719" cy="148206"/>
            </a:xfrm>
            <a:prstGeom prst="rect">
              <a:avLst/>
            </a:prstGeom>
            <a:solidFill>
              <a:srgbClr val="E2231A">
                <a:alpha val="90196"/>
              </a:srgbClr>
            </a:solidFill>
          </p:spPr>
          <p:txBody>
            <a:bodyPr/>
            <a:lstStyle/>
            <a:p/>
          </p:txBody>
        </p:sp>
        <p:sp>
          <p:nvSpPr>
            <p:cNvPr id="27" name="rc27"/>
            <p:cNvSpPr/>
            <p:nvPr/>
          </p:nvSpPr>
          <p:spPr>
            <a:xfrm>
              <a:off x="2731817" y="3985535"/>
              <a:ext cx="235719" cy="226474"/>
            </a:xfrm>
            <a:prstGeom prst="rect">
              <a:avLst/>
            </a:prstGeom>
            <a:solidFill>
              <a:srgbClr val="E2231A">
                <a:alpha val="90196"/>
              </a:srgbClr>
            </a:solidFill>
          </p:spPr>
          <p:txBody>
            <a:bodyPr/>
            <a:lstStyle/>
            <a:p/>
          </p:txBody>
        </p:sp>
        <p:sp>
          <p:nvSpPr>
            <p:cNvPr id="28" name="rc28"/>
            <p:cNvSpPr/>
            <p:nvPr/>
          </p:nvSpPr>
          <p:spPr>
            <a:xfrm>
              <a:off x="2993727" y="4143301"/>
              <a:ext cx="235719" cy="68708"/>
            </a:xfrm>
            <a:prstGeom prst="rect">
              <a:avLst/>
            </a:prstGeom>
            <a:solidFill>
              <a:srgbClr val="E2231A">
                <a:alpha val="90196"/>
              </a:srgbClr>
            </a:solidFill>
          </p:spPr>
          <p:txBody>
            <a:bodyPr/>
            <a:lstStyle/>
            <a:p/>
          </p:txBody>
        </p:sp>
        <p:sp>
          <p:nvSpPr>
            <p:cNvPr id="29" name="rc29"/>
            <p:cNvSpPr/>
            <p:nvPr/>
          </p:nvSpPr>
          <p:spPr>
            <a:xfrm>
              <a:off x="3255637" y="4134202"/>
              <a:ext cx="235719" cy="77807"/>
            </a:xfrm>
            <a:prstGeom prst="rect">
              <a:avLst/>
            </a:prstGeom>
            <a:solidFill>
              <a:srgbClr val="E2231A">
                <a:alpha val="90196"/>
              </a:srgbClr>
            </a:solidFill>
          </p:spPr>
          <p:txBody>
            <a:bodyPr/>
            <a:lstStyle/>
            <a:p/>
          </p:txBody>
        </p:sp>
        <p:sp>
          <p:nvSpPr>
            <p:cNvPr id="30" name="rc30"/>
            <p:cNvSpPr/>
            <p:nvPr/>
          </p:nvSpPr>
          <p:spPr>
            <a:xfrm>
              <a:off x="3517547" y="4135582"/>
              <a:ext cx="235719" cy="76426"/>
            </a:xfrm>
            <a:prstGeom prst="rect">
              <a:avLst/>
            </a:prstGeom>
            <a:solidFill>
              <a:srgbClr val="E2231A">
                <a:alpha val="90196"/>
              </a:srgbClr>
            </a:solidFill>
          </p:spPr>
          <p:txBody>
            <a:bodyPr/>
            <a:lstStyle/>
            <a:p/>
          </p:txBody>
        </p:sp>
        <p:sp>
          <p:nvSpPr>
            <p:cNvPr id="31" name="rc31"/>
            <p:cNvSpPr/>
            <p:nvPr/>
          </p:nvSpPr>
          <p:spPr>
            <a:xfrm>
              <a:off x="3779457" y="4127350"/>
              <a:ext cx="235719" cy="84659"/>
            </a:xfrm>
            <a:prstGeom prst="rect">
              <a:avLst/>
            </a:prstGeom>
            <a:solidFill>
              <a:srgbClr val="E2231A">
                <a:alpha val="90196"/>
              </a:srgbClr>
            </a:solidFill>
          </p:spPr>
          <p:txBody>
            <a:bodyPr/>
            <a:lstStyle/>
            <a:p/>
          </p:txBody>
        </p:sp>
        <p:sp>
          <p:nvSpPr>
            <p:cNvPr id="32" name="rc32"/>
            <p:cNvSpPr/>
            <p:nvPr/>
          </p:nvSpPr>
          <p:spPr>
            <a:xfrm>
              <a:off x="4041368" y="4156718"/>
              <a:ext cx="235719" cy="55290"/>
            </a:xfrm>
            <a:prstGeom prst="rect">
              <a:avLst/>
            </a:prstGeom>
            <a:solidFill>
              <a:srgbClr val="E2231A">
                <a:alpha val="90196"/>
              </a:srgbClr>
            </a:solidFill>
          </p:spPr>
          <p:txBody>
            <a:bodyPr/>
            <a:lstStyle/>
            <a:p/>
          </p:txBody>
        </p:sp>
        <p:sp>
          <p:nvSpPr>
            <p:cNvPr id="33" name="rc33"/>
            <p:cNvSpPr/>
            <p:nvPr/>
          </p:nvSpPr>
          <p:spPr>
            <a:xfrm>
              <a:off x="4303278" y="4175100"/>
              <a:ext cx="235719" cy="36908"/>
            </a:xfrm>
            <a:prstGeom prst="rect">
              <a:avLst/>
            </a:prstGeom>
            <a:solidFill>
              <a:srgbClr val="E2231A">
                <a:alpha val="90196"/>
              </a:srgbClr>
            </a:solidFill>
          </p:spPr>
          <p:txBody>
            <a:bodyPr/>
            <a:lstStyle/>
            <a:p/>
          </p:txBody>
        </p:sp>
        <p:sp>
          <p:nvSpPr>
            <p:cNvPr id="34" name="rc34"/>
            <p:cNvSpPr/>
            <p:nvPr/>
          </p:nvSpPr>
          <p:spPr>
            <a:xfrm>
              <a:off x="4565188" y="4157679"/>
              <a:ext cx="235719" cy="54330"/>
            </a:xfrm>
            <a:prstGeom prst="rect">
              <a:avLst/>
            </a:prstGeom>
            <a:solidFill>
              <a:srgbClr val="E2231A">
                <a:alpha val="90196"/>
              </a:srgbClr>
            </a:solidFill>
          </p:spPr>
          <p:txBody>
            <a:bodyPr/>
            <a:lstStyle/>
            <a:p/>
          </p:txBody>
        </p:sp>
        <p:sp>
          <p:nvSpPr>
            <p:cNvPr id="35" name="rc35"/>
            <p:cNvSpPr/>
            <p:nvPr/>
          </p:nvSpPr>
          <p:spPr>
            <a:xfrm>
              <a:off x="4827098" y="4077676"/>
              <a:ext cx="235719" cy="134332"/>
            </a:xfrm>
            <a:prstGeom prst="rect">
              <a:avLst/>
            </a:prstGeom>
            <a:solidFill>
              <a:srgbClr val="E2231A">
                <a:alpha val="90196"/>
              </a:srgbClr>
            </a:solidFill>
          </p:spPr>
          <p:txBody>
            <a:bodyPr/>
            <a:lstStyle/>
            <a:p/>
          </p:txBody>
        </p:sp>
        <p:sp>
          <p:nvSpPr>
            <p:cNvPr id="36" name="rc36"/>
            <p:cNvSpPr/>
            <p:nvPr/>
          </p:nvSpPr>
          <p:spPr>
            <a:xfrm>
              <a:off x="5089008" y="4114875"/>
              <a:ext cx="235719" cy="97134"/>
            </a:xfrm>
            <a:prstGeom prst="rect">
              <a:avLst/>
            </a:prstGeom>
            <a:solidFill>
              <a:srgbClr val="E2231A">
                <a:alpha val="90196"/>
              </a:srgbClr>
            </a:solidFill>
          </p:spPr>
          <p:txBody>
            <a:bodyPr/>
            <a:lstStyle/>
            <a:p/>
          </p:txBody>
        </p:sp>
        <p:sp>
          <p:nvSpPr>
            <p:cNvPr id="37" name="rc37"/>
            <p:cNvSpPr/>
            <p:nvPr/>
          </p:nvSpPr>
          <p:spPr>
            <a:xfrm>
              <a:off x="5350919" y="4142166"/>
              <a:ext cx="235719" cy="69843"/>
            </a:xfrm>
            <a:prstGeom prst="rect">
              <a:avLst/>
            </a:prstGeom>
            <a:solidFill>
              <a:srgbClr val="E2231A">
                <a:alpha val="90196"/>
              </a:srgbClr>
            </a:solidFill>
          </p:spPr>
          <p:txBody>
            <a:bodyPr/>
            <a:lstStyle/>
            <a:p/>
          </p:txBody>
        </p:sp>
        <p:sp>
          <p:nvSpPr>
            <p:cNvPr id="38" name="rc38"/>
            <p:cNvSpPr/>
            <p:nvPr/>
          </p:nvSpPr>
          <p:spPr>
            <a:xfrm>
              <a:off x="5612829" y="4116738"/>
              <a:ext cx="235719" cy="95270"/>
            </a:xfrm>
            <a:prstGeom prst="rect">
              <a:avLst/>
            </a:prstGeom>
            <a:solidFill>
              <a:srgbClr val="E2231A">
                <a:alpha val="90196"/>
              </a:srgbClr>
            </a:solidFill>
          </p:spPr>
          <p:txBody>
            <a:bodyPr/>
            <a:lstStyle/>
            <a:p/>
          </p:txBody>
        </p:sp>
        <p:sp>
          <p:nvSpPr>
            <p:cNvPr id="39" name="rc39"/>
            <p:cNvSpPr/>
            <p:nvPr/>
          </p:nvSpPr>
          <p:spPr>
            <a:xfrm>
              <a:off x="5874739" y="4108383"/>
              <a:ext cx="235719" cy="103626"/>
            </a:xfrm>
            <a:prstGeom prst="rect">
              <a:avLst/>
            </a:prstGeom>
            <a:solidFill>
              <a:srgbClr val="E2231A">
                <a:alpha val="90196"/>
              </a:srgbClr>
            </a:solidFill>
          </p:spPr>
          <p:txBody>
            <a:bodyPr/>
            <a:lstStyle/>
            <a:p/>
          </p:txBody>
        </p:sp>
        <p:sp>
          <p:nvSpPr>
            <p:cNvPr id="40" name="rc40"/>
            <p:cNvSpPr/>
            <p:nvPr/>
          </p:nvSpPr>
          <p:spPr>
            <a:xfrm>
              <a:off x="6136649" y="4091176"/>
              <a:ext cx="235719" cy="120832"/>
            </a:xfrm>
            <a:prstGeom prst="rect">
              <a:avLst/>
            </a:prstGeom>
            <a:solidFill>
              <a:srgbClr val="E2231A">
                <a:alpha val="90196"/>
              </a:srgbClr>
            </a:solidFill>
          </p:spPr>
          <p:txBody>
            <a:bodyPr/>
            <a:lstStyle/>
            <a:p/>
          </p:txBody>
        </p:sp>
        <p:sp>
          <p:nvSpPr>
            <p:cNvPr id="41" name="rc41"/>
            <p:cNvSpPr/>
            <p:nvPr/>
          </p:nvSpPr>
          <p:spPr>
            <a:xfrm>
              <a:off x="6398559" y="4080880"/>
              <a:ext cx="235719" cy="131129"/>
            </a:xfrm>
            <a:prstGeom prst="rect">
              <a:avLst/>
            </a:prstGeom>
            <a:solidFill>
              <a:srgbClr val="E2231A">
                <a:alpha val="90196"/>
              </a:srgbClr>
            </a:solidFill>
          </p:spPr>
          <p:txBody>
            <a:bodyPr/>
            <a:lstStyle/>
            <a:p/>
          </p:txBody>
        </p:sp>
        <p:sp>
          <p:nvSpPr>
            <p:cNvPr id="42" name="rc42"/>
            <p:cNvSpPr/>
            <p:nvPr/>
          </p:nvSpPr>
          <p:spPr>
            <a:xfrm>
              <a:off x="6660470" y="4011421"/>
              <a:ext cx="235719" cy="200587"/>
            </a:xfrm>
            <a:prstGeom prst="rect">
              <a:avLst/>
            </a:prstGeom>
            <a:solidFill>
              <a:srgbClr val="E2231A">
                <a:alpha val="90196"/>
              </a:srgbClr>
            </a:solidFill>
          </p:spPr>
          <p:txBody>
            <a:bodyPr/>
            <a:lstStyle/>
            <a:p/>
          </p:txBody>
        </p:sp>
        <p:sp>
          <p:nvSpPr>
            <p:cNvPr id="43" name="rc43"/>
            <p:cNvSpPr/>
            <p:nvPr/>
          </p:nvSpPr>
          <p:spPr>
            <a:xfrm>
              <a:off x="6922380" y="4020721"/>
              <a:ext cx="235719" cy="191288"/>
            </a:xfrm>
            <a:prstGeom prst="rect">
              <a:avLst/>
            </a:prstGeom>
            <a:solidFill>
              <a:srgbClr val="E2231A">
                <a:alpha val="90196"/>
              </a:srgbClr>
            </a:solidFill>
          </p:spPr>
          <p:txBody>
            <a:bodyPr/>
            <a:lstStyle/>
            <a:p/>
          </p:txBody>
        </p:sp>
        <p:sp>
          <p:nvSpPr>
            <p:cNvPr id="44" name="rc44"/>
            <p:cNvSpPr/>
            <p:nvPr/>
          </p:nvSpPr>
          <p:spPr>
            <a:xfrm>
              <a:off x="7184290" y="3986716"/>
              <a:ext cx="235719" cy="225292"/>
            </a:xfrm>
            <a:prstGeom prst="rect">
              <a:avLst/>
            </a:prstGeom>
            <a:solidFill>
              <a:srgbClr val="E2231A">
                <a:alpha val="90196"/>
              </a:srgbClr>
            </a:solidFill>
          </p:spPr>
          <p:txBody>
            <a:bodyPr/>
            <a:lstStyle/>
            <a:p/>
          </p:txBody>
        </p:sp>
        <p:sp>
          <p:nvSpPr>
            <p:cNvPr id="45" name="rc45"/>
            <p:cNvSpPr/>
            <p:nvPr/>
          </p:nvSpPr>
          <p:spPr>
            <a:xfrm>
              <a:off x="7446200" y="4073876"/>
              <a:ext cx="235719" cy="138133"/>
            </a:xfrm>
            <a:prstGeom prst="rect">
              <a:avLst/>
            </a:prstGeom>
            <a:solidFill>
              <a:srgbClr val="E2231A">
                <a:alpha val="90196"/>
              </a:srgbClr>
            </a:solidFill>
          </p:spPr>
          <p:txBody>
            <a:bodyPr/>
            <a:lstStyle/>
            <a:p/>
          </p:txBody>
        </p:sp>
        <p:sp>
          <p:nvSpPr>
            <p:cNvPr id="46" name="rc46"/>
            <p:cNvSpPr/>
            <p:nvPr/>
          </p:nvSpPr>
          <p:spPr>
            <a:xfrm>
              <a:off x="7708110" y="4073844"/>
              <a:ext cx="235719" cy="138165"/>
            </a:xfrm>
            <a:prstGeom prst="rect">
              <a:avLst/>
            </a:prstGeom>
            <a:solidFill>
              <a:srgbClr val="E2231A">
                <a:alpha val="90196"/>
              </a:srgbClr>
            </a:solidFill>
          </p:spPr>
          <p:txBody>
            <a:bodyPr/>
            <a:lstStyle/>
            <a:p/>
          </p:txBody>
        </p:sp>
        <p:sp>
          <p:nvSpPr>
            <p:cNvPr id="47" name="rc47"/>
            <p:cNvSpPr/>
            <p:nvPr/>
          </p:nvSpPr>
          <p:spPr>
            <a:xfrm>
              <a:off x="7970021" y="4074647"/>
              <a:ext cx="235719" cy="137362"/>
            </a:xfrm>
            <a:prstGeom prst="rect">
              <a:avLst/>
            </a:prstGeom>
            <a:solidFill>
              <a:srgbClr val="E2231A">
                <a:alpha val="90196"/>
              </a:srgbClr>
            </a:solidFill>
          </p:spPr>
          <p:txBody>
            <a:bodyPr/>
            <a:lstStyle/>
            <a:p/>
          </p:txBody>
        </p:sp>
        <p:sp>
          <p:nvSpPr>
            <p:cNvPr id="48" name="rc48"/>
            <p:cNvSpPr/>
            <p:nvPr/>
          </p:nvSpPr>
          <p:spPr>
            <a:xfrm>
              <a:off x="3255637" y="3352703"/>
              <a:ext cx="235719" cy="781499"/>
            </a:xfrm>
            <a:prstGeom prst="rect">
              <a:avLst/>
            </a:prstGeom>
            <a:solidFill>
              <a:srgbClr val="B3B3B3">
                <a:alpha val="90196"/>
              </a:srgbClr>
            </a:solidFill>
          </p:spPr>
          <p:txBody>
            <a:bodyPr/>
            <a:lstStyle/>
            <a:p/>
          </p:txBody>
        </p:sp>
        <p:sp>
          <p:nvSpPr>
            <p:cNvPr id="49" name="rc49"/>
            <p:cNvSpPr/>
            <p:nvPr/>
          </p:nvSpPr>
          <p:spPr>
            <a:xfrm>
              <a:off x="3517547" y="3422729"/>
              <a:ext cx="235719" cy="712853"/>
            </a:xfrm>
            <a:prstGeom prst="rect">
              <a:avLst/>
            </a:prstGeom>
            <a:solidFill>
              <a:srgbClr val="B3B3B3">
                <a:alpha val="90196"/>
              </a:srgbClr>
            </a:solidFill>
          </p:spPr>
          <p:txBody>
            <a:bodyPr/>
            <a:lstStyle/>
            <a:p/>
          </p:txBody>
        </p:sp>
        <p:sp>
          <p:nvSpPr>
            <p:cNvPr id="50" name="rc50"/>
            <p:cNvSpPr/>
            <p:nvPr/>
          </p:nvSpPr>
          <p:spPr>
            <a:xfrm>
              <a:off x="3779457" y="3656967"/>
              <a:ext cx="235719" cy="470383"/>
            </a:xfrm>
            <a:prstGeom prst="rect">
              <a:avLst/>
            </a:prstGeom>
            <a:solidFill>
              <a:srgbClr val="B3B3B3">
                <a:alpha val="90196"/>
              </a:srgbClr>
            </a:solidFill>
          </p:spPr>
          <p:txBody>
            <a:bodyPr/>
            <a:lstStyle/>
            <a:p/>
          </p:txBody>
        </p:sp>
        <p:sp>
          <p:nvSpPr>
            <p:cNvPr id="51" name="rc51"/>
            <p:cNvSpPr/>
            <p:nvPr/>
          </p:nvSpPr>
          <p:spPr>
            <a:xfrm>
              <a:off x="4041368" y="3791610"/>
              <a:ext cx="235719" cy="365108"/>
            </a:xfrm>
            <a:prstGeom prst="rect">
              <a:avLst/>
            </a:prstGeom>
            <a:solidFill>
              <a:srgbClr val="B3B3B3">
                <a:alpha val="90196"/>
              </a:srgbClr>
            </a:solidFill>
          </p:spPr>
          <p:txBody>
            <a:bodyPr/>
            <a:lstStyle/>
            <a:p/>
          </p:txBody>
        </p:sp>
        <p:sp>
          <p:nvSpPr>
            <p:cNvPr id="52" name="rc52"/>
            <p:cNvSpPr/>
            <p:nvPr/>
          </p:nvSpPr>
          <p:spPr>
            <a:xfrm>
              <a:off x="4303278" y="3926353"/>
              <a:ext cx="235719" cy="248746"/>
            </a:xfrm>
            <a:prstGeom prst="rect">
              <a:avLst/>
            </a:prstGeom>
            <a:solidFill>
              <a:srgbClr val="B3B3B3">
                <a:alpha val="90196"/>
              </a:srgbClr>
            </a:solidFill>
          </p:spPr>
          <p:txBody>
            <a:bodyPr/>
            <a:lstStyle/>
            <a:p/>
          </p:txBody>
        </p:sp>
        <p:sp>
          <p:nvSpPr>
            <p:cNvPr id="53" name="rc53"/>
            <p:cNvSpPr/>
            <p:nvPr/>
          </p:nvSpPr>
          <p:spPr>
            <a:xfrm>
              <a:off x="4565188" y="3863234"/>
              <a:ext cx="235719" cy="294444"/>
            </a:xfrm>
            <a:prstGeom prst="rect">
              <a:avLst/>
            </a:prstGeom>
            <a:solidFill>
              <a:srgbClr val="B3B3B3">
                <a:alpha val="90196"/>
              </a:srgbClr>
            </a:solidFill>
          </p:spPr>
          <p:txBody>
            <a:bodyPr/>
            <a:lstStyle/>
            <a:p/>
          </p:txBody>
        </p:sp>
        <p:sp>
          <p:nvSpPr>
            <p:cNvPr id="54" name="rc54"/>
            <p:cNvSpPr/>
            <p:nvPr/>
          </p:nvSpPr>
          <p:spPr>
            <a:xfrm>
              <a:off x="4827098" y="3784276"/>
              <a:ext cx="235719" cy="293400"/>
            </a:xfrm>
            <a:prstGeom prst="rect">
              <a:avLst/>
            </a:prstGeom>
            <a:solidFill>
              <a:srgbClr val="B3B3B3">
                <a:alpha val="90196"/>
              </a:srgbClr>
            </a:solidFill>
          </p:spPr>
          <p:txBody>
            <a:bodyPr/>
            <a:lstStyle/>
            <a:p/>
          </p:txBody>
        </p:sp>
        <p:sp>
          <p:nvSpPr>
            <p:cNvPr id="55" name="rc55"/>
            <p:cNvSpPr/>
            <p:nvPr/>
          </p:nvSpPr>
          <p:spPr>
            <a:xfrm>
              <a:off x="5089008" y="3704558"/>
              <a:ext cx="235719" cy="410316"/>
            </a:xfrm>
            <a:prstGeom prst="rect">
              <a:avLst/>
            </a:prstGeom>
            <a:solidFill>
              <a:srgbClr val="B3B3B3">
                <a:alpha val="90196"/>
              </a:srgbClr>
            </a:solidFill>
          </p:spPr>
          <p:txBody>
            <a:bodyPr/>
            <a:lstStyle/>
            <a:p/>
          </p:txBody>
        </p:sp>
        <p:sp>
          <p:nvSpPr>
            <p:cNvPr id="56" name="rc56"/>
            <p:cNvSpPr/>
            <p:nvPr/>
          </p:nvSpPr>
          <p:spPr>
            <a:xfrm>
              <a:off x="5350919" y="3881088"/>
              <a:ext cx="235719" cy="261078"/>
            </a:xfrm>
            <a:prstGeom prst="rect">
              <a:avLst/>
            </a:prstGeom>
            <a:solidFill>
              <a:srgbClr val="B3B3B3">
                <a:alpha val="90196"/>
              </a:srgbClr>
            </a:solidFill>
          </p:spPr>
          <p:txBody>
            <a:bodyPr/>
            <a:lstStyle/>
            <a:p/>
          </p:txBody>
        </p:sp>
        <p:sp>
          <p:nvSpPr>
            <p:cNvPr id="57" name="rc57"/>
            <p:cNvSpPr/>
            <p:nvPr/>
          </p:nvSpPr>
          <p:spPr>
            <a:xfrm>
              <a:off x="5612829" y="3928611"/>
              <a:ext cx="235719" cy="188126"/>
            </a:xfrm>
            <a:prstGeom prst="rect">
              <a:avLst/>
            </a:prstGeom>
            <a:solidFill>
              <a:srgbClr val="B3B3B3">
                <a:alpha val="90196"/>
              </a:srgbClr>
            </a:solidFill>
          </p:spPr>
          <p:txBody>
            <a:bodyPr/>
            <a:lstStyle/>
            <a:p/>
          </p:txBody>
        </p:sp>
        <p:sp>
          <p:nvSpPr>
            <p:cNvPr id="58" name="rc58"/>
            <p:cNvSpPr/>
            <p:nvPr/>
          </p:nvSpPr>
          <p:spPr>
            <a:xfrm>
              <a:off x="5874739" y="3922487"/>
              <a:ext cx="235719" cy="185896"/>
            </a:xfrm>
            <a:prstGeom prst="rect">
              <a:avLst/>
            </a:prstGeom>
            <a:solidFill>
              <a:srgbClr val="B3B3B3">
                <a:alpha val="90196"/>
              </a:srgbClr>
            </a:solidFill>
          </p:spPr>
          <p:txBody>
            <a:bodyPr/>
            <a:lstStyle/>
            <a:p/>
          </p:txBody>
        </p:sp>
        <p:sp>
          <p:nvSpPr>
            <p:cNvPr id="59" name="rc59"/>
            <p:cNvSpPr/>
            <p:nvPr/>
          </p:nvSpPr>
          <p:spPr>
            <a:xfrm>
              <a:off x="6136649" y="3923668"/>
              <a:ext cx="235719" cy="167507"/>
            </a:xfrm>
            <a:prstGeom prst="rect">
              <a:avLst/>
            </a:prstGeom>
            <a:solidFill>
              <a:srgbClr val="B3B3B3">
                <a:alpha val="90196"/>
              </a:srgbClr>
            </a:solidFill>
          </p:spPr>
          <p:txBody>
            <a:bodyPr/>
            <a:lstStyle/>
            <a:p/>
          </p:txBody>
        </p:sp>
        <p:sp>
          <p:nvSpPr>
            <p:cNvPr id="60" name="rc60"/>
            <p:cNvSpPr/>
            <p:nvPr/>
          </p:nvSpPr>
          <p:spPr>
            <a:xfrm>
              <a:off x="6398559" y="3915123"/>
              <a:ext cx="235719" cy="165757"/>
            </a:xfrm>
            <a:prstGeom prst="rect">
              <a:avLst/>
            </a:prstGeom>
            <a:solidFill>
              <a:srgbClr val="B3B3B3">
                <a:alpha val="90196"/>
              </a:srgbClr>
            </a:solidFill>
          </p:spPr>
          <p:txBody>
            <a:bodyPr/>
            <a:lstStyle/>
            <a:p/>
          </p:txBody>
        </p:sp>
        <p:sp>
          <p:nvSpPr>
            <p:cNvPr id="61" name="rc61"/>
            <p:cNvSpPr/>
            <p:nvPr/>
          </p:nvSpPr>
          <p:spPr>
            <a:xfrm>
              <a:off x="6660470" y="3793331"/>
              <a:ext cx="235719" cy="218090"/>
            </a:xfrm>
            <a:prstGeom prst="rect">
              <a:avLst/>
            </a:prstGeom>
            <a:solidFill>
              <a:srgbClr val="B3B3B3">
                <a:alpha val="90196"/>
              </a:srgbClr>
            </a:solidFill>
          </p:spPr>
          <p:txBody>
            <a:bodyPr/>
            <a:lstStyle/>
            <a:p/>
          </p:txBody>
        </p:sp>
        <p:sp>
          <p:nvSpPr>
            <p:cNvPr id="62" name="rc62"/>
            <p:cNvSpPr/>
            <p:nvPr/>
          </p:nvSpPr>
          <p:spPr>
            <a:xfrm>
              <a:off x="6922380" y="3862599"/>
              <a:ext cx="235719" cy="158121"/>
            </a:xfrm>
            <a:prstGeom prst="rect">
              <a:avLst/>
            </a:prstGeom>
            <a:solidFill>
              <a:srgbClr val="B3B3B3">
                <a:alpha val="90196"/>
              </a:srgbClr>
            </a:solidFill>
          </p:spPr>
          <p:txBody>
            <a:bodyPr/>
            <a:lstStyle/>
            <a:p/>
          </p:txBody>
        </p:sp>
        <p:sp>
          <p:nvSpPr>
            <p:cNvPr id="63" name="rc63"/>
            <p:cNvSpPr/>
            <p:nvPr/>
          </p:nvSpPr>
          <p:spPr>
            <a:xfrm>
              <a:off x="7184290" y="3810069"/>
              <a:ext cx="235719" cy="176647"/>
            </a:xfrm>
            <a:prstGeom prst="rect">
              <a:avLst/>
            </a:prstGeom>
            <a:solidFill>
              <a:srgbClr val="B3B3B3">
                <a:alpha val="90196"/>
              </a:srgbClr>
            </a:solidFill>
          </p:spPr>
          <p:txBody>
            <a:bodyPr/>
            <a:lstStyle/>
            <a:p/>
          </p:txBody>
        </p:sp>
        <p:sp>
          <p:nvSpPr>
            <p:cNvPr id="64" name="rc64"/>
            <p:cNvSpPr/>
            <p:nvPr/>
          </p:nvSpPr>
          <p:spPr>
            <a:xfrm>
              <a:off x="7446200" y="3915970"/>
              <a:ext cx="235719" cy="157906"/>
            </a:xfrm>
            <a:prstGeom prst="rect">
              <a:avLst/>
            </a:prstGeom>
            <a:solidFill>
              <a:srgbClr val="B3B3B3">
                <a:alpha val="90196"/>
              </a:srgbClr>
            </a:solidFill>
          </p:spPr>
          <p:txBody>
            <a:bodyPr/>
            <a:lstStyle/>
            <a:p/>
          </p:txBody>
        </p:sp>
        <p:sp>
          <p:nvSpPr>
            <p:cNvPr id="65" name="rc65"/>
            <p:cNvSpPr/>
            <p:nvPr/>
          </p:nvSpPr>
          <p:spPr>
            <a:xfrm>
              <a:off x="7708110" y="3917033"/>
              <a:ext cx="235719" cy="156810"/>
            </a:xfrm>
            <a:prstGeom prst="rect">
              <a:avLst/>
            </a:prstGeom>
            <a:solidFill>
              <a:srgbClr val="B3B3B3">
                <a:alpha val="90196"/>
              </a:srgbClr>
            </a:solidFill>
          </p:spPr>
          <p:txBody>
            <a:bodyPr/>
            <a:lstStyle/>
            <a:p/>
          </p:txBody>
        </p:sp>
        <p:sp>
          <p:nvSpPr>
            <p:cNvPr id="66" name="rc66"/>
            <p:cNvSpPr/>
            <p:nvPr/>
          </p:nvSpPr>
          <p:spPr>
            <a:xfrm>
              <a:off x="7970021" y="3918100"/>
              <a:ext cx="235719" cy="156547"/>
            </a:xfrm>
            <a:prstGeom prst="rect">
              <a:avLst/>
            </a:prstGeom>
            <a:solidFill>
              <a:srgbClr val="B3B3B3">
                <a:alpha val="90196"/>
              </a:srgbClr>
            </a:solidFill>
          </p:spPr>
          <p:txBody>
            <a:bodyPr/>
            <a:lstStyle/>
            <a:p/>
          </p:txBody>
        </p:sp>
        <p:sp>
          <p:nvSpPr>
            <p:cNvPr id="67" name="pl67"/>
            <p:cNvSpPr/>
            <p:nvPr/>
          </p:nvSpPr>
          <p:spPr>
            <a:xfrm>
              <a:off x="1540125" y="2128191"/>
              <a:ext cx="6547754" cy="494101"/>
            </a:xfrm>
            <a:custGeom>
              <a:avLst/>
              <a:pathLst>
                <a:path w="6547754" h="494101">
                  <a:moveTo>
                    <a:pt x="0" y="0"/>
                  </a:moveTo>
                  <a:lnTo>
                    <a:pt x="261910" y="0"/>
                  </a:lnTo>
                  <a:lnTo>
                    <a:pt x="523820" y="42965"/>
                  </a:lnTo>
                  <a:lnTo>
                    <a:pt x="785730" y="42965"/>
                  </a:lnTo>
                  <a:lnTo>
                    <a:pt x="1047640" y="257791"/>
                  </a:lnTo>
                  <a:lnTo>
                    <a:pt x="1309550" y="429653"/>
                  </a:lnTo>
                  <a:lnTo>
                    <a:pt x="1571461" y="85930"/>
                  </a:lnTo>
                  <a:lnTo>
                    <a:pt x="1833371" y="107413"/>
                  </a:lnTo>
                  <a:lnTo>
                    <a:pt x="2095281" y="107413"/>
                  </a:lnTo>
                  <a:lnTo>
                    <a:pt x="2357191" y="128895"/>
                  </a:lnTo>
                  <a:lnTo>
                    <a:pt x="2619101" y="64447"/>
                  </a:lnTo>
                  <a:lnTo>
                    <a:pt x="2881012" y="21482"/>
                  </a:lnTo>
                  <a:lnTo>
                    <a:pt x="3142922" y="64447"/>
                  </a:lnTo>
                  <a:lnTo>
                    <a:pt x="3404832" y="257791"/>
                  </a:lnTo>
                  <a:lnTo>
                    <a:pt x="3666742" y="171861"/>
                  </a:lnTo>
                  <a:lnTo>
                    <a:pt x="3928652" y="107413"/>
                  </a:lnTo>
                  <a:lnTo>
                    <a:pt x="4190563" y="171861"/>
                  </a:lnTo>
                  <a:lnTo>
                    <a:pt x="4452473" y="193343"/>
                  </a:lnTo>
                  <a:lnTo>
                    <a:pt x="4714383" y="236309"/>
                  </a:lnTo>
                  <a:lnTo>
                    <a:pt x="4976293" y="257791"/>
                  </a:lnTo>
                  <a:lnTo>
                    <a:pt x="5238203" y="429653"/>
                  </a:lnTo>
                  <a:lnTo>
                    <a:pt x="5500114" y="408170"/>
                  </a:lnTo>
                  <a:lnTo>
                    <a:pt x="5762024" y="494101"/>
                  </a:lnTo>
                  <a:lnTo>
                    <a:pt x="6023934" y="279274"/>
                  </a:lnTo>
                  <a:lnTo>
                    <a:pt x="6285844" y="279274"/>
                  </a:lnTo>
                  <a:lnTo>
                    <a:pt x="6547754" y="279274"/>
                  </a:lnTo>
                </a:path>
              </a:pathLst>
            </a:custGeom>
            <a:ln w="27101" cap="flat">
              <a:solidFill>
                <a:srgbClr val="3283FE">
                  <a:alpha val="100000"/>
                </a:srgbClr>
              </a:solidFill>
              <a:prstDash val="solid"/>
              <a:round/>
            </a:ln>
          </p:spPr>
          <p:txBody>
            <a:bodyPr/>
            <a:lstStyle/>
            <a:p/>
          </p:txBody>
        </p:sp>
        <p:sp>
          <p:nvSpPr>
            <p:cNvPr id="68" name="pl68"/>
            <p:cNvSpPr/>
            <p:nvPr/>
          </p:nvSpPr>
          <p:spPr>
            <a:xfrm>
              <a:off x="3373497" y="2708223"/>
              <a:ext cx="4714383" cy="1310442"/>
            </a:xfrm>
            <a:custGeom>
              <a:avLst/>
              <a:pathLst>
                <a:path w="4714383" h="1310442">
                  <a:moveTo>
                    <a:pt x="0" y="1310442"/>
                  </a:moveTo>
                  <a:lnTo>
                    <a:pt x="261910" y="1138581"/>
                  </a:lnTo>
                  <a:lnTo>
                    <a:pt x="523820" y="601514"/>
                  </a:lnTo>
                  <a:lnTo>
                    <a:pt x="785730" y="300757"/>
                  </a:lnTo>
                  <a:lnTo>
                    <a:pt x="1047640" y="0"/>
                  </a:lnTo>
                  <a:lnTo>
                    <a:pt x="1309550" y="150378"/>
                  </a:lnTo>
                  <a:lnTo>
                    <a:pt x="1571461" y="343722"/>
                  </a:lnTo>
                  <a:lnTo>
                    <a:pt x="1833371" y="558549"/>
                  </a:lnTo>
                  <a:lnTo>
                    <a:pt x="2095281" y="150378"/>
                  </a:lnTo>
                  <a:lnTo>
                    <a:pt x="2357191" y="42965"/>
                  </a:lnTo>
                  <a:lnTo>
                    <a:pt x="2619101" y="64447"/>
                  </a:lnTo>
                  <a:lnTo>
                    <a:pt x="2881012" y="64447"/>
                  </a:lnTo>
                  <a:lnTo>
                    <a:pt x="3142922" y="85930"/>
                  </a:lnTo>
                  <a:lnTo>
                    <a:pt x="3404832" y="386687"/>
                  </a:lnTo>
                  <a:lnTo>
                    <a:pt x="3666742" y="214826"/>
                  </a:lnTo>
                  <a:lnTo>
                    <a:pt x="3928652" y="343722"/>
                  </a:lnTo>
                  <a:lnTo>
                    <a:pt x="4190563" y="85930"/>
                  </a:lnTo>
                  <a:lnTo>
                    <a:pt x="4452473" y="85930"/>
                  </a:lnTo>
                  <a:lnTo>
                    <a:pt x="4714383" y="85930"/>
                  </a:lnTo>
                </a:path>
              </a:pathLst>
            </a:custGeom>
            <a:ln w="27101" cap="flat">
              <a:solidFill>
                <a:srgbClr val="FFA500">
                  <a:alpha val="100000"/>
                </a:srgbClr>
              </a:solidFill>
              <a:prstDash val="solid"/>
              <a:round/>
            </a:ln>
          </p:spPr>
          <p:txBody>
            <a:bodyPr/>
            <a:lstStyle/>
            <a:p/>
          </p:txBody>
        </p:sp>
        <p:sp>
          <p:nvSpPr>
            <p:cNvPr id="69" name="tx69"/>
            <p:cNvSpPr/>
            <p:nvPr/>
          </p:nvSpPr>
          <p:spPr>
            <a:xfrm>
              <a:off x="1469787"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97</a:t>
              </a:r>
            </a:p>
          </p:txBody>
        </p:sp>
        <p:sp>
          <p:nvSpPr>
            <p:cNvPr id="70" name="tx70"/>
            <p:cNvSpPr/>
            <p:nvPr/>
          </p:nvSpPr>
          <p:spPr>
            <a:xfrm>
              <a:off x="2779338"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1" name="tx71"/>
            <p:cNvSpPr/>
            <p:nvPr/>
          </p:nvSpPr>
          <p:spPr>
            <a:xfrm>
              <a:off x="4088889"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2" name="tx72"/>
            <p:cNvSpPr/>
            <p:nvPr/>
          </p:nvSpPr>
          <p:spPr>
            <a:xfrm>
              <a:off x="4088889" y="3070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56</a:t>
              </a:r>
            </a:p>
          </p:txBody>
        </p:sp>
        <p:sp>
          <p:nvSpPr>
            <p:cNvPr id="73" name="tx73"/>
            <p:cNvSpPr/>
            <p:nvPr/>
          </p:nvSpPr>
          <p:spPr>
            <a:xfrm>
              <a:off x="5398440"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4" name="tx74"/>
            <p:cNvSpPr/>
            <p:nvPr/>
          </p:nvSpPr>
          <p:spPr>
            <a:xfrm>
              <a:off x="5398440" y="291999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63</a:t>
              </a:r>
            </a:p>
          </p:txBody>
        </p:sp>
        <p:sp>
          <p:nvSpPr>
            <p:cNvPr id="75" name="tx75"/>
            <p:cNvSpPr/>
            <p:nvPr/>
          </p:nvSpPr>
          <p:spPr>
            <a:xfrm>
              <a:off x="6446081"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6" name="tx76"/>
            <p:cNvSpPr/>
            <p:nvPr/>
          </p:nvSpPr>
          <p:spPr>
            <a:xfrm>
              <a:off x="6446081"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77" name="tx77"/>
            <p:cNvSpPr/>
            <p:nvPr/>
          </p:nvSpPr>
          <p:spPr>
            <a:xfrm>
              <a:off x="6707991" y="2377954"/>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77</a:t>
              </a:r>
            </a:p>
          </p:txBody>
        </p:sp>
        <p:sp>
          <p:nvSpPr>
            <p:cNvPr id="78" name="tx78"/>
            <p:cNvSpPr/>
            <p:nvPr/>
          </p:nvSpPr>
          <p:spPr>
            <a:xfrm>
              <a:off x="6707991" y="31563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52</a:t>
              </a:r>
            </a:p>
          </p:txBody>
        </p:sp>
        <p:sp>
          <p:nvSpPr>
            <p:cNvPr id="79" name="tx79"/>
            <p:cNvSpPr/>
            <p:nvPr/>
          </p:nvSpPr>
          <p:spPr>
            <a:xfrm>
              <a:off x="6969901" y="2353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0" name="tx80"/>
            <p:cNvSpPr/>
            <p:nvPr/>
          </p:nvSpPr>
          <p:spPr>
            <a:xfrm>
              <a:off x="6969901"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81" name="tx81"/>
            <p:cNvSpPr/>
            <p:nvPr/>
          </p:nvSpPr>
          <p:spPr>
            <a:xfrm>
              <a:off x="7231812"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82" name="tx82"/>
            <p:cNvSpPr/>
            <p:nvPr/>
          </p:nvSpPr>
          <p:spPr>
            <a:xfrm>
              <a:off x="7231812" y="311377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54</a:t>
              </a:r>
            </a:p>
          </p:txBody>
        </p:sp>
        <p:sp>
          <p:nvSpPr>
            <p:cNvPr id="83" name="tx83"/>
            <p:cNvSpPr/>
            <p:nvPr/>
          </p:nvSpPr>
          <p:spPr>
            <a:xfrm>
              <a:off x="749372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4" name="tx84"/>
            <p:cNvSpPr/>
            <p:nvPr/>
          </p:nvSpPr>
          <p:spPr>
            <a:xfrm>
              <a:off x="749372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5" name="tx85"/>
            <p:cNvSpPr/>
            <p:nvPr/>
          </p:nvSpPr>
          <p:spPr>
            <a:xfrm>
              <a:off x="775563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6" name="tx86"/>
            <p:cNvSpPr/>
            <p:nvPr/>
          </p:nvSpPr>
          <p:spPr>
            <a:xfrm>
              <a:off x="775563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7" name="tx87"/>
            <p:cNvSpPr/>
            <p:nvPr/>
          </p:nvSpPr>
          <p:spPr>
            <a:xfrm>
              <a:off x="8017542"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88" name="tx88"/>
            <p:cNvSpPr/>
            <p:nvPr/>
          </p:nvSpPr>
          <p:spPr>
            <a:xfrm>
              <a:off x="8017542" y="28556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66</a:t>
              </a:r>
            </a:p>
          </p:txBody>
        </p:sp>
        <p:sp>
          <p:nvSpPr>
            <p:cNvPr id="89" name="tx89"/>
            <p:cNvSpPr/>
            <p:nvPr/>
          </p:nvSpPr>
          <p:spPr>
            <a:xfrm>
              <a:off x="1479836" y="4156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0" name="tx90"/>
            <p:cNvSpPr/>
            <p:nvPr/>
          </p:nvSpPr>
          <p:spPr>
            <a:xfrm>
              <a:off x="2759242" y="40583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91" name="tx91"/>
            <p:cNvSpPr/>
            <p:nvPr/>
          </p:nvSpPr>
          <p:spPr>
            <a:xfrm>
              <a:off x="4098938" y="41438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5408489" y="41365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6456129" y="41060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4" name="tx94"/>
            <p:cNvSpPr/>
            <p:nvPr/>
          </p:nvSpPr>
          <p:spPr>
            <a:xfrm>
              <a:off x="6687895" y="407259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5" name="tx95"/>
            <p:cNvSpPr/>
            <p:nvPr/>
          </p:nvSpPr>
          <p:spPr>
            <a:xfrm>
              <a:off x="6949805" y="40759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6" name="tx96"/>
            <p:cNvSpPr/>
            <p:nvPr/>
          </p:nvSpPr>
          <p:spPr>
            <a:xfrm>
              <a:off x="7211715" y="405887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7" name="tx97"/>
            <p:cNvSpPr/>
            <p:nvPr/>
          </p:nvSpPr>
          <p:spPr>
            <a:xfrm>
              <a:off x="7503770" y="4102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8" name="tx98"/>
            <p:cNvSpPr/>
            <p:nvPr/>
          </p:nvSpPr>
          <p:spPr>
            <a:xfrm>
              <a:off x="7765680" y="41024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8027590" y="41028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0" name="tx100"/>
            <p:cNvSpPr/>
            <p:nvPr/>
          </p:nvSpPr>
          <p:spPr>
            <a:xfrm>
              <a:off x="4068793" y="39337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101" name="tx101"/>
            <p:cNvSpPr/>
            <p:nvPr/>
          </p:nvSpPr>
          <p:spPr>
            <a:xfrm>
              <a:off x="5378344" y="397118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02" name="tx102"/>
            <p:cNvSpPr/>
            <p:nvPr/>
          </p:nvSpPr>
          <p:spPr>
            <a:xfrm>
              <a:off x="6425984" y="39575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3" name="tx103"/>
            <p:cNvSpPr/>
            <p:nvPr/>
          </p:nvSpPr>
          <p:spPr>
            <a:xfrm>
              <a:off x="6687895" y="386188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4" name="tx104"/>
            <p:cNvSpPr/>
            <p:nvPr/>
          </p:nvSpPr>
          <p:spPr>
            <a:xfrm>
              <a:off x="6979950" y="39012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5" name="tx105"/>
            <p:cNvSpPr/>
            <p:nvPr/>
          </p:nvSpPr>
          <p:spPr>
            <a:xfrm>
              <a:off x="7211715" y="385795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6" name="tx106"/>
            <p:cNvSpPr/>
            <p:nvPr/>
          </p:nvSpPr>
          <p:spPr>
            <a:xfrm>
              <a:off x="7503770" y="39544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07" name="tx107"/>
            <p:cNvSpPr/>
            <p:nvPr/>
          </p:nvSpPr>
          <p:spPr>
            <a:xfrm>
              <a:off x="7765680" y="39549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8" name="tx108"/>
            <p:cNvSpPr/>
            <p:nvPr/>
          </p:nvSpPr>
          <p:spPr>
            <a:xfrm>
              <a:off x="8027590" y="39559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9" name="tx109"/>
            <p:cNvSpPr/>
            <p:nvPr/>
          </p:nvSpPr>
          <p:spPr>
            <a:xfrm>
              <a:off x="4077836" y="368537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260</a:t>
              </a:r>
            </a:p>
          </p:txBody>
        </p:sp>
        <p:sp>
          <p:nvSpPr>
            <p:cNvPr id="110" name="tx110"/>
            <p:cNvSpPr/>
            <p:nvPr/>
          </p:nvSpPr>
          <p:spPr>
            <a:xfrm>
              <a:off x="5387387" y="377485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205</a:t>
              </a:r>
            </a:p>
          </p:txBody>
        </p:sp>
        <p:sp>
          <p:nvSpPr>
            <p:cNvPr id="111" name="tx111"/>
            <p:cNvSpPr/>
            <p:nvPr/>
          </p:nvSpPr>
          <p:spPr>
            <a:xfrm>
              <a:off x="6435028" y="380888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184</a:t>
              </a:r>
            </a:p>
          </p:txBody>
        </p:sp>
        <p:sp>
          <p:nvSpPr>
            <p:cNvPr id="112" name="tx112"/>
            <p:cNvSpPr/>
            <p:nvPr/>
          </p:nvSpPr>
          <p:spPr>
            <a:xfrm>
              <a:off x="6696938" y="368709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259</a:t>
              </a:r>
            </a:p>
          </p:txBody>
        </p:sp>
        <p:sp>
          <p:nvSpPr>
            <p:cNvPr id="113" name="tx113"/>
            <p:cNvSpPr/>
            <p:nvPr/>
          </p:nvSpPr>
          <p:spPr>
            <a:xfrm>
              <a:off x="6958848" y="375636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114" name="tx114"/>
            <p:cNvSpPr/>
            <p:nvPr/>
          </p:nvSpPr>
          <p:spPr>
            <a:xfrm>
              <a:off x="7220758" y="370383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249</a:t>
              </a:r>
            </a:p>
          </p:txBody>
        </p:sp>
        <p:sp>
          <p:nvSpPr>
            <p:cNvPr id="115" name="tx115"/>
            <p:cNvSpPr/>
            <p:nvPr/>
          </p:nvSpPr>
          <p:spPr>
            <a:xfrm>
              <a:off x="7482669" y="380968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183</a:t>
              </a:r>
            </a:p>
          </p:txBody>
        </p:sp>
        <p:sp>
          <p:nvSpPr>
            <p:cNvPr id="116" name="tx116"/>
            <p:cNvSpPr/>
            <p:nvPr/>
          </p:nvSpPr>
          <p:spPr>
            <a:xfrm>
              <a:off x="7744579" y="381079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117" name="tx117"/>
            <p:cNvSpPr/>
            <p:nvPr/>
          </p:nvSpPr>
          <p:spPr>
            <a:xfrm>
              <a:off x="8006489" y="381186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118" name="tx118"/>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94200" y="335169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0" name="tx120"/>
            <p:cNvSpPr/>
            <p:nvPr/>
          </p:nvSpPr>
          <p:spPr>
            <a:xfrm>
              <a:off x="577692" y="254349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1" name="tx121"/>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9" name="pl139"/>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0" name="pl140"/>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1" name="tx141"/>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2" name="tx142"/>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3" name="rc143"/>
            <p:cNvSpPr/>
            <p:nvPr/>
          </p:nvSpPr>
          <p:spPr>
            <a:xfrm>
              <a:off x="4744786" y="5080163"/>
              <a:ext cx="201456" cy="201456"/>
            </a:xfrm>
            <a:prstGeom prst="rect">
              <a:avLst/>
            </a:prstGeom>
            <a:solidFill>
              <a:srgbClr val="E2231A">
                <a:alpha val="90196"/>
              </a:srgbClr>
            </a:solidFill>
          </p:spPr>
          <p:txBody>
            <a:bodyPr/>
            <a:lstStyle/>
            <a:p/>
          </p:txBody>
        </p:sp>
        <p:sp>
          <p:nvSpPr>
            <p:cNvPr id="144" name="rc144"/>
            <p:cNvSpPr/>
            <p:nvPr/>
          </p:nvSpPr>
          <p:spPr>
            <a:xfrm>
              <a:off x="5708946" y="5080163"/>
              <a:ext cx="201456" cy="201456"/>
            </a:xfrm>
            <a:prstGeom prst="rect">
              <a:avLst/>
            </a:prstGeom>
            <a:solidFill>
              <a:srgbClr val="B3B3B3">
                <a:alpha val="90196"/>
              </a:srgbClr>
            </a:solidFill>
          </p:spPr>
          <p:txBody>
            <a:bodyPr/>
            <a:lstStyle/>
            <a:p/>
          </p:txBody>
        </p:sp>
        <p:sp>
          <p:nvSpPr>
            <p:cNvPr id="145" name="tx145"/>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6" name="tx146"/>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7" name="tx147"/>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8" name="tx148"/>
            <p:cNvSpPr/>
            <p:nvPr/>
          </p:nvSpPr>
          <p:spPr>
            <a:xfrm>
              <a:off x="1083092" y="1594448"/>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2000-2025</a:t>
              </a:r>
            </a:p>
          </p:txBody>
        </p:sp>
        <p:sp>
          <p:nvSpPr>
            <p:cNvPr id="149" name="pl149"/>
            <p:cNvSpPr/>
            <p:nvPr/>
          </p:nvSpPr>
          <p:spPr>
            <a:xfrm>
              <a:off x="234558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19222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0388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885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6" name="pl156"/>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26890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11554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9621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422266" y="5840557"/>
              <a:ext cx="2996131" cy="124062"/>
            </a:xfrm>
            <a:prstGeom prst="rect">
              <a:avLst/>
            </a:prstGeom>
            <a:solidFill>
              <a:srgbClr val="E2231A">
                <a:alpha val="90196"/>
              </a:srgbClr>
            </a:solidFill>
          </p:spPr>
          <p:txBody>
            <a:bodyPr/>
            <a:lstStyle/>
            <a:p/>
          </p:txBody>
        </p:sp>
        <p:sp>
          <p:nvSpPr>
            <p:cNvPr id="161" name="rc161"/>
            <p:cNvSpPr/>
            <p:nvPr/>
          </p:nvSpPr>
          <p:spPr>
            <a:xfrm>
              <a:off x="1422266" y="5685479"/>
              <a:ext cx="3156900" cy="124062"/>
            </a:xfrm>
            <a:prstGeom prst="rect">
              <a:avLst/>
            </a:prstGeom>
            <a:solidFill>
              <a:srgbClr val="E2231A">
                <a:alpha val="90196"/>
              </a:srgbClr>
            </a:solidFill>
          </p:spPr>
          <p:txBody>
            <a:bodyPr/>
            <a:lstStyle/>
            <a:p/>
          </p:txBody>
        </p:sp>
        <p:sp>
          <p:nvSpPr>
            <p:cNvPr id="162" name="rc162"/>
            <p:cNvSpPr/>
            <p:nvPr/>
          </p:nvSpPr>
          <p:spPr>
            <a:xfrm>
              <a:off x="1422266" y="5530401"/>
              <a:ext cx="3138544" cy="124062"/>
            </a:xfrm>
            <a:prstGeom prst="rect">
              <a:avLst/>
            </a:prstGeom>
            <a:solidFill>
              <a:srgbClr val="E2231A">
                <a:alpha val="90196"/>
              </a:srgbClr>
            </a:solidFill>
          </p:spPr>
          <p:txBody>
            <a:bodyPr/>
            <a:lstStyle/>
            <a:p/>
          </p:txBody>
        </p:sp>
        <p:sp>
          <p:nvSpPr>
            <p:cNvPr id="163" name="rc163"/>
            <p:cNvSpPr/>
            <p:nvPr/>
          </p:nvSpPr>
          <p:spPr>
            <a:xfrm>
              <a:off x="4418398" y="5840557"/>
              <a:ext cx="3787342" cy="124062"/>
            </a:xfrm>
            <a:prstGeom prst="rect">
              <a:avLst/>
            </a:prstGeom>
            <a:solidFill>
              <a:srgbClr val="B3B3B3">
                <a:alpha val="90196"/>
              </a:srgbClr>
            </a:solidFill>
          </p:spPr>
          <p:txBody>
            <a:bodyPr/>
            <a:lstStyle/>
            <a:p/>
          </p:txBody>
        </p:sp>
        <p:sp>
          <p:nvSpPr>
            <p:cNvPr id="164" name="rc164"/>
            <p:cNvSpPr/>
            <p:nvPr/>
          </p:nvSpPr>
          <p:spPr>
            <a:xfrm>
              <a:off x="4579166" y="5685479"/>
              <a:ext cx="3582919" cy="124062"/>
            </a:xfrm>
            <a:prstGeom prst="rect">
              <a:avLst/>
            </a:prstGeom>
            <a:solidFill>
              <a:srgbClr val="B3B3B3">
                <a:alpha val="90196"/>
              </a:srgbClr>
            </a:solidFill>
          </p:spPr>
          <p:txBody>
            <a:bodyPr/>
            <a:lstStyle/>
            <a:p/>
          </p:txBody>
        </p:sp>
        <p:sp>
          <p:nvSpPr>
            <p:cNvPr id="165" name="rc165"/>
            <p:cNvSpPr/>
            <p:nvPr/>
          </p:nvSpPr>
          <p:spPr>
            <a:xfrm>
              <a:off x="4560810" y="5530401"/>
              <a:ext cx="3576899" cy="124062"/>
            </a:xfrm>
            <a:prstGeom prst="rect">
              <a:avLst/>
            </a:prstGeom>
            <a:solidFill>
              <a:srgbClr val="B3B3B3">
                <a:alpha val="90196"/>
              </a:srgbClr>
            </a:solidFill>
          </p:spPr>
          <p:txBody>
            <a:bodyPr/>
            <a:lstStyle/>
            <a:p/>
          </p:txBody>
        </p:sp>
        <p:sp>
          <p:nvSpPr>
            <p:cNvPr id="166" name="tx166"/>
            <p:cNvSpPr/>
            <p:nvPr/>
          </p:nvSpPr>
          <p:spPr>
            <a:xfrm>
              <a:off x="835042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183.7</a:t>
              </a:r>
            </a:p>
          </p:txBody>
        </p:sp>
        <p:sp>
          <p:nvSpPr>
            <p:cNvPr id="167" name="tx167"/>
            <p:cNvSpPr/>
            <p:nvPr/>
          </p:nvSpPr>
          <p:spPr>
            <a:xfrm>
              <a:off x="8306766"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182.5</a:t>
              </a:r>
            </a:p>
          </p:txBody>
        </p:sp>
        <p:sp>
          <p:nvSpPr>
            <p:cNvPr id="168" name="tx168"/>
            <p:cNvSpPr/>
            <p:nvPr/>
          </p:nvSpPr>
          <p:spPr>
            <a:xfrm>
              <a:off x="828239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181.8</a:t>
              </a:r>
            </a:p>
          </p:txBody>
        </p:sp>
        <p:sp>
          <p:nvSpPr>
            <p:cNvPr id="169" name="tx169"/>
            <p:cNvSpPr/>
            <p:nvPr/>
          </p:nvSpPr>
          <p:spPr>
            <a:xfrm>
              <a:off x="2807805"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81.1</a:t>
              </a:r>
            </a:p>
          </p:txBody>
        </p:sp>
        <p:sp>
          <p:nvSpPr>
            <p:cNvPr id="170" name="tx170"/>
            <p:cNvSpPr/>
            <p:nvPr/>
          </p:nvSpPr>
          <p:spPr>
            <a:xfrm>
              <a:off x="2888189"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85.5</a:t>
              </a:r>
            </a:p>
          </p:txBody>
        </p:sp>
        <p:sp>
          <p:nvSpPr>
            <p:cNvPr id="171" name="tx171"/>
            <p:cNvSpPr/>
            <p:nvPr/>
          </p:nvSpPr>
          <p:spPr>
            <a:xfrm>
              <a:off x="2927229" y="554929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a:t>
              </a:r>
            </a:p>
          </p:txBody>
        </p:sp>
        <p:sp>
          <p:nvSpPr>
            <p:cNvPr id="172" name="tx172"/>
            <p:cNvSpPr/>
            <p:nvPr/>
          </p:nvSpPr>
          <p:spPr>
            <a:xfrm>
              <a:off x="6167388"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102.5</a:t>
              </a:r>
            </a:p>
          </p:txBody>
        </p:sp>
        <p:sp>
          <p:nvSpPr>
            <p:cNvPr id="173" name="tx173"/>
            <p:cNvSpPr/>
            <p:nvPr/>
          </p:nvSpPr>
          <p:spPr>
            <a:xfrm>
              <a:off x="6306317"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74" name="tx174"/>
            <p:cNvSpPr/>
            <p:nvPr/>
          </p:nvSpPr>
          <p:spPr>
            <a:xfrm>
              <a:off x="6236733"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96.8</a:t>
              </a:r>
            </a:p>
          </p:txBody>
        </p:sp>
        <p:sp>
          <p:nvSpPr>
            <p:cNvPr id="175" name="tx175"/>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8" name="tx178"/>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314461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0" name="tx180"/>
            <p:cNvSpPr/>
            <p:nvPr/>
          </p:nvSpPr>
          <p:spPr>
            <a:xfrm>
              <a:off x="495240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1" name="tx181"/>
            <p:cNvSpPr/>
            <p:nvPr/>
          </p:nvSpPr>
          <p:spPr>
            <a:xfrm>
              <a:off x="679904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2" name="tx182"/>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4" name="tx184"/>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84%. This is similar to in 2019, where coverage was 85%.
85,000 children missed their routine first dose of measles vaccine.
MCV2 is typically administered to children between 18 months and five years old. MCV2 coverage remained constant at 66% in 2025.</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84% in 2025 - below the 95% level needed to prevent outbreaks and, leaving 85,000 children without any protection against measles. MCV2 coverage also remained constant at 66% - below the IA2030 target of 90%.</a:t>
            </a:r>
          </a:p>
        </p:txBody>
      </p:sp>
      <p:grpSp xmlns:pic="http://schemas.openxmlformats.org/drawingml/2006/picture">
        <p:nvGrpSpPr>
          <p:cNvPr id="187" name=""/>
          <p:cNvGrpSpPr/>
          <p:nvPr/>
        </p:nvGrpSpPr>
        <p:grpSpPr>
          <a:xfrm>
            <a:off x="292608" y="1097280"/>
            <a:ext cx="8595360" cy="28575"/>
            <a:chOff x="292608" y="1097280"/>
            <a:chExt cx="8595360" cy="28575"/>
          </a:xfrm>
        </p:grpSpPr>
        <p:sp>
          <p:nvSpPr>
            <p:cNvPr id="1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38173"/>
              <a:ext cx="3397293" cy="503041"/>
            </a:xfrm>
            <a:custGeom>
              <a:avLst/>
              <a:pathLst>
                <a:path w="3397293" h="503041">
                  <a:moveTo>
                    <a:pt x="0" y="0"/>
                  </a:moveTo>
                  <a:lnTo>
                    <a:pt x="135891" y="0"/>
                  </a:lnTo>
                  <a:lnTo>
                    <a:pt x="271783" y="43742"/>
                  </a:lnTo>
                  <a:lnTo>
                    <a:pt x="407675" y="43742"/>
                  </a:lnTo>
                  <a:lnTo>
                    <a:pt x="543566" y="262456"/>
                  </a:lnTo>
                  <a:lnTo>
                    <a:pt x="679458" y="437426"/>
                  </a:lnTo>
                  <a:lnTo>
                    <a:pt x="815350" y="87485"/>
                  </a:lnTo>
                  <a:lnTo>
                    <a:pt x="951242" y="109356"/>
                  </a:lnTo>
                  <a:lnTo>
                    <a:pt x="1087133" y="109356"/>
                  </a:lnTo>
                  <a:lnTo>
                    <a:pt x="1223025" y="131228"/>
                  </a:lnTo>
                  <a:lnTo>
                    <a:pt x="1358917" y="65614"/>
                  </a:lnTo>
                  <a:lnTo>
                    <a:pt x="1494809" y="21871"/>
                  </a:lnTo>
                  <a:lnTo>
                    <a:pt x="1630700" y="65614"/>
                  </a:lnTo>
                  <a:lnTo>
                    <a:pt x="1766592" y="262456"/>
                  </a:lnTo>
                  <a:lnTo>
                    <a:pt x="1902484" y="174970"/>
                  </a:lnTo>
                  <a:lnTo>
                    <a:pt x="2038375" y="109356"/>
                  </a:lnTo>
                  <a:lnTo>
                    <a:pt x="2174267" y="174970"/>
                  </a:lnTo>
                  <a:lnTo>
                    <a:pt x="2310159" y="196842"/>
                  </a:lnTo>
                  <a:lnTo>
                    <a:pt x="2446051" y="240584"/>
                  </a:lnTo>
                  <a:lnTo>
                    <a:pt x="2581942" y="262456"/>
                  </a:lnTo>
                  <a:lnTo>
                    <a:pt x="2717834" y="437426"/>
                  </a:lnTo>
                  <a:lnTo>
                    <a:pt x="2853726" y="415555"/>
                  </a:lnTo>
                  <a:lnTo>
                    <a:pt x="2989618" y="503041"/>
                  </a:lnTo>
                  <a:lnTo>
                    <a:pt x="3125509" y="284327"/>
                  </a:lnTo>
                  <a:lnTo>
                    <a:pt x="3261401" y="284327"/>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38173"/>
              <a:ext cx="3397293" cy="503041"/>
            </a:xfrm>
            <a:custGeom>
              <a:avLst/>
              <a:pathLst>
                <a:path w="3397293" h="503041">
                  <a:moveTo>
                    <a:pt x="0" y="0"/>
                  </a:moveTo>
                  <a:lnTo>
                    <a:pt x="135891" y="0"/>
                  </a:lnTo>
                  <a:lnTo>
                    <a:pt x="271783" y="43742"/>
                  </a:lnTo>
                  <a:lnTo>
                    <a:pt x="407675" y="43742"/>
                  </a:lnTo>
                  <a:lnTo>
                    <a:pt x="543566" y="262456"/>
                  </a:lnTo>
                  <a:lnTo>
                    <a:pt x="679458" y="437426"/>
                  </a:lnTo>
                  <a:lnTo>
                    <a:pt x="815350" y="87485"/>
                  </a:lnTo>
                  <a:lnTo>
                    <a:pt x="951242" y="109356"/>
                  </a:lnTo>
                  <a:lnTo>
                    <a:pt x="1087133" y="109356"/>
                  </a:lnTo>
                  <a:lnTo>
                    <a:pt x="1223025" y="131228"/>
                  </a:lnTo>
                  <a:lnTo>
                    <a:pt x="1358917" y="65614"/>
                  </a:lnTo>
                  <a:lnTo>
                    <a:pt x="1494809" y="21871"/>
                  </a:lnTo>
                  <a:lnTo>
                    <a:pt x="1630700" y="65614"/>
                  </a:lnTo>
                  <a:lnTo>
                    <a:pt x="1766592" y="262456"/>
                  </a:lnTo>
                  <a:lnTo>
                    <a:pt x="1902484" y="174970"/>
                  </a:lnTo>
                  <a:lnTo>
                    <a:pt x="2038375" y="109356"/>
                  </a:lnTo>
                  <a:lnTo>
                    <a:pt x="2174267" y="174970"/>
                  </a:lnTo>
                  <a:lnTo>
                    <a:pt x="2310159" y="196842"/>
                  </a:lnTo>
                  <a:lnTo>
                    <a:pt x="2446051" y="240584"/>
                  </a:lnTo>
                  <a:lnTo>
                    <a:pt x="2581942" y="262456"/>
                  </a:lnTo>
                  <a:lnTo>
                    <a:pt x="2717834" y="437426"/>
                  </a:lnTo>
                  <a:lnTo>
                    <a:pt x="2853726" y="415555"/>
                  </a:lnTo>
                  <a:lnTo>
                    <a:pt x="2989618" y="503041"/>
                  </a:lnTo>
                  <a:lnTo>
                    <a:pt x="3125509" y="284327"/>
                  </a:lnTo>
                  <a:lnTo>
                    <a:pt x="3261401" y="284327"/>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546783"/>
            </a:xfrm>
            <a:custGeom>
              <a:avLst/>
              <a:pathLst>
                <a:path w="0" h="546783">
                  <a:moveTo>
                    <a:pt x="0" y="0"/>
                  </a:moveTo>
                  <a:lnTo>
                    <a:pt x="0" y="5467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38173"/>
              <a:ext cx="3397293" cy="503041"/>
            </a:xfrm>
            <a:custGeom>
              <a:avLst/>
              <a:pathLst>
                <a:path w="3397293" h="503041">
                  <a:moveTo>
                    <a:pt x="0" y="0"/>
                  </a:moveTo>
                  <a:lnTo>
                    <a:pt x="135891" y="0"/>
                  </a:lnTo>
                  <a:lnTo>
                    <a:pt x="271783" y="43742"/>
                  </a:lnTo>
                  <a:lnTo>
                    <a:pt x="407675" y="43742"/>
                  </a:lnTo>
                  <a:lnTo>
                    <a:pt x="543566" y="262456"/>
                  </a:lnTo>
                  <a:lnTo>
                    <a:pt x="679458" y="437426"/>
                  </a:lnTo>
                  <a:lnTo>
                    <a:pt x="815350" y="87485"/>
                  </a:lnTo>
                  <a:lnTo>
                    <a:pt x="951242" y="109356"/>
                  </a:lnTo>
                  <a:lnTo>
                    <a:pt x="1087133" y="109356"/>
                  </a:lnTo>
                  <a:lnTo>
                    <a:pt x="1223025" y="131228"/>
                  </a:lnTo>
                  <a:lnTo>
                    <a:pt x="1358917" y="65614"/>
                  </a:lnTo>
                  <a:lnTo>
                    <a:pt x="1494809" y="21871"/>
                  </a:lnTo>
                  <a:lnTo>
                    <a:pt x="1630700" y="65614"/>
                  </a:lnTo>
                  <a:lnTo>
                    <a:pt x="1766592" y="262456"/>
                  </a:lnTo>
                  <a:lnTo>
                    <a:pt x="1902484" y="174970"/>
                  </a:lnTo>
                  <a:lnTo>
                    <a:pt x="2038375" y="109356"/>
                  </a:lnTo>
                  <a:lnTo>
                    <a:pt x="2174267" y="174970"/>
                  </a:lnTo>
                  <a:lnTo>
                    <a:pt x="2310159" y="196842"/>
                  </a:lnTo>
                  <a:lnTo>
                    <a:pt x="2446051" y="240584"/>
                  </a:lnTo>
                  <a:lnTo>
                    <a:pt x="2581942" y="262456"/>
                  </a:lnTo>
                  <a:lnTo>
                    <a:pt x="2717834" y="437426"/>
                  </a:lnTo>
                  <a:lnTo>
                    <a:pt x="2853726" y="415555"/>
                  </a:lnTo>
                  <a:lnTo>
                    <a:pt x="2989618" y="503041"/>
                  </a:lnTo>
                  <a:lnTo>
                    <a:pt x="3125509" y="284327"/>
                  </a:lnTo>
                  <a:lnTo>
                    <a:pt x="3261401" y="284327"/>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284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990743"/>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60" name="tx60"/>
            <p:cNvSpPr/>
            <p:nvPr/>
          </p:nvSpPr>
          <p:spPr>
            <a:xfrm>
              <a:off x="272344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3217" y="1403693"/>
              <a:ext cx="23127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Peru,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390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83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976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493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28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080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873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427548"/>
            </a:xfrm>
            <a:custGeom>
              <a:avLst/>
              <a:pathLst>
                <a:path w="3397293" h="1427548">
                  <a:moveTo>
                    <a:pt x="0" y="0"/>
                  </a:moveTo>
                  <a:lnTo>
                    <a:pt x="135891" y="0"/>
                  </a:lnTo>
                  <a:lnTo>
                    <a:pt x="271783" y="124134"/>
                  </a:lnTo>
                  <a:lnTo>
                    <a:pt x="407675" y="124134"/>
                  </a:lnTo>
                  <a:lnTo>
                    <a:pt x="543566" y="744808"/>
                  </a:lnTo>
                  <a:lnTo>
                    <a:pt x="679458" y="1241346"/>
                  </a:lnTo>
                  <a:lnTo>
                    <a:pt x="815350" y="248269"/>
                  </a:lnTo>
                  <a:lnTo>
                    <a:pt x="951242" y="310336"/>
                  </a:lnTo>
                  <a:lnTo>
                    <a:pt x="1087133" y="310336"/>
                  </a:lnTo>
                  <a:lnTo>
                    <a:pt x="1223025" y="372404"/>
                  </a:lnTo>
                  <a:lnTo>
                    <a:pt x="1358917" y="186202"/>
                  </a:lnTo>
                  <a:lnTo>
                    <a:pt x="1494809" y="62067"/>
                  </a:lnTo>
                  <a:lnTo>
                    <a:pt x="1630700" y="186202"/>
                  </a:lnTo>
                  <a:lnTo>
                    <a:pt x="1766592" y="744808"/>
                  </a:lnTo>
                  <a:lnTo>
                    <a:pt x="1902484" y="496538"/>
                  </a:lnTo>
                  <a:lnTo>
                    <a:pt x="2038375" y="310336"/>
                  </a:lnTo>
                  <a:lnTo>
                    <a:pt x="2174267" y="496538"/>
                  </a:lnTo>
                  <a:lnTo>
                    <a:pt x="2310159" y="558606"/>
                  </a:lnTo>
                  <a:lnTo>
                    <a:pt x="2446051" y="682740"/>
                  </a:lnTo>
                  <a:lnTo>
                    <a:pt x="2581942" y="744808"/>
                  </a:lnTo>
                  <a:lnTo>
                    <a:pt x="2717834" y="1241346"/>
                  </a:lnTo>
                  <a:lnTo>
                    <a:pt x="2853726" y="1179279"/>
                  </a:lnTo>
                  <a:lnTo>
                    <a:pt x="2989618" y="1427548"/>
                  </a:lnTo>
                  <a:lnTo>
                    <a:pt x="3125509" y="806875"/>
                  </a:lnTo>
                  <a:lnTo>
                    <a:pt x="3261401" y="806875"/>
                  </a:lnTo>
                  <a:lnTo>
                    <a:pt x="3397293" y="806875"/>
                  </a:lnTo>
                </a:path>
              </a:pathLst>
            </a:custGeom>
            <a:ln w="27101" cap="flat">
              <a:solidFill>
                <a:srgbClr val="0058AB">
                  <a:alpha val="100000"/>
                </a:srgbClr>
              </a:solidFill>
              <a:prstDash val="solid"/>
              <a:round/>
            </a:ln>
          </p:spPr>
          <p:txBody>
            <a:bodyPr/>
            <a:lstStyle/>
            <a:p/>
          </p:txBody>
        </p:sp>
        <p:sp>
          <p:nvSpPr>
            <p:cNvPr id="79" name="pl79"/>
            <p:cNvSpPr/>
            <p:nvPr/>
          </p:nvSpPr>
          <p:spPr>
            <a:xfrm>
              <a:off x="5437664" y="3128684"/>
              <a:ext cx="3397293" cy="931010"/>
            </a:xfrm>
            <a:custGeom>
              <a:avLst/>
              <a:pathLst>
                <a:path w="3397293" h="931010">
                  <a:moveTo>
                    <a:pt x="0" y="931010"/>
                  </a:moveTo>
                  <a:lnTo>
                    <a:pt x="135891" y="868942"/>
                  </a:lnTo>
                  <a:lnTo>
                    <a:pt x="271783" y="868942"/>
                  </a:lnTo>
                  <a:lnTo>
                    <a:pt x="407675" y="806875"/>
                  </a:lnTo>
                  <a:lnTo>
                    <a:pt x="543566" y="682740"/>
                  </a:lnTo>
                  <a:lnTo>
                    <a:pt x="679458" y="558606"/>
                  </a:lnTo>
                  <a:lnTo>
                    <a:pt x="815350" y="434471"/>
                  </a:lnTo>
                  <a:lnTo>
                    <a:pt x="951242" y="434471"/>
                  </a:lnTo>
                  <a:lnTo>
                    <a:pt x="1087133" y="310336"/>
                  </a:lnTo>
                  <a:lnTo>
                    <a:pt x="1223025" y="186202"/>
                  </a:lnTo>
                  <a:lnTo>
                    <a:pt x="1358917" y="124134"/>
                  </a:lnTo>
                  <a:lnTo>
                    <a:pt x="1494809" y="124134"/>
                  </a:lnTo>
                  <a:lnTo>
                    <a:pt x="1630700" y="124134"/>
                  </a:lnTo>
                  <a:lnTo>
                    <a:pt x="1766592" y="124134"/>
                  </a:lnTo>
                  <a:lnTo>
                    <a:pt x="1902484" y="124134"/>
                  </a:lnTo>
                  <a:lnTo>
                    <a:pt x="2038375" y="124134"/>
                  </a:lnTo>
                  <a:lnTo>
                    <a:pt x="2174267" y="62067"/>
                  </a:lnTo>
                  <a:lnTo>
                    <a:pt x="2310159" y="62067"/>
                  </a:lnTo>
                  <a:lnTo>
                    <a:pt x="2446051" y="0"/>
                  </a:lnTo>
                  <a:lnTo>
                    <a:pt x="2581942" y="0"/>
                  </a:lnTo>
                  <a:lnTo>
                    <a:pt x="2717834" y="186202"/>
                  </a:lnTo>
                  <a:lnTo>
                    <a:pt x="2853726" y="310336"/>
                  </a:lnTo>
                  <a:lnTo>
                    <a:pt x="2989618" y="186202"/>
                  </a:lnTo>
                  <a:lnTo>
                    <a:pt x="3125509" y="186202"/>
                  </a:lnTo>
                  <a:lnTo>
                    <a:pt x="3261401" y="124134"/>
                  </a:lnTo>
                  <a:lnTo>
                    <a:pt x="3397293" y="12413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70078"/>
              <a:ext cx="3397293" cy="868942"/>
            </a:xfrm>
            <a:custGeom>
              <a:avLst/>
              <a:pathLst>
                <a:path w="3397293" h="868942">
                  <a:moveTo>
                    <a:pt x="0" y="124134"/>
                  </a:moveTo>
                  <a:lnTo>
                    <a:pt x="135891" y="0"/>
                  </a:lnTo>
                  <a:lnTo>
                    <a:pt x="271783" y="124134"/>
                  </a:lnTo>
                  <a:lnTo>
                    <a:pt x="407675" y="62067"/>
                  </a:lnTo>
                  <a:lnTo>
                    <a:pt x="543566" y="124134"/>
                  </a:lnTo>
                  <a:lnTo>
                    <a:pt x="679458" y="186202"/>
                  </a:lnTo>
                  <a:lnTo>
                    <a:pt x="815350" y="62067"/>
                  </a:lnTo>
                  <a:lnTo>
                    <a:pt x="951242" y="62067"/>
                  </a:lnTo>
                  <a:lnTo>
                    <a:pt x="1087133" y="0"/>
                  </a:lnTo>
                  <a:lnTo>
                    <a:pt x="1223025" y="0"/>
                  </a:lnTo>
                  <a:lnTo>
                    <a:pt x="1358917" y="124134"/>
                  </a:lnTo>
                  <a:lnTo>
                    <a:pt x="1494809" y="0"/>
                  </a:lnTo>
                  <a:lnTo>
                    <a:pt x="1630700" y="0"/>
                  </a:lnTo>
                  <a:lnTo>
                    <a:pt x="1766592" y="186202"/>
                  </a:lnTo>
                  <a:lnTo>
                    <a:pt x="1902484" y="124134"/>
                  </a:lnTo>
                  <a:lnTo>
                    <a:pt x="2038375" y="124134"/>
                  </a:lnTo>
                  <a:lnTo>
                    <a:pt x="2174267" y="124134"/>
                  </a:lnTo>
                  <a:lnTo>
                    <a:pt x="2310159" y="558606"/>
                  </a:lnTo>
                  <a:lnTo>
                    <a:pt x="2446051" y="248269"/>
                  </a:lnTo>
                  <a:lnTo>
                    <a:pt x="2581942" y="558606"/>
                  </a:lnTo>
                  <a:lnTo>
                    <a:pt x="2717834" y="682740"/>
                  </a:lnTo>
                  <a:lnTo>
                    <a:pt x="2853726" y="744808"/>
                  </a:lnTo>
                  <a:lnTo>
                    <a:pt x="2989618" y="868942"/>
                  </a:lnTo>
                  <a:lnTo>
                    <a:pt x="3125509" y="682740"/>
                  </a:lnTo>
                  <a:lnTo>
                    <a:pt x="3261401" y="496538"/>
                  </a:lnTo>
                  <a:lnTo>
                    <a:pt x="3397293" y="558606"/>
                  </a:lnTo>
                </a:path>
              </a:pathLst>
            </a:custGeom>
            <a:ln w="27101" cap="flat">
              <a:solidFill>
                <a:srgbClr val="961A49">
                  <a:alpha val="100000"/>
                </a:srgbClr>
              </a:solidFill>
              <a:prstDash val="solid"/>
              <a:round/>
            </a:ln>
          </p:spPr>
          <p:txBody>
            <a:bodyPr/>
            <a:lstStyle/>
            <a:p/>
          </p:txBody>
        </p:sp>
        <p:sp>
          <p:nvSpPr>
            <p:cNvPr id="81" name="pl81"/>
            <p:cNvSpPr/>
            <p:nvPr/>
          </p:nvSpPr>
          <p:spPr>
            <a:xfrm>
              <a:off x="5437664" y="31286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427548"/>
            </a:xfrm>
            <a:custGeom>
              <a:avLst/>
              <a:pathLst>
                <a:path w="3397293" h="1427548">
                  <a:moveTo>
                    <a:pt x="0" y="0"/>
                  </a:moveTo>
                  <a:lnTo>
                    <a:pt x="135891" y="0"/>
                  </a:lnTo>
                  <a:lnTo>
                    <a:pt x="271783" y="124134"/>
                  </a:lnTo>
                  <a:lnTo>
                    <a:pt x="407675" y="124134"/>
                  </a:lnTo>
                  <a:lnTo>
                    <a:pt x="543566" y="744808"/>
                  </a:lnTo>
                  <a:lnTo>
                    <a:pt x="679458" y="1241346"/>
                  </a:lnTo>
                  <a:lnTo>
                    <a:pt x="815350" y="248269"/>
                  </a:lnTo>
                  <a:lnTo>
                    <a:pt x="951242" y="310336"/>
                  </a:lnTo>
                  <a:lnTo>
                    <a:pt x="1087133" y="310336"/>
                  </a:lnTo>
                  <a:lnTo>
                    <a:pt x="1223025" y="372404"/>
                  </a:lnTo>
                  <a:lnTo>
                    <a:pt x="1358917" y="186202"/>
                  </a:lnTo>
                  <a:lnTo>
                    <a:pt x="1494809" y="62067"/>
                  </a:lnTo>
                  <a:lnTo>
                    <a:pt x="1630700" y="186202"/>
                  </a:lnTo>
                  <a:lnTo>
                    <a:pt x="1766592" y="744808"/>
                  </a:lnTo>
                  <a:lnTo>
                    <a:pt x="1902484" y="496538"/>
                  </a:lnTo>
                  <a:lnTo>
                    <a:pt x="2038375" y="310336"/>
                  </a:lnTo>
                  <a:lnTo>
                    <a:pt x="2174267" y="496538"/>
                  </a:lnTo>
                  <a:lnTo>
                    <a:pt x="2310159" y="558606"/>
                  </a:lnTo>
                  <a:lnTo>
                    <a:pt x="2446051" y="682740"/>
                  </a:lnTo>
                  <a:lnTo>
                    <a:pt x="2581942" y="744808"/>
                  </a:lnTo>
                  <a:lnTo>
                    <a:pt x="2717834" y="1241346"/>
                  </a:lnTo>
                  <a:lnTo>
                    <a:pt x="2853726" y="1179279"/>
                  </a:lnTo>
                  <a:lnTo>
                    <a:pt x="2989618" y="1427548"/>
                  </a:lnTo>
                  <a:lnTo>
                    <a:pt x="3125509" y="806875"/>
                  </a:lnTo>
                  <a:lnTo>
                    <a:pt x="3261401" y="806875"/>
                  </a:lnTo>
                  <a:lnTo>
                    <a:pt x="3397293" y="80687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84568"/>
              <a:ext cx="0" cy="99307"/>
            </a:xfrm>
            <a:custGeom>
              <a:avLst/>
              <a:pathLst>
                <a:path w="0" h="99307">
                  <a:moveTo>
                    <a:pt x="0" y="9930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84568"/>
              <a:ext cx="0" cy="1340654"/>
            </a:xfrm>
            <a:custGeom>
              <a:avLst/>
              <a:pathLst>
                <a:path w="0" h="1340654">
                  <a:moveTo>
                    <a:pt x="0" y="13406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84568"/>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84568"/>
              <a:ext cx="0" cy="409644"/>
            </a:xfrm>
            <a:custGeom>
              <a:avLst/>
              <a:pathLst>
                <a:path w="0" h="409644">
                  <a:moveTo>
                    <a:pt x="0" y="40964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84568"/>
              <a:ext cx="0" cy="844115"/>
            </a:xfrm>
            <a:custGeom>
              <a:avLst/>
              <a:pathLst>
                <a:path w="0" h="844115">
                  <a:moveTo>
                    <a:pt x="0" y="8441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84568"/>
              <a:ext cx="0" cy="906183"/>
            </a:xfrm>
            <a:custGeom>
              <a:avLst/>
              <a:pathLst>
                <a:path w="0" h="906183">
                  <a:moveTo>
                    <a:pt x="0" y="9061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84568"/>
              <a:ext cx="0" cy="906183"/>
            </a:xfrm>
            <a:custGeom>
              <a:avLst/>
              <a:pathLst>
                <a:path w="0" h="906183">
                  <a:moveTo>
                    <a:pt x="0" y="90618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427548"/>
            </a:xfrm>
            <a:custGeom>
              <a:avLst/>
              <a:pathLst>
                <a:path w="3397293" h="1427548">
                  <a:moveTo>
                    <a:pt x="0" y="0"/>
                  </a:moveTo>
                  <a:lnTo>
                    <a:pt x="135891" y="0"/>
                  </a:lnTo>
                  <a:lnTo>
                    <a:pt x="271783" y="124134"/>
                  </a:lnTo>
                  <a:lnTo>
                    <a:pt x="407675" y="124134"/>
                  </a:lnTo>
                  <a:lnTo>
                    <a:pt x="543566" y="744808"/>
                  </a:lnTo>
                  <a:lnTo>
                    <a:pt x="679458" y="1241346"/>
                  </a:lnTo>
                  <a:lnTo>
                    <a:pt x="815350" y="248269"/>
                  </a:lnTo>
                  <a:lnTo>
                    <a:pt x="951242" y="310336"/>
                  </a:lnTo>
                  <a:lnTo>
                    <a:pt x="1087133" y="310336"/>
                  </a:lnTo>
                  <a:lnTo>
                    <a:pt x="1223025" y="372404"/>
                  </a:lnTo>
                  <a:lnTo>
                    <a:pt x="1358917" y="186202"/>
                  </a:lnTo>
                  <a:lnTo>
                    <a:pt x="1494809" y="62067"/>
                  </a:lnTo>
                  <a:lnTo>
                    <a:pt x="1630700" y="186202"/>
                  </a:lnTo>
                  <a:lnTo>
                    <a:pt x="1766592" y="744808"/>
                  </a:lnTo>
                  <a:lnTo>
                    <a:pt x="1902484" y="496538"/>
                  </a:lnTo>
                  <a:lnTo>
                    <a:pt x="2038375" y="310336"/>
                  </a:lnTo>
                  <a:lnTo>
                    <a:pt x="2174267" y="496538"/>
                  </a:lnTo>
                  <a:lnTo>
                    <a:pt x="2310159" y="558606"/>
                  </a:lnTo>
                  <a:lnTo>
                    <a:pt x="2446051" y="682740"/>
                  </a:lnTo>
                  <a:lnTo>
                    <a:pt x="2581942" y="744808"/>
                  </a:lnTo>
                  <a:lnTo>
                    <a:pt x="2717834" y="1241346"/>
                  </a:lnTo>
                  <a:lnTo>
                    <a:pt x="2853726" y="1179279"/>
                  </a:lnTo>
                  <a:lnTo>
                    <a:pt x="2989618" y="1427548"/>
                  </a:lnTo>
                  <a:lnTo>
                    <a:pt x="3125509" y="806875"/>
                  </a:lnTo>
                  <a:lnTo>
                    <a:pt x="3261401" y="806875"/>
                  </a:lnTo>
                  <a:lnTo>
                    <a:pt x="3397293" y="806875"/>
                  </a:lnTo>
                </a:path>
              </a:pathLst>
            </a:custGeom>
            <a:ln w="27101" cap="flat">
              <a:solidFill>
                <a:srgbClr val="0058AB">
                  <a:alpha val="100000"/>
                </a:srgbClr>
              </a:solidFill>
              <a:prstDash val="solid"/>
              <a:round/>
            </a:ln>
          </p:spPr>
          <p:txBody>
            <a:bodyPr/>
            <a:lstStyle/>
            <a:p/>
          </p:txBody>
        </p:sp>
        <p:sp>
          <p:nvSpPr>
            <p:cNvPr id="91" name="tx91"/>
            <p:cNvSpPr/>
            <p:nvPr/>
          </p:nvSpPr>
          <p:spPr>
            <a:xfrm>
              <a:off x="5377374" y="22206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68928" y="22193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766436"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445895" y="222194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989462" y="2219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206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2206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2137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88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972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3076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4558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8352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1932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7304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5498"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86420" y="4990743"/>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117" name="tx117"/>
            <p:cNvSpPr/>
            <p:nvPr/>
          </p:nvSpPr>
          <p:spPr>
            <a:xfrm>
              <a:off x="7040143"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0259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8787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2925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7064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1202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5856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5999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4133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6948707" cy="114824"/>
            </a:xfrm>
            <a:prstGeom prst="rect">
              <a:avLst/>
            </a:prstGeom>
            <a:solidFill>
              <a:srgbClr val="E2231A">
                <a:alpha val="80000"/>
              </a:srgbClr>
            </a:solidFill>
          </p:spPr>
          <p:txBody>
            <a:bodyPr/>
            <a:lstStyle/>
            <a:p/>
          </p:txBody>
        </p:sp>
        <p:sp>
          <p:nvSpPr>
            <p:cNvPr id="132" name="rc132"/>
            <p:cNvSpPr/>
            <p:nvPr/>
          </p:nvSpPr>
          <p:spPr>
            <a:xfrm>
              <a:off x="1317178" y="5743865"/>
              <a:ext cx="7321564" cy="114824"/>
            </a:xfrm>
            <a:prstGeom prst="rect">
              <a:avLst/>
            </a:prstGeom>
            <a:solidFill>
              <a:srgbClr val="E2231A">
                <a:alpha val="80000"/>
              </a:srgbClr>
            </a:solidFill>
          </p:spPr>
          <p:txBody>
            <a:bodyPr/>
            <a:lstStyle/>
            <a:p/>
          </p:txBody>
        </p:sp>
        <p:sp>
          <p:nvSpPr>
            <p:cNvPr id="133" name="rc133"/>
            <p:cNvSpPr/>
            <p:nvPr/>
          </p:nvSpPr>
          <p:spPr>
            <a:xfrm>
              <a:off x="1317178" y="5600334"/>
              <a:ext cx="7278994" cy="114824"/>
            </a:xfrm>
            <a:prstGeom prst="rect">
              <a:avLst/>
            </a:prstGeom>
            <a:solidFill>
              <a:srgbClr val="E2231A">
                <a:alpha val="80000"/>
              </a:srgbClr>
            </a:solidFill>
          </p:spPr>
          <p:txBody>
            <a:bodyPr/>
            <a:lstStyle/>
            <a:p/>
          </p:txBody>
        </p:sp>
        <p:sp>
          <p:nvSpPr>
            <p:cNvPr id="134" name="tx134"/>
            <p:cNvSpPr/>
            <p:nvPr/>
          </p:nvSpPr>
          <p:spPr>
            <a:xfrm>
              <a:off x="7834848"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5" name="tx135"/>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6" name="tx136"/>
            <p:cNvSpPr/>
            <p:nvPr/>
          </p:nvSpPr>
          <p:spPr>
            <a:xfrm>
              <a:off x="816513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7" name="tx137"/>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31277"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517266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31404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Peru (84%) was the same as the global average and 2 percentage points lower than the average across all LACR countries (86%).
National MCV1 coverage was 1 percentage point lower than in 2019 (85%).
This equates to 85,000 unvaccinated children in 2025 compared to 81,000 unvaccinated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Peru MCV1 coverage was 84% - this is 1 percentage point lower than in 2019 and the same as the global average.</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Peru ranked number 9 out of 33 countries for lowest MCV1 coverage (based on tied ranks).
Peru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Peru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823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310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797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28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567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053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540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07040"/>
              <a:ext cx="239888" cy="1300981"/>
            </a:xfrm>
            <a:prstGeom prst="rect">
              <a:avLst/>
            </a:prstGeom>
            <a:solidFill>
              <a:srgbClr val="80BD41">
                <a:alpha val="100000"/>
              </a:srgbClr>
            </a:solidFill>
          </p:spPr>
          <p:txBody>
            <a:bodyPr/>
            <a:lstStyle/>
            <a:p/>
          </p:txBody>
        </p:sp>
        <p:sp>
          <p:nvSpPr>
            <p:cNvPr id="25" name="rc25"/>
            <p:cNvSpPr/>
            <p:nvPr/>
          </p:nvSpPr>
          <p:spPr>
            <a:xfrm>
              <a:off x="1296273" y="2966810"/>
              <a:ext cx="239888" cy="40229"/>
            </a:xfrm>
            <a:prstGeom prst="rect">
              <a:avLst/>
            </a:prstGeom>
            <a:solidFill>
              <a:srgbClr val="E2231A">
                <a:alpha val="100000"/>
              </a:srgbClr>
            </a:solidFill>
          </p:spPr>
          <p:txBody>
            <a:bodyPr/>
            <a:lstStyle/>
            <a:p/>
          </p:txBody>
        </p:sp>
        <p:sp>
          <p:nvSpPr>
            <p:cNvPr id="26" name="rc26"/>
            <p:cNvSpPr/>
            <p:nvPr/>
          </p:nvSpPr>
          <p:spPr>
            <a:xfrm>
              <a:off x="1562816" y="3031746"/>
              <a:ext cx="239888" cy="1276274"/>
            </a:xfrm>
            <a:prstGeom prst="rect">
              <a:avLst/>
            </a:prstGeom>
            <a:solidFill>
              <a:srgbClr val="80BD41">
                <a:alpha val="100000"/>
              </a:srgbClr>
            </a:solidFill>
          </p:spPr>
          <p:txBody>
            <a:bodyPr/>
            <a:lstStyle/>
            <a:p/>
          </p:txBody>
        </p:sp>
        <p:sp>
          <p:nvSpPr>
            <p:cNvPr id="27" name="rc27"/>
            <p:cNvSpPr/>
            <p:nvPr/>
          </p:nvSpPr>
          <p:spPr>
            <a:xfrm>
              <a:off x="1562816" y="2992276"/>
              <a:ext cx="239888" cy="39469"/>
            </a:xfrm>
            <a:prstGeom prst="rect">
              <a:avLst/>
            </a:prstGeom>
            <a:solidFill>
              <a:srgbClr val="E2231A">
                <a:alpha val="100000"/>
              </a:srgbClr>
            </a:solidFill>
          </p:spPr>
          <p:txBody>
            <a:bodyPr/>
            <a:lstStyle/>
            <a:p/>
          </p:txBody>
        </p:sp>
        <p:sp>
          <p:nvSpPr>
            <p:cNvPr id="28" name="rc28"/>
            <p:cNvSpPr/>
            <p:nvPr/>
          </p:nvSpPr>
          <p:spPr>
            <a:xfrm>
              <a:off x="1829360" y="3064703"/>
              <a:ext cx="239888" cy="1243318"/>
            </a:xfrm>
            <a:prstGeom prst="rect">
              <a:avLst/>
            </a:prstGeom>
            <a:solidFill>
              <a:srgbClr val="80BD41">
                <a:alpha val="100000"/>
              </a:srgbClr>
            </a:solidFill>
          </p:spPr>
          <p:txBody>
            <a:bodyPr/>
            <a:lstStyle/>
            <a:p/>
          </p:txBody>
        </p:sp>
        <p:sp>
          <p:nvSpPr>
            <p:cNvPr id="29" name="rc29"/>
            <p:cNvSpPr/>
            <p:nvPr/>
          </p:nvSpPr>
          <p:spPr>
            <a:xfrm>
              <a:off x="1829360" y="2999267"/>
              <a:ext cx="239888" cy="65435"/>
            </a:xfrm>
            <a:prstGeom prst="rect">
              <a:avLst/>
            </a:prstGeom>
            <a:solidFill>
              <a:srgbClr val="E2231A">
                <a:alpha val="100000"/>
              </a:srgbClr>
            </a:solidFill>
          </p:spPr>
          <p:txBody>
            <a:bodyPr/>
            <a:lstStyle/>
            <a:p/>
          </p:txBody>
        </p:sp>
        <p:sp>
          <p:nvSpPr>
            <p:cNvPr id="30" name="rc30"/>
            <p:cNvSpPr/>
            <p:nvPr/>
          </p:nvSpPr>
          <p:spPr>
            <a:xfrm>
              <a:off x="2095903" y="3064638"/>
              <a:ext cx="239888" cy="1243383"/>
            </a:xfrm>
            <a:prstGeom prst="rect">
              <a:avLst/>
            </a:prstGeom>
            <a:solidFill>
              <a:srgbClr val="80BD41">
                <a:alpha val="100000"/>
              </a:srgbClr>
            </a:solidFill>
          </p:spPr>
          <p:txBody>
            <a:bodyPr/>
            <a:lstStyle/>
            <a:p/>
          </p:txBody>
        </p:sp>
        <p:sp>
          <p:nvSpPr>
            <p:cNvPr id="31" name="rc31"/>
            <p:cNvSpPr/>
            <p:nvPr/>
          </p:nvSpPr>
          <p:spPr>
            <a:xfrm>
              <a:off x="2095903" y="2999202"/>
              <a:ext cx="239888" cy="65435"/>
            </a:xfrm>
            <a:prstGeom prst="rect">
              <a:avLst/>
            </a:prstGeom>
            <a:solidFill>
              <a:srgbClr val="E2231A">
                <a:alpha val="100000"/>
              </a:srgbClr>
            </a:solidFill>
          </p:spPr>
          <p:txBody>
            <a:bodyPr/>
            <a:lstStyle/>
            <a:p/>
          </p:txBody>
        </p:sp>
        <p:sp>
          <p:nvSpPr>
            <p:cNvPr id="32" name="rc32"/>
            <p:cNvSpPr/>
            <p:nvPr/>
          </p:nvSpPr>
          <p:spPr>
            <a:xfrm>
              <a:off x="2362446" y="3180007"/>
              <a:ext cx="239888" cy="1128013"/>
            </a:xfrm>
            <a:prstGeom prst="rect">
              <a:avLst/>
            </a:prstGeom>
            <a:solidFill>
              <a:srgbClr val="80BD41">
                <a:alpha val="100000"/>
              </a:srgbClr>
            </a:solidFill>
          </p:spPr>
          <p:txBody>
            <a:bodyPr/>
            <a:lstStyle/>
            <a:p/>
          </p:txBody>
        </p:sp>
        <p:sp>
          <p:nvSpPr>
            <p:cNvPr id="33" name="rc33"/>
            <p:cNvSpPr/>
            <p:nvPr/>
          </p:nvSpPr>
          <p:spPr>
            <a:xfrm>
              <a:off x="2362446" y="2980944"/>
              <a:ext cx="239888" cy="199063"/>
            </a:xfrm>
            <a:prstGeom prst="rect">
              <a:avLst/>
            </a:prstGeom>
            <a:solidFill>
              <a:srgbClr val="E2231A">
                <a:alpha val="100000"/>
              </a:srgbClr>
            </a:solidFill>
          </p:spPr>
          <p:txBody>
            <a:bodyPr/>
            <a:lstStyle/>
            <a:p/>
          </p:txBody>
        </p:sp>
        <p:sp>
          <p:nvSpPr>
            <p:cNvPr id="34" name="rc34"/>
            <p:cNvSpPr/>
            <p:nvPr/>
          </p:nvSpPr>
          <p:spPr>
            <a:xfrm>
              <a:off x="2628989" y="3289667"/>
              <a:ext cx="239888" cy="1018353"/>
            </a:xfrm>
            <a:prstGeom prst="rect">
              <a:avLst/>
            </a:prstGeom>
            <a:solidFill>
              <a:srgbClr val="80BD41">
                <a:alpha val="100000"/>
              </a:srgbClr>
            </a:solidFill>
          </p:spPr>
          <p:txBody>
            <a:bodyPr/>
            <a:lstStyle/>
            <a:p/>
          </p:txBody>
        </p:sp>
        <p:sp>
          <p:nvSpPr>
            <p:cNvPr id="35" name="rc35"/>
            <p:cNvSpPr/>
            <p:nvPr/>
          </p:nvSpPr>
          <p:spPr>
            <a:xfrm>
              <a:off x="2628989" y="2985481"/>
              <a:ext cx="239888" cy="304186"/>
            </a:xfrm>
            <a:prstGeom prst="rect">
              <a:avLst/>
            </a:prstGeom>
            <a:solidFill>
              <a:srgbClr val="E2231A">
                <a:alpha val="100000"/>
              </a:srgbClr>
            </a:solidFill>
          </p:spPr>
          <p:txBody>
            <a:bodyPr/>
            <a:lstStyle/>
            <a:p/>
          </p:txBody>
        </p:sp>
        <p:sp>
          <p:nvSpPr>
            <p:cNvPr id="36" name="rc36"/>
            <p:cNvSpPr/>
            <p:nvPr/>
          </p:nvSpPr>
          <p:spPr>
            <a:xfrm>
              <a:off x="2895532" y="3081941"/>
              <a:ext cx="239888" cy="1226080"/>
            </a:xfrm>
            <a:prstGeom prst="rect">
              <a:avLst/>
            </a:prstGeom>
            <a:solidFill>
              <a:srgbClr val="80BD41">
                <a:alpha val="100000"/>
              </a:srgbClr>
            </a:solidFill>
          </p:spPr>
          <p:txBody>
            <a:bodyPr/>
            <a:lstStyle/>
            <a:p/>
          </p:txBody>
        </p:sp>
        <p:sp>
          <p:nvSpPr>
            <p:cNvPr id="37" name="rc37"/>
            <p:cNvSpPr/>
            <p:nvPr/>
          </p:nvSpPr>
          <p:spPr>
            <a:xfrm>
              <a:off x="2895532" y="2989649"/>
              <a:ext cx="239888" cy="92291"/>
            </a:xfrm>
            <a:prstGeom prst="rect">
              <a:avLst/>
            </a:prstGeom>
            <a:solidFill>
              <a:srgbClr val="E2231A">
                <a:alpha val="100000"/>
              </a:srgbClr>
            </a:solidFill>
          </p:spPr>
          <p:txBody>
            <a:bodyPr/>
            <a:lstStyle/>
            <a:p/>
          </p:txBody>
        </p:sp>
        <p:sp>
          <p:nvSpPr>
            <p:cNvPr id="38" name="rc38"/>
            <p:cNvSpPr/>
            <p:nvPr/>
          </p:nvSpPr>
          <p:spPr>
            <a:xfrm>
              <a:off x="3162075" y="3106213"/>
              <a:ext cx="239888" cy="1201807"/>
            </a:xfrm>
            <a:prstGeom prst="rect">
              <a:avLst/>
            </a:prstGeom>
            <a:solidFill>
              <a:srgbClr val="80BD41">
                <a:alpha val="100000"/>
              </a:srgbClr>
            </a:solidFill>
          </p:spPr>
          <p:txBody>
            <a:bodyPr/>
            <a:lstStyle/>
            <a:p/>
          </p:txBody>
        </p:sp>
        <p:sp>
          <p:nvSpPr>
            <p:cNvPr id="39" name="rc39"/>
            <p:cNvSpPr/>
            <p:nvPr/>
          </p:nvSpPr>
          <p:spPr>
            <a:xfrm>
              <a:off x="3162075" y="3001699"/>
              <a:ext cx="239888" cy="104514"/>
            </a:xfrm>
            <a:prstGeom prst="rect">
              <a:avLst/>
            </a:prstGeom>
            <a:solidFill>
              <a:srgbClr val="E2231A">
                <a:alpha val="100000"/>
              </a:srgbClr>
            </a:solidFill>
          </p:spPr>
          <p:txBody>
            <a:bodyPr/>
            <a:lstStyle/>
            <a:p/>
          </p:txBody>
        </p:sp>
        <p:sp>
          <p:nvSpPr>
            <p:cNvPr id="40" name="rc40"/>
            <p:cNvSpPr/>
            <p:nvPr/>
          </p:nvSpPr>
          <p:spPr>
            <a:xfrm>
              <a:off x="3428618" y="3127511"/>
              <a:ext cx="239888" cy="1180509"/>
            </a:xfrm>
            <a:prstGeom prst="rect">
              <a:avLst/>
            </a:prstGeom>
            <a:solidFill>
              <a:srgbClr val="80BD41">
                <a:alpha val="100000"/>
              </a:srgbClr>
            </a:solidFill>
          </p:spPr>
          <p:txBody>
            <a:bodyPr/>
            <a:lstStyle/>
            <a:p/>
          </p:txBody>
        </p:sp>
        <p:sp>
          <p:nvSpPr>
            <p:cNvPr id="41" name="rc41"/>
            <p:cNvSpPr/>
            <p:nvPr/>
          </p:nvSpPr>
          <p:spPr>
            <a:xfrm>
              <a:off x="3428618" y="3024864"/>
              <a:ext cx="239888" cy="102647"/>
            </a:xfrm>
            <a:prstGeom prst="rect">
              <a:avLst/>
            </a:prstGeom>
            <a:solidFill>
              <a:srgbClr val="E2231A">
                <a:alpha val="100000"/>
              </a:srgbClr>
            </a:solidFill>
          </p:spPr>
          <p:txBody>
            <a:bodyPr/>
            <a:lstStyle/>
            <a:p/>
          </p:txBody>
        </p:sp>
        <p:sp>
          <p:nvSpPr>
            <p:cNvPr id="42" name="rc42"/>
            <p:cNvSpPr/>
            <p:nvPr/>
          </p:nvSpPr>
          <p:spPr>
            <a:xfrm>
              <a:off x="3695161" y="3158297"/>
              <a:ext cx="239888" cy="1149724"/>
            </a:xfrm>
            <a:prstGeom prst="rect">
              <a:avLst/>
            </a:prstGeom>
            <a:solidFill>
              <a:srgbClr val="80BD41">
                <a:alpha val="100000"/>
              </a:srgbClr>
            </a:solidFill>
          </p:spPr>
          <p:txBody>
            <a:bodyPr/>
            <a:lstStyle/>
            <a:p/>
          </p:txBody>
        </p:sp>
        <p:sp>
          <p:nvSpPr>
            <p:cNvPr id="43" name="rc43"/>
            <p:cNvSpPr/>
            <p:nvPr/>
          </p:nvSpPr>
          <p:spPr>
            <a:xfrm>
              <a:off x="3695161" y="3044577"/>
              <a:ext cx="239888" cy="113719"/>
            </a:xfrm>
            <a:prstGeom prst="rect">
              <a:avLst/>
            </a:prstGeom>
            <a:solidFill>
              <a:srgbClr val="E2231A">
                <a:alpha val="100000"/>
              </a:srgbClr>
            </a:solidFill>
          </p:spPr>
          <p:txBody>
            <a:bodyPr/>
            <a:lstStyle/>
            <a:p/>
          </p:txBody>
        </p:sp>
        <p:sp>
          <p:nvSpPr>
            <p:cNvPr id="44" name="rc44"/>
            <p:cNvSpPr/>
            <p:nvPr/>
          </p:nvSpPr>
          <p:spPr>
            <a:xfrm>
              <a:off x="3961705" y="3144554"/>
              <a:ext cx="239888" cy="1163467"/>
            </a:xfrm>
            <a:prstGeom prst="rect">
              <a:avLst/>
            </a:prstGeom>
            <a:solidFill>
              <a:srgbClr val="80BD41">
                <a:alpha val="100000"/>
              </a:srgbClr>
            </a:solidFill>
          </p:spPr>
          <p:txBody>
            <a:bodyPr/>
            <a:lstStyle/>
            <a:p/>
          </p:txBody>
        </p:sp>
        <p:sp>
          <p:nvSpPr>
            <p:cNvPr id="45" name="rc45"/>
            <p:cNvSpPr/>
            <p:nvPr/>
          </p:nvSpPr>
          <p:spPr>
            <a:xfrm>
              <a:off x="3961705" y="3070282"/>
              <a:ext cx="239888" cy="74271"/>
            </a:xfrm>
            <a:prstGeom prst="rect">
              <a:avLst/>
            </a:prstGeom>
            <a:solidFill>
              <a:srgbClr val="E2231A">
                <a:alpha val="100000"/>
              </a:srgbClr>
            </a:solidFill>
          </p:spPr>
          <p:txBody>
            <a:bodyPr/>
            <a:lstStyle/>
            <a:p/>
          </p:txBody>
        </p:sp>
        <p:sp>
          <p:nvSpPr>
            <p:cNvPr id="46" name="rc46"/>
            <p:cNvSpPr/>
            <p:nvPr/>
          </p:nvSpPr>
          <p:spPr>
            <a:xfrm>
              <a:off x="4228248" y="3118241"/>
              <a:ext cx="239888" cy="1189780"/>
            </a:xfrm>
            <a:prstGeom prst="rect">
              <a:avLst/>
            </a:prstGeom>
            <a:solidFill>
              <a:srgbClr val="80BD41">
                <a:alpha val="100000"/>
              </a:srgbClr>
            </a:solidFill>
          </p:spPr>
          <p:txBody>
            <a:bodyPr/>
            <a:lstStyle/>
            <a:p/>
          </p:txBody>
        </p:sp>
        <p:sp>
          <p:nvSpPr>
            <p:cNvPr id="47" name="rc47"/>
            <p:cNvSpPr/>
            <p:nvPr/>
          </p:nvSpPr>
          <p:spPr>
            <a:xfrm>
              <a:off x="4228248" y="3068676"/>
              <a:ext cx="239888" cy="49565"/>
            </a:xfrm>
            <a:prstGeom prst="rect">
              <a:avLst/>
            </a:prstGeom>
            <a:solidFill>
              <a:srgbClr val="E2231A">
                <a:alpha val="100000"/>
              </a:srgbClr>
            </a:solidFill>
          </p:spPr>
          <p:txBody>
            <a:bodyPr/>
            <a:lstStyle/>
            <a:p/>
          </p:txBody>
        </p:sp>
        <p:sp>
          <p:nvSpPr>
            <p:cNvPr id="48" name="rc48"/>
            <p:cNvSpPr/>
            <p:nvPr/>
          </p:nvSpPr>
          <p:spPr>
            <a:xfrm>
              <a:off x="4494791" y="3164745"/>
              <a:ext cx="239888" cy="1143276"/>
            </a:xfrm>
            <a:prstGeom prst="rect">
              <a:avLst/>
            </a:prstGeom>
            <a:solidFill>
              <a:srgbClr val="80BD41">
                <a:alpha val="100000"/>
              </a:srgbClr>
            </a:solidFill>
          </p:spPr>
          <p:txBody>
            <a:bodyPr/>
            <a:lstStyle/>
            <a:p/>
          </p:txBody>
        </p:sp>
        <p:sp>
          <p:nvSpPr>
            <p:cNvPr id="49" name="rc49"/>
            <p:cNvSpPr/>
            <p:nvPr/>
          </p:nvSpPr>
          <p:spPr>
            <a:xfrm>
              <a:off x="4494791" y="3091776"/>
              <a:ext cx="239888" cy="72969"/>
            </a:xfrm>
            <a:prstGeom prst="rect">
              <a:avLst/>
            </a:prstGeom>
            <a:solidFill>
              <a:srgbClr val="E2231A">
                <a:alpha val="100000"/>
              </a:srgbClr>
            </a:solidFill>
          </p:spPr>
          <p:txBody>
            <a:bodyPr/>
            <a:lstStyle/>
            <a:p/>
          </p:txBody>
        </p:sp>
        <p:sp>
          <p:nvSpPr>
            <p:cNvPr id="50" name="rc50"/>
            <p:cNvSpPr/>
            <p:nvPr/>
          </p:nvSpPr>
          <p:spPr>
            <a:xfrm>
              <a:off x="4761334" y="3285607"/>
              <a:ext cx="239888" cy="1022413"/>
            </a:xfrm>
            <a:prstGeom prst="rect">
              <a:avLst/>
            </a:prstGeom>
            <a:solidFill>
              <a:srgbClr val="80BD41">
                <a:alpha val="100000"/>
              </a:srgbClr>
            </a:solidFill>
          </p:spPr>
          <p:txBody>
            <a:bodyPr/>
            <a:lstStyle/>
            <a:p/>
          </p:txBody>
        </p:sp>
        <p:sp>
          <p:nvSpPr>
            <p:cNvPr id="51" name="rc51"/>
            <p:cNvSpPr/>
            <p:nvPr/>
          </p:nvSpPr>
          <p:spPr>
            <a:xfrm>
              <a:off x="4761334" y="3105171"/>
              <a:ext cx="239888" cy="180436"/>
            </a:xfrm>
            <a:prstGeom prst="rect">
              <a:avLst/>
            </a:prstGeom>
            <a:solidFill>
              <a:srgbClr val="E2231A">
                <a:alpha val="100000"/>
              </a:srgbClr>
            </a:solidFill>
          </p:spPr>
          <p:txBody>
            <a:bodyPr/>
            <a:lstStyle/>
            <a:p/>
          </p:txBody>
        </p:sp>
        <p:sp>
          <p:nvSpPr>
            <p:cNvPr id="52" name="rc52"/>
            <p:cNvSpPr/>
            <p:nvPr/>
          </p:nvSpPr>
          <p:spPr>
            <a:xfrm>
              <a:off x="5027877" y="3252455"/>
              <a:ext cx="239888" cy="1055565"/>
            </a:xfrm>
            <a:prstGeom prst="rect">
              <a:avLst/>
            </a:prstGeom>
            <a:solidFill>
              <a:srgbClr val="80BD41">
                <a:alpha val="100000"/>
              </a:srgbClr>
            </a:solidFill>
          </p:spPr>
          <p:txBody>
            <a:bodyPr/>
            <a:lstStyle/>
            <a:p/>
          </p:txBody>
        </p:sp>
        <p:sp>
          <p:nvSpPr>
            <p:cNvPr id="53" name="rc53"/>
            <p:cNvSpPr/>
            <p:nvPr/>
          </p:nvSpPr>
          <p:spPr>
            <a:xfrm>
              <a:off x="5027877" y="3121997"/>
              <a:ext cx="239888" cy="130458"/>
            </a:xfrm>
            <a:prstGeom prst="rect">
              <a:avLst/>
            </a:prstGeom>
            <a:solidFill>
              <a:srgbClr val="E2231A">
                <a:alpha val="100000"/>
              </a:srgbClr>
            </a:solidFill>
          </p:spPr>
          <p:txBody>
            <a:bodyPr/>
            <a:lstStyle/>
            <a:p/>
          </p:txBody>
        </p:sp>
        <p:sp>
          <p:nvSpPr>
            <p:cNvPr id="54" name="rc54"/>
            <p:cNvSpPr/>
            <p:nvPr/>
          </p:nvSpPr>
          <p:spPr>
            <a:xfrm>
              <a:off x="5294420" y="3229225"/>
              <a:ext cx="239888" cy="1078796"/>
            </a:xfrm>
            <a:prstGeom prst="rect">
              <a:avLst/>
            </a:prstGeom>
            <a:solidFill>
              <a:srgbClr val="80BD41">
                <a:alpha val="100000"/>
              </a:srgbClr>
            </a:solidFill>
          </p:spPr>
          <p:txBody>
            <a:bodyPr/>
            <a:lstStyle/>
            <a:p/>
          </p:txBody>
        </p:sp>
        <p:sp>
          <p:nvSpPr>
            <p:cNvPr id="55" name="rc55"/>
            <p:cNvSpPr/>
            <p:nvPr/>
          </p:nvSpPr>
          <p:spPr>
            <a:xfrm>
              <a:off x="5294420" y="3135414"/>
              <a:ext cx="239888" cy="93811"/>
            </a:xfrm>
            <a:prstGeom prst="rect">
              <a:avLst/>
            </a:prstGeom>
            <a:solidFill>
              <a:srgbClr val="E2231A">
                <a:alpha val="100000"/>
              </a:srgbClr>
            </a:solidFill>
          </p:spPr>
          <p:txBody>
            <a:bodyPr/>
            <a:lstStyle/>
            <a:p/>
          </p:txBody>
        </p:sp>
        <p:sp>
          <p:nvSpPr>
            <p:cNvPr id="56" name="rc56"/>
            <p:cNvSpPr/>
            <p:nvPr/>
          </p:nvSpPr>
          <p:spPr>
            <a:xfrm>
              <a:off x="5560963" y="3272690"/>
              <a:ext cx="239888" cy="1035331"/>
            </a:xfrm>
            <a:prstGeom prst="rect">
              <a:avLst/>
            </a:prstGeom>
            <a:solidFill>
              <a:srgbClr val="80BD41">
                <a:alpha val="100000"/>
              </a:srgbClr>
            </a:solidFill>
          </p:spPr>
          <p:txBody>
            <a:bodyPr/>
            <a:lstStyle/>
            <a:p/>
          </p:txBody>
        </p:sp>
        <p:sp>
          <p:nvSpPr>
            <p:cNvPr id="57" name="rc57"/>
            <p:cNvSpPr/>
            <p:nvPr/>
          </p:nvSpPr>
          <p:spPr>
            <a:xfrm>
              <a:off x="5560963" y="3144728"/>
              <a:ext cx="239888" cy="127961"/>
            </a:xfrm>
            <a:prstGeom prst="rect">
              <a:avLst/>
            </a:prstGeom>
            <a:solidFill>
              <a:srgbClr val="E2231A">
                <a:alpha val="100000"/>
              </a:srgbClr>
            </a:solidFill>
          </p:spPr>
          <p:txBody>
            <a:bodyPr/>
            <a:lstStyle/>
            <a:p/>
          </p:txBody>
        </p:sp>
        <p:sp>
          <p:nvSpPr>
            <p:cNvPr id="58" name="rc58"/>
            <p:cNvSpPr/>
            <p:nvPr/>
          </p:nvSpPr>
          <p:spPr>
            <a:xfrm>
              <a:off x="5827506" y="3287322"/>
              <a:ext cx="239888" cy="1020698"/>
            </a:xfrm>
            <a:prstGeom prst="rect">
              <a:avLst/>
            </a:prstGeom>
            <a:solidFill>
              <a:srgbClr val="80BD41">
                <a:alpha val="100000"/>
              </a:srgbClr>
            </a:solidFill>
          </p:spPr>
          <p:txBody>
            <a:bodyPr/>
            <a:lstStyle/>
            <a:p/>
          </p:txBody>
        </p:sp>
        <p:sp>
          <p:nvSpPr>
            <p:cNvPr id="59" name="rc59"/>
            <p:cNvSpPr/>
            <p:nvPr/>
          </p:nvSpPr>
          <p:spPr>
            <a:xfrm>
              <a:off x="5827506" y="3148136"/>
              <a:ext cx="239888" cy="139186"/>
            </a:xfrm>
            <a:prstGeom prst="rect">
              <a:avLst/>
            </a:prstGeom>
            <a:solidFill>
              <a:srgbClr val="E2231A">
                <a:alpha val="100000"/>
              </a:srgbClr>
            </a:solidFill>
          </p:spPr>
          <p:txBody>
            <a:bodyPr/>
            <a:lstStyle/>
            <a:p/>
          </p:txBody>
        </p:sp>
        <p:sp>
          <p:nvSpPr>
            <p:cNvPr id="60" name="rc60"/>
            <p:cNvSpPr/>
            <p:nvPr/>
          </p:nvSpPr>
          <p:spPr>
            <a:xfrm>
              <a:off x="6094049" y="3311074"/>
              <a:ext cx="239888" cy="996947"/>
            </a:xfrm>
            <a:prstGeom prst="rect">
              <a:avLst/>
            </a:prstGeom>
            <a:solidFill>
              <a:srgbClr val="80BD41">
                <a:alpha val="100000"/>
              </a:srgbClr>
            </a:solidFill>
          </p:spPr>
          <p:txBody>
            <a:bodyPr/>
            <a:lstStyle/>
            <a:p/>
          </p:txBody>
        </p:sp>
        <p:sp>
          <p:nvSpPr>
            <p:cNvPr id="61" name="rc61"/>
            <p:cNvSpPr/>
            <p:nvPr/>
          </p:nvSpPr>
          <p:spPr>
            <a:xfrm>
              <a:off x="6094049" y="3148788"/>
              <a:ext cx="239888" cy="162286"/>
            </a:xfrm>
            <a:prstGeom prst="rect">
              <a:avLst/>
            </a:prstGeom>
            <a:solidFill>
              <a:srgbClr val="E2231A">
                <a:alpha val="100000"/>
              </a:srgbClr>
            </a:solidFill>
          </p:spPr>
          <p:txBody>
            <a:bodyPr/>
            <a:lstStyle/>
            <a:p/>
          </p:txBody>
        </p:sp>
        <p:sp>
          <p:nvSpPr>
            <p:cNvPr id="62" name="rc62"/>
            <p:cNvSpPr/>
            <p:nvPr/>
          </p:nvSpPr>
          <p:spPr>
            <a:xfrm>
              <a:off x="6360593" y="3309988"/>
              <a:ext cx="239888" cy="998032"/>
            </a:xfrm>
            <a:prstGeom prst="rect">
              <a:avLst/>
            </a:prstGeom>
            <a:solidFill>
              <a:srgbClr val="80BD41">
                <a:alpha val="100000"/>
              </a:srgbClr>
            </a:solidFill>
          </p:spPr>
          <p:txBody>
            <a:bodyPr/>
            <a:lstStyle/>
            <a:p/>
          </p:txBody>
        </p:sp>
        <p:sp>
          <p:nvSpPr>
            <p:cNvPr id="63" name="rc63"/>
            <p:cNvSpPr/>
            <p:nvPr/>
          </p:nvSpPr>
          <p:spPr>
            <a:xfrm>
              <a:off x="6360593" y="3133872"/>
              <a:ext cx="239888" cy="176115"/>
            </a:xfrm>
            <a:prstGeom prst="rect">
              <a:avLst/>
            </a:prstGeom>
            <a:solidFill>
              <a:srgbClr val="E2231A">
                <a:alpha val="100000"/>
              </a:srgbClr>
            </a:solidFill>
          </p:spPr>
          <p:txBody>
            <a:bodyPr/>
            <a:lstStyle/>
            <a:p/>
          </p:txBody>
        </p:sp>
        <p:sp>
          <p:nvSpPr>
            <p:cNvPr id="64" name="rc64"/>
            <p:cNvSpPr/>
            <p:nvPr/>
          </p:nvSpPr>
          <p:spPr>
            <a:xfrm>
              <a:off x="6627136" y="3406057"/>
              <a:ext cx="239888" cy="901963"/>
            </a:xfrm>
            <a:prstGeom prst="rect">
              <a:avLst/>
            </a:prstGeom>
            <a:solidFill>
              <a:srgbClr val="80BD41">
                <a:alpha val="100000"/>
              </a:srgbClr>
            </a:solidFill>
          </p:spPr>
          <p:txBody>
            <a:bodyPr/>
            <a:lstStyle/>
            <a:p/>
          </p:txBody>
        </p:sp>
        <p:sp>
          <p:nvSpPr>
            <p:cNvPr id="65" name="rc65"/>
            <p:cNvSpPr/>
            <p:nvPr/>
          </p:nvSpPr>
          <p:spPr>
            <a:xfrm>
              <a:off x="6627136" y="3136630"/>
              <a:ext cx="239888" cy="269427"/>
            </a:xfrm>
            <a:prstGeom prst="rect">
              <a:avLst/>
            </a:prstGeom>
            <a:solidFill>
              <a:srgbClr val="E2231A">
                <a:alpha val="100000"/>
              </a:srgbClr>
            </a:solidFill>
          </p:spPr>
          <p:txBody>
            <a:bodyPr/>
            <a:lstStyle/>
            <a:p/>
          </p:txBody>
        </p:sp>
        <p:sp>
          <p:nvSpPr>
            <p:cNvPr id="66" name="rc66"/>
            <p:cNvSpPr/>
            <p:nvPr/>
          </p:nvSpPr>
          <p:spPr>
            <a:xfrm>
              <a:off x="6893679" y="3397091"/>
              <a:ext cx="239888" cy="910930"/>
            </a:xfrm>
            <a:prstGeom prst="rect">
              <a:avLst/>
            </a:prstGeom>
            <a:solidFill>
              <a:srgbClr val="80BD41">
                <a:alpha val="100000"/>
              </a:srgbClr>
            </a:solidFill>
          </p:spPr>
          <p:txBody>
            <a:bodyPr/>
            <a:lstStyle/>
            <a:p/>
          </p:txBody>
        </p:sp>
        <p:sp>
          <p:nvSpPr>
            <p:cNvPr id="67" name="rc67"/>
            <p:cNvSpPr/>
            <p:nvPr/>
          </p:nvSpPr>
          <p:spPr>
            <a:xfrm>
              <a:off x="6893679" y="3140169"/>
              <a:ext cx="239888" cy="256922"/>
            </a:xfrm>
            <a:prstGeom prst="rect">
              <a:avLst/>
            </a:prstGeom>
            <a:solidFill>
              <a:srgbClr val="E2231A">
                <a:alpha val="100000"/>
              </a:srgbClr>
            </a:solidFill>
          </p:spPr>
          <p:txBody>
            <a:bodyPr/>
            <a:lstStyle/>
            <a:p/>
          </p:txBody>
        </p:sp>
        <p:sp>
          <p:nvSpPr>
            <p:cNvPr id="68" name="rc68"/>
            <p:cNvSpPr/>
            <p:nvPr/>
          </p:nvSpPr>
          <p:spPr>
            <a:xfrm>
              <a:off x="7160222" y="3446765"/>
              <a:ext cx="239888" cy="861256"/>
            </a:xfrm>
            <a:prstGeom prst="rect">
              <a:avLst/>
            </a:prstGeom>
            <a:solidFill>
              <a:srgbClr val="80BD41">
                <a:alpha val="100000"/>
              </a:srgbClr>
            </a:solidFill>
          </p:spPr>
          <p:txBody>
            <a:bodyPr/>
            <a:lstStyle/>
            <a:p/>
          </p:txBody>
        </p:sp>
        <p:sp>
          <p:nvSpPr>
            <p:cNvPr id="69" name="rc69"/>
            <p:cNvSpPr/>
            <p:nvPr/>
          </p:nvSpPr>
          <p:spPr>
            <a:xfrm>
              <a:off x="7160222" y="3144163"/>
              <a:ext cx="239888" cy="302601"/>
            </a:xfrm>
            <a:prstGeom prst="rect">
              <a:avLst/>
            </a:prstGeom>
            <a:solidFill>
              <a:srgbClr val="E2231A">
                <a:alpha val="100000"/>
              </a:srgbClr>
            </a:solidFill>
          </p:spPr>
          <p:txBody>
            <a:bodyPr/>
            <a:lstStyle/>
            <a:p/>
          </p:txBody>
        </p:sp>
        <p:sp>
          <p:nvSpPr>
            <p:cNvPr id="70" name="rc70"/>
            <p:cNvSpPr/>
            <p:nvPr/>
          </p:nvSpPr>
          <p:spPr>
            <a:xfrm>
              <a:off x="7426765" y="3333978"/>
              <a:ext cx="239888" cy="974042"/>
            </a:xfrm>
            <a:prstGeom prst="rect">
              <a:avLst/>
            </a:prstGeom>
            <a:solidFill>
              <a:srgbClr val="80BD41">
                <a:alpha val="100000"/>
              </a:srgbClr>
            </a:solidFill>
          </p:spPr>
          <p:txBody>
            <a:bodyPr/>
            <a:lstStyle/>
            <a:p/>
          </p:txBody>
        </p:sp>
        <p:sp>
          <p:nvSpPr>
            <p:cNvPr id="71" name="rc71"/>
            <p:cNvSpPr/>
            <p:nvPr/>
          </p:nvSpPr>
          <p:spPr>
            <a:xfrm>
              <a:off x="7426765" y="3148440"/>
              <a:ext cx="239888" cy="185538"/>
            </a:xfrm>
            <a:prstGeom prst="rect">
              <a:avLst/>
            </a:prstGeom>
            <a:solidFill>
              <a:srgbClr val="E2231A">
                <a:alpha val="100000"/>
              </a:srgbClr>
            </a:solidFill>
          </p:spPr>
          <p:txBody>
            <a:bodyPr/>
            <a:lstStyle/>
            <a:p/>
          </p:txBody>
        </p:sp>
        <p:sp>
          <p:nvSpPr>
            <p:cNvPr id="72" name="rc72"/>
            <p:cNvSpPr/>
            <p:nvPr/>
          </p:nvSpPr>
          <p:spPr>
            <a:xfrm>
              <a:off x="7693308" y="3333761"/>
              <a:ext cx="239888" cy="974259"/>
            </a:xfrm>
            <a:prstGeom prst="rect">
              <a:avLst/>
            </a:prstGeom>
            <a:solidFill>
              <a:srgbClr val="80BD41">
                <a:alpha val="100000"/>
              </a:srgbClr>
            </a:solidFill>
          </p:spPr>
          <p:txBody>
            <a:bodyPr/>
            <a:lstStyle/>
            <a:p/>
          </p:txBody>
        </p:sp>
        <p:sp>
          <p:nvSpPr>
            <p:cNvPr id="73" name="rc73"/>
            <p:cNvSpPr/>
            <p:nvPr/>
          </p:nvSpPr>
          <p:spPr>
            <a:xfrm>
              <a:off x="7693308" y="3148180"/>
              <a:ext cx="239888" cy="185581"/>
            </a:xfrm>
            <a:prstGeom prst="rect">
              <a:avLst/>
            </a:prstGeom>
            <a:solidFill>
              <a:srgbClr val="E2231A">
                <a:alpha val="100000"/>
              </a:srgbClr>
            </a:solidFill>
          </p:spPr>
          <p:txBody>
            <a:bodyPr/>
            <a:lstStyle/>
            <a:p/>
          </p:txBody>
        </p:sp>
        <p:sp>
          <p:nvSpPr>
            <p:cNvPr id="74" name="rc74"/>
            <p:cNvSpPr/>
            <p:nvPr/>
          </p:nvSpPr>
          <p:spPr>
            <a:xfrm>
              <a:off x="7959851" y="3339428"/>
              <a:ext cx="239888" cy="968593"/>
            </a:xfrm>
            <a:prstGeom prst="rect">
              <a:avLst/>
            </a:prstGeom>
            <a:solidFill>
              <a:srgbClr val="80BD41">
                <a:alpha val="100000"/>
              </a:srgbClr>
            </a:solidFill>
          </p:spPr>
          <p:txBody>
            <a:bodyPr/>
            <a:lstStyle/>
            <a:p/>
          </p:txBody>
        </p:sp>
        <p:sp>
          <p:nvSpPr>
            <p:cNvPr id="75" name="rc75"/>
            <p:cNvSpPr/>
            <p:nvPr/>
          </p:nvSpPr>
          <p:spPr>
            <a:xfrm>
              <a:off x="7959851" y="3154932"/>
              <a:ext cx="239888" cy="184496"/>
            </a:xfrm>
            <a:prstGeom prst="rect">
              <a:avLst/>
            </a:prstGeom>
            <a:solidFill>
              <a:srgbClr val="E2231A">
                <a:alpha val="100000"/>
              </a:srgbClr>
            </a:solidFill>
          </p:spPr>
          <p:txBody>
            <a:bodyPr/>
            <a:lstStyle/>
            <a:p/>
          </p:txBody>
        </p:sp>
        <p:sp>
          <p:nvSpPr>
            <p:cNvPr id="76" name="pl76"/>
            <p:cNvSpPr/>
            <p:nvPr/>
          </p:nvSpPr>
          <p:spPr>
            <a:xfrm>
              <a:off x="1416218" y="2139730"/>
              <a:ext cx="6663577" cy="514130"/>
            </a:xfrm>
            <a:custGeom>
              <a:avLst/>
              <a:pathLst>
                <a:path w="6663577" h="514130">
                  <a:moveTo>
                    <a:pt x="0" y="0"/>
                  </a:moveTo>
                  <a:lnTo>
                    <a:pt x="266543" y="0"/>
                  </a:lnTo>
                  <a:lnTo>
                    <a:pt x="533086" y="44707"/>
                  </a:lnTo>
                  <a:lnTo>
                    <a:pt x="799629" y="44707"/>
                  </a:lnTo>
                  <a:lnTo>
                    <a:pt x="1066172" y="268242"/>
                  </a:lnTo>
                  <a:lnTo>
                    <a:pt x="1332715" y="447070"/>
                  </a:lnTo>
                  <a:lnTo>
                    <a:pt x="1599258" y="89414"/>
                  </a:lnTo>
                  <a:lnTo>
                    <a:pt x="1865801" y="111767"/>
                  </a:lnTo>
                  <a:lnTo>
                    <a:pt x="2132344" y="111767"/>
                  </a:lnTo>
                  <a:lnTo>
                    <a:pt x="2398888" y="134121"/>
                  </a:lnTo>
                  <a:lnTo>
                    <a:pt x="2665431" y="67060"/>
                  </a:lnTo>
                  <a:lnTo>
                    <a:pt x="2931974" y="22353"/>
                  </a:lnTo>
                  <a:lnTo>
                    <a:pt x="3198517" y="67060"/>
                  </a:lnTo>
                  <a:lnTo>
                    <a:pt x="3465060" y="268242"/>
                  </a:lnTo>
                  <a:lnTo>
                    <a:pt x="3731603" y="178828"/>
                  </a:lnTo>
                  <a:lnTo>
                    <a:pt x="3998146" y="111767"/>
                  </a:lnTo>
                  <a:lnTo>
                    <a:pt x="4264689" y="178828"/>
                  </a:lnTo>
                  <a:lnTo>
                    <a:pt x="4531233" y="201181"/>
                  </a:lnTo>
                  <a:lnTo>
                    <a:pt x="4797776" y="245888"/>
                  </a:lnTo>
                  <a:lnTo>
                    <a:pt x="5064319" y="268242"/>
                  </a:lnTo>
                  <a:lnTo>
                    <a:pt x="5330862" y="447070"/>
                  </a:lnTo>
                  <a:lnTo>
                    <a:pt x="5597405" y="424716"/>
                  </a:lnTo>
                  <a:lnTo>
                    <a:pt x="5863948" y="514130"/>
                  </a:lnTo>
                  <a:lnTo>
                    <a:pt x="6130491" y="290595"/>
                  </a:lnTo>
                  <a:lnTo>
                    <a:pt x="6397034" y="290595"/>
                  </a:lnTo>
                  <a:lnTo>
                    <a:pt x="6663577" y="29059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68864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686790"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8" name="tx88"/>
            <p:cNvSpPr/>
            <p:nvPr/>
          </p:nvSpPr>
          <p:spPr>
            <a:xfrm>
              <a:off x="1298664" y="2830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9" name="tx89"/>
            <p:cNvSpPr/>
            <p:nvPr/>
          </p:nvSpPr>
          <p:spPr>
            <a:xfrm>
              <a:off x="2631380" y="28495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90" name="tx90"/>
            <p:cNvSpPr/>
            <p:nvPr/>
          </p:nvSpPr>
          <p:spPr>
            <a:xfrm>
              <a:off x="3964096" y="2934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91" name="tx91"/>
            <p:cNvSpPr/>
            <p:nvPr/>
          </p:nvSpPr>
          <p:spPr>
            <a:xfrm>
              <a:off x="5296811" y="29994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92" name="tx92"/>
            <p:cNvSpPr/>
            <p:nvPr/>
          </p:nvSpPr>
          <p:spPr>
            <a:xfrm>
              <a:off x="6362984" y="2997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93" name="tx93"/>
            <p:cNvSpPr/>
            <p:nvPr/>
          </p:nvSpPr>
          <p:spPr>
            <a:xfrm>
              <a:off x="6629527" y="30006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4" name="tx94"/>
            <p:cNvSpPr/>
            <p:nvPr/>
          </p:nvSpPr>
          <p:spPr>
            <a:xfrm>
              <a:off x="6896070" y="30041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5" name="tx95"/>
            <p:cNvSpPr/>
            <p:nvPr/>
          </p:nvSpPr>
          <p:spPr>
            <a:xfrm>
              <a:off x="7162613" y="3008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6" name="tx96"/>
            <p:cNvSpPr/>
            <p:nvPr/>
          </p:nvSpPr>
          <p:spPr>
            <a:xfrm>
              <a:off x="7429156" y="30124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7" name="tx97"/>
            <p:cNvSpPr/>
            <p:nvPr/>
          </p:nvSpPr>
          <p:spPr>
            <a:xfrm>
              <a:off x="7695699" y="30122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8" name="tx98"/>
            <p:cNvSpPr/>
            <p:nvPr/>
          </p:nvSpPr>
          <p:spPr>
            <a:xfrm>
              <a:off x="7962242" y="30189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531.1</a:t>
              </a:r>
            </a:p>
          </p:txBody>
        </p:sp>
        <p:sp>
          <p:nvSpPr>
            <p:cNvPr id="99" name="pl99"/>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224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599.2</a:t>
              </a:r>
            </a:p>
          </p:txBody>
        </p:sp>
        <p:sp>
          <p:nvSpPr>
            <p:cNvPr id="111" name="tx111"/>
            <p:cNvSpPr/>
            <p:nvPr/>
          </p:nvSpPr>
          <p:spPr>
            <a:xfrm>
              <a:off x="1324790" y="2951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2" name="tx112"/>
            <p:cNvSpPr/>
            <p:nvPr/>
          </p:nvSpPr>
          <p:spPr>
            <a:xfrm>
              <a:off x="2631380" y="37637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469.1</a:t>
              </a:r>
            </a:p>
          </p:txBody>
        </p:sp>
        <p:sp>
          <p:nvSpPr>
            <p:cNvPr id="113" name="tx113"/>
            <p:cNvSpPr/>
            <p:nvPr/>
          </p:nvSpPr>
          <p:spPr>
            <a:xfrm>
              <a:off x="2631380" y="31025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14" name="tx114"/>
            <p:cNvSpPr/>
            <p:nvPr/>
          </p:nvSpPr>
          <p:spPr>
            <a:xfrm>
              <a:off x="3964096" y="36911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535.9</a:t>
              </a:r>
            </a:p>
          </p:txBody>
        </p:sp>
        <p:sp>
          <p:nvSpPr>
            <p:cNvPr id="115" name="tx115"/>
            <p:cNvSpPr/>
            <p:nvPr/>
          </p:nvSpPr>
          <p:spPr>
            <a:xfrm>
              <a:off x="3990221" y="30723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6" name="tx116"/>
            <p:cNvSpPr/>
            <p:nvPr/>
          </p:nvSpPr>
          <p:spPr>
            <a:xfrm>
              <a:off x="5296811" y="37335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496.9</a:t>
              </a:r>
            </a:p>
          </p:txBody>
        </p:sp>
        <p:sp>
          <p:nvSpPr>
            <p:cNvPr id="117" name="tx117"/>
            <p:cNvSpPr/>
            <p:nvPr/>
          </p:nvSpPr>
          <p:spPr>
            <a:xfrm>
              <a:off x="5322937" y="3147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18" name="tx118"/>
            <p:cNvSpPr/>
            <p:nvPr/>
          </p:nvSpPr>
          <p:spPr>
            <a:xfrm>
              <a:off x="6362984" y="37739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459.7</a:t>
              </a:r>
            </a:p>
          </p:txBody>
        </p:sp>
        <p:sp>
          <p:nvSpPr>
            <p:cNvPr id="119" name="tx119"/>
            <p:cNvSpPr/>
            <p:nvPr/>
          </p:nvSpPr>
          <p:spPr>
            <a:xfrm>
              <a:off x="6389109" y="3186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20" name="tx120"/>
            <p:cNvSpPr/>
            <p:nvPr/>
          </p:nvSpPr>
          <p:spPr>
            <a:xfrm>
              <a:off x="6629527" y="3821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415.4</a:t>
              </a:r>
            </a:p>
          </p:txBody>
        </p:sp>
        <p:sp>
          <p:nvSpPr>
            <p:cNvPr id="121" name="tx121"/>
            <p:cNvSpPr/>
            <p:nvPr/>
          </p:nvSpPr>
          <p:spPr>
            <a:xfrm>
              <a:off x="6629527" y="323744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124.1</a:t>
              </a:r>
            </a:p>
          </p:txBody>
        </p:sp>
        <p:sp>
          <p:nvSpPr>
            <p:cNvPr id="122" name="tx122"/>
            <p:cNvSpPr/>
            <p:nvPr/>
          </p:nvSpPr>
          <p:spPr>
            <a:xfrm>
              <a:off x="6896070" y="38175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419.6</a:t>
              </a:r>
            </a:p>
          </p:txBody>
        </p:sp>
        <p:sp>
          <p:nvSpPr>
            <p:cNvPr id="123" name="tx123"/>
            <p:cNvSpPr/>
            <p:nvPr/>
          </p:nvSpPr>
          <p:spPr>
            <a:xfrm>
              <a:off x="6896070" y="3233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118.3</a:t>
              </a:r>
            </a:p>
          </p:txBody>
        </p:sp>
        <p:sp>
          <p:nvSpPr>
            <p:cNvPr id="124" name="tx124"/>
            <p:cNvSpPr/>
            <p:nvPr/>
          </p:nvSpPr>
          <p:spPr>
            <a:xfrm>
              <a:off x="7162613" y="38422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396.7</a:t>
              </a:r>
            </a:p>
          </p:txBody>
        </p:sp>
        <p:sp>
          <p:nvSpPr>
            <p:cNvPr id="125" name="tx125"/>
            <p:cNvSpPr/>
            <p:nvPr/>
          </p:nvSpPr>
          <p:spPr>
            <a:xfrm>
              <a:off x="7162613" y="32603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139.4</a:t>
              </a:r>
            </a:p>
          </p:txBody>
        </p:sp>
        <p:sp>
          <p:nvSpPr>
            <p:cNvPr id="126" name="tx126"/>
            <p:cNvSpPr/>
            <p:nvPr/>
          </p:nvSpPr>
          <p:spPr>
            <a:xfrm>
              <a:off x="7429156" y="37859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27" name="tx127"/>
            <p:cNvSpPr/>
            <p:nvPr/>
          </p:nvSpPr>
          <p:spPr>
            <a:xfrm>
              <a:off x="7455282" y="3206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8" name="tx128"/>
            <p:cNvSpPr/>
            <p:nvPr/>
          </p:nvSpPr>
          <p:spPr>
            <a:xfrm>
              <a:off x="7695699" y="3785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448.8</a:t>
              </a:r>
            </a:p>
          </p:txBody>
        </p:sp>
        <p:sp>
          <p:nvSpPr>
            <p:cNvPr id="129" name="tx129"/>
            <p:cNvSpPr/>
            <p:nvPr/>
          </p:nvSpPr>
          <p:spPr>
            <a:xfrm>
              <a:off x="7721825" y="3205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30" name="tx130"/>
            <p:cNvSpPr/>
            <p:nvPr/>
          </p:nvSpPr>
          <p:spPr>
            <a:xfrm>
              <a:off x="7962242" y="37886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446.1</a:t>
              </a:r>
            </a:p>
          </p:txBody>
        </p:sp>
        <p:sp>
          <p:nvSpPr>
            <p:cNvPr id="131" name="tx131"/>
            <p:cNvSpPr/>
            <p:nvPr/>
          </p:nvSpPr>
          <p:spPr>
            <a:xfrm>
              <a:off x="8027545" y="32121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0452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4" name="tx134"/>
            <p:cNvSpPr/>
            <p:nvPr/>
          </p:nvSpPr>
          <p:spPr>
            <a:xfrm>
              <a:off x="655386" y="29532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35" name="tx135"/>
            <p:cNvSpPr/>
            <p:nvPr/>
          </p:nvSpPr>
          <p:spPr>
            <a:xfrm>
              <a:off x="655386" y="23019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2000-2025</a:t>
              </a:r>
            </a:p>
          </p:txBody>
        </p:sp>
        <p:sp>
          <p:nvSpPr>
            <p:cNvPr id="162" name="pl162"/>
            <p:cNvSpPr/>
            <p:nvPr/>
          </p:nvSpPr>
          <p:spPr>
            <a:xfrm>
              <a:off x="251194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9432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374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7276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1589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954972"/>
              <a:ext cx="5588453" cy="129091"/>
            </a:xfrm>
            <a:prstGeom prst="rect">
              <a:avLst/>
            </a:prstGeom>
            <a:solidFill>
              <a:srgbClr val="80BD41">
                <a:alpha val="100000"/>
              </a:srgbClr>
            </a:solidFill>
          </p:spPr>
          <p:txBody>
            <a:bodyPr/>
            <a:lstStyle/>
            <a:p/>
          </p:txBody>
        </p:sp>
        <p:sp>
          <p:nvSpPr>
            <p:cNvPr id="172" name="rc172"/>
            <p:cNvSpPr/>
            <p:nvPr/>
          </p:nvSpPr>
          <p:spPr>
            <a:xfrm>
              <a:off x="6884727" y="5954972"/>
              <a:ext cx="986154" cy="129091"/>
            </a:xfrm>
            <a:prstGeom prst="rect">
              <a:avLst/>
            </a:prstGeom>
            <a:solidFill>
              <a:srgbClr val="E2231A">
                <a:alpha val="100000"/>
              </a:srgbClr>
            </a:solidFill>
          </p:spPr>
          <p:txBody>
            <a:bodyPr/>
            <a:lstStyle/>
            <a:p/>
          </p:txBody>
        </p:sp>
        <p:sp>
          <p:nvSpPr>
            <p:cNvPr id="173" name="rc173"/>
            <p:cNvSpPr/>
            <p:nvPr/>
          </p:nvSpPr>
          <p:spPr>
            <a:xfrm>
              <a:off x="1296273" y="5793607"/>
              <a:ext cx="5455337" cy="129091"/>
            </a:xfrm>
            <a:prstGeom prst="rect">
              <a:avLst/>
            </a:prstGeom>
            <a:solidFill>
              <a:srgbClr val="80BD41">
                <a:alpha val="100000"/>
              </a:srgbClr>
            </a:solidFill>
          </p:spPr>
          <p:txBody>
            <a:bodyPr/>
            <a:lstStyle/>
            <a:p/>
          </p:txBody>
        </p:sp>
        <p:sp>
          <p:nvSpPr>
            <p:cNvPr id="174" name="rc174"/>
            <p:cNvSpPr/>
            <p:nvPr/>
          </p:nvSpPr>
          <p:spPr>
            <a:xfrm>
              <a:off x="6751611" y="5793607"/>
              <a:ext cx="1039158" cy="129091"/>
            </a:xfrm>
            <a:prstGeom prst="rect">
              <a:avLst/>
            </a:prstGeom>
            <a:solidFill>
              <a:srgbClr val="E2231A">
                <a:alpha val="100000"/>
              </a:srgbClr>
            </a:solidFill>
          </p:spPr>
          <p:txBody>
            <a:bodyPr/>
            <a:lstStyle/>
            <a:p/>
          </p:txBody>
        </p:sp>
        <p:sp>
          <p:nvSpPr>
            <p:cNvPr id="175" name="rc175"/>
            <p:cNvSpPr/>
            <p:nvPr/>
          </p:nvSpPr>
          <p:spPr>
            <a:xfrm>
              <a:off x="1296273" y="5632243"/>
              <a:ext cx="5423608" cy="129091"/>
            </a:xfrm>
            <a:prstGeom prst="rect">
              <a:avLst/>
            </a:prstGeom>
            <a:solidFill>
              <a:srgbClr val="80BD41">
                <a:alpha val="100000"/>
              </a:srgbClr>
            </a:solidFill>
          </p:spPr>
          <p:txBody>
            <a:bodyPr/>
            <a:lstStyle/>
            <a:p/>
          </p:txBody>
        </p:sp>
        <p:sp>
          <p:nvSpPr>
            <p:cNvPr id="176" name="rc176"/>
            <p:cNvSpPr/>
            <p:nvPr/>
          </p:nvSpPr>
          <p:spPr>
            <a:xfrm>
              <a:off x="6719882" y="5632243"/>
              <a:ext cx="1033079" cy="129091"/>
            </a:xfrm>
            <a:prstGeom prst="rect">
              <a:avLst/>
            </a:prstGeom>
            <a:solidFill>
              <a:srgbClr val="E2231A">
                <a:alpha val="100000"/>
              </a:srgbClr>
            </a:solidFill>
          </p:spPr>
          <p:txBody>
            <a:bodyPr/>
            <a:lstStyle/>
            <a:p/>
          </p:txBody>
        </p:sp>
        <p:sp>
          <p:nvSpPr>
            <p:cNvPr id="177" name="tx177"/>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78" name="tx178"/>
            <p:cNvSpPr/>
            <p:nvPr/>
          </p:nvSpPr>
          <p:spPr>
            <a:xfrm>
              <a:off x="7970813"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9" name="tx179"/>
            <p:cNvSpPr/>
            <p:nvPr/>
          </p:nvSpPr>
          <p:spPr>
            <a:xfrm>
              <a:off x="7931115" y="56535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531.1</a:t>
              </a:r>
            </a:p>
          </p:txBody>
        </p:sp>
        <p:sp>
          <p:nvSpPr>
            <p:cNvPr id="180" name="tx180"/>
            <p:cNvSpPr/>
            <p:nvPr/>
          </p:nvSpPr>
          <p:spPr>
            <a:xfrm>
              <a:off x="3954862"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459.7</a:t>
              </a:r>
            </a:p>
          </p:txBody>
        </p:sp>
        <p:sp>
          <p:nvSpPr>
            <p:cNvPr id="181" name="tx181"/>
            <p:cNvSpPr/>
            <p:nvPr/>
          </p:nvSpPr>
          <p:spPr>
            <a:xfrm>
              <a:off x="727231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81.1</a:t>
              </a:r>
            </a:p>
          </p:txBody>
        </p:sp>
        <p:sp>
          <p:nvSpPr>
            <p:cNvPr id="182" name="tx182"/>
            <p:cNvSpPr/>
            <p:nvPr/>
          </p:nvSpPr>
          <p:spPr>
            <a:xfrm>
              <a:off x="388830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448.8</a:t>
              </a:r>
            </a:p>
          </p:txBody>
        </p:sp>
        <p:sp>
          <p:nvSpPr>
            <p:cNvPr id="183" name="tx183"/>
            <p:cNvSpPr/>
            <p:nvPr/>
          </p:nvSpPr>
          <p:spPr>
            <a:xfrm>
              <a:off x="716569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85.5</a:t>
              </a:r>
            </a:p>
          </p:txBody>
        </p:sp>
        <p:sp>
          <p:nvSpPr>
            <p:cNvPr id="184" name="tx184"/>
            <p:cNvSpPr/>
            <p:nvPr/>
          </p:nvSpPr>
          <p:spPr>
            <a:xfrm>
              <a:off x="3872439"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446.1</a:t>
              </a:r>
            </a:p>
          </p:txBody>
        </p:sp>
        <p:sp>
          <p:nvSpPr>
            <p:cNvPr id="185" name="tx185"/>
            <p:cNvSpPr/>
            <p:nvPr/>
          </p:nvSpPr>
          <p:spPr>
            <a:xfrm>
              <a:off x="7176132" y="56563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86" name="tx186"/>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0" name="tx190"/>
            <p:cNvSpPr/>
            <p:nvPr/>
          </p:nvSpPr>
          <p:spPr>
            <a:xfrm>
              <a:off x="3611080"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1" name="tx191"/>
            <p:cNvSpPr/>
            <p:nvPr/>
          </p:nvSpPr>
          <p:spPr>
            <a:xfrm>
              <a:off x="6042428"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3" name="tx19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(84%) was relatively constant within 1% compared to 2019 (85%).
The number of children vaccinated with MCV1 decreased 3%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6" name=""/>
          <p:cNvGrpSpPr/>
          <p:nvPr/>
        </p:nvGrpSpPr>
        <p:grpSpPr>
          <a:xfrm>
            <a:off x="292608" y="1005840"/>
            <a:ext cx="8595360" cy="28575"/>
            <a:chOff x="292608" y="1005840"/>
            <a:chExt cx="8595360" cy="28575"/>
          </a:xfrm>
        </p:grpSpPr>
        <p:sp>
          <p:nvSpPr>
            <p:cNvPr id="19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39556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28142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16727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3849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72434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61020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869242" y="4863501"/>
              <a:ext cx="519688" cy="89131"/>
            </a:xfrm>
            <a:prstGeom prst="rect">
              <a:avLst/>
            </a:prstGeom>
            <a:solidFill>
              <a:srgbClr val="1CABE2">
                <a:alpha val="100000"/>
              </a:srgbClr>
            </a:solidFill>
          </p:spPr>
          <p:txBody>
            <a:bodyPr/>
            <a:lstStyle/>
            <a:p/>
          </p:txBody>
        </p:sp>
        <p:sp>
          <p:nvSpPr>
            <p:cNvPr id="23" name="rc23"/>
            <p:cNvSpPr/>
            <p:nvPr/>
          </p:nvSpPr>
          <p:spPr>
            <a:xfrm>
              <a:off x="1446673" y="4952633"/>
              <a:ext cx="519688" cy="0"/>
            </a:xfrm>
            <a:prstGeom prst="rect">
              <a:avLst/>
            </a:prstGeom>
            <a:solidFill>
              <a:srgbClr val="1CABE2">
                <a:alpha val="100000"/>
              </a:srgbClr>
            </a:solidFill>
          </p:spPr>
          <p:txBody>
            <a:bodyPr/>
            <a:lstStyle/>
            <a:p/>
          </p:txBody>
        </p:sp>
        <p:sp>
          <p:nvSpPr>
            <p:cNvPr id="24" name="rc24"/>
            <p:cNvSpPr/>
            <p:nvPr/>
          </p:nvSpPr>
          <p:spPr>
            <a:xfrm>
              <a:off x="2024104" y="4952633"/>
              <a:ext cx="519688" cy="0"/>
            </a:xfrm>
            <a:prstGeom prst="rect">
              <a:avLst/>
            </a:prstGeom>
            <a:solidFill>
              <a:srgbClr val="1CABE2">
                <a:alpha val="100000"/>
              </a:srgbClr>
            </a:solidFill>
          </p:spPr>
          <p:txBody>
            <a:bodyPr/>
            <a:lstStyle/>
            <a:p/>
          </p:txBody>
        </p:sp>
        <p:sp>
          <p:nvSpPr>
            <p:cNvPr id="25" name="rc25"/>
            <p:cNvSpPr/>
            <p:nvPr/>
          </p:nvSpPr>
          <p:spPr>
            <a:xfrm>
              <a:off x="2601535" y="4016754"/>
              <a:ext cx="519688" cy="935878"/>
            </a:xfrm>
            <a:prstGeom prst="rect">
              <a:avLst/>
            </a:prstGeom>
            <a:solidFill>
              <a:srgbClr val="1CABE2">
                <a:alpha val="100000"/>
              </a:srgbClr>
            </a:solidFill>
          </p:spPr>
          <p:txBody>
            <a:bodyPr/>
            <a:lstStyle/>
            <a:p/>
          </p:txBody>
        </p:sp>
        <p:sp>
          <p:nvSpPr>
            <p:cNvPr id="26" name="rc26"/>
            <p:cNvSpPr/>
            <p:nvPr/>
          </p:nvSpPr>
          <p:spPr>
            <a:xfrm>
              <a:off x="3178967" y="4908067"/>
              <a:ext cx="519688" cy="44565"/>
            </a:xfrm>
            <a:prstGeom prst="rect">
              <a:avLst/>
            </a:prstGeom>
            <a:solidFill>
              <a:srgbClr val="1CABE2">
                <a:alpha val="100000"/>
              </a:srgbClr>
            </a:solidFill>
          </p:spPr>
          <p:txBody>
            <a:bodyPr/>
            <a:lstStyle/>
            <a:p/>
          </p:txBody>
        </p:sp>
        <p:sp>
          <p:nvSpPr>
            <p:cNvPr id="27" name="rc27"/>
            <p:cNvSpPr/>
            <p:nvPr/>
          </p:nvSpPr>
          <p:spPr>
            <a:xfrm>
              <a:off x="3756398" y="4952633"/>
              <a:ext cx="519688" cy="0"/>
            </a:xfrm>
            <a:prstGeom prst="rect">
              <a:avLst/>
            </a:prstGeom>
            <a:solidFill>
              <a:srgbClr val="1CABE2">
                <a:alpha val="100000"/>
              </a:srgbClr>
            </a:solidFill>
          </p:spPr>
          <p:txBody>
            <a:bodyPr/>
            <a:lstStyle/>
            <a:p/>
          </p:txBody>
        </p:sp>
        <p:sp>
          <p:nvSpPr>
            <p:cNvPr id="28" name="rc28"/>
            <p:cNvSpPr/>
            <p:nvPr/>
          </p:nvSpPr>
          <p:spPr>
            <a:xfrm>
              <a:off x="4333829" y="4952633"/>
              <a:ext cx="519688" cy="0"/>
            </a:xfrm>
            <a:prstGeom prst="rect">
              <a:avLst/>
            </a:prstGeom>
            <a:solidFill>
              <a:srgbClr val="1CABE2">
                <a:alpha val="100000"/>
              </a:srgbClr>
            </a:solidFill>
          </p:spPr>
          <p:txBody>
            <a:bodyPr/>
            <a:lstStyle/>
            <a:p/>
          </p:txBody>
        </p:sp>
        <p:sp>
          <p:nvSpPr>
            <p:cNvPr id="29" name="rc29"/>
            <p:cNvSpPr/>
            <p:nvPr/>
          </p:nvSpPr>
          <p:spPr>
            <a:xfrm>
              <a:off x="4911260" y="4952633"/>
              <a:ext cx="519688" cy="0"/>
            </a:xfrm>
            <a:prstGeom prst="rect">
              <a:avLst/>
            </a:prstGeom>
            <a:solidFill>
              <a:srgbClr val="1CABE2">
                <a:alpha val="100000"/>
              </a:srgbClr>
            </a:solidFill>
          </p:spPr>
          <p:txBody>
            <a:bodyPr/>
            <a:lstStyle/>
            <a:p/>
          </p:txBody>
        </p:sp>
        <p:sp>
          <p:nvSpPr>
            <p:cNvPr id="30" name="rc30"/>
            <p:cNvSpPr/>
            <p:nvPr/>
          </p:nvSpPr>
          <p:spPr>
            <a:xfrm>
              <a:off x="5488692" y="4952633"/>
              <a:ext cx="519688" cy="0"/>
            </a:xfrm>
            <a:prstGeom prst="rect">
              <a:avLst/>
            </a:prstGeom>
            <a:solidFill>
              <a:srgbClr val="1CABE2">
                <a:alpha val="100000"/>
              </a:srgbClr>
            </a:solidFill>
          </p:spPr>
          <p:txBody>
            <a:bodyPr/>
            <a:lstStyle/>
            <a:p/>
          </p:txBody>
        </p:sp>
        <p:sp>
          <p:nvSpPr>
            <p:cNvPr id="31" name="rc31"/>
            <p:cNvSpPr/>
            <p:nvPr/>
          </p:nvSpPr>
          <p:spPr>
            <a:xfrm>
              <a:off x="6066123" y="4908067"/>
              <a:ext cx="519688" cy="44565"/>
            </a:xfrm>
            <a:prstGeom prst="rect">
              <a:avLst/>
            </a:prstGeom>
            <a:solidFill>
              <a:srgbClr val="1CABE2">
                <a:alpha val="100000"/>
              </a:srgbClr>
            </a:solidFill>
          </p:spPr>
          <p:txBody>
            <a:bodyPr/>
            <a:lstStyle/>
            <a:p/>
          </p:txBody>
        </p:sp>
        <p:sp>
          <p:nvSpPr>
            <p:cNvPr id="32" name="rc32"/>
            <p:cNvSpPr/>
            <p:nvPr/>
          </p:nvSpPr>
          <p:spPr>
            <a:xfrm>
              <a:off x="6643554" y="4841218"/>
              <a:ext cx="519688" cy="111414"/>
            </a:xfrm>
            <a:prstGeom prst="rect">
              <a:avLst/>
            </a:prstGeom>
            <a:solidFill>
              <a:srgbClr val="1CABE2">
                <a:alpha val="100000"/>
              </a:srgbClr>
            </a:solidFill>
          </p:spPr>
          <p:txBody>
            <a:bodyPr/>
            <a:lstStyle/>
            <a:p/>
          </p:txBody>
        </p:sp>
        <p:sp>
          <p:nvSpPr>
            <p:cNvPr id="33" name="pl33"/>
            <p:cNvSpPr/>
            <p:nvPr/>
          </p:nvSpPr>
          <p:spPr>
            <a:xfrm>
              <a:off x="1129086" y="2082604"/>
              <a:ext cx="5774312" cy="561527"/>
            </a:xfrm>
            <a:custGeom>
              <a:avLst/>
              <a:pathLst>
                <a:path w="5774312" h="561527">
                  <a:moveTo>
                    <a:pt x="0" y="0"/>
                  </a:moveTo>
                  <a:lnTo>
                    <a:pt x="577431" y="93587"/>
                  </a:lnTo>
                  <a:lnTo>
                    <a:pt x="1154862" y="124783"/>
                  </a:lnTo>
                  <a:lnTo>
                    <a:pt x="1732293" y="187175"/>
                  </a:lnTo>
                  <a:lnTo>
                    <a:pt x="2309724" y="218371"/>
                  </a:lnTo>
                  <a:lnTo>
                    <a:pt x="2887156" y="467939"/>
                  </a:lnTo>
                  <a:lnTo>
                    <a:pt x="3464587" y="436743"/>
                  </a:lnTo>
                  <a:lnTo>
                    <a:pt x="4042018" y="561527"/>
                  </a:lnTo>
                  <a:lnTo>
                    <a:pt x="4619449" y="249567"/>
                  </a:lnTo>
                  <a:lnTo>
                    <a:pt x="5196881" y="249567"/>
                  </a:lnTo>
                  <a:lnTo>
                    <a:pt x="5774312" y="249567"/>
                  </a:lnTo>
                </a:path>
              </a:pathLst>
            </a:custGeom>
            <a:ln w="27101" cap="flat">
              <a:solidFill>
                <a:srgbClr val="00833D">
                  <a:alpha val="100000"/>
                </a:srgbClr>
              </a:solidFill>
              <a:prstDash val="solid"/>
              <a:round/>
            </a:ln>
          </p:spPr>
          <p:txBody>
            <a:bodyPr/>
            <a:lstStyle/>
            <a:p/>
          </p:txBody>
        </p:sp>
        <p:sp>
          <p:nvSpPr>
            <p:cNvPr id="34" name="pl34"/>
            <p:cNvSpPr/>
            <p:nvPr/>
          </p:nvSpPr>
          <p:spPr>
            <a:xfrm>
              <a:off x="1129086" y="2831307"/>
              <a:ext cx="5774312" cy="499135"/>
            </a:xfrm>
            <a:custGeom>
              <a:avLst/>
              <a:pathLst>
                <a:path w="5774312" h="499135">
                  <a:moveTo>
                    <a:pt x="0" y="155979"/>
                  </a:moveTo>
                  <a:lnTo>
                    <a:pt x="577431" y="0"/>
                  </a:lnTo>
                  <a:lnTo>
                    <a:pt x="1154862" y="31195"/>
                  </a:lnTo>
                  <a:lnTo>
                    <a:pt x="1732293" y="31195"/>
                  </a:lnTo>
                  <a:lnTo>
                    <a:pt x="2309724" y="62391"/>
                  </a:lnTo>
                  <a:lnTo>
                    <a:pt x="2887156" y="499135"/>
                  </a:lnTo>
                  <a:lnTo>
                    <a:pt x="3464587" y="249567"/>
                  </a:lnTo>
                  <a:lnTo>
                    <a:pt x="4042018" y="436743"/>
                  </a:lnTo>
                  <a:lnTo>
                    <a:pt x="4619449" y="62391"/>
                  </a:lnTo>
                  <a:lnTo>
                    <a:pt x="5196881" y="62391"/>
                  </a:lnTo>
                  <a:lnTo>
                    <a:pt x="5774312" y="62391"/>
                  </a:lnTo>
                </a:path>
              </a:pathLst>
            </a:custGeom>
            <a:ln w="27101" cap="flat">
              <a:solidFill>
                <a:srgbClr val="002759">
                  <a:alpha val="100000"/>
                </a:srgbClr>
              </a:solidFill>
              <a:prstDash val="solid"/>
              <a:round/>
            </a:ln>
          </p:spPr>
          <p:txBody>
            <a:bodyPr/>
            <a:lstStyle/>
            <a:p/>
          </p:txBody>
        </p:sp>
        <p:sp>
          <p:nvSpPr>
            <p:cNvPr id="35" name="pt35"/>
            <p:cNvSpPr/>
            <p:nvPr/>
          </p:nvSpPr>
          <p:spPr>
            <a:xfrm>
              <a:off x="1097485"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674916"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252347"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829778"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407210" y="22693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984641" y="251894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562072" y="24877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139503"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5716934"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294366"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6871797" y="230057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097485" y="29556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674916" y="2799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252347"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2829778" y="28309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407210"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3984641" y="32988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4562072" y="30492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5139503" y="32364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716934"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294366"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871797" y="28620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1095927" y="473546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58" name="tx58"/>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225078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2795061" y="388836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61" name="tx61"/>
            <p:cNvSpPr/>
            <p:nvPr/>
          </p:nvSpPr>
          <p:spPr>
            <a:xfrm>
              <a:off x="3405651" y="477968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2" name="tx62"/>
            <p:cNvSpPr/>
            <p:nvPr/>
          </p:nvSpPr>
          <p:spPr>
            <a:xfrm>
              <a:off x="398308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51379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6292808" y="477968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7" name="tx67"/>
            <p:cNvSpPr/>
            <p:nvPr/>
          </p:nvSpPr>
          <p:spPr>
            <a:xfrm>
              <a:off x="6870239" y="4712890"/>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68" name="pl68"/>
            <p:cNvSpPr/>
            <p:nvPr/>
          </p:nvSpPr>
          <p:spPr>
            <a:xfrm>
              <a:off x="6922525" y="2333056"/>
              <a:ext cx="939778" cy="43443"/>
            </a:xfrm>
            <a:custGeom>
              <a:avLst/>
              <a:pathLst>
                <a:path w="939778" h="43443">
                  <a:moveTo>
                    <a:pt x="939778" y="43443"/>
                  </a:moveTo>
                  <a:lnTo>
                    <a:pt x="0" y="0"/>
                  </a:lnTo>
                </a:path>
              </a:pathLst>
            </a:custGeom>
          </p:spPr>
          <p:txBody>
            <a:bodyPr/>
            <a:lstStyle/>
            <a:p/>
          </p:txBody>
        </p:sp>
        <p:sp>
          <p:nvSpPr>
            <p:cNvPr id="69" name="pl69"/>
            <p:cNvSpPr/>
            <p:nvPr/>
          </p:nvSpPr>
          <p:spPr>
            <a:xfrm>
              <a:off x="6922418" y="2894967"/>
              <a:ext cx="939885" cy="62640"/>
            </a:xfrm>
            <a:custGeom>
              <a:avLst/>
              <a:pathLst>
                <a:path w="939885" h="62640">
                  <a:moveTo>
                    <a:pt x="939885" y="62640"/>
                  </a:moveTo>
                  <a:lnTo>
                    <a:pt x="0" y="0"/>
                  </a:lnTo>
                </a:path>
              </a:pathLst>
            </a:custGeom>
          </p:spPr>
          <p:txBody>
            <a:bodyPr/>
            <a:lstStyle/>
            <a:p/>
          </p:txBody>
        </p:sp>
        <p:sp>
          <p:nvSpPr>
            <p:cNvPr id="70" name="pg70"/>
            <p:cNvSpPr/>
            <p:nvPr/>
          </p:nvSpPr>
          <p:spPr>
            <a:xfrm>
              <a:off x="7793724" y="22883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1" name="tx71"/>
            <p:cNvSpPr/>
            <p:nvPr/>
          </p:nvSpPr>
          <p:spPr>
            <a:xfrm>
              <a:off x="7816584" y="23294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72" name="pg72"/>
            <p:cNvSpPr/>
            <p:nvPr/>
          </p:nvSpPr>
          <p:spPr>
            <a:xfrm>
              <a:off x="7793724" y="286992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3" name="tx73"/>
            <p:cNvSpPr/>
            <p:nvPr/>
          </p:nvSpPr>
          <p:spPr>
            <a:xfrm>
              <a:off x="7816584" y="29110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66%</a:t>
              </a:r>
            </a:p>
          </p:txBody>
        </p:sp>
        <p:sp>
          <p:nvSpPr>
            <p:cNvPr id="74" name="rc74"/>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6" name="tx76"/>
            <p:cNvSpPr/>
            <p:nvPr/>
          </p:nvSpPr>
          <p:spPr>
            <a:xfrm>
              <a:off x="578734" y="379111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7" name="tx77"/>
            <p:cNvSpPr/>
            <p:nvPr/>
          </p:nvSpPr>
          <p:spPr>
            <a:xfrm>
              <a:off x="508103" y="267697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8" name="tx78"/>
            <p:cNvSpPr/>
            <p:nvPr/>
          </p:nvSpPr>
          <p:spPr>
            <a:xfrm>
              <a:off x="508103" y="156283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79" name="tx79"/>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4" name="tx84"/>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5" name="tx85"/>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6" name="tx86"/>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7" name="tx87"/>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8" name="tx88"/>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9" name="tx89"/>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rot="-5400000">
              <a:off x="98686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1" name="tx91"/>
            <p:cNvSpPr/>
            <p:nvPr/>
          </p:nvSpPr>
          <p:spPr>
            <a:xfrm rot="-5400000">
              <a:off x="15642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2" name="tx92"/>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3" name="tx93"/>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4" name="tx94"/>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5" name="tx95"/>
            <p:cNvSpPr/>
            <p:nvPr/>
          </p:nvSpPr>
          <p:spPr>
            <a:xfrm rot="-5400000">
              <a:off x="387401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6" name="tx96"/>
            <p:cNvSpPr/>
            <p:nvPr/>
          </p:nvSpPr>
          <p:spPr>
            <a:xfrm rot="-5400000">
              <a:off x="4451449"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7" name="tx97"/>
            <p:cNvSpPr/>
            <p:nvPr/>
          </p:nvSpPr>
          <p:spPr>
            <a:xfrm rot="-5400000">
              <a:off x="50288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8" name="tx98"/>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9" name="tx99"/>
            <p:cNvSpPr/>
            <p:nvPr/>
          </p:nvSpPr>
          <p:spPr>
            <a:xfrm rot="-5400000">
              <a:off x="615335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0" name="tx100"/>
            <p:cNvSpPr/>
            <p:nvPr/>
          </p:nvSpPr>
          <p:spPr>
            <a:xfrm rot="-5400000">
              <a:off x="676117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1" name="tx101"/>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2" name="tx102"/>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3" name="pl103"/>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4" name="pt104"/>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5" name="pl105"/>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6" name="pt106"/>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07" name="tx107"/>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08" name="tx108"/>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09" name="rc109"/>
            <p:cNvSpPr/>
            <p:nvPr/>
          </p:nvSpPr>
          <p:spPr>
            <a:xfrm>
              <a:off x="5576321" y="5900002"/>
              <a:ext cx="201456" cy="201456"/>
            </a:xfrm>
            <a:prstGeom prst="rect">
              <a:avLst/>
            </a:prstGeom>
            <a:solidFill>
              <a:srgbClr val="1CABE2">
                <a:alpha val="100000"/>
              </a:srgbClr>
            </a:solidFill>
          </p:spPr>
          <p:txBody>
            <a:bodyPr/>
            <a:lstStyle/>
            <a:p/>
          </p:txBody>
        </p:sp>
        <p:sp>
          <p:nvSpPr>
            <p:cNvPr id="110" name="tx110"/>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1" name="tx111"/>
            <p:cNvSpPr/>
            <p:nvPr/>
          </p:nvSpPr>
          <p:spPr>
            <a:xfrm>
              <a:off x="2091533" y="1334104"/>
              <a:ext cx="52352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Peru, 2015-2025</a:t>
              </a:r>
            </a:p>
          </p:txBody>
        </p:sp>
        <p:sp>
          <p:nvSpPr>
            <p:cNvPr id="112" name="tx112"/>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3" name="tx113"/>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4" name="tx114"/>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5" name="tx115"/>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 confirmed measles cases in Peru. In the same year, MCV1 coverage was 84% and MCV2 coverage was 66%.
The number of cases in 2025 was 2.5 times more cases than in 2024 (n=2).
The highest number of measles cases was reported in 2018 (n=42). In this year, MCV1 coverage was 86%.
Peru reported measles vaccine stockouts in 2005, 2007, 2008, 2009, and 2014.
There were measles-containing vaccine supplementary immunization activities/campaigns in 2024.</a:t>
            </a:r>
          </a:p>
        </p:txBody>
      </p:sp>
      <p:sp>
        <p:nvSpPr>
          <p:cNvPr id="11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Peru experienced an increase in measles cases compared with 2024, while MCV1 coverage was 84% and MCV2 coverage was 66%.</a:t>
            </a:r>
          </a:p>
        </p:txBody>
      </p:sp>
      <p:grpSp xmlns:pic="http://schemas.openxmlformats.org/drawingml/2006/picture">
        <p:nvGrpSpPr>
          <p:cNvPr id="118" name=""/>
          <p:cNvGrpSpPr/>
          <p:nvPr/>
        </p:nvGrpSpPr>
        <p:grpSpPr>
          <a:xfrm>
            <a:off x="292608" y="1097280"/>
            <a:ext cx="8595360" cy="28575"/>
            <a:chOff x="292608" y="1097280"/>
            <a:chExt cx="8595360" cy="28575"/>
          </a:xfrm>
        </p:grpSpPr>
        <p:sp>
          <p:nvSpPr>
            <p:cNvPr id="11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81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86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923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98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533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6395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745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476925"/>
              <a:ext cx="3520101" cy="2056975"/>
            </a:xfrm>
            <a:custGeom>
              <a:avLst/>
              <a:pathLst>
                <a:path w="3520101" h="2056975">
                  <a:moveTo>
                    <a:pt x="0" y="1967541"/>
                  </a:moveTo>
                  <a:lnTo>
                    <a:pt x="140804" y="1967541"/>
                  </a:lnTo>
                  <a:lnTo>
                    <a:pt x="281608" y="1788674"/>
                  </a:lnTo>
                  <a:lnTo>
                    <a:pt x="422412" y="1699240"/>
                  </a:lnTo>
                  <a:lnTo>
                    <a:pt x="563216" y="1341505"/>
                  </a:lnTo>
                  <a:lnTo>
                    <a:pt x="704020" y="447168"/>
                  </a:lnTo>
                  <a:lnTo>
                    <a:pt x="844824" y="1878108"/>
                  </a:lnTo>
                  <a:lnTo>
                    <a:pt x="985628" y="2056975"/>
                  </a:lnTo>
                  <a:lnTo>
                    <a:pt x="1126432" y="1699240"/>
                  </a:lnTo>
                  <a:lnTo>
                    <a:pt x="1267236" y="1699240"/>
                  </a:lnTo>
                  <a:lnTo>
                    <a:pt x="1408040" y="1699240"/>
                  </a:lnTo>
                  <a:lnTo>
                    <a:pt x="1548844" y="1788674"/>
                  </a:lnTo>
                  <a:lnTo>
                    <a:pt x="1689648" y="1699240"/>
                  </a:lnTo>
                  <a:lnTo>
                    <a:pt x="1830452" y="1252072"/>
                  </a:lnTo>
                  <a:lnTo>
                    <a:pt x="1971256" y="1162638"/>
                  </a:lnTo>
                  <a:lnTo>
                    <a:pt x="2112061" y="1430939"/>
                  </a:lnTo>
                  <a:lnTo>
                    <a:pt x="2252865" y="1520373"/>
                  </a:lnTo>
                  <a:lnTo>
                    <a:pt x="2393669" y="1430939"/>
                  </a:lnTo>
                  <a:lnTo>
                    <a:pt x="2534473" y="1341505"/>
                  </a:lnTo>
                  <a:lnTo>
                    <a:pt x="2675277" y="1252072"/>
                  </a:lnTo>
                  <a:lnTo>
                    <a:pt x="2816081" y="0"/>
                  </a:lnTo>
                  <a:lnTo>
                    <a:pt x="2956885" y="1252072"/>
                  </a:lnTo>
                  <a:lnTo>
                    <a:pt x="3097689" y="983770"/>
                  </a:lnTo>
                  <a:lnTo>
                    <a:pt x="3238493" y="1252072"/>
                  </a:lnTo>
                  <a:lnTo>
                    <a:pt x="3379297" y="1252072"/>
                  </a:lnTo>
                  <a:lnTo>
                    <a:pt x="3520101" y="1252072"/>
                  </a:lnTo>
                </a:path>
              </a:pathLst>
            </a:custGeom>
            <a:ln w="27101" cap="flat">
              <a:solidFill>
                <a:srgbClr val="0058AB">
                  <a:alpha val="80000"/>
                </a:srgbClr>
              </a:solidFill>
              <a:prstDash val="solid"/>
              <a:round/>
            </a:ln>
          </p:spPr>
          <p:txBody>
            <a:bodyPr/>
            <a:lstStyle/>
            <a:p/>
          </p:txBody>
        </p:sp>
        <p:sp>
          <p:nvSpPr>
            <p:cNvPr id="20" name="pl20"/>
            <p:cNvSpPr/>
            <p:nvPr/>
          </p:nvSpPr>
          <p:spPr>
            <a:xfrm>
              <a:off x="943464" y="3371262"/>
              <a:ext cx="3520101" cy="804903"/>
            </a:xfrm>
            <a:custGeom>
              <a:avLst/>
              <a:pathLst>
                <a:path w="3520101" h="804903">
                  <a:moveTo>
                    <a:pt x="0" y="0"/>
                  </a:moveTo>
                  <a:lnTo>
                    <a:pt x="140804" y="89433"/>
                  </a:lnTo>
                  <a:lnTo>
                    <a:pt x="281608" y="0"/>
                  </a:lnTo>
                  <a:lnTo>
                    <a:pt x="422412" y="178867"/>
                  </a:lnTo>
                  <a:lnTo>
                    <a:pt x="563216" y="268301"/>
                  </a:lnTo>
                  <a:lnTo>
                    <a:pt x="704020" y="178867"/>
                  </a:lnTo>
                  <a:lnTo>
                    <a:pt x="844824" y="268301"/>
                  </a:lnTo>
                  <a:lnTo>
                    <a:pt x="985628" y="268301"/>
                  </a:lnTo>
                  <a:lnTo>
                    <a:pt x="1126432" y="447168"/>
                  </a:lnTo>
                  <a:lnTo>
                    <a:pt x="1267236" y="536602"/>
                  </a:lnTo>
                  <a:lnTo>
                    <a:pt x="1408040" y="626036"/>
                  </a:lnTo>
                  <a:lnTo>
                    <a:pt x="1548844" y="626036"/>
                  </a:lnTo>
                  <a:lnTo>
                    <a:pt x="1689648" y="626036"/>
                  </a:lnTo>
                  <a:lnTo>
                    <a:pt x="1830452" y="626036"/>
                  </a:lnTo>
                  <a:lnTo>
                    <a:pt x="1971256" y="715469"/>
                  </a:lnTo>
                  <a:lnTo>
                    <a:pt x="2112061" y="715469"/>
                  </a:lnTo>
                  <a:lnTo>
                    <a:pt x="2252865" y="715469"/>
                  </a:lnTo>
                  <a:lnTo>
                    <a:pt x="2393669" y="715469"/>
                  </a:lnTo>
                  <a:lnTo>
                    <a:pt x="2534473" y="804903"/>
                  </a:lnTo>
                  <a:lnTo>
                    <a:pt x="2675277" y="804903"/>
                  </a:lnTo>
                  <a:lnTo>
                    <a:pt x="2816081" y="715469"/>
                  </a:lnTo>
                  <a:lnTo>
                    <a:pt x="2956885" y="626036"/>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21" name="pl21"/>
            <p:cNvSpPr/>
            <p:nvPr/>
          </p:nvSpPr>
          <p:spPr>
            <a:xfrm>
              <a:off x="943464" y="3639563"/>
              <a:ext cx="3520101" cy="715469"/>
            </a:xfrm>
            <a:custGeom>
              <a:avLst/>
              <a:pathLst>
                <a:path w="3520101" h="715469">
                  <a:moveTo>
                    <a:pt x="0" y="357734"/>
                  </a:moveTo>
                  <a:lnTo>
                    <a:pt x="140804" y="447168"/>
                  </a:lnTo>
                  <a:lnTo>
                    <a:pt x="281608" y="447168"/>
                  </a:lnTo>
                  <a:lnTo>
                    <a:pt x="422412" y="536602"/>
                  </a:lnTo>
                  <a:lnTo>
                    <a:pt x="563216" y="626036"/>
                  </a:lnTo>
                  <a:lnTo>
                    <a:pt x="704020" y="536602"/>
                  </a:lnTo>
                  <a:lnTo>
                    <a:pt x="844824" y="626036"/>
                  </a:lnTo>
                  <a:lnTo>
                    <a:pt x="985628" y="715469"/>
                  </a:lnTo>
                  <a:lnTo>
                    <a:pt x="1126432" y="447168"/>
                  </a:lnTo>
                  <a:lnTo>
                    <a:pt x="1267236" y="626036"/>
                  </a:lnTo>
                  <a:lnTo>
                    <a:pt x="1408040" y="626036"/>
                  </a:lnTo>
                  <a:lnTo>
                    <a:pt x="1548844" y="536602"/>
                  </a:lnTo>
                  <a:lnTo>
                    <a:pt x="1689648" y="626036"/>
                  </a:lnTo>
                  <a:lnTo>
                    <a:pt x="1830452" y="536602"/>
                  </a:lnTo>
                  <a:lnTo>
                    <a:pt x="1971256" y="268301"/>
                  </a:lnTo>
                  <a:lnTo>
                    <a:pt x="2112061" y="268301"/>
                  </a:lnTo>
                  <a:lnTo>
                    <a:pt x="2252865" y="357734"/>
                  </a:lnTo>
                  <a:lnTo>
                    <a:pt x="2393669" y="89433"/>
                  </a:lnTo>
                  <a:lnTo>
                    <a:pt x="2534473" y="447168"/>
                  </a:lnTo>
                  <a:lnTo>
                    <a:pt x="2675277" y="268301"/>
                  </a:lnTo>
                  <a:lnTo>
                    <a:pt x="2816081" y="0"/>
                  </a:lnTo>
                  <a:lnTo>
                    <a:pt x="2956885" y="89433"/>
                  </a:lnTo>
                  <a:lnTo>
                    <a:pt x="3097689" y="89433"/>
                  </a:lnTo>
                  <a:lnTo>
                    <a:pt x="3238493" y="447168"/>
                  </a:lnTo>
                  <a:lnTo>
                    <a:pt x="3379297" y="536602"/>
                  </a:lnTo>
                  <a:lnTo>
                    <a:pt x="3520101" y="268301"/>
                  </a:lnTo>
                </a:path>
              </a:pathLst>
            </a:custGeom>
            <a:ln w="27101" cap="flat">
              <a:solidFill>
                <a:srgbClr val="00833D">
                  <a:alpha val="80000"/>
                </a:srgbClr>
              </a:solidFill>
              <a:prstDash val="solid"/>
              <a:round/>
            </a:ln>
          </p:spPr>
          <p:txBody>
            <a:bodyPr/>
            <a:lstStyle/>
            <a:p/>
          </p:txBody>
        </p:sp>
        <p:sp>
          <p:nvSpPr>
            <p:cNvPr id="22" name="pl22"/>
            <p:cNvSpPr/>
            <p:nvPr/>
          </p:nvSpPr>
          <p:spPr>
            <a:xfrm>
              <a:off x="943464" y="2476925"/>
              <a:ext cx="3520101" cy="2056975"/>
            </a:xfrm>
            <a:custGeom>
              <a:avLst/>
              <a:pathLst>
                <a:path w="3520101" h="2056975">
                  <a:moveTo>
                    <a:pt x="0" y="1967541"/>
                  </a:moveTo>
                  <a:lnTo>
                    <a:pt x="140804" y="1967541"/>
                  </a:lnTo>
                  <a:lnTo>
                    <a:pt x="281608" y="1788674"/>
                  </a:lnTo>
                  <a:lnTo>
                    <a:pt x="422412" y="1699240"/>
                  </a:lnTo>
                  <a:lnTo>
                    <a:pt x="563216" y="1341505"/>
                  </a:lnTo>
                  <a:lnTo>
                    <a:pt x="704020" y="447168"/>
                  </a:lnTo>
                  <a:lnTo>
                    <a:pt x="844824" y="1878108"/>
                  </a:lnTo>
                  <a:lnTo>
                    <a:pt x="985628" y="2056975"/>
                  </a:lnTo>
                  <a:lnTo>
                    <a:pt x="1126432" y="1699240"/>
                  </a:lnTo>
                  <a:lnTo>
                    <a:pt x="1267236" y="1699240"/>
                  </a:lnTo>
                  <a:lnTo>
                    <a:pt x="1408040" y="1699240"/>
                  </a:lnTo>
                  <a:lnTo>
                    <a:pt x="1548844" y="1788674"/>
                  </a:lnTo>
                  <a:lnTo>
                    <a:pt x="1689648" y="1699240"/>
                  </a:lnTo>
                  <a:lnTo>
                    <a:pt x="1830452" y="1252072"/>
                  </a:lnTo>
                  <a:lnTo>
                    <a:pt x="1971256" y="1162638"/>
                  </a:lnTo>
                  <a:lnTo>
                    <a:pt x="2112061" y="1430939"/>
                  </a:lnTo>
                  <a:lnTo>
                    <a:pt x="2252865" y="1520373"/>
                  </a:lnTo>
                  <a:lnTo>
                    <a:pt x="2393669" y="1430939"/>
                  </a:lnTo>
                  <a:lnTo>
                    <a:pt x="2534473" y="1341505"/>
                  </a:lnTo>
                  <a:lnTo>
                    <a:pt x="2675277" y="1252072"/>
                  </a:lnTo>
                  <a:lnTo>
                    <a:pt x="2816081" y="0"/>
                  </a:lnTo>
                  <a:lnTo>
                    <a:pt x="2956885" y="1252072"/>
                  </a:lnTo>
                  <a:lnTo>
                    <a:pt x="3097689" y="983770"/>
                  </a:lnTo>
                  <a:lnTo>
                    <a:pt x="3238493" y="1252072"/>
                  </a:lnTo>
                  <a:lnTo>
                    <a:pt x="3379297" y="1252072"/>
                  </a:lnTo>
                  <a:lnTo>
                    <a:pt x="3520101" y="1252072"/>
                  </a:lnTo>
                </a:path>
              </a:pathLst>
            </a:custGeom>
            <a:ln w="43362" cap="flat">
              <a:solidFill>
                <a:srgbClr val="000000">
                  <a:alpha val="100000"/>
                </a:srgbClr>
              </a:solidFill>
              <a:prstDash val="solid"/>
              <a:round/>
            </a:ln>
          </p:spPr>
          <p:txBody>
            <a:bodyPr/>
            <a:lstStyle/>
            <a:p/>
          </p:txBody>
        </p:sp>
        <p:sp>
          <p:nvSpPr>
            <p:cNvPr id="23" name="pl23"/>
            <p:cNvSpPr/>
            <p:nvPr/>
          </p:nvSpPr>
          <p:spPr>
            <a:xfrm>
              <a:off x="943464" y="2476925"/>
              <a:ext cx="3520101" cy="2056975"/>
            </a:xfrm>
            <a:custGeom>
              <a:avLst/>
              <a:pathLst>
                <a:path w="3520101" h="2056975">
                  <a:moveTo>
                    <a:pt x="0" y="1967541"/>
                  </a:moveTo>
                  <a:lnTo>
                    <a:pt x="140804" y="1967541"/>
                  </a:lnTo>
                  <a:lnTo>
                    <a:pt x="281608" y="1788674"/>
                  </a:lnTo>
                  <a:lnTo>
                    <a:pt x="422412" y="1699240"/>
                  </a:lnTo>
                  <a:lnTo>
                    <a:pt x="563216" y="1341505"/>
                  </a:lnTo>
                  <a:lnTo>
                    <a:pt x="704020" y="447168"/>
                  </a:lnTo>
                  <a:lnTo>
                    <a:pt x="844824" y="1878108"/>
                  </a:lnTo>
                  <a:lnTo>
                    <a:pt x="985628" y="2056975"/>
                  </a:lnTo>
                  <a:lnTo>
                    <a:pt x="1126432" y="1699240"/>
                  </a:lnTo>
                  <a:lnTo>
                    <a:pt x="1267236" y="1699240"/>
                  </a:lnTo>
                  <a:lnTo>
                    <a:pt x="1408040" y="1699240"/>
                  </a:lnTo>
                  <a:lnTo>
                    <a:pt x="1548844" y="1788674"/>
                  </a:lnTo>
                  <a:lnTo>
                    <a:pt x="1689648" y="1699240"/>
                  </a:lnTo>
                  <a:lnTo>
                    <a:pt x="1830452" y="1252072"/>
                  </a:lnTo>
                  <a:lnTo>
                    <a:pt x="1971256" y="1162638"/>
                  </a:lnTo>
                  <a:lnTo>
                    <a:pt x="2112061" y="1430939"/>
                  </a:lnTo>
                  <a:lnTo>
                    <a:pt x="2252865" y="1520373"/>
                  </a:lnTo>
                  <a:lnTo>
                    <a:pt x="2393669" y="1430939"/>
                  </a:lnTo>
                  <a:lnTo>
                    <a:pt x="2534473" y="1341505"/>
                  </a:lnTo>
                  <a:lnTo>
                    <a:pt x="2675277" y="1252072"/>
                  </a:lnTo>
                  <a:lnTo>
                    <a:pt x="2816081" y="0"/>
                  </a:lnTo>
                  <a:lnTo>
                    <a:pt x="2956885" y="1252072"/>
                  </a:lnTo>
                  <a:lnTo>
                    <a:pt x="3097689" y="983770"/>
                  </a:lnTo>
                  <a:lnTo>
                    <a:pt x="3238493" y="1252072"/>
                  </a:lnTo>
                  <a:lnTo>
                    <a:pt x="3379297" y="1252072"/>
                  </a:lnTo>
                  <a:lnTo>
                    <a:pt x="3520101" y="1252072"/>
                  </a:lnTo>
                </a:path>
              </a:pathLst>
            </a:custGeom>
            <a:ln w="27101" cap="flat">
              <a:solidFill>
                <a:srgbClr val="0058AB">
                  <a:alpha val="100000"/>
                </a:srgbClr>
              </a:solidFill>
              <a:prstDash val="solid"/>
              <a:round/>
            </a:ln>
          </p:spPr>
          <p:txBody>
            <a:bodyPr/>
            <a:lstStyle/>
            <a:p/>
          </p:txBody>
        </p:sp>
        <p:sp>
          <p:nvSpPr>
            <p:cNvPr id="24" name="pl24"/>
            <p:cNvSpPr/>
            <p:nvPr/>
          </p:nvSpPr>
          <p:spPr>
            <a:xfrm>
              <a:off x="767459" y="453390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17616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2655792"/>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90786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3639563"/>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1095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13965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4" name="pg34"/>
            <p:cNvSpPr/>
            <p:nvPr/>
          </p:nvSpPr>
          <p:spPr>
            <a:xfrm>
              <a:off x="1560860"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591214" y="261804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6" name="pg36"/>
            <p:cNvSpPr/>
            <p:nvPr/>
          </p:nvSpPr>
          <p:spPr>
            <a:xfrm>
              <a:off x="229301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87165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8" name="pg38"/>
            <p:cNvSpPr/>
            <p:nvPr/>
          </p:nvSpPr>
          <p:spPr>
            <a:xfrm>
              <a:off x="2997036" y="3572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27389" y="360428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560252"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2" name="pg42"/>
            <p:cNvSpPr/>
            <p:nvPr/>
          </p:nvSpPr>
          <p:spPr>
            <a:xfrm>
              <a:off x="4264273"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4626"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405077"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6" name="tx46"/>
            <p:cNvSpPr/>
            <p:nvPr/>
          </p:nvSpPr>
          <p:spPr>
            <a:xfrm>
              <a:off x="4523855" y="404766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38700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44912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596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7025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8" name="tx58"/>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9" name="pl59"/>
            <p:cNvSpPr/>
            <p:nvPr/>
          </p:nvSpPr>
          <p:spPr>
            <a:xfrm>
              <a:off x="168652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68652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34024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10270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953625" y="6120905"/>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64" name="tx64"/>
            <p:cNvSpPr/>
            <p:nvPr/>
          </p:nvSpPr>
          <p:spPr>
            <a:xfrm>
              <a:off x="2607348"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369802"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6" name="tx66"/>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7" name="pl67"/>
            <p:cNvSpPr/>
            <p:nvPr/>
          </p:nvSpPr>
          <p:spPr>
            <a:xfrm>
              <a:off x="5132709" y="498106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4086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1923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298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5339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3956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745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2745226"/>
              <a:ext cx="3520101" cy="2414710"/>
            </a:xfrm>
            <a:custGeom>
              <a:avLst/>
              <a:pathLst>
                <a:path w="3520101" h="2414710">
                  <a:moveTo>
                    <a:pt x="0" y="1609806"/>
                  </a:moveTo>
                  <a:lnTo>
                    <a:pt x="140804" y="2414710"/>
                  </a:lnTo>
                  <a:lnTo>
                    <a:pt x="281608" y="1520373"/>
                  </a:lnTo>
                  <a:lnTo>
                    <a:pt x="422412" y="1520373"/>
                  </a:lnTo>
                  <a:lnTo>
                    <a:pt x="563216" y="983770"/>
                  </a:lnTo>
                  <a:lnTo>
                    <a:pt x="704020" y="178867"/>
                  </a:lnTo>
                  <a:lnTo>
                    <a:pt x="844824" y="1520373"/>
                  </a:lnTo>
                  <a:lnTo>
                    <a:pt x="985628" y="1699240"/>
                  </a:lnTo>
                  <a:lnTo>
                    <a:pt x="1126432" y="1341505"/>
                  </a:lnTo>
                  <a:lnTo>
                    <a:pt x="1267236" y="1252072"/>
                  </a:lnTo>
                  <a:lnTo>
                    <a:pt x="1408040" y="1520373"/>
                  </a:lnTo>
                  <a:lnTo>
                    <a:pt x="1548844" y="1967541"/>
                  </a:lnTo>
                  <a:lnTo>
                    <a:pt x="1689648" y="1341505"/>
                  </a:lnTo>
                  <a:lnTo>
                    <a:pt x="1830452" y="715469"/>
                  </a:lnTo>
                  <a:lnTo>
                    <a:pt x="1971256" y="983770"/>
                  </a:lnTo>
                  <a:lnTo>
                    <a:pt x="2112061" y="1341505"/>
                  </a:lnTo>
                  <a:lnTo>
                    <a:pt x="2252865" y="1162638"/>
                  </a:lnTo>
                  <a:lnTo>
                    <a:pt x="2393669" y="1073204"/>
                  </a:lnTo>
                  <a:lnTo>
                    <a:pt x="2534473" y="804903"/>
                  </a:lnTo>
                  <a:lnTo>
                    <a:pt x="2675277" y="715469"/>
                  </a:lnTo>
                  <a:lnTo>
                    <a:pt x="2816081" y="268301"/>
                  </a:lnTo>
                  <a:lnTo>
                    <a:pt x="2956885" y="626036"/>
                  </a:lnTo>
                  <a:lnTo>
                    <a:pt x="3097689" y="0"/>
                  </a:lnTo>
                  <a:lnTo>
                    <a:pt x="3238493" y="983770"/>
                  </a:lnTo>
                  <a:lnTo>
                    <a:pt x="3379297" y="983770"/>
                  </a:lnTo>
                  <a:lnTo>
                    <a:pt x="3520101" y="983770"/>
                  </a:lnTo>
                </a:path>
              </a:pathLst>
            </a:custGeom>
            <a:ln w="27101" cap="flat">
              <a:solidFill>
                <a:srgbClr val="0058AB">
                  <a:alpha val="80000"/>
                </a:srgbClr>
              </a:solidFill>
              <a:prstDash val="solid"/>
              <a:round/>
            </a:ln>
          </p:spPr>
          <p:txBody>
            <a:bodyPr/>
            <a:lstStyle/>
            <a:p/>
          </p:txBody>
        </p:sp>
        <p:sp>
          <p:nvSpPr>
            <p:cNvPr id="82" name="pl82"/>
            <p:cNvSpPr/>
            <p:nvPr/>
          </p:nvSpPr>
          <p:spPr>
            <a:xfrm>
              <a:off x="5308715" y="3281828"/>
              <a:ext cx="3520101" cy="804903"/>
            </a:xfrm>
            <a:custGeom>
              <a:avLst/>
              <a:pathLst>
                <a:path w="3520101" h="804903">
                  <a:moveTo>
                    <a:pt x="0" y="0"/>
                  </a:moveTo>
                  <a:lnTo>
                    <a:pt x="140804" y="89433"/>
                  </a:lnTo>
                  <a:lnTo>
                    <a:pt x="281608" y="89433"/>
                  </a:lnTo>
                  <a:lnTo>
                    <a:pt x="422412" y="178867"/>
                  </a:lnTo>
                  <a:lnTo>
                    <a:pt x="563216" y="268301"/>
                  </a:lnTo>
                  <a:lnTo>
                    <a:pt x="704020" y="268301"/>
                  </a:lnTo>
                  <a:lnTo>
                    <a:pt x="844824" y="357734"/>
                  </a:lnTo>
                  <a:lnTo>
                    <a:pt x="985628" y="447168"/>
                  </a:lnTo>
                  <a:lnTo>
                    <a:pt x="1126432" y="536602"/>
                  </a:lnTo>
                  <a:lnTo>
                    <a:pt x="1267236" y="626036"/>
                  </a:lnTo>
                  <a:lnTo>
                    <a:pt x="1408040" y="715469"/>
                  </a:lnTo>
                  <a:lnTo>
                    <a:pt x="1548844" y="715469"/>
                  </a:lnTo>
                  <a:lnTo>
                    <a:pt x="1689648" y="715469"/>
                  </a:lnTo>
                  <a:lnTo>
                    <a:pt x="1830452" y="715469"/>
                  </a:lnTo>
                  <a:lnTo>
                    <a:pt x="1971256" y="715469"/>
                  </a:lnTo>
                  <a:lnTo>
                    <a:pt x="2112061" y="804903"/>
                  </a:lnTo>
                  <a:lnTo>
                    <a:pt x="2252865" y="715469"/>
                  </a:lnTo>
                  <a:lnTo>
                    <a:pt x="2393669" y="715469"/>
                  </a:lnTo>
                  <a:lnTo>
                    <a:pt x="2534473" y="804903"/>
                  </a:lnTo>
                  <a:lnTo>
                    <a:pt x="2675277" y="804903"/>
                  </a:lnTo>
                  <a:lnTo>
                    <a:pt x="2816081" y="804903"/>
                  </a:lnTo>
                  <a:lnTo>
                    <a:pt x="2956885" y="715469"/>
                  </a:lnTo>
                  <a:lnTo>
                    <a:pt x="3097689" y="626036"/>
                  </a:lnTo>
                  <a:lnTo>
                    <a:pt x="3238493" y="626036"/>
                  </a:lnTo>
                  <a:lnTo>
                    <a:pt x="3379297" y="715469"/>
                  </a:lnTo>
                  <a:lnTo>
                    <a:pt x="3520101" y="715469"/>
                  </a:lnTo>
                </a:path>
              </a:pathLst>
            </a:custGeom>
            <a:ln w="27101" cap="flat">
              <a:solidFill>
                <a:srgbClr val="1CABE2">
                  <a:alpha val="80000"/>
                </a:srgbClr>
              </a:solidFill>
              <a:prstDash val="solid"/>
              <a:round/>
            </a:ln>
          </p:spPr>
          <p:txBody>
            <a:bodyPr/>
            <a:lstStyle/>
            <a:p/>
          </p:txBody>
        </p:sp>
        <p:sp>
          <p:nvSpPr>
            <p:cNvPr id="83" name="pl83"/>
            <p:cNvSpPr/>
            <p:nvPr/>
          </p:nvSpPr>
          <p:spPr>
            <a:xfrm>
              <a:off x="5308715" y="3907864"/>
              <a:ext cx="3520101" cy="715469"/>
            </a:xfrm>
            <a:custGeom>
              <a:avLst/>
              <a:pathLst>
                <a:path w="3520101" h="715469">
                  <a:moveTo>
                    <a:pt x="0" y="357734"/>
                  </a:moveTo>
                  <a:lnTo>
                    <a:pt x="140804" y="626036"/>
                  </a:lnTo>
                  <a:lnTo>
                    <a:pt x="281608" y="357734"/>
                  </a:lnTo>
                  <a:lnTo>
                    <a:pt x="422412" y="357734"/>
                  </a:lnTo>
                  <a:lnTo>
                    <a:pt x="563216" y="357734"/>
                  </a:lnTo>
                  <a:lnTo>
                    <a:pt x="704020" y="178867"/>
                  </a:lnTo>
                  <a:lnTo>
                    <a:pt x="844824" y="447168"/>
                  </a:lnTo>
                  <a:lnTo>
                    <a:pt x="985628" y="536602"/>
                  </a:lnTo>
                  <a:lnTo>
                    <a:pt x="1126432" y="447168"/>
                  </a:lnTo>
                  <a:lnTo>
                    <a:pt x="1267236" y="447168"/>
                  </a:lnTo>
                  <a:lnTo>
                    <a:pt x="1408040" y="357734"/>
                  </a:lnTo>
                  <a:lnTo>
                    <a:pt x="1548844" y="447168"/>
                  </a:lnTo>
                  <a:lnTo>
                    <a:pt x="1689648" y="536602"/>
                  </a:lnTo>
                  <a:lnTo>
                    <a:pt x="1830452" y="447168"/>
                  </a:lnTo>
                  <a:lnTo>
                    <a:pt x="1971256" y="447168"/>
                  </a:lnTo>
                  <a:lnTo>
                    <a:pt x="2112061" y="357734"/>
                  </a:lnTo>
                  <a:lnTo>
                    <a:pt x="2252865" y="447168"/>
                  </a:lnTo>
                  <a:lnTo>
                    <a:pt x="2393669" y="0"/>
                  </a:lnTo>
                  <a:lnTo>
                    <a:pt x="2534473" y="715469"/>
                  </a:lnTo>
                  <a:lnTo>
                    <a:pt x="2675277" y="626036"/>
                  </a:lnTo>
                  <a:lnTo>
                    <a:pt x="2816081" y="447168"/>
                  </a:lnTo>
                  <a:lnTo>
                    <a:pt x="2956885" y="626036"/>
                  </a:lnTo>
                  <a:lnTo>
                    <a:pt x="3097689" y="0"/>
                  </a:lnTo>
                  <a:lnTo>
                    <a:pt x="3238493" y="357734"/>
                  </a:lnTo>
                  <a:lnTo>
                    <a:pt x="3379297" y="715469"/>
                  </a:lnTo>
                  <a:lnTo>
                    <a:pt x="3520101" y="268301"/>
                  </a:lnTo>
                </a:path>
              </a:pathLst>
            </a:custGeom>
            <a:ln w="27101" cap="flat">
              <a:solidFill>
                <a:srgbClr val="00833D">
                  <a:alpha val="80000"/>
                </a:srgbClr>
              </a:solidFill>
              <a:prstDash val="solid"/>
              <a:round/>
            </a:ln>
          </p:spPr>
          <p:txBody>
            <a:bodyPr/>
            <a:lstStyle/>
            <a:p/>
          </p:txBody>
        </p:sp>
        <p:sp>
          <p:nvSpPr>
            <p:cNvPr id="84" name="pl84"/>
            <p:cNvSpPr/>
            <p:nvPr/>
          </p:nvSpPr>
          <p:spPr>
            <a:xfrm>
              <a:off x="5308715" y="2745226"/>
              <a:ext cx="3520101" cy="2414710"/>
            </a:xfrm>
            <a:custGeom>
              <a:avLst/>
              <a:pathLst>
                <a:path w="3520101" h="2414710">
                  <a:moveTo>
                    <a:pt x="0" y="1609806"/>
                  </a:moveTo>
                  <a:lnTo>
                    <a:pt x="140804" y="2414710"/>
                  </a:lnTo>
                  <a:lnTo>
                    <a:pt x="281608" y="1520373"/>
                  </a:lnTo>
                  <a:lnTo>
                    <a:pt x="422412" y="1520373"/>
                  </a:lnTo>
                  <a:lnTo>
                    <a:pt x="563216" y="983770"/>
                  </a:lnTo>
                  <a:lnTo>
                    <a:pt x="704020" y="178867"/>
                  </a:lnTo>
                  <a:lnTo>
                    <a:pt x="844824" y="1520373"/>
                  </a:lnTo>
                  <a:lnTo>
                    <a:pt x="985628" y="1699240"/>
                  </a:lnTo>
                  <a:lnTo>
                    <a:pt x="1126432" y="1341505"/>
                  </a:lnTo>
                  <a:lnTo>
                    <a:pt x="1267236" y="1252072"/>
                  </a:lnTo>
                  <a:lnTo>
                    <a:pt x="1408040" y="1520373"/>
                  </a:lnTo>
                  <a:lnTo>
                    <a:pt x="1548844" y="1967541"/>
                  </a:lnTo>
                  <a:lnTo>
                    <a:pt x="1689648" y="1341505"/>
                  </a:lnTo>
                  <a:lnTo>
                    <a:pt x="1830452" y="715469"/>
                  </a:lnTo>
                  <a:lnTo>
                    <a:pt x="1971256" y="983770"/>
                  </a:lnTo>
                  <a:lnTo>
                    <a:pt x="2112061" y="1341505"/>
                  </a:lnTo>
                  <a:lnTo>
                    <a:pt x="2252865" y="1162638"/>
                  </a:lnTo>
                  <a:lnTo>
                    <a:pt x="2393669" y="1073204"/>
                  </a:lnTo>
                  <a:lnTo>
                    <a:pt x="2534473" y="804903"/>
                  </a:lnTo>
                  <a:lnTo>
                    <a:pt x="2675277" y="715469"/>
                  </a:lnTo>
                  <a:lnTo>
                    <a:pt x="2816081" y="268301"/>
                  </a:lnTo>
                  <a:lnTo>
                    <a:pt x="2956885" y="626036"/>
                  </a:lnTo>
                  <a:lnTo>
                    <a:pt x="3097689" y="0"/>
                  </a:lnTo>
                  <a:lnTo>
                    <a:pt x="3238493" y="983770"/>
                  </a:lnTo>
                  <a:lnTo>
                    <a:pt x="3379297" y="983770"/>
                  </a:lnTo>
                  <a:lnTo>
                    <a:pt x="3520101" y="983770"/>
                  </a:lnTo>
                </a:path>
              </a:pathLst>
            </a:custGeom>
            <a:ln w="43362" cap="flat">
              <a:solidFill>
                <a:srgbClr val="000000">
                  <a:alpha val="100000"/>
                </a:srgbClr>
              </a:solidFill>
              <a:prstDash val="solid"/>
              <a:round/>
            </a:ln>
          </p:spPr>
          <p:txBody>
            <a:bodyPr/>
            <a:lstStyle/>
            <a:p/>
          </p:txBody>
        </p:sp>
        <p:sp>
          <p:nvSpPr>
            <p:cNvPr id="85" name="pl85"/>
            <p:cNvSpPr/>
            <p:nvPr/>
          </p:nvSpPr>
          <p:spPr>
            <a:xfrm>
              <a:off x="5308715" y="2745226"/>
              <a:ext cx="3520101" cy="2414710"/>
            </a:xfrm>
            <a:custGeom>
              <a:avLst/>
              <a:pathLst>
                <a:path w="3520101" h="2414710">
                  <a:moveTo>
                    <a:pt x="0" y="1609806"/>
                  </a:moveTo>
                  <a:lnTo>
                    <a:pt x="140804" y="2414710"/>
                  </a:lnTo>
                  <a:lnTo>
                    <a:pt x="281608" y="1520373"/>
                  </a:lnTo>
                  <a:lnTo>
                    <a:pt x="422412" y="1520373"/>
                  </a:lnTo>
                  <a:lnTo>
                    <a:pt x="563216" y="983770"/>
                  </a:lnTo>
                  <a:lnTo>
                    <a:pt x="704020" y="178867"/>
                  </a:lnTo>
                  <a:lnTo>
                    <a:pt x="844824" y="1520373"/>
                  </a:lnTo>
                  <a:lnTo>
                    <a:pt x="985628" y="1699240"/>
                  </a:lnTo>
                  <a:lnTo>
                    <a:pt x="1126432" y="1341505"/>
                  </a:lnTo>
                  <a:lnTo>
                    <a:pt x="1267236" y="1252072"/>
                  </a:lnTo>
                  <a:lnTo>
                    <a:pt x="1408040" y="1520373"/>
                  </a:lnTo>
                  <a:lnTo>
                    <a:pt x="1548844" y="1967541"/>
                  </a:lnTo>
                  <a:lnTo>
                    <a:pt x="1689648" y="1341505"/>
                  </a:lnTo>
                  <a:lnTo>
                    <a:pt x="1830452" y="715469"/>
                  </a:lnTo>
                  <a:lnTo>
                    <a:pt x="1971256" y="983770"/>
                  </a:lnTo>
                  <a:lnTo>
                    <a:pt x="2112061" y="1341505"/>
                  </a:lnTo>
                  <a:lnTo>
                    <a:pt x="2252865" y="1162638"/>
                  </a:lnTo>
                  <a:lnTo>
                    <a:pt x="2393669" y="1073204"/>
                  </a:lnTo>
                  <a:lnTo>
                    <a:pt x="2534473" y="804903"/>
                  </a:lnTo>
                  <a:lnTo>
                    <a:pt x="2675277" y="715469"/>
                  </a:lnTo>
                  <a:lnTo>
                    <a:pt x="2816081" y="268301"/>
                  </a:lnTo>
                  <a:lnTo>
                    <a:pt x="2956885" y="626036"/>
                  </a:lnTo>
                  <a:lnTo>
                    <a:pt x="3097689" y="0"/>
                  </a:lnTo>
                  <a:lnTo>
                    <a:pt x="3238493" y="983770"/>
                  </a:lnTo>
                  <a:lnTo>
                    <a:pt x="3379297" y="983770"/>
                  </a:lnTo>
                  <a:lnTo>
                    <a:pt x="3520101" y="983770"/>
                  </a:lnTo>
                </a:path>
              </a:pathLst>
            </a:custGeom>
            <a:ln w="27101" cap="flat">
              <a:solidFill>
                <a:srgbClr val="0058AB">
                  <a:alpha val="100000"/>
                </a:srgbClr>
              </a:solidFill>
              <a:prstDash val="solid"/>
              <a:round/>
            </a:ln>
          </p:spPr>
          <p:txBody>
            <a:bodyPr/>
            <a:lstStyle/>
            <a:p/>
          </p:txBody>
        </p:sp>
        <p:sp>
          <p:nvSpPr>
            <p:cNvPr id="86" name="pl86"/>
            <p:cNvSpPr/>
            <p:nvPr/>
          </p:nvSpPr>
          <p:spPr>
            <a:xfrm>
              <a:off x="5132709" y="4533900"/>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4086731"/>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12735" y="2655792"/>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16755" y="3997298"/>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20776" y="3818430"/>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983992" y="3192394"/>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8012"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3460695"/>
              <a:ext cx="0" cy="268301"/>
            </a:xfrm>
            <a:custGeom>
              <a:avLst/>
              <a:pathLst>
                <a:path w="0" h="268301">
                  <a:moveTo>
                    <a:pt x="0" y="268301"/>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50226" y="40201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80579" y="405022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6" name="pg96"/>
            <p:cNvSpPr/>
            <p:nvPr/>
          </p:nvSpPr>
          <p:spPr>
            <a:xfrm>
              <a:off x="5926111" y="25892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56465" y="261804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8" name="pg98"/>
            <p:cNvSpPr/>
            <p:nvPr/>
          </p:nvSpPr>
          <p:spPr>
            <a:xfrm>
              <a:off x="6658267" y="393073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688620" y="395950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0" name="pg100"/>
            <p:cNvSpPr/>
            <p:nvPr/>
          </p:nvSpPr>
          <p:spPr>
            <a:xfrm>
              <a:off x="7362287" y="37518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392640" y="3781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7897368" y="31258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7927722" y="31558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8629524"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59877"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pg106"/>
            <p:cNvSpPr/>
            <p:nvPr/>
          </p:nvSpPr>
          <p:spPr>
            <a:xfrm>
              <a:off x="8770328" y="33941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800681" y="34229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8" name="tx108"/>
            <p:cNvSpPr/>
            <p:nvPr/>
          </p:nvSpPr>
          <p:spPr>
            <a:xfrm>
              <a:off x="8889106" y="3956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889106" y="41373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0" name="tx110"/>
            <p:cNvSpPr/>
            <p:nvPr/>
          </p:nvSpPr>
          <p:spPr>
            <a:xfrm>
              <a:off x="5006511" y="44912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5969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27025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0" name="tx12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1" name="pl121"/>
            <p:cNvSpPr/>
            <p:nvPr/>
          </p:nvSpPr>
          <p:spPr>
            <a:xfrm>
              <a:off x="605177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605177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7054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4679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318876" y="6120905"/>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126" name="tx126"/>
            <p:cNvSpPr/>
            <p:nvPr/>
          </p:nvSpPr>
          <p:spPr>
            <a:xfrm>
              <a:off x="69725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73505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8" name="tx128"/>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9" name="tx12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0" name="tx13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1" name="tx13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9% of children who received DTP1 did not receive DTP3 (left), and 9% of children who received DTP1 did not receive MCV1 (right).
The medium DTP drop-out rate implies moderate ability to provide a complete series of vaccines early in life. The medium DTP-MCV drop-out rate implies moderate retention in immunization programmes and ability to provide a full course of vaccines in infancy (up to one year).
In 2025, Peru DTP drop-out was higher than the global rate, while DTP-MCV drop-out was higher than the global rate.</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moderate in Peru, indicating moderate retention of children in immunization programmes; additional efforts are needed to further reduce drop-out and ensure all children are reached during infancy.</a:t>
            </a:r>
          </a:p>
        </p:txBody>
      </p:sp>
      <p:grpSp xmlns:pic="http://schemas.openxmlformats.org/drawingml/2006/picture">
        <p:nvGrpSpPr>
          <p:cNvPr id="134" name=""/>
          <p:cNvGrpSpPr/>
          <p:nvPr/>
        </p:nvGrpSpPr>
        <p:grpSpPr>
          <a:xfrm>
            <a:off x="292608" y="1097280"/>
            <a:ext cx="8595360" cy="28575"/>
            <a:chOff x="292608" y="1097280"/>
            <a:chExt cx="8595360" cy="28575"/>
          </a:xfrm>
        </p:grpSpPr>
        <p:sp>
          <p:nvSpPr>
            <p:cNvPr id="13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64737"/>
              <a:ext cx="2135265" cy="84848"/>
            </a:xfrm>
            <a:custGeom>
              <a:avLst/>
              <a:pathLst>
                <a:path w="2135265" h="84848">
                  <a:moveTo>
                    <a:pt x="0" y="33939"/>
                  </a:moveTo>
                  <a:lnTo>
                    <a:pt x="85410" y="84848"/>
                  </a:lnTo>
                  <a:lnTo>
                    <a:pt x="170821" y="42424"/>
                  </a:lnTo>
                  <a:lnTo>
                    <a:pt x="256231" y="25454"/>
                  </a:lnTo>
                  <a:lnTo>
                    <a:pt x="341642" y="16969"/>
                  </a:lnTo>
                  <a:lnTo>
                    <a:pt x="427053" y="16969"/>
                  </a:lnTo>
                  <a:lnTo>
                    <a:pt x="512463" y="8484"/>
                  </a:lnTo>
                  <a:lnTo>
                    <a:pt x="597874" y="8484"/>
                  </a:lnTo>
                  <a:lnTo>
                    <a:pt x="683284" y="0"/>
                  </a:lnTo>
                  <a:lnTo>
                    <a:pt x="768695" y="0"/>
                  </a:lnTo>
                  <a:lnTo>
                    <a:pt x="854106" y="16969"/>
                  </a:lnTo>
                  <a:lnTo>
                    <a:pt x="939516" y="50909"/>
                  </a:lnTo>
                  <a:lnTo>
                    <a:pt x="1024927" y="16969"/>
                  </a:lnTo>
                  <a:lnTo>
                    <a:pt x="1110337" y="16969"/>
                  </a:lnTo>
                  <a:lnTo>
                    <a:pt x="1195748" y="25454"/>
                  </a:lnTo>
                  <a:lnTo>
                    <a:pt x="1281159" y="50909"/>
                  </a:lnTo>
                  <a:lnTo>
                    <a:pt x="1366569" y="59393"/>
                  </a:lnTo>
                  <a:lnTo>
                    <a:pt x="1451980" y="42424"/>
                  </a:lnTo>
                  <a:lnTo>
                    <a:pt x="1537390" y="25454"/>
                  </a:lnTo>
                  <a:lnTo>
                    <a:pt x="1622801" y="25454"/>
                  </a:lnTo>
                  <a:lnTo>
                    <a:pt x="1708212" y="84848"/>
                  </a:lnTo>
                  <a:lnTo>
                    <a:pt x="1793622" y="84848"/>
                  </a:lnTo>
                  <a:lnTo>
                    <a:pt x="1879033" y="67878"/>
                  </a:lnTo>
                  <a:lnTo>
                    <a:pt x="1964443" y="84848"/>
                  </a:lnTo>
                  <a:lnTo>
                    <a:pt x="2049854" y="84848"/>
                  </a:lnTo>
                  <a:lnTo>
                    <a:pt x="2135265" y="84848"/>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465107"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635928"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721338"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19213"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0636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223926"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2" name="tx52"/>
            <p:cNvSpPr/>
            <p:nvPr/>
          </p:nvSpPr>
          <p:spPr>
            <a:xfrm>
              <a:off x="2624645"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3" name="tx53"/>
            <p:cNvSpPr/>
            <p:nvPr/>
          </p:nvSpPr>
          <p:spPr>
            <a:xfrm>
              <a:off x="3051698"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76363"/>
            </a:xfrm>
            <a:custGeom>
              <a:avLst/>
              <a:pathLst>
                <a:path w="854106" h="76363">
                  <a:moveTo>
                    <a:pt x="0" y="0"/>
                  </a:moveTo>
                  <a:lnTo>
                    <a:pt x="85410" y="33939"/>
                  </a:lnTo>
                  <a:lnTo>
                    <a:pt x="170821" y="25454"/>
                  </a:lnTo>
                  <a:lnTo>
                    <a:pt x="256231" y="25454"/>
                  </a:lnTo>
                  <a:lnTo>
                    <a:pt x="341642" y="16969"/>
                  </a:lnTo>
                  <a:lnTo>
                    <a:pt x="427053" y="50909"/>
                  </a:lnTo>
                  <a:lnTo>
                    <a:pt x="512463" y="76363"/>
                  </a:lnTo>
                  <a:lnTo>
                    <a:pt x="597874" y="42424"/>
                  </a:lnTo>
                  <a:lnTo>
                    <a:pt x="683284" y="59393"/>
                  </a:lnTo>
                  <a:lnTo>
                    <a:pt x="768695" y="59393"/>
                  </a:lnTo>
                  <a:lnTo>
                    <a:pt x="854106" y="59393"/>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6" name="tx86"/>
            <p:cNvSpPr/>
            <p:nvPr/>
          </p:nvSpPr>
          <p:spPr>
            <a:xfrm>
              <a:off x="3223926"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7" name="tx87"/>
            <p:cNvSpPr/>
            <p:nvPr/>
          </p:nvSpPr>
          <p:spPr>
            <a:xfrm>
              <a:off x="2624645"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88" name="tx88"/>
            <p:cNvSpPr/>
            <p:nvPr/>
          </p:nvSpPr>
          <p:spPr>
            <a:xfrm>
              <a:off x="3051698" y="318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739389" y="4637879"/>
              <a:ext cx="1451980" cy="746665"/>
            </a:xfrm>
            <a:custGeom>
              <a:avLst/>
              <a:pathLst>
                <a:path w="1451980" h="746665">
                  <a:moveTo>
                    <a:pt x="0" y="746665"/>
                  </a:moveTo>
                  <a:lnTo>
                    <a:pt x="85410" y="424241"/>
                  </a:lnTo>
                  <a:lnTo>
                    <a:pt x="170821" y="135757"/>
                  </a:lnTo>
                  <a:lnTo>
                    <a:pt x="256231" y="59393"/>
                  </a:lnTo>
                  <a:lnTo>
                    <a:pt x="341642" y="0"/>
                  </a:lnTo>
                  <a:lnTo>
                    <a:pt x="427053" y="42424"/>
                  </a:lnTo>
                  <a:lnTo>
                    <a:pt x="512463" y="42424"/>
                  </a:lnTo>
                  <a:lnTo>
                    <a:pt x="597874" y="33939"/>
                  </a:lnTo>
                  <a:lnTo>
                    <a:pt x="683284" y="16969"/>
                  </a:lnTo>
                  <a:lnTo>
                    <a:pt x="768695" y="16969"/>
                  </a:lnTo>
                  <a:lnTo>
                    <a:pt x="854106" y="8484"/>
                  </a:lnTo>
                  <a:lnTo>
                    <a:pt x="939516" y="8484"/>
                  </a:lnTo>
                  <a:lnTo>
                    <a:pt x="1024927" y="127272"/>
                  </a:lnTo>
                  <a:lnTo>
                    <a:pt x="1110337" y="76363"/>
                  </a:lnTo>
                  <a:lnTo>
                    <a:pt x="1195748" y="59393"/>
                  </a:lnTo>
                  <a:lnTo>
                    <a:pt x="1281159" y="33939"/>
                  </a:lnTo>
                  <a:lnTo>
                    <a:pt x="1366569" y="33939"/>
                  </a:lnTo>
                  <a:lnTo>
                    <a:pt x="1451980" y="33939"/>
                  </a:lnTo>
                </a:path>
              </a:pathLst>
            </a:custGeom>
            <a:ln w="27101" cap="flat">
              <a:solidFill>
                <a:srgbClr val="1CABE2">
                  <a:alpha val="100000"/>
                </a:srgbClr>
              </a:solidFill>
              <a:prstDash val="solid"/>
              <a:round/>
            </a:ln>
          </p:spPr>
          <p:txBody>
            <a:bodyPr/>
            <a:lstStyle/>
            <a:p/>
          </p:txBody>
        </p:sp>
        <p:sp>
          <p:nvSpPr>
            <p:cNvPr id="109" name="pt109"/>
            <p:cNvSpPr/>
            <p:nvPr/>
          </p:nvSpPr>
          <p:spPr>
            <a:xfrm>
              <a:off x="1721338" y="536649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1806749" y="504407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1892160"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1977570"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062981"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148391"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233802"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319213"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04623"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90034"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57544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66085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746266"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831676"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917087"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0249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87908"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173319"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tx127"/>
            <p:cNvSpPr/>
            <p:nvPr/>
          </p:nvSpPr>
          <p:spPr>
            <a:xfrm>
              <a:off x="1663424" y="5292230"/>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28" name="tx128"/>
            <p:cNvSpPr/>
            <p:nvPr/>
          </p:nvSpPr>
          <p:spPr>
            <a:xfrm>
              <a:off x="3223926" y="45795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9" name="tx129"/>
            <p:cNvSpPr/>
            <p:nvPr/>
          </p:nvSpPr>
          <p:spPr>
            <a:xfrm>
              <a:off x="262464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30" name="tx130"/>
            <p:cNvSpPr/>
            <p:nvPr/>
          </p:nvSpPr>
          <p:spPr>
            <a:xfrm>
              <a:off x="3051698" y="45306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31" name="pl13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1947768"/>
              <a:ext cx="2135265" cy="76363"/>
            </a:xfrm>
            <a:custGeom>
              <a:avLst/>
              <a:pathLst>
                <a:path w="2135265" h="76363">
                  <a:moveTo>
                    <a:pt x="0" y="0"/>
                  </a:moveTo>
                  <a:lnTo>
                    <a:pt x="85410" y="67878"/>
                  </a:lnTo>
                  <a:lnTo>
                    <a:pt x="170821" y="8484"/>
                  </a:lnTo>
                  <a:lnTo>
                    <a:pt x="256231" y="8484"/>
                  </a:lnTo>
                  <a:lnTo>
                    <a:pt x="341642" y="50909"/>
                  </a:lnTo>
                  <a:lnTo>
                    <a:pt x="427053" y="42424"/>
                  </a:lnTo>
                  <a:lnTo>
                    <a:pt x="512463" y="25454"/>
                  </a:lnTo>
                  <a:lnTo>
                    <a:pt x="597874" y="50909"/>
                  </a:lnTo>
                  <a:lnTo>
                    <a:pt x="683284" y="16969"/>
                  </a:lnTo>
                  <a:lnTo>
                    <a:pt x="768695" y="16969"/>
                  </a:lnTo>
                  <a:lnTo>
                    <a:pt x="854106" y="16969"/>
                  </a:lnTo>
                  <a:lnTo>
                    <a:pt x="939516" y="42424"/>
                  </a:lnTo>
                  <a:lnTo>
                    <a:pt x="1024927" y="0"/>
                  </a:lnTo>
                  <a:lnTo>
                    <a:pt x="1110337" y="16969"/>
                  </a:lnTo>
                  <a:lnTo>
                    <a:pt x="1195748" y="8484"/>
                  </a:lnTo>
                  <a:lnTo>
                    <a:pt x="1281159" y="16969"/>
                  </a:lnTo>
                  <a:lnTo>
                    <a:pt x="1366569" y="25454"/>
                  </a:lnTo>
                  <a:lnTo>
                    <a:pt x="1451980" y="25454"/>
                  </a:lnTo>
                  <a:lnTo>
                    <a:pt x="1537390" y="16969"/>
                  </a:lnTo>
                  <a:lnTo>
                    <a:pt x="1622801" y="16969"/>
                  </a:lnTo>
                  <a:lnTo>
                    <a:pt x="1708212" y="50909"/>
                  </a:lnTo>
                  <a:lnTo>
                    <a:pt x="1793622" y="76363"/>
                  </a:lnTo>
                  <a:lnTo>
                    <a:pt x="1879033" y="50909"/>
                  </a:lnTo>
                  <a:lnTo>
                    <a:pt x="1964443" y="59393"/>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151" name="pt151"/>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3917652"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0306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8847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17388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25929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34470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430115"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00936"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4686347"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771758"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027989"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13400"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19881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28422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36963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455042"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54045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62586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9668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88209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96750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tx177"/>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8" name="tx178"/>
            <p:cNvSpPr/>
            <p:nvPr/>
          </p:nvSpPr>
          <p:spPr>
            <a:xfrm>
              <a:off x="6018113"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9" name="tx179"/>
            <p:cNvSpPr/>
            <p:nvPr/>
          </p:nvSpPr>
          <p:spPr>
            <a:xfrm>
              <a:off x="5418832"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80" name="tx180"/>
            <p:cNvSpPr/>
            <p:nvPr/>
          </p:nvSpPr>
          <p:spPr>
            <a:xfrm>
              <a:off x="5845885" y="18660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81" name="pl18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3850292" y="3275854"/>
              <a:ext cx="2135265" cy="195151"/>
            </a:xfrm>
            <a:custGeom>
              <a:avLst/>
              <a:pathLst>
                <a:path w="2135265" h="195151">
                  <a:moveTo>
                    <a:pt x="0" y="0"/>
                  </a:moveTo>
                  <a:lnTo>
                    <a:pt x="85410" y="0"/>
                  </a:lnTo>
                  <a:lnTo>
                    <a:pt x="170821" y="16969"/>
                  </a:lnTo>
                  <a:lnTo>
                    <a:pt x="256231" y="16969"/>
                  </a:lnTo>
                  <a:lnTo>
                    <a:pt x="341642" y="101818"/>
                  </a:lnTo>
                  <a:lnTo>
                    <a:pt x="427053" y="169696"/>
                  </a:lnTo>
                  <a:lnTo>
                    <a:pt x="512463" y="33939"/>
                  </a:lnTo>
                  <a:lnTo>
                    <a:pt x="597874" y="42424"/>
                  </a:lnTo>
                  <a:lnTo>
                    <a:pt x="683284" y="42424"/>
                  </a:lnTo>
                  <a:lnTo>
                    <a:pt x="768695" y="50909"/>
                  </a:lnTo>
                  <a:lnTo>
                    <a:pt x="854106" y="25454"/>
                  </a:lnTo>
                  <a:lnTo>
                    <a:pt x="939516" y="8484"/>
                  </a:lnTo>
                  <a:lnTo>
                    <a:pt x="1024927" y="25454"/>
                  </a:lnTo>
                  <a:lnTo>
                    <a:pt x="1110337" y="101818"/>
                  </a:lnTo>
                  <a:lnTo>
                    <a:pt x="1195748" y="67878"/>
                  </a:lnTo>
                  <a:lnTo>
                    <a:pt x="1281159" y="42424"/>
                  </a:lnTo>
                  <a:lnTo>
                    <a:pt x="1366569" y="67878"/>
                  </a:lnTo>
                  <a:lnTo>
                    <a:pt x="1451980" y="76363"/>
                  </a:lnTo>
                  <a:lnTo>
                    <a:pt x="1537390" y="93333"/>
                  </a:lnTo>
                  <a:lnTo>
                    <a:pt x="1622801" y="101818"/>
                  </a:lnTo>
                  <a:lnTo>
                    <a:pt x="1708212" y="169696"/>
                  </a:lnTo>
                  <a:lnTo>
                    <a:pt x="1793622" y="161211"/>
                  </a:lnTo>
                  <a:lnTo>
                    <a:pt x="1879033" y="195151"/>
                  </a:lnTo>
                  <a:lnTo>
                    <a:pt x="1964443" y="110302"/>
                  </a:lnTo>
                  <a:lnTo>
                    <a:pt x="2049854" y="110302"/>
                  </a:lnTo>
                  <a:lnTo>
                    <a:pt x="2135265" y="110302"/>
                  </a:lnTo>
                </a:path>
              </a:pathLst>
            </a:custGeom>
            <a:ln w="27101" cap="flat">
              <a:solidFill>
                <a:srgbClr val="1CABE2">
                  <a:alpha val="100000"/>
                </a:srgbClr>
              </a:solidFill>
              <a:prstDash val="solid"/>
              <a:round/>
            </a:ln>
          </p:spPr>
          <p:txBody>
            <a:bodyPr/>
            <a:lstStyle/>
            <a:p/>
          </p:txBody>
        </p:sp>
        <p:sp>
          <p:nvSpPr>
            <p:cNvPr id="201" name="pt201"/>
            <p:cNvSpPr/>
            <p:nvPr/>
          </p:nvSpPr>
          <p:spPr>
            <a:xfrm>
              <a:off x="383224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3917652"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0306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88473"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173883"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259294" y="342750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34470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430115"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9" name="pt209"/>
            <p:cNvSpPr/>
            <p:nvPr/>
          </p:nvSpPr>
          <p:spPr>
            <a:xfrm>
              <a:off x="4515526"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0" name="pt210"/>
            <p:cNvSpPr/>
            <p:nvPr/>
          </p:nvSpPr>
          <p:spPr>
            <a:xfrm>
              <a:off x="4600936" y="330871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1" name="pt211"/>
            <p:cNvSpPr/>
            <p:nvPr/>
          </p:nvSpPr>
          <p:spPr>
            <a:xfrm>
              <a:off x="4686347"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77175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85716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94257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027989" y="33256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6" name="pt216"/>
            <p:cNvSpPr/>
            <p:nvPr/>
          </p:nvSpPr>
          <p:spPr>
            <a:xfrm>
              <a:off x="5113400"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98811"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28422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36963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45504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540453"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625864"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1127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9668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88209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96750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tx227"/>
            <p:cNvSpPr/>
            <p:nvPr/>
          </p:nvSpPr>
          <p:spPr>
            <a:xfrm>
              <a:off x="3698362" y="31835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28" name="tx228"/>
            <p:cNvSpPr/>
            <p:nvPr/>
          </p:nvSpPr>
          <p:spPr>
            <a:xfrm>
              <a:off x="6018113"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29" name="tx229"/>
            <p:cNvSpPr/>
            <p:nvPr/>
          </p:nvSpPr>
          <p:spPr>
            <a:xfrm>
              <a:off x="5418832"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30" name="tx230"/>
            <p:cNvSpPr/>
            <p:nvPr/>
          </p:nvSpPr>
          <p:spPr>
            <a:xfrm>
              <a:off x="5845885"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31" name="pl231"/>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3850292" y="4637879"/>
              <a:ext cx="2135265" cy="704241"/>
            </a:xfrm>
            <a:custGeom>
              <a:avLst/>
              <a:pathLst>
                <a:path w="2135265" h="704241">
                  <a:moveTo>
                    <a:pt x="0" y="704241"/>
                  </a:moveTo>
                  <a:lnTo>
                    <a:pt x="85410" y="551514"/>
                  </a:lnTo>
                  <a:lnTo>
                    <a:pt x="170821" y="466665"/>
                  </a:lnTo>
                  <a:lnTo>
                    <a:pt x="256231" y="373332"/>
                  </a:lnTo>
                  <a:lnTo>
                    <a:pt x="341642" y="288484"/>
                  </a:lnTo>
                  <a:lnTo>
                    <a:pt x="427053" y="110302"/>
                  </a:lnTo>
                  <a:lnTo>
                    <a:pt x="512463" y="0"/>
                  </a:lnTo>
                  <a:lnTo>
                    <a:pt x="597874" y="33939"/>
                  </a:lnTo>
                  <a:lnTo>
                    <a:pt x="683284" y="76363"/>
                  </a:lnTo>
                  <a:lnTo>
                    <a:pt x="768695" y="212120"/>
                  </a:lnTo>
                  <a:lnTo>
                    <a:pt x="854106" y="305454"/>
                  </a:lnTo>
                  <a:lnTo>
                    <a:pt x="939516" y="339393"/>
                  </a:lnTo>
                  <a:lnTo>
                    <a:pt x="1024927" y="279999"/>
                  </a:lnTo>
                  <a:lnTo>
                    <a:pt x="1110337" y="229090"/>
                  </a:lnTo>
                  <a:lnTo>
                    <a:pt x="1195748" y="220605"/>
                  </a:lnTo>
                  <a:lnTo>
                    <a:pt x="1281159" y="203636"/>
                  </a:lnTo>
                  <a:lnTo>
                    <a:pt x="1366569" y="220605"/>
                  </a:lnTo>
                  <a:lnTo>
                    <a:pt x="1451980" y="246060"/>
                  </a:lnTo>
                  <a:lnTo>
                    <a:pt x="1537390" y="263029"/>
                  </a:lnTo>
                  <a:lnTo>
                    <a:pt x="1622801" y="288484"/>
                  </a:lnTo>
                  <a:lnTo>
                    <a:pt x="1708212" y="347878"/>
                  </a:lnTo>
                  <a:lnTo>
                    <a:pt x="1793622" y="254545"/>
                  </a:lnTo>
                  <a:lnTo>
                    <a:pt x="1879033" y="330908"/>
                  </a:lnTo>
                  <a:lnTo>
                    <a:pt x="1964443" y="254545"/>
                  </a:lnTo>
                  <a:lnTo>
                    <a:pt x="2049854" y="254545"/>
                  </a:lnTo>
                  <a:lnTo>
                    <a:pt x="2135265" y="254545"/>
                  </a:lnTo>
                </a:path>
              </a:pathLst>
            </a:custGeom>
            <a:ln w="27101" cap="flat">
              <a:solidFill>
                <a:srgbClr val="1CABE2">
                  <a:alpha val="100000"/>
                </a:srgbClr>
              </a:solidFill>
              <a:prstDash val="solid"/>
              <a:round/>
            </a:ln>
          </p:spPr>
          <p:txBody>
            <a:bodyPr/>
            <a:lstStyle/>
            <a:p/>
          </p:txBody>
        </p:sp>
        <p:sp>
          <p:nvSpPr>
            <p:cNvPr id="251" name="pt251"/>
            <p:cNvSpPr/>
            <p:nvPr/>
          </p:nvSpPr>
          <p:spPr>
            <a:xfrm>
              <a:off x="3832241" y="532407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3917652" y="517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003062" y="5086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088473" y="499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4173883" y="490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259294"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344705"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430115"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515526"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0" name="pt260"/>
            <p:cNvSpPr/>
            <p:nvPr/>
          </p:nvSpPr>
          <p:spPr>
            <a:xfrm>
              <a:off x="4600936" y="483194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1" name="pt261"/>
            <p:cNvSpPr/>
            <p:nvPr/>
          </p:nvSpPr>
          <p:spPr>
            <a:xfrm>
              <a:off x="4686347" y="492528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2" name="pt262"/>
            <p:cNvSpPr/>
            <p:nvPr/>
          </p:nvSpPr>
          <p:spPr>
            <a:xfrm>
              <a:off x="4771758" y="495922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4857168" y="489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4942579" y="484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027989"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113400"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198811"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284221"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369632" y="488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455042" y="490831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5540453" y="496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625864"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5711274"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796685"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882095"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967506" y="487437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tx277"/>
            <p:cNvSpPr/>
            <p:nvPr/>
          </p:nvSpPr>
          <p:spPr>
            <a:xfrm>
              <a:off x="3774327" y="524985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278" name="tx278"/>
            <p:cNvSpPr/>
            <p:nvPr/>
          </p:nvSpPr>
          <p:spPr>
            <a:xfrm>
              <a:off x="6018113" y="48001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79" name="tx279"/>
            <p:cNvSpPr/>
            <p:nvPr/>
          </p:nvSpPr>
          <p:spPr>
            <a:xfrm>
              <a:off x="5418832" y="47864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280" name="tx280"/>
            <p:cNvSpPr/>
            <p:nvPr/>
          </p:nvSpPr>
          <p:spPr>
            <a:xfrm>
              <a:off x="5845885" y="47512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281" name="pl28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6644479" y="1956252"/>
              <a:ext cx="2135265" cy="220605"/>
            </a:xfrm>
            <a:custGeom>
              <a:avLst/>
              <a:pathLst>
                <a:path w="2135265" h="220605">
                  <a:moveTo>
                    <a:pt x="0" y="0"/>
                  </a:moveTo>
                  <a:lnTo>
                    <a:pt x="85410" y="67878"/>
                  </a:lnTo>
                  <a:lnTo>
                    <a:pt x="170821" y="25454"/>
                  </a:lnTo>
                  <a:lnTo>
                    <a:pt x="256231" y="33939"/>
                  </a:lnTo>
                  <a:lnTo>
                    <a:pt x="341642" y="101818"/>
                  </a:lnTo>
                  <a:lnTo>
                    <a:pt x="427053" y="178181"/>
                  </a:lnTo>
                  <a:lnTo>
                    <a:pt x="512463" y="33939"/>
                  </a:lnTo>
                  <a:lnTo>
                    <a:pt x="597874" y="42424"/>
                  </a:lnTo>
                  <a:lnTo>
                    <a:pt x="683284" y="42424"/>
                  </a:lnTo>
                  <a:lnTo>
                    <a:pt x="768695" y="42424"/>
                  </a:lnTo>
                  <a:lnTo>
                    <a:pt x="854106" y="42424"/>
                  </a:lnTo>
                  <a:lnTo>
                    <a:pt x="939516" y="59393"/>
                  </a:lnTo>
                  <a:lnTo>
                    <a:pt x="1024927" y="25454"/>
                  </a:lnTo>
                  <a:lnTo>
                    <a:pt x="1110337" y="84848"/>
                  </a:lnTo>
                  <a:lnTo>
                    <a:pt x="1195748" y="84848"/>
                  </a:lnTo>
                  <a:lnTo>
                    <a:pt x="1281159" y="67878"/>
                  </a:lnTo>
                  <a:lnTo>
                    <a:pt x="1366569" y="67878"/>
                  </a:lnTo>
                  <a:lnTo>
                    <a:pt x="1451980" y="76363"/>
                  </a:lnTo>
                  <a:lnTo>
                    <a:pt x="1537390" y="76363"/>
                  </a:lnTo>
                  <a:lnTo>
                    <a:pt x="1622801" y="84848"/>
                  </a:lnTo>
                  <a:lnTo>
                    <a:pt x="1708212" y="220605"/>
                  </a:lnTo>
                  <a:lnTo>
                    <a:pt x="1793622" y="135757"/>
                  </a:lnTo>
                  <a:lnTo>
                    <a:pt x="1879033" y="135757"/>
                  </a:lnTo>
                  <a:lnTo>
                    <a:pt x="1964443" y="118787"/>
                  </a:lnTo>
                  <a:lnTo>
                    <a:pt x="2049854" y="118787"/>
                  </a:lnTo>
                  <a:lnTo>
                    <a:pt x="2135265" y="118787"/>
                  </a:lnTo>
                </a:path>
              </a:pathLst>
            </a:custGeom>
            <a:ln w="27101" cap="flat">
              <a:solidFill>
                <a:srgbClr val="1CABE2">
                  <a:alpha val="100000"/>
                </a:srgbClr>
              </a:solidFill>
              <a:prstDash val="solid"/>
              <a:round/>
            </a:ln>
          </p:spPr>
          <p:txBody>
            <a:bodyPr/>
            <a:lstStyle/>
            <a:p/>
          </p:txBody>
        </p:sp>
        <p:sp>
          <p:nvSpPr>
            <p:cNvPr id="301" name="pt301"/>
            <p:cNvSpPr/>
            <p:nvPr/>
          </p:nvSpPr>
          <p:spPr>
            <a:xfrm>
              <a:off x="662642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71183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79724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88266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968071"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053481"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13889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224302"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9" name="pt309"/>
            <p:cNvSpPr/>
            <p:nvPr/>
          </p:nvSpPr>
          <p:spPr>
            <a:xfrm>
              <a:off x="7309713"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39512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7480534"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7565945"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65135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736766"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82217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90758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992998"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0784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16381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24923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334640"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42005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505461"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590872"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67628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761693"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tx327"/>
            <p:cNvSpPr/>
            <p:nvPr/>
          </p:nvSpPr>
          <p:spPr>
            <a:xfrm>
              <a:off x="6492549" y="1863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28" name="tx328"/>
            <p:cNvSpPr/>
            <p:nvPr/>
          </p:nvSpPr>
          <p:spPr>
            <a:xfrm>
              <a:off x="8812300" y="19827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29" name="tx329"/>
            <p:cNvSpPr/>
            <p:nvPr/>
          </p:nvSpPr>
          <p:spPr>
            <a:xfrm>
              <a:off x="8213020"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330" name="tx330"/>
            <p:cNvSpPr/>
            <p:nvPr/>
          </p:nvSpPr>
          <p:spPr>
            <a:xfrm>
              <a:off x="8640073"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31" name="pl33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2" name="pl33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3" name="pl33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8" name="pl33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9" name="pl33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7242353" y="3504944"/>
              <a:ext cx="1537390" cy="517574"/>
            </a:xfrm>
            <a:custGeom>
              <a:avLst/>
              <a:pathLst>
                <a:path w="1537390" h="517574">
                  <a:moveTo>
                    <a:pt x="0" y="517574"/>
                  </a:moveTo>
                  <a:lnTo>
                    <a:pt x="85410" y="449696"/>
                  </a:lnTo>
                  <a:lnTo>
                    <a:pt x="170821" y="237575"/>
                  </a:lnTo>
                  <a:lnTo>
                    <a:pt x="256231" y="118787"/>
                  </a:lnTo>
                  <a:lnTo>
                    <a:pt x="341642" y="0"/>
                  </a:lnTo>
                  <a:lnTo>
                    <a:pt x="427053" y="59393"/>
                  </a:lnTo>
                  <a:lnTo>
                    <a:pt x="512463" y="135757"/>
                  </a:lnTo>
                  <a:lnTo>
                    <a:pt x="597874" y="220605"/>
                  </a:lnTo>
                  <a:lnTo>
                    <a:pt x="683284" y="59393"/>
                  </a:lnTo>
                  <a:lnTo>
                    <a:pt x="768695" y="16969"/>
                  </a:lnTo>
                  <a:lnTo>
                    <a:pt x="854106" y="25454"/>
                  </a:lnTo>
                  <a:lnTo>
                    <a:pt x="939516" y="25454"/>
                  </a:lnTo>
                  <a:lnTo>
                    <a:pt x="1024927" y="33939"/>
                  </a:lnTo>
                  <a:lnTo>
                    <a:pt x="1110337" y="152727"/>
                  </a:lnTo>
                  <a:lnTo>
                    <a:pt x="1195748" y="84848"/>
                  </a:lnTo>
                  <a:lnTo>
                    <a:pt x="1281159" y="135757"/>
                  </a:lnTo>
                  <a:lnTo>
                    <a:pt x="1366569" y="33939"/>
                  </a:lnTo>
                  <a:lnTo>
                    <a:pt x="1451980" y="33939"/>
                  </a:lnTo>
                  <a:lnTo>
                    <a:pt x="1537390" y="33939"/>
                  </a:lnTo>
                </a:path>
              </a:pathLst>
            </a:custGeom>
            <a:ln w="27101" cap="flat">
              <a:solidFill>
                <a:srgbClr val="1CABE2">
                  <a:alpha val="100000"/>
                </a:srgbClr>
              </a:solidFill>
              <a:prstDash val="solid"/>
              <a:round/>
            </a:ln>
          </p:spPr>
          <p:txBody>
            <a:bodyPr/>
            <a:lstStyle/>
            <a:p/>
          </p:txBody>
        </p:sp>
        <p:sp>
          <p:nvSpPr>
            <p:cNvPr id="351" name="pt351"/>
            <p:cNvSpPr/>
            <p:nvPr/>
          </p:nvSpPr>
          <p:spPr>
            <a:xfrm>
              <a:off x="7224302" y="40044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2" name="pt352"/>
            <p:cNvSpPr/>
            <p:nvPr/>
          </p:nvSpPr>
          <p:spPr>
            <a:xfrm>
              <a:off x="7309713" y="393659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3" name="pt353"/>
            <p:cNvSpPr/>
            <p:nvPr/>
          </p:nvSpPr>
          <p:spPr>
            <a:xfrm>
              <a:off x="7395124" y="372446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4" name="pt354"/>
            <p:cNvSpPr/>
            <p:nvPr/>
          </p:nvSpPr>
          <p:spPr>
            <a:xfrm>
              <a:off x="7480534" y="360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565945"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7651355"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736766"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822177" y="370749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9" name="pt359"/>
            <p:cNvSpPr/>
            <p:nvPr/>
          </p:nvSpPr>
          <p:spPr>
            <a:xfrm>
              <a:off x="7907587"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992998"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8078408"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8163819"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8249230"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8334640"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420051"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8505461"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590872"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867628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8761693"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tx370"/>
            <p:cNvSpPr/>
            <p:nvPr/>
          </p:nvSpPr>
          <p:spPr>
            <a:xfrm>
              <a:off x="7166388" y="3930252"/>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371" name="tx371"/>
            <p:cNvSpPr/>
            <p:nvPr/>
          </p:nvSpPr>
          <p:spPr>
            <a:xfrm>
              <a:off x="8812300" y="34466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72" name="tx372"/>
            <p:cNvSpPr/>
            <p:nvPr/>
          </p:nvSpPr>
          <p:spPr>
            <a:xfrm>
              <a:off x="8213020"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73" name="tx373"/>
            <p:cNvSpPr/>
            <p:nvPr/>
          </p:nvSpPr>
          <p:spPr>
            <a:xfrm>
              <a:off x="8640073" y="33977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374" name="tx37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5" name="tx37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76" name="tx37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77" name="tx37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78" name="tx37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79" name="tx3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0" name="tx3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81" name="tx3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2" name="tx3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3" name="tx3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4" name="tx3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5" name="tx3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6" name="tx3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7" name="tx3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8" name="tx3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9" name="tx3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0" name="tx3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1" name="tx3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2" name="tx3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3" name="tx3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4" name="tx3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5" name="tx3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6" name="tx39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7" name="tx39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8" name="tx39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9" name="tx39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0" name="tx40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1" name="tx40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2" name="tx40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3" name="tx40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4" name="tx40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5" name="tx40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6" name="tx40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7" name="tx40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8" name="tx40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9" name="tx40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0" name="tx41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1" name="tx41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2" name="tx41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3" name="tx41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4" name="tx41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5" name="tx41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6" name="tx41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7" name="tx41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8" name="tx41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9" name="tx41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0" name="tx42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1" name="tx42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2" name="pt42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3" name="pt42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4" name="tx42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5" name="tx42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26" name="tx426"/>
            <p:cNvSpPr/>
            <p:nvPr/>
          </p:nvSpPr>
          <p:spPr>
            <a:xfrm>
              <a:off x="2499627" y="1330710"/>
              <a:ext cx="48365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Peru, 2000-2025</a:t>
              </a:r>
            </a:p>
          </p:txBody>
        </p:sp>
        <p:sp>
          <p:nvSpPr>
            <p:cNvPr id="427" name="tx42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8" name="tx42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YFV had the lowest coverage (61%), followed by MCV2 (66%).
Compared to 2019, coverage of 6 vaccines decreased (BCG, DTP1, DTP3, IPV1, MCV1 and ROTAC), one vaccine remained constant (MCV2), and one vaccine increased (YFV).
Compared to 2024, coverage of 8 vaccines remained constant (BCG, DTP1, DTP3, IPV1, MCV1, MCV2, ROTAC and YFV).</a:t>
            </a:r>
          </a:p>
        </p:txBody>
      </p:sp>
      <p:sp>
        <p:nvSpPr>
          <p:cNvPr id="4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Peru had its lowest coverage in YFV (61%), while most other routine vaccines clustered around 66-92%; 6 antigens decreased since 2019, and 8 antigens remained constant since 2024.</a:t>
            </a:r>
          </a:p>
        </p:txBody>
      </p:sp>
      <p:grpSp xmlns:pic="http://schemas.openxmlformats.org/drawingml/2006/picture">
        <p:nvGrpSpPr>
          <p:cNvPr id="431" name=""/>
          <p:cNvGrpSpPr/>
          <p:nvPr/>
        </p:nvGrpSpPr>
        <p:grpSpPr>
          <a:xfrm>
            <a:off x="292608" y="1097280"/>
            <a:ext cx="8595360" cy="28575"/>
            <a:chOff x="292608" y="1097280"/>
            <a:chExt cx="8595360" cy="28575"/>
          </a:xfrm>
        </p:grpSpPr>
        <p:sp>
          <p:nvSpPr>
            <p:cNvPr id="4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78248"/>
              <a:ext cx="6518190" cy="1233689"/>
            </a:xfrm>
            <a:custGeom>
              <a:avLst/>
              <a:pathLst>
                <a:path w="6518190" h="1233689">
                  <a:moveTo>
                    <a:pt x="0" y="0"/>
                  </a:moveTo>
                  <a:lnTo>
                    <a:pt x="260727" y="379596"/>
                  </a:lnTo>
                  <a:lnTo>
                    <a:pt x="521455" y="142348"/>
                  </a:lnTo>
                  <a:lnTo>
                    <a:pt x="782182" y="189798"/>
                  </a:lnTo>
                  <a:lnTo>
                    <a:pt x="1042910" y="569395"/>
                  </a:lnTo>
                  <a:lnTo>
                    <a:pt x="1303638" y="996441"/>
                  </a:lnTo>
                  <a:lnTo>
                    <a:pt x="1564365" y="189798"/>
                  </a:lnTo>
                  <a:lnTo>
                    <a:pt x="1825093" y="237248"/>
                  </a:lnTo>
                  <a:lnTo>
                    <a:pt x="2085820" y="237248"/>
                  </a:lnTo>
                  <a:lnTo>
                    <a:pt x="2346548" y="237248"/>
                  </a:lnTo>
                  <a:lnTo>
                    <a:pt x="2607276" y="237248"/>
                  </a:lnTo>
                  <a:lnTo>
                    <a:pt x="2868003" y="332147"/>
                  </a:lnTo>
                  <a:lnTo>
                    <a:pt x="3128731" y="142348"/>
                  </a:lnTo>
                  <a:lnTo>
                    <a:pt x="3389458" y="474496"/>
                  </a:lnTo>
                  <a:lnTo>
                    <a:pt x="3650186" y="474496"/>
                  </a:lnTo>
                  <a:lnTo>
                    <a:pt x="3910914" y="379596"/>
                  </a:lnTo>
                  <a:lnTo>
                    <a:pt x="4171641" y="379596"/>
                  </a:lnTo>
                  <a:lnTo>
                    <a:pt x="4432369" y="427046"/>
                  </a:lnTo>
                  <a:lnTo>
                    <a:pt x="4693096" y="427046"/>
                  </a:lnTo>
                  <a:lnTo>
                    <a:pt x="4953824" y="474496"/>
                  </a:lnTo>
                  <a:lnTo>
                    <a:pt x="5214552" y="1233689"/>
                  </a:lnTo>
                  <a:lnTo>
                    <a:pt x="5475279" y="759193"/>
                  </a:lnTo>
                  <a:lnTo>
                    <a:pt x="5736007" y="759193"/>
                  </a:lnTo>
                  <a:lnTo>
                    <a:pt x="5996734" y="664294"/>
                  </a:lnTo>
                  <a:lnTo>
                    <a:pt x="6257462" y="664294"/>
                  </a:lnTo>
                  <a:lnTo>
                    <a:pt x="6518190" y="664294"/>
                  </a:lnTo>
                </a:path>
              </a:pathLst>
            </a:custGeom>
            <a:ln w="27101" cap="flat">
              <a:solidFill>
                <a:srgbClr val="1C86EE">
                  <a:alpha val="100000"/>
                </a:srgbClr>
              </a:solidFill>
              <a:prstDash val="solid"/>
              <a:round/>
            </a:ln>
          </p:spPr>
          <p:txBody>
            <a:bodyPr/>
            <a:lstStyle/>
            <a:p/>
          </p:txBody>
        </p:sp>
        <p:sp>
          <p:nvSpPr>
            <p:cNvPr id="39" name="pl39"/>
            <p:cNvSpPr/>
            <p:nvPr/>
          </p:nvSpPr>
          <p:spPr>
            <a:xfrm>
              <a:off x="1917438" y="1120597"/>
              <a:ext cx="5736007" cy="1423488"/>
            </a:xfrm>
            <a:custGeom>
              <a:avLst/>
              <a:pathLst>
                <a:path w="5736007" h="1423488">
                  <a:moveTo>
                    <a:pt x="0" y="1423488"/>
                  </a:moveTo>
                  <a:lnTo>
                    <a:pt x="260727" y="142348"/>
                  </a:lnTo>
                  <a:lnTo>
                    <a:pt x="521455" y="47449"/>
                  </a:lnTo>
                  <a:lnTo>
                    <a:pt x="782182" y="47449"/>
                  </a:lnTo>
                  <a:lnTo>
                    <a:pt x="1042910" y="94899"/>
                  </a:lnTo>
                  <a:lnTo>
                    <a:pt x="1303638" y="94899"/>
                  </a:lnTo>
                  <a:lnTo>
                    <a:pt x="1564365" y="94899"/>
                  </a:lnTo>
                  <a:lnTo>
                    <a:pt x="1825093" y="94899"/>
                  </a:lnTo>
                  <a:lnTo>
                    <a:pt x="2085820" y="189798"/>
                  </a:lnTo>
                  <a:lnTo>
                    <a:pt x="2346548" y="0"/>
                  </a:lnTo>
                  <a:lnTo>
                    <a:pt x="2607276" y="332147"/>
                  </a:lnTo>
                  <a:lnTo>
                    <a:pt x="2868003" y="332147"/>
                  </a:lnTo>
                  <a:lnTo>
                    <a:pt x="3128731" y="237248"/>
                  </a:lnTo>
                  <a:lnTo>
                    <a:pt x="3389458" y="237248"/>
                  </a:lnTo>
                  <a:lnTo>
                    <a:pt x="3650186" y="284697"/>
                  </a:lnTo>
                  <a:lnTo>
                    <a:pt x="3910914" y="284697"/>
                  </a:lnTo>
                  <a:lnTo>
                    <a:pt x="4171641" y="332147"/>
                  </a:lnTo>
                  <a:lnTo>
                    <a:pt x="4432369" y="1091341"/>
                  </a:lnTo>
                  <a:lnTo>
                    <a:pt x="4693096" y="616844"/>
                  </a:lnTo>
                  <a:lnTo>
                    <a:pt x="4953824" y="616844"/>
                  </a:lnTo>
                  <a:lnTo>
                    <a:pt x="5214552" y="521945"/>
                  </a:lnTo>
                  <a:lnTo>
                    <a:pt x="5475279" y="521945"/>
                  </a:lnTo>
                  <a:lnTo>
                    <a:pt x="5736007" y="521945"/>
                  </a:lnTo>
                </a:path>
              </a:pathLst>
            </a:custGeom>
            <a:ln w="27101" cap="flat">
              <a:solidFill>
                <a:srgbClr val="80BD41">
                  <a:alpha val="100000"/>
                </a:srgbClr>
              </a:solidFill>
              <a:prstDash val="solid"/>
              <a:round/>
            </a:ln>
          </p:spPr>
          <p:txBody>
            <a:bodyPr/>
            <a:lstStyle/>
            <a:p/>
          </p:txBody>
        </p:sp>
        <p:sp>
          <p:nvSpPr>
            <p:cNvPr id="40" name="pl40"/>
            <p:cNvSpPr/>
            <p:nvPr/>
          </p:nvSpPr>
          <p:spPr>
            <a:xfrm>
              <a:off x="1135255" y="1073148"/>
              <a:ext cx="6518190" cy="2752077"/>
            </a:xfrm>
            <a:custGeom>
              <a:avLst/>
              <a:pathLst>
                <a:path w="6518190" h="2752077">
                  <a:moveTo>
                    <a:pt x="0" y="2514829"/>
                  </a:moveTo>
                  <a:lnTo>
                    <a:pt x="260727" y="2752077"/>
                  </a:lnTo>
                  <a:lnTo>
                    <a:pt x="521455" y="2657178"/>
                  </a:lnTo>
                  <a:lnTo>
                    <a:pt x="782182" y="2609728"/>
                  </a:lnTo>
                  <a:lnTo>
                    <a:pt x="1042910" y="0"/>
                  </a:lnTo>
                  <a:lnTo>
                    <a:pt x="1303638" y="94899"/>
                  </a:lnTo>
                  <a:lnTo>
                    <a:pt x="1564365" y="94899"/>
                  </a:lnTo>
                  <a:lnTo>
                    <a:pt x="1825093" y="142348"/>
                  </a:lnTo>
                  <a:lnTo>
                    <a:pt x="2085820" y="142348"/>
                  </a:lnTo>
                  <a:lnTo>
                    <a:pt x="2346548" y="142348"/>
                  </a:lnTo>
                  <a:lnTo>
                    <a:pt x="2607276" y="142348"/>
                  </a:lnTo>
                  <a:lnTo>
                    <a:pt x="2868003" y="237248"/>
                  </a:lnTo>
                  <a:lnTo>
                    <a:pt x="3128731" y="47449"/>
                  </a:lnTo>
                  <a:lnTo>
                    <a:pt x="3389458" y="379596"/>
                  </a:lnTo>
                  <a:lnTo>
                    <a:pt x="3650186" y="379596"/>
                  </a:lnTo>
                  <a:lnTo>
                    <a:pt x="3910914" y="284697"/>
                  </a:lnTo>
                  <a:lnTo>
                    <a:pt x="4171641" y="284697"/>
                  </a:lnTo>
                  <a:lnTo>
                    <a:pt x="4432369" y="332147"/>
                  </a:lnTo>
                  <a:lnTo>
                    <a:pt x="4693096" y="332147"/>
                  </a:lnTo>
                  <a:lnTo>
                    <a:pt x="4953824" y="379596"/>
                  </a:lnTo>
                  <a:lnTo>
                    <a:pt x="5214552" y="1138790"/>
                  </a:lnTo>
                  <a:lnTo>
                    <a:pt x="5475279" y="664294"/>
                  </a:lnTo>
                  <a:lnTo>
                    <a:pt x="5736007" y="664294"/>
                  </a:lnTo>
                  <a:lnTo>
                    <a:pt x="5996734" y="569395"/>
                  </a:lnTo>
                  <a:lnTo>
                    <a:pt x="6257462" y="569395"/>
                  </a:lnTo>
                  <a:lnTo>
                    <a:pt x="6518190" y="569395"/>
                  </a:lnTo>
                </a:path>
              </a:pathLst>
            </a:custGeom>
            <a:ln w="27101" cap="flat">
              <a:solidFill>
                <a:srgbClr val="EE00EE">
                  <a:alpha val="100000"/>
                </a:srgbClr>
              </a:solidFill>
              <a:prstDash val="solid"/>
              <a:round/>
            </a:ln>
          </p:spPr>
          <p:txBody>
            <a:bodyPr/>
            <a:lstStyle/>
            <a:p/>
          </p:txBody>
        </p:sp>
        <p:sp>
          <p:nvSpPr>
            <p:cNvPr id="41" name="pl41"/>
            <p:cNvSpPr/>
            <p:nvPr/>
          </p:nvSpPr>
          <p:spPr>
            <a:xfrm>
              <a:off x="4003259" y="1832341"/>
              <a:ext cx="3650186" cy="3795968"/>
            </a:xfrm>
            <a:custGeom>
              <a:avLst/>
              <a:pathLst>
                <a:path w="3650186" h="3795968">
                  <a:moveTo>
                    <a:pt x="0" y="759193"/>
                  </a:moveTo>
                  <a:lnTo>
                    <a:pt x="260727" y="3795968"/>
                  </a:lnTo>
                  <a:lnTo>
                    <a:pt x="521455" y="3795968"/>
                  </a:lnTo>
                  <a:lnTo>
                    <a:pt x="782182" y="1470937"/>
                  </a:lnTo>
                  <a:lnTo>
                    <a:pt x="1042910" y="1376038"/>
                  </a:lnTo>
                  <a:lnTo>
                    <a:pt x="1303638" y="1755635"/>
                  </a:lnTo>
                  <a:lnTo>
                    <a:pt x="1564365" y="2135232"/>
                  </a:lnTo>
                  <a:lnTo>
                    <a:pt x="1825093" y="2277581"/>
                  </a:lnTo>
                  <a:lnTo>
                    <a:pt x="2085820" y="2230131"/>
                  </a:lnTo>
                  <a:lnTo>
                    <a:pt x="2346548" y="1897984"/>
                  </a:lnTo>
                  <a:lnTo>
                    <a:pt x="2607276" y="2419930"/>
                  </a:lnTo>
                  <a:lnTo>
                    <a:pt x="2868003" y="1755635"/>
                  </a:lnTo>
                  <a:lnTo>
                    <a:pt x="3128731" y="94899"/>
                  </a:lnTo>
                  <a:lnTo>
                    <a:pt x="3389458" y="284697"/>
                  </a:lnTo>
                  <a:lnTo>
                    <a:pt x="3650186"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427046"/>
            </a:xfrm>
            <a:custGeom>
              <a:avLst/>
              <a:pathLst>
                <a:path w="2607276" h="427046">
                  <a:moveTo>
                    <a:pt x="0" y="0"/>
                  </a:moveTo>
                  <a:lnTo>
                    <a:pt x="260727" y="189798"/>
                  </a:lnTo>
                  <a:lnTo>
                    <a:pt x="521455" y="142348"/>
                  </a:lnTo>
                  <a:lnTo>
                    <a:pt x="782182" y="142348"/>
                  </a:lnTo>
                  <a:lnTo>
                    <a:pt x="1042910" y="94899"/>
                  </a:lnTo>
                  <a:lnTo>
                    <a:pt x="1303638" y="284697"/>
                  </a:lnTo>
                  <a:lnTo>
                    <a:pt x="1564365" y="427046"/>
                  </a:lnTo>
                  <a:lnTo>
                    <a:pt x="1825093" y="237248"/>
                  </a:lnTo>
                  <a:lnTo>
                    <a:pt x="2085820" y="332147"/>
                  </a:lnTo>
                  <a:lnTo>
                    <a:pt x="2346548" y="332147"/>
                  </a:lnTo>
                  <a:lnTo>
                    <a:pt x="2607276" y="332147"/>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05295"/>
              <a:ext cx="1042910" cy="237248"/>
            </a:xfrm>
            <a:custGeom>
              <a:avLst/>
              <a:pathLst>
                <a:path w="1042910" h="237248">
                  <a:moveTo>
                    <a:pt x="0" y="237248"/>
                  </a:moveTo>
                  <a:lnTo>
                    <a:pt x="260727" y="0"/>
                  </a:lnTo>
                  <a:lnTo>
                    <a:pt x="521455" y="237248"/>
                  </a:lnTo>
                  <a:lnTo>
                    <a:pt x="782182" y="237248"/>
                  </a:lnTo>
                  <a:lnTo>
                    <a:pt x="1042910" y="237248"/>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25698"/>
              <a:ext cx="6518190" cy="1091341"/>
            </a:xfrm>
            <a:custGeom>
              <a:avLst/>
              <a:pathLst>
                <a:path w="6518190" h="1091341">
                  <a:moveTo>
                    <a:pt x="0" y="0"/>
                  </a:moveTo>
                  <a:lnTo>
                    <a:pt x="260727" y="0"/>
                  </a:lnTo>
                  <a:lnTo>
                    <a:pt x="521455" y="94899"/>
                  </a:lnTo>
                  <a:lnTo>
                    <a:pt x="782182" y="94899"/>
                  </a:lnTo>
                  <a:lnTo>
                    <a:pt x="1042910" y="569395"/>
                  </a:lnTo>
                  <a:lnTo>
                    <a:pt x="1303638" y="948992"/>
                  </a:lnTo>
                  <a:lnTo>
                    <a:pt x="1564365" y="189798"/>
                  </a:lnTo>
                  <a:lnTo>
                    <a:pt x="1825093" y="237248"/>
                  </a:lnTo>
                  <a:lnTo>
                    <a:pt x="2085820" y="237248"/>
                  </a:lnTo>
                  <a:lnTo>
                    <a:pt x="2346548" y="284697"/>
                  </a:lnTo>
                  <a:lnTo>
                    <a:pt x="2607276" y="142348"/>
                  </a:lnTo>
                  <a:lnTo>
                    <a:pt x="2868003" y="47449"/>
                  </a:lnTo>
                  <a:lnTo>
                    <a:pt x="3128731" y="142348"/>
                  </a:lnTo>
                  <a:lnTo>
                    <a:pt x="3389458" y="569395"/>
                  </a:lnTo>
                  <a:lnTo>
                    <a:pt x="3650186" y="379596"/>
                  </a:lnTo>
                  <a:lnTo>
                    <a:pt x="3910914" y="237248"/>
                  </a:lnTo>
                  <a:lnTo>
                    <a:pt x="4171641" y="379596"/>
                  </a:lnTo>
                  <a:lnTo>
                    <a:pt x="4432369" y="427046"/>
                  </a:lnTo>
                  <a:lnTo>
                    <a:pt x="4693096" y="521945"/>
                  </a:lnTo>
                  <a:lnTo>
                    <a:pt x="4953824" y="569395"/>
                  </a:lnTo>
                  <a:lnTo>
                    <a:pt x="5214552" y="948992"/>
                  </a:lnTo>
                  <a:lnTo>
                    <a:pt x="5475279" y="901542"/>
                  </a:lnTo>
                  <a:lnTo>
                    <a:pt x="5736007" y="1091341"/>
                  </a:lnTo>
                  <a:lnTo>
                    <a:pt x="5996734" y="616844"/>
                  </a:lnTo>
                  <a:lnTo>
                    <a:pt x="6257462" y="616844"/>
                  </a:lnTo>
                  <a:lnTo>
                    <a:pt x="6518190" y="616844"/>
                  </a:lnTo>
                </a:path>
              </a:pathLst>
            </a:custGeom>
            <a:ln w="27101" cap="flat">
              <a:solidFill>
                <a:srgbClr val="FFC20E">
                  <a:alpha val="100000"/>
                </a:srgbClr>
              </a:solidFill>
              <a:prstDash val="solid"/>
              <a:round/>
            </a:ln>
          </p:spPr>
          <p:txBody>
            <a:bodyPr/>
            <a:lstStyle/>
            <a:p/>
          </p:txBody>
        </p:sp>
        <p:sp>
          <p:nvSpPr>
            <p:cNvPr id="45" name="pl45"/>
            <p:cNvSpPr/>
            <p:nvPr/>
          </p:nvSpPr>
          <p:spPr>
            <a:xfrm>
              <a:off x="2960348" y="2306837"/>
              <a:ext cx="4693096" cy="2894426"/>
            </a:xfrm>
            <a:custGeom>
              <a:avLst/>
              <a:pathLst>
                <a:path w="4693096" h="2894426">
                  <a:moveTo>
                    <a:pt x="0" y="2894426"/>
                  </a:moveTo>
                  <a:lnTo>
                    <a:pt x="260727" y="2514829"/>
                  </a:lnTo>
                  <a:lnTo>
                    <a:pt x="521455" y="1328589"/>
                  </a:lnTo>
                  <a:lnTo>
                    <a:pt x="782182" y="664294"/>
                  </a:lnTo>
                  <a:lnTo>
                    <a:pt x="1042910" y="0"/>
                  </a:lnTo>
                  <a:lnTo>
                    <a:pt x="1303638" y="332147"/>
                  </a:lnTo>
                  <a:lnTo>
                    <a:pt x="1564365" y="759193"/>
                  </a:lnTo>
                  <a:lnTo>
                    <a:pt x="1825093" y="1233689"/>
                  </a:lnTo>
                  <a:lnTo>
                    <a:pt x="2085820" y="332147"/>
                  </a:lnTo>
                  <a:lnTo>
                    <a:pt x="2346548" y="94899"/>
                  </a:lnTo>
                  <a:lnTo>
                    <a:pt x="2607276" y="142348"/>
                  </a:lnTo>
                  <a:lnTo>
                    <a:pt x="2868003" y="142348"/>
                  </a:lnTo>
                  <a:lnTo>
                    <a:pt x="3128731" y="189798"/>
                  </a:lnTo>
                  <a:lnTo>
                    <a:pt x="3389458" y="854093"/>
                  </a:lnTo>
                  <a:lnTo>
                    <a:pt x="3650186" y="474496"/>
                  </a:lnTo>
                  <a:lnTo>
                    <a:pt x="3910914" y="759193"/>
                  </a:lnTo>
                  <a:lnTo>
                    <a:pt x="4171641" y="189798"/>
                  </a:lnTo>
                  <a:lnTo>
                    <a:pt x="4432369" y="189798"/>
                  </a:lnTo>
                  <a:lnTo>
                    <a:pt x="4693096" y="189798"/>
                  </a:lnTo>
                </a:path>
              </a:pathLst>
            </a:custGeom>
            <a:ln w="27101" cap="flat">
              <a:solidFill>
                <a:srgbClr val="008B00">
                  <a:alpha val="100000"/>
                </a:srgbClr>
              </a:solidFill>
              <a:prstDash val="solid"/>
              <a:round/>
            </a:ln>
          </p:spPr>
          <p:txBody>
            <a:bodyPr/>
            <a:lstStyle/>
            <a:p/>
          </p:txBody>
        </p:sp>
        <p:sp>
          <p:nvSpPr>
            <p:cNvPr id="46" name="pl46"/>
            <p:cNvSpPr/>
            <p:nvPr/>
          </p:nvSpPr>
          <p:spPr>
            <a:xfrm>
              <a:off x="3481803" y="1357845"/>
              <a:ext cx="4171641" cy="3843418"/>
            </a:xfrm>
            <a:custGeom>
              <a:avLst/>
              <a:pathLst>
                <a:path w="4171641" h="3843418">
                  <a:moveTo>
                    <a:pt x="0" y="3843418"/>
                  </a:moveTo>
                  <a:lnTo>
                    <a:pt x="260727" y="806643"/>
                  </a:lnTo>
                  <a:lnTo>
                    <a:pt x="521455" y="379596"/>
                  </a:lnTo>
                  <a:lnTo>
                    <a:pt x="782182" y="47449"/>
                  </a:lnTo>
                  <a:lnTo>
                    <a:pt x="1042910" y="237248"/>
                  </a:lnTo>
                  <a:lnTo>
                    <a:pt x="1303638" y="189798"/>
                  </a:lnTo>
                  <a:lnTo>
                    <a:pt x="1564365" y="0"/>
                  </a:lnTo>
                  <a:lnTo>
                    <a:pt x="1825093" y="189798"/>
                  </a:lnTo>
                  <a:lnTo>
                    <a:pt x="2085820" y="284697"/>
                  </a:lnTo>
                  <a:lnTo>
                    <a:pt x="2346548" y="379596"/>
                  </a:lnTo>
                  <a:lnTo>
                    <a:pt x="2607276" y="474496"/>
                  </a:lnTo>
                  <a:lnTo>
                    <a:pt x="2868003" y="759193"/>
                  </a:lnTo>
                  <a:lnTo>
                    <a:pt x="3128731" y="711744"/>
                  </a:lnTo>
                  <a:lnTo>
                    <a:pt x="3389458" y="901542"/>
                  </a:lnTo>
                  <a:lnTo>
                    <a:pt x="3650186" y="474496"/>
                  </a:lnTo>
                  <a:lnTo>
                    <a:pt x="3910914" y="474496"/>
                  </a:lnTo>
                  <a:lnTo>
                    <a:pt x="4171641" y="474496"/>
                  </a:lnTo>
                </a:path>
              </a:pathLst>
            </a:custGeom>
            <a:ln w="27101" cap="flat">
              <a:solidFill>
                <a:srgbClr val="9A32CD">
                  <a:alpha val="100000"/>
                </a:srgbClr>
              </a:solidFill>
              <a:prstDash val="solid"/>
              <a:round/>
            </a:ln>
          </p:spPr>
          <p:txBody>
            <a:bodyPr/>
            <a:lstStyle/>
            <a:p/>
          </p:txBody>
        </p:sp>
        <p:sp>
          <p:nvSpPr>
            <p:cNvPr id="47" name="pl47"/>
            <p:cNvSpPr/>
            <p:nvPr/>
          </p:nvSpPr>
          <p:spPr>
            <a:xfrm>
              <a:off x="3221076" y="1310396"/>
              <a:ext cx="4432369" cy="4175565"/>
            </a:xfrm>
            <a:custGeom>
              <a:avLst/>
              <a:pathLst>
                <a:path w="4432369" h="4175565">
                  <a:moveTo>
                    <a:pt x="0" y="4175565"/>
                  </a:moveTo>
                  <a:lnTo>
                    <a:pt x="260727" y="2372480"/>
                  </a:lnTo>
                  <a:lnTo>
                    <a:pt x="521455" y="759193"/>
                  </a:lnTo>
                  <a:lnTo>
                    <a:pt x="782182" y="332147"/>
                  </a:lnTo>
                  <a:lnTo>
                    <a:pt x="1042910" y="0"/>
                  </a:lnTo>
                  <a:lnTo>
                    <a:pt x="1303638" y="237248"/>
                  </a:lnTo>
                  <a:lnTo>
                    <a:pt x="1564365" y="237248"/>
                  </a:lnTo>
                  <a:lnTo>
                    <a:pt x="1825093" y="189798"/>
                  </a:lnTo>
                  <a:lnTo>
                    <a:pt x="2085820" y="94899"/>
                  </a:lnTo>
                  <a:lnTo>
                    <a:pt x="2346548" y="94899"/>
                  </a:lnTo>
                  <a:lnTo>
                    <a:pt x="2607276" y="47449"/>
                  </a:lnTo>
                  <a:lnTo>
                    <a:pt x="2868003" y="47449"/>
                  </a:lnTo>
                  <a:lnTo>
                    <a:pt x="3128731" y="711744"/>
                  </a:lnTo>
                  <a:lnTo>
                    <a:pt x="3389458" y="427046"/>
                  </a:lnTo>
                  <a:lnTo>
                    <a:pt x="3650186" y="332147"/>
                  </a:lnTo>
                  <a:lnTo>
                    <a:pt x="3910914" y="189798"/>
                  </a:lnTo>
                  <a:lnTo>
                    <a:pt x="4171641" y="189798"/>
                  </a:lnTo>
                  <a:lnTo>
                    <a:pt x="4432369" y="189798"/>
                  </a:lnTo>
                </a:path>
              </a:pathLst>
            </a:custGeom>
            <a:ln w="27101" cap="flat">
              <a:solidFill>
                <a:srgbClr val="836FFF">
                  <a:alpha val="100000"/>
                </a:srgbClr>
              </a:solidFill>
              <a:prstDash val="solid"/>
              <a:round/>
            </a:ln>
          </p:spPr>
          <p:txBody>
            <a:bodyPr/>
            <a:lstStyle/>
            <a:p/>
          </p:txBody>
        </p:sp>
        <p:sp>
          <p:nvSpPr>
            <p:cNvPr id="48" name="pl48"/>
            <p:cNvSpPr/>
            <p:nvPr/>
          </p:nvSpPr>
          <p:spPr>
            <a:xfrm>
              <a:off x="1917438" y="1073148"/>
              <a:ext cx="5736007" cy="1043891"/>
            </a:xfrm>
            <a:custGeom>
              <a:avLst/>
              <a:pathLst>
                <a:path w="5736007" h="1043891">
                  <a:moveTo>
                    <a:pt x="0" y="47449"/>
                  </a:moveTo>
                  <a:lnTo>
                    <a:pt x="260727" y="521945"/>
                  </a:lnTo>
                  <a:lnTo>
                    <a:pt x="521455" y="901542"/>
                  </a:lnTo>
                  <a:lnTo>
                    <a:pt x="782182" y="142348"/>
                  </a:lnTo>
                  <a:lnTo>
                    <a:pt x="1042910" y="189798"/>
                  </a:lnTo>
                  <a:lnTo>
                    <a:pt x="1303638" y="189798"/>
                  </a:lnTo>
                  <a:lnTo>
                    <a:pt x="1564365" y="237248"/>
                  </a:lnTo>
                  <a:lnTo>
                    <a:pt x="1825093" y="94899"/>
                  </a:lnTo>
                  <a:lnTo>
                    <a:pt x="2085820" y="0"/>
                  </a:lnTo>
                  <a:lnTo>
                    <a:pt x="2346548" y="94899"/>
                  </a:lnTo>
                  <a:lnTo>
                    <a:pt x="2607276" y="521945"/>
                  </a:lnTo>
                  <a:lnTo>
                    <a:pt x="2868003" y="332147"/>
                  </a:lnTo>
                  <a:lnTo>
                    <a:pt x="3128731" y="189798"/>
                  </a:lnTo>
                  <a:lnTo>
                    <a:pt x="3389458" y="332147"/>
                  </a:lnTo>
                  <a:lnTo>
                    <a:pt x="3650186" y="379596"/>
                  </a:lnTo>
                  <a:lnTo>
                    <a:pt x="3910914" y="474496"/>
                  </a:lnTo>
                  <a:lnTo>
                    <a:pt x="4171641" y="521945"/>
                  </a:lnTo>
                  <a:lnTo>
                    <a:pt x="4432369" y="901542"/>
                  </a:lnTo>
                  <a:lnTo>
                    <a:pt x="4693096" y="854093"/>
                  </a:lnTo>
                  <a:lnTo>
                    <a:pt x="4953824" y="1043891"/>
                  </a:lnTo>
                  <a:lnTo>
                    <a:pt x="5214552" y="569395"/>
                  </a:lnTo>
                  <a:lnTo>
                    <a:pt x="5475279" y="569395"/>
                  </a:lnTo>
                  <a:lnTo>
                    <a:pt x="5736007" y="569395"/>
                  </a:lnTo>
                </a:path>
              </a:pathLst>
            </a:custGeom>
            <a:ln w="27101" cap="flat">
              <a:solidFill>
                <a:srgbClr val="FB9A99">
                  <a:alpha val="100000"/>
                </a:srgbClr>
              </a:solidFill>
              <a:prstDash val="solid"/>
              <a:round/>
            </a:ln>
          </p:spPr>
          <p:txBody>
            <a:bodyPr/>
            <a:lstStyle/>
            <a:p/>
          </p:txBody>
        </p:sp>
        <p:sp>
          <p:nvSpPr>
            <p:cNvPr id="49" name="pl49"/>
            <p:cNvSpPr/>
            <p:nvPr/>
          </p:nvSpPr>
          <p:spPr>
            <a:xfrm>
              <a:off x="7665718" y="783395"/>
              <a:ext cx="759307" cy="518617"/>
            </a:xfrm>
            <a:custGeom>
              <a:avLst/>
              <a:pathLst>
                <a:path w="759307" h="518617">
                  <a:moveTo>
                    <a:pt x="759307" y="0"/>
                  </a:moveTo>
                  <a:lnTo>
                    <a:pt x="0" y="518617"/>
                  </a:lnTo>
                </a:path>
              </a:pathLst>
            </a:custGeom>
          </p:spPr>
          <p:txBody>
            <a:bodyPr/>
            <a:lstStyle/>
            <a:p/>
          </p:txBody>
        </p:sp>
        <p:sp>
          <p:nvSpPr>
            <p:cNvPr id="50" name="pl50"/>
            <p:cNvSpPr/>
            <p:nvPr/>
          </p:nvSpPr>
          <p:spPr>
            <a:xfrm>
              <a:off x="7665977" y="1040896"/>
              <a:ext cx="686796" cy="451067"/>
            </a:xfrm>
            <a:custGeom>
              <a:avLst/>
              <a:pathLst>
                <a:path w="686796" h="451067">
                  <a:moveTo>
                    <a:pt x="686796" y="0"/>
                  </a:moveTo>
                  <a:lnTo>
                    <a:pt x="0" y="451067"/>
                  </a:lnTo>
                </a:path>
              </a:pathLst>
            </a:custGeom>
          </p:spPr>
          <p:txBody>
            <a:bodyPr/>
            <a:lstStyle/>
            <a:p/>
          </p:txBody>
        </p:sp>
        <p:sp>
          <p:nvSpPr>
            <p:cNvPr id="51" name="pl51"/>
            <p:cNvSpPr/>
            <p:nvPr/>
          </p:nvSpPr>
          <p:spPr>
            <a:xfrm>
              <a:off x="7667969" y="1299977"/>
              <a:ext cx="714975" cy="335745"/>
            </a:xfrm>
            <a:custGeom>
              <a:avLst/>
              <a:pathLst>
                <a:path w="714975" h="335745">
                  <a:moveTo>
                    <a:pt x="714975" y="0"/>
                  </a:moveTo>
                  <a:lnTo>
                    <a:pt x="0" y="335745"/>
                  </a:lnTo>
                </a:path>
              </a:pathLst>
            </a:custGeom>
          </p:spPr>
          <p:txBody>
            <a:bodyPr/>
            <a:lstStyle/>
            <a:p/>
          </p:txBody>
        </p:sp>
        <p:sp>
          <p:nvSpPr>
            <p:cNvPr id="52" name="pl52"/>
            <p:cNvSpPr/>
            <p:nvPr/>
          </p:nvSpPr>
          <p:spPr>
            <a:xfrm>
              <a:off x="7671191" y="1552689"/>
              <a:ext cx="657393" cy="87491"/>
            </a:xfrm>
            <a:custGeom>
              <a:avLst/>
              <a:pathLst>
                <a:path w="657393" h="87491">
                  <a:moveTo>
                    <a:pt x="657393" y="0"/>
                  </a:moveTo>
                  <a:lnTo>
                    <a:pt x="0" y="87491"/>
                  </a:lnTo>
                </a:path>
              </a:pathLst>
            </a:custGeom>
          </p:spPr>
          <p:txBody>
            <a:bodyPr/>
            <a:lstStyle/>
            <a:p/>
          </p:txBody>
        </p:sp>
        <p:sp>
          <p:nvSpPr>
            <p:cNvPr id="53" name="pl53"/>
            <p:cNvSpPr/>
            <p:nvPr/>
          </p:nvSpPr>
          <p:spPr>
            <a:xfrm>
              <a:off x="7670655" y="1646143"/>
              <a:ext cx="766440" cy="160328"/>
            </a:xfrm>
            <a:custGeom>
              <a:avLst/>
              <a:pathLst>
                <a:path w="766440" h="160328">
                  <a:moveTo>
                    <a:pt x="766440" y="160328"/>
                  </a:moveTo>
                  <a:lnTo>
                    <a:pt x="0" y="0"/>
                  </a:lnTo>
                </a:path>
              </a:pathLst>
            </a:custGeom>
          </p:spPr>
          <p:txBody>
            <a:bodyPr/>
            <a:lstStyle/>
            <a:p/>
          </p:txBody>
        </p:sp>
        <p:sp>
          <p:nvSpPr>
            <p:cNvPr id="54" name="pl54"/>
            <p:cNvSpPr/>
            <p:nvPr/>
          </p:nvSpPr>
          <p:spPr>
            <a:xfrm>
              <a:off x="7661556" y="1652726"/>
              <a:ext cx="745473" cy="935885"/>
            </a:xfrm>
            <a:custGeom>
              <a:avLst/>
              <a:pathLst>
                <a:path w="745473" h="935885">
                  <a:moveTo>
                    <a:pt x="745473" y="935885"/>
                  </a:moveTo>
                  <a:lnTo>
                    <a:pt x="0" y="0"/>
                  </a:lnTo>
                </a:path>
              </a:pathLst>
            </a:custGeom>
          </p:spPr>
          <p:txBody>
            <a:bodyPr/>
            <a:lstStyle/>
            <a:p/>
          </p:txBody>
        </p:sp>
        <p:sp>
          <p:nvSpPr>
            <p:cNvPr id="55" name="pl55"/>
            <p:cNvSpPr/>
            <p:nvPr/>
          </p:nvSpPr>
          <p:spPr>
            <a:xfrm>
              <a:off x="7663333" y="1652087"/>
              <a:ext cx="695528" cy="671347"/>
            </a:xfrm>
            <a:custGeom>
              <a:avLst/>
              <a:pathLst>
                <a:path w="695528" h="671347">
                  <a:moveTo>
                    <a:pt x="695528" y="671347"/>
                  </a:moveTo>
                  <a:lnTo>
                    <a:pt x="0" y="0"/>
                  </a:lnTo>
                </a:path>
              </a:pathLst>
            </a:custGeom>
          </p:spPr>
          <p:txBody>
            <a:bodyPr/>
            <a:lstStyle/>
            <a:p/>
          </p:txBody>
        </p:sp>
        <p:sp>
          <p:nvSpPr>
            <p:cNvPr id="56" name="pl56"/>
            <p:cNvSpPr/>
            <p:nvPr/>
          </p:nvSpPr>
          <p:spPr>
            <a:xfrm>
              <a:off x="7666043" y="1650734"/>
              <a:ext cx="626387" cy="407248"/>
            </a:xfrm>
            <a:custGeom>
              <a:avLst/>
              <a:pathLst>
                <a:path w="626387" h="407248">
                  <a:moveTo>
                    <a:pt x="626387" y="407248"/>
                  </a:moveTo>
                  <a:lnTo>
                    <a:pt x="0" y="0"/>
                  </a:lnTo>
                </a:path>
              </a:pathLst>
            </a:custGeom>
          </p:spPr>
          <p:txBody>
            <a:bodyPr/>
            <a:lstStyle/>
            <a:p/>
          </p:txBody>
        </p:sp>
        <p:sp>
          <p:nvSpPr>
            <p:cNvPr id="57" name="pl57"/>
            <p:cNvSpPr/>
            <p:nvPr/>
          </p:nvSpPr>
          <p:spPr>
            <a:xfrm>
              <a:off x="7659559" y="1843059"/>
              <a:ext cx="723386" cy="1268218"/>
            </a:xfrm>
            <a:custGeom>
              <a:avLst/>
              <a:pathLst>
                <a:path w="723386" h="1268218">
                  <a:moveTo>
                    <a:pt x="723386" y="1268218"/>
                  </a:moveTo>
                  <a:lnTo>
                    <a:pt x="0" y="0"/>
                  </a:lnTo>
                </a:path>
              </a:pathLst>
            </a:custGeom>
          </p:spPr>
          <p:txBody>
            <a:bodyPr/>
            <a:lstStyle/>
            <a:p/>
          </p:txBody>
        </p:sp>
        <p:sp>
          <p:nvSpPr>
            <p:cNvPr id="58" name="pl58"/>
            <p:cNvSpPr/>
            <p:nvPr/>
          </p:nvSpPr>
          <p:spPr>
            <a:xfrm>
              <a:off x="7660883" y="1842724"/>
              <a:ext cx="722061" cy="1007902"/>
            </a:xfrm>
            <a:custGeom>
              <a:avLst/>
              <a:pathLst>
                <a:path w="722061" h="1007902">
                  <a:moveTo>
                    <a:pt x="722061" y="1007902"/>
                  </a:moveTo>
                  <a:lnTo>
                    <a:pt x="0" y="0"/>
                  </a:lnTo>
                </a:path>
              </a:pathLst>
            </a:custGeom>
          </p:spPr>
          <p:txBody>
            <a:bodyPr/>
            <a:lstStyle/>
            <a:p/>
          </p:txBody>
        </p:sp>
        <p:sp>
          <p:nvSpPr>
            <p:cNvPr id="59" name="pl59"/>
            <p:cNvSpPr/>
            <p:nvPr/>
          </p:nvSpPr>
          <p:spPr>
            <a:xfrm>
              <a:off x="7661645" y="2506791"/>
              <a:ext cx="697216" cy="863420"/>
            </a:xfrm>
            <a:custGeom>
              <a:avLst/>
              <a:pathLst>
                <a:path w="697216" h="863420">
                  <a:moveTo>
                    <a:pt x="697216" y="863420"/>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2" name="pg62"/>
            <p:cNvSpPr/>
            <p:nvPr/>
          </p:nvSpPr>
          <p:spPr>
            <a:xfrm>
              <a:off x="8284194" y="94863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3" name="tx63"/>
            <p:cNvSpPr/>
            <p:nvPr/>
          </p:nvSpPr>
          <p:spPr>
            <a:xfrm>
              <a:off x="8307054" y="99017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64" name="pg64"/>
            <p:cNvSpPr/>
            <p:nvPr/>
          </p:nvSpPr>
          <p:spPr>
            <a:xfrm>
              <a:off x="8314365" y="12085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5" name="tx65"/>
            <p:cNvSpPr/>
            <p:nvPr/>
          </p:nvSpPr>
          <p:spPr>
            <a:xfrm>
              <a:off x="8337225" y="12500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84%</a:t>
              </a:r>
            </a:p>
          </p:txBody>
        </p:sp>
        <p:sp>
          <p:nvSpPr>
            <p:cNvPr id="66" name="pg66"/>
            <p:cNvSpPr/>
            <p:nvPr/>
          </p:nvSpPr>
          <p:spPr>
            <a:xfrm>
              <a:off x="8260004" y="146626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7" name="tx67"/>
            <p:cNvSpPr/>
            <p:nvPr/>
          </p:nvSpPr>
          <p:spPr>
            <a:xfrm>
              <a:off x="8282864" y="148912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68" name="pg68"/>
            <p:cNvSpPr/>
            <p:nvPr/>
          </p:nvSpPr>
          <p:spPr>
            <a:xfrm>
              <a:off x="8368515" y="172533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176686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70" name="pg70"/>
            <p:cNvSpPr/>
            <p:nvPr/>
          </p:nvSpPr>
          <p:spPr>
            <a:xfrm>
              <a:off x="8338449" y="2510053"/>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61309" y="2551592"/>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84%</a:t>
              </a:r>
            </a:p>
          </p:txBody>
        </p:sp>
        <p:sp>
          <p:nvSpPr>
            <p:cNvPr id="72" name="pg72"/>
            <p:cNvSpPr/>
            <p:nvPr/>
          </p:nvSpPr>
          <p:spPr>
            <a:xfrm>
              <a:off x="8290281" y="22461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3" name="tx73"/>
            <p:cNvSpPr/>
            <p:nvPr/>
          </p:nvSpPr>
          <p:spPr>
            <a:xfrm>
              <a:off x="8313141" y="22876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84%</a:t>
              </a:r>
            </a:p>
          </p:txBody>
        </p:sp>
        <p:sp>
          <p:nvSpPr>
            <p:cNvPr id="74" name="pg74"/>
            <p:cNvSpPr/>
            <p:nvPr/>
          </p:nvSpPr>
          <p:spPr>
            <a:xfrm>
              <a:off x="8223851" y="198189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5" name="tx75"/>
            <p:cNvSpPr/>
            <p:nvPr/>
          </p:nvSpPr>
          <p:spPr>
            <a:xfrm>
              <a:off x="8246711" y="202342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84%</a:t>
              </a:r>
            </a:p>
          </p:txBody>
        </p:sp>
        <p:sp>
          <p:nvSpPr>
            <p:cNvPr id="76" name="pg76"/>
            <p:cNvSpPr/>
            <p:nvPr/>
          </p:nvSpPr>
          <p:spPr>
            <a:xfrm>
              <a:off x="8314365" y="30316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7321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80%</a:t>
              </a:r>
            </a:p>
          </p:txBody>
        </p:sp>
        <p:sp>
          <p:nvSpPr>
            <p:cNvPr id="78" name="pg78"/>
            <p:cNvSpPr/>
            <p:nvPr/>
          </p:nvSpPr>
          <p:spPr>
            <a:xfrm>
              <a:off x="8314365" y="27718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9" name="tx79"/>
            <p:cNvSpPr/>
            <p:nvPr/>
          </p:nvSpPr>
          <p:spPr>
            <a:xfrm>
              <a:off x="8337225" y="28134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80%</a:t>
              </a:r>
            </a:p>
          </p:txBody>
        </p:sp>
        <p:sp>
          <p:nvSpPr>
            <p:cNvPr id="80" name="pg80"/>
            <p:cNvSpPr/>
            <p:nvPr/>
          </p:nvSpPr>
          <p:spPr>
            <a:xfrm>
              <a:off x="8290281" y="32921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3364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560353" y="401416"/>
              <a:ext cx="27109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Peru,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(66%), followed by HPVc (80%).
Coverage of 7 vaccines decreased (DTP3, HEPB3, HIB3, IPV1, MCV1, ROTAC and RUBELLA), 1 vaccine increased (HPVC), and 1 vaccine was the same (MCV2) compared to respective coverage in 2019.
Coverage of 9 vaccines were the same (DTP3, HEPB3, HIB3, IPV1, IPVC, MCV1, MCV2, ROTAC and RUBELLA) and 1 vaccine increased (HPVC)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74515" y="870398"/>
              <a:ext cx="505514" cy="0"/>
            </a:xfrm>
            <a:custGeom>
              <a:avLst/>
              <a:pathLst>
                <a:path w="505514" h="0">
                  <a:moveTo>
                    <a:pt x="0" y="0"/>
                  </a:moveTo>
                  <a:lnTo>
                    <a:pt x="0" y="0"/>
                  </a:lnTo>
                  <a:lnTo>
                    <a:pt x="0" y="0"/>
                  </a:lnTo>
                  <a:lnTo>
                    <a:pt x="0" y="0"/>
                  </a:lnTo>
                  <a:lnTo>
                    <a:pt x="0" y="0"/>
                  </a:lnTo>
                  <a:lnTo>
                    <a:pt x="144432" y="0"/>
                  </a:lnTo>
                  <a:lnTo>
                    <a:pt x="505514" y="0"/>
                  </a:lnTo>
                </a:path>
              </a:pathLst>
            </a:custGeom>
            <a:ln w="116535" cap="flat">
              <a:solidFill>
                <a:srgbClr val="E8E8E8">
                  <a:alpha val="100000"/>
                </a:srgbClr>
              </a:solidFill>
              <a:prstDash val="solid"/>
              <a:round/>
            </a:ln>
          </p:spPr>
          <p:txBody>
            <a:bodyPr/>
            <a:lstStyle/>
            <a:p/>
          </p:txBody>
        </p:sp>
        <p:sp>
          <p:nvSpPr>
            <p:cNvPr id="23" name="pl23"/>
            <p:cNvSpPr/>
            <p:nvPr/>
          </p:nvSpPr>
          <p:spPr>
            <a:xfrm>
              <a:off x="7991164" y="1220700"/>
              <a:ext cx="505514" cy="0"/>
            </a:xfrm>
            <a:custGeom>
              <a:avLst/>
              <a:pathLst>
                <a:path w="505514" h="0">
                  <a:moveTo>
                    <a:pt x="0" y="0"/>
                  </a:moveTo>
                  <a:lnTo>
                    <a:pt x="144432" y="0"/>
                  </a:lnTo>
                  <a:lnTo>
                    <a:pt x="144432" y="0"/>
                  </a:lnTo>
                  <a:lnTo>
                    <a:pt x="144432" y="0"/>
                  </a:lnTo>
                  <a:lnTo>
                    <a:pt x="216649" y="0"/>
                  </a:lnTo>
                  <a:lnTo>
                    <a:pt x="216649" y="0"/>
                  </a:lnTo>
                  <a:lnTo>
                    <a:pt x="505514" y="0"/>
                  </a:lnTo>
                </a:path>
              </a:pathLst>
            </a:custGeom>
            <a:ln w="116535" cap="flat">
              <a:solidFill>
                <a:srgbClr val="E8E8E8">
                  <a:alpha val="100000"/>
                </a:srgbClr>
              </a:solidFill>
              <a:prstDash val="solid"/>
              <a:round/>
            </a:ln>
          </p:spPr>
          <p:txBody>
            <a:bodyPr/>
            <a:lstStyle/>
            <a:p/>
          </p:txBody>
        </p:sp>
        <p:sp>
          <p:nvSpPr>
            <p:cNvPr id="24" name="pl24"/>
            <p:cNvSpPr/>
            <p:nvPr/>
          </p:nvSpPr>
          <p:spPr>
            <a:xfrm>
              <a:off x="6691269" y="1571001"/>
              <a:ext cx="1155462" cy="0"/>
            </a:xfrm>
            <a:custGeom>
              <a:avLst/>
              <a:pathLst>
                <a:path w="1155462" h="0">
                  <a:moveTo>
                    <a:pt x="0" y="0"/>
                  </a:moveTo>
                  <a:lnTo>
                    <a:pt x="722164" y="0"/>
                  </a:lnTo>
                  <a:lnTo>
                    <a:pt x="722164" y="0"/>
                  </a:lnTo>
                  <a:lnTo>
                    <a:pt x="866596"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1921302"/>
              <a:ext cx="1155462" cy="0"/>
            </a:xfrm>
            <a:custGeom>
              <a:avLst/>
              <a:pathLst>
                <a:path w="1155462" h="0">
                  <a:moveTo>
                    <a:pt x="0" y="0"/>
                  </a:moveTo>
                  <a:lnTo>
                    <a:pt x="722164" y="0"/>
                  </a:lnTo>
                  <a:lnTo>
                    <a:pt x="722164" y="0"/>
                  </a:lnTo>
                  <a:lnTo>
                    <a:pt x="866596"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907918" y="2271604"/>
              <a:ext cx="577731" cy="0"/>
            </a:xfrm>
            <a:custGeom>
              <a:avLst/>
              <a:pathLst>
                <a:path w="577731" h="0">
                  <a:moveTo>
                    <a:pt x="0" y="0"/>
                  </a:moveTo>
                  <a:lnTo>
                    <a:pt x="144432" y="0"/>
                  </a:lnTo>
                  <a:lnTo>
                    <a:pt x="288865"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2621905"/>
              <a:ext cx="1155462" cy="0"/>
            </a:xfrm>
            <a:custGeom>
              <a:avLst/>
              <a:pathLst>
                <a:path w="1155462" h="0">
                  <a:moveTo>
                    <a:pt x="0" y="0"/>
                  </a:moveTo>
                  <a:lnTo>
                    <a:pt x="722164" y="0"/>
                  </a:lnTo>
                  <a:lnTo>
                    <a:pt x="722164" y="0"/>
                  </a:lnTo>
                  <a:lnTo>
                    <a:pt x="866596"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8" name="pl28"/>
            <p:cNvSpPr/>
            <p:nvPr/>
          </p:nvSpPr>
          <p:spPr>
            <a:xfrm>
              <a:off x="7918948" y="2972206"/>
              <a:ext cx="505514" cy="0"/>
            </a:xfrm>
            <a:custGeom>
              <a:avLst/>
              <a:pathLst>
                <a:path w="505514" h="0">
                  <a:moveTo>
                    <a:pt x="0" y="0"/>
                  </a:moveTo>
                  <a:lnTo>
                    <a:pt x="144432" y="0"/>
                  </a:lnTo>
                  <a:lnTo>
                    <a:pt x="144432" y="0"/>
                  </a:lnTo>
                  <a:lnTo>
                    <a:pt x="144432" y="0"/>
                  </a:lnTo>
                  <a:lnTo>
                    <a:pt x="216649" y="0"/>
                  </a:lnTo>
                  <a:lnTo>
                    <a:pt x="288865"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6835702" y="3322508"/>
              <a:ext cx="794380" cy="0"/>
            </a:xfrm>
            <a:custGeom>
              <a:avLst/>
              <a:pathLst>
                <a:path w="794380" h="0">
                  <a:moveTo>
                    <a:pt x="0" y="0"/>
                  </a:moveTo>
                  <a:lnTo>
                    <a:pt x="216649" y="0"/>
                  </a:lnTo>
                  <a:lnTo>
                    <a:pt x="288865" y="0"/>
                  </a:lnTo>
                  <a:lnTo>
                    <a:pt x="722164" y="0"/>
                  </a:lnTo>
                  <a:lnTo>
                    <a:pt x="722164" y="0"/>
                  </a:lnTo>
                  <a:lnTo>
                    <a:pt x="722164" y="0"/>
                  </a:lnTo>
                  <a:lnTo>
                    <a:pt x="794380" y="0"/>
                  </a:lnTo>
                </a:path>
              </a:pathLst>
            </a:custGeom>
            <a:ln w="116535" cap="flat">
              <a:solidFill>
                <a:srgbClr val="E8E8E8">
                  <a:alpha val="100000"/>
                </a:srgbClr>
              </a:solidFill>
              <a:prstDash val="solid"/>
              <a:round/>
            </a:ln>
          </p:spPr>
          <p:txBody>
            <a:bodyPr/>
            <a:lstStyle/>
            <a:p/>
          </p:txBody>
        </p:sp>
        <p:sp>
          <p:nvSpPr>
            <p:cNvPr id="30" name="pl30"/>
            <p:cNvSpPr/>
            <p:nvPr/>
          </p:nvSpPr>
          <p:spPr>
            <a:xfrm>
              <a:off x="5246941" y="3672809"/>
              <a:ext cx="1011029" cy="0"/>
            </a:xfrm>
            <a:custGeom>
              <a:avLst/>
              <a:pathLst>
                <a:path w="1011029" h="0">
                  <a:moveTo>
                    <a:pt x="0" y="0"/>
                  </a:moveTo>
                  <a:lnTo>
                    <a:pt x="144432" y="0"/>
                  </a:lnTo>
                  <a:lnTo>
                    <a:pt x="577731"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31" name="pl31"/>
            <p:cNvSpPr/>
            <p:nvPr/>
          </p:nvSpPr>
          <p:spPr>
            <a:xfrm>
              <a:off x="6619053" y="4023110"/>
              <a:ext cx="649947" cy="0"/>
            </a:xfrm>
            <a:custGeom>
              <a:avLst/>
              <a:pathLst>
                <a:path w="649947" h="0">
                  <a:moveTo>
                    <a:pt x="0" y="0"/>
                  </a:moveTo>
                  <a:lnTo>
                    <a:pt x="216649" y="0"/>
                  </a:lnTo>
                  <a:lnTo>
                    <a:pt x="288865"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4373412"/>
              <a:ext cx="794380" cy="0"/>
            </a:xfrm>
            <a:custGeom>
              <a:avLst/>
              <a:pathLst>
                <a:path w="794380" h="0">
                  <a:moveTo>
                    <a:pt x="0" y="0"/>
                  </a:moveTo>
                  <a:lnTo>
                    <a:pt x="216649" y="0"/>
                  </a:lnTo>
                  <a:lnTo>
                    <a:pt x="288865" y="0"/>
                  </a:lnTo>
                  <a:lnTo>
                    <a:pt x="722164" y="0"/>
                  </a:lnTo>
                  <a:lnTo>
                    <a:pt x="722164" y="0"/>
                  </a:lnTo>
                  <a:lnTo>
                    <a:pt x="722164" y="0"/>
                  </a:lnTo>
                  <a:lnTo>
                    <a:pt x="794380" y="0"/>
                  </a:lnTo>
                </a:path>
              </a:pathLst>
            </a:custGeom>
            <a:ln w="116535" cap="flat">
              <a:solidFill>
                <a:srgbClr val="E8E8E8">
                  <a:alpha val="100000"/>
                </a:srgbClr>
              </a:solidFill>
              <a:prstDash val="solid"/>
              <a:round/>
            </a:ln>
          </p:spPr>
          <p:txBody>
            <a:bodyPr/>
            <a:lstStyle/>
            <a:p/>
          </p:txBody>
        </p:sp>
        <p:sp>
          <p:nvSpPr>
            <p:cNvPr id="33" name="pl33"/>
            <p:cNvSpPr/>
            <p:nvPr/>
          </p:nvSpPr>
          <p:spPr>
            <a:xfrm>
              <a:off x="6980135" y="4723713"/>
              <a:ext cx="1011029" cy="0"/>
            </a:xfrm>
            <a:custGeom>
              <a:avLst/>
              <a:pathLst>
                <a:path w="1011029" h="0">
                  <a:moveTo>
                    <a:pt x="0" y="0"/>
                  </a:moveTo>
                  <a:lnTo>
                    <a:pt x="433298" y="0"/>
                  </a:lnTo>
                  <a:lnTo>
                    <a:pt x="577731" y="0"/>
                  </a:lnTo>
                  <a:lnTo>
                    <a:pt x="794380"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34" name="pl34"/>
            <p:cNvSpPr/>
            <p:nvPr/>
          </p:nvSpPr>
          <p:spPr>
            <a:xfrm>
              <a:off x="5102508" y="5074015"/>
              <a:ext cx="794380" cy="0"/>
            </a:xfrm>
            <a:custGeom>
              <a:avLst/>
              <a:pathLst>
                <a:path w="794380" h="0">
                  <a:moveTo>
                    <a:pt x="0" y="0"/>
                  </a:moveTo>
                  <a:lnTo>
                    <a:pt x="144432" y="0"/>
                  </a:lnTo>
                  <a:lnTo>
                    <a:pt x="505514"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35" name="pt35"/>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8676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8676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893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90341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8115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4785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2006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24244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25347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83120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9034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04785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3120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8666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0893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09800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24244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821726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11747"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11747"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072830"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072830"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495098"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495098"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495098"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495098"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350665"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22882"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42288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783964"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495098"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495098"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800061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00061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56731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495098"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495098"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195203"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195203"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619520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20623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20623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20623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567315"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495098"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495098"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928397"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711747"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771174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554525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5834121"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5834121"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29819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Peru,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(97%) and 2024 (92%). DTP1 coverage remained the same in 2025 (92%) compared to 2024, and was lower than in 2019. In 2019-2025, DTP1 coverage was at it's lowest level in 2021 (90%).
In 2024, 9 vaccines had lower coverage than in 2019.
In 2025, 9 vaccines had lower coverage than in 2019.
In 2025, 0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817891"/>
              <a:ext cx="3280304" cy="2187206"/>
            </a:xfrm>
            <a:custGeom>
              <a:avLst/>
              <a:pathLst>
                <a:path w="3280304" h="2187206">
                  <a:moveTo>
                    <a:pt x="0" y="437441"/>
                  </a:moveTo>
                  <a:lnTo>
                    <a:pt x="234307" y="2187206"/>
                  </a:lnTo>
                  <a:lnTo>
                    <a:pt x="468614" y="2187206"/>
                  </a:lnTo>
                  <a:lnTo>
                    <a:pt x="702922" y="710842"/>
                  </a:lnTo>
                  <a:lnTo>
                    <a:pt x="937229" y="191380"/>
                  </a:lnTo>
                  <a:lnTo>
                    <a:pt x="1171537" y="382761"/>
                  </a:lnTo>
                  <a:lnTo>
                    <a:pt x="1405844" y="738182"/>
                  </a:lnTo>
                  <a:lnTo>
                    <a:pt x="1640152" y="656162"/>
                  </a:lnTo>
                  <a:lnTo>
                    <a:pt x="1874459" y="300740"/>
                  </a:lnTo>
                  <a:lnTo>
                    <a:pt x="2108766" y="1066263"/>
                  </a:lnTo>
                  <a:lnTo>
                    <a:pt x="2343074" y="1093603"/>
                  </a:lnTo>
                  <a:lnTo>
                    <a:pt x="2577381" y="656162"/>
                  </a:lnTo>
                  <a:lnTo>
                    <a:pt x="2811689" y="54680"/>
                  </a:lnTo>
                  <a:lnTo>
                    <a:pt x="3045996" y="164040"/>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178953" y="2817891"/>
              <a:ext cx="3280304" cy="2187206"/>
            </a:xfrm>
            <a:custGeom>
              <a:avLst/>
              <a:pathLst>
                <a:path w="3280304" h="2187206">
                  <a:moveTo>
                    <a:pt x="0" y="437441"/>
                  </a:moveTo>
                  <a:lnTo>
                    <a:pt x="234307" y="2187206"/>
                  </a:lnTo>
                  <a:lnTo>
                    <a:pt x="468614" y="2187206"/>
                  </a:lnTo>
                  <a:lnTo>
                    <a:pt x="702922" y="847542"/>
                  </a:lnTo>
                  <a:lnTo>
                    <a:pt x="937229" y="792862"/>
                  </a:lnTo>
                  <a:lnTo>
                    <a:pt x="1171537" y="1011583"/>
                  </a:lnTo>
                  <a:lnTo>
                    <a:pt x="1405844" y="1230303"/>
                  </a:lnTo>
                  <a:lnTo>
                    <a:pt x="1640152" y="1312324"/>
                  </a:lnTo>
                  <a:lnTo>
                    <a:pt x="1874459" y="1284984"/>
                  </a:lnTo>
                  <a:lnTo>
                    <a:pt x="2108766" y="1093603"/>
                  </a:lnTo>
                  <a:lnTo>
                    <a:pt x="2343074" y="1394344"/>
                  </a:lnTo>
                  <a:lnTo>
                    <a:pt x="2577381" y="1011583"/>
                  </a:lnTo>
                  <a:lnTo>
                    <a:pt x="2811689" y="54680"/>
                  </a:lnTo>
                  <a:lnTo>
                    <a:pt x="3045996" y="164040"/>
                  </a:lnTo>
                  <a:lnTo>
                    <a:pt x="3280304" y="0"/>
                  </a:lnTo>
                </a:path>
              </a:pathLst>
            </a:custGeom>
            <a:ln w="29811" cap="flat">
              <a:solidFill>
                <a:srgbClr val="0058AB">
                  <a:alpha val="100000"/>
                </a:srgbClr>
              </a:solidFill>
              <a:prstDash val="solid"/>
              <a:round/>
            </a:ln>
          </p:spPr>
          <p:txBody>
            <a:bodyPr/>
            <a:lstStyle/>
            <a:p/>
          </p:txBody>
        </p:sp>
        <p:sp>
          <p:nvSpPr>
            <p:cNvPr id="34" name="pt34"/>
            <p:cNvSpPr/>
            <p:nvPr/>
          </p:nvSpPr>
          <p:spPr>
            <a:xfrm>
              <a:off x="1154127"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49802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35039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38593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38866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8477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49802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41053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40780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8866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41874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8046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9571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5" name="tx65"/>
            <p:cNvSpPr/>
            <p:nvPr/>
          </p:nvSpPr>
          <p:spPr>
            <a:xfrm>
              <a:off x="1413261"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6" name="tx66"/>
            <p:cNvSpPr/>
            <p:nvPr/>
          </p:nvSpPr>
          <p:spPr>
            <a:xfrm>
              <a:off x="1647568" y="507472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7" name="tx67"/>
            <p:cNvSpPr/>
            <p:nvPr/>
          </p:nvSpPr>
          <p:spPr>
            <a:xfrm>
              <a:off x="1881875"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68" name="tx68"/>
            <p:cNvSpPr/>
            <p:nvPr/>
          </p:nvSpPr>
          <p:spPr>
            <a:xfrm>
              <a:off x="2116183"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9" name="tx69"/>
            <p:cNvSpPr/>
            <p:nvPr/>
          </p:nvSpPr>
          <p:spPr>
            <a:xfrm>
              <a:off x="2350490"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0" name="tx70"/>
            <p:cNvSpPr/>
            <p:nvPr/>
          </p:nvSpPr>
          <p:spPr>
            <a:xfrm>
              <a:off x="2584798"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71" name="tx71"/>
            <p:cNvSpPr/>
            <p:nvPr/>
          </p:nvSpPr>
          <p:spPr>
            <a:xfrm>
              <a:off x="2819105" y="419979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72" name="tx72"/>
            <p:cNvSpPr/>
            <p:nvPr/>
          </p:nvSpPr>
          <p:spPr>
            <a:xfrm>
              <a:off x="3053413" y="417245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3" name="tx73"/>
            <p:cNvSpPr/>
            <p:nvPr/>
          </p:nvSpPr>
          <p:spPr>
            <a:xfrm>
              <a:off x="3287720" y="398112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4" name="tx74"/>
            <p:cNvSpPr/>
            <p:nvPr/>
          </p:nvSpPr>
          <p:spPr>
            <a:xfrm>
              <a:off x="3522028" y="428186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75" name="tx75"/>
            <p:cNvSpPr/>
            <p:nvPr/>
          </p:nvSpPr>
          <p:spPr>
            <a:xfrm>
              <a:off x="3756335" y="389905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76" name="tx76"/>
            <p:cNvSpPr/>
            <p:nvPr/>
          </p:nvSpPr>
          <p:spPr>
            <a:xfrm>
              <a:off x="3990642"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7" name="tx77"/>
            <p:cNvSpPr/>
            <p:nvPr/>
          </p:nvSpPr>
          <p:spPr>
            <a:xfrm>
              <a:off x="4224950" y="3053063"/>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8" name="tx78"/>
            <p:cNvSpPr/>
            <p:nvPr/>
          </p:nvSpPr>
          <p:spPr>
            <a:xfrm>
              <a:off x="4459257"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9" name="tx79"/>
            <p:cNvSpPr/>
            <p:nvPr/>
          </p:nvSpPr>
          <p:spPr>
            <a:xfrm>
              <a:off x="1178953"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0" name="tx80"/>
            <p:cNvSpPr/>
            <p:nvPr/>
          </p:nvSpPr>
          <p:spPr>
            <a:xfrm>
              <a:off x="1413261"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81" name="tx81"/>
            <p:cNvSpPr/>
            <p:nvPr/>
          </p:nvSpPr>
          <p:spPr>
            <a:xfrm>
              <a:off x="1647568" y="483287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82" name="tx82"/>
            <p:cNvSpPr/>
            <p:nvPr/>
          </p:nvSpPr>
          <p:spPr>
            <a:xfrm>
              <a:off x="1881875" y="335680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83" name="tx83"/>
            <p:cNvSpPr/>
            <p:nvPr/>
          </p:nvSpPr>
          <p:spPr>
            <a:xfrm>
              <a:off x="2116183"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4" name="tx84"/>
            <p:cNvSpPr/>
            <p:nvPr/>
          </p:nvSpPr>
          <p:spPr>
            <a:xfrm>
              <a:off x="2350490"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5" name="tx85"/>
            <p:cNvSpPr/>
            <p:nvPr/>
          </p:nvSpPr>
          <p:spPr>
            <a:xfrm>
              <a:off x="2584798"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6" name="tx86"/>
            <p:cNvSpPr/>
            <p:nvPr/>
          </p:nvSpPr>
          <p:spPr>
            <a:xfrm>
              <a:off x="281910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7" name="tx87"/>
            <p:cNvSpPr/>
            <p:nvPr/>
          </p:nvSpPr>
          <p:spPr>
            <a:xfrm>
              <a:off x="3053413"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88" name="tx88"/>
            <p:cNvSpPr/>
            <p:nvPr/>
          </p:nvSpPr>
          <p:spPr>
            <a:xfrm>
              <a:off x="3287720" y="371314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89" name="tx89"/>
            <p:cNvSpPr/>
            <p:nvPr/>
          </p:nvSpPr>
          <p:spPr>
            <a:xfrm>
              <a:off x="3522028" y="37392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40</a:t>
              </a:r>
            </a:p>
          </p:txBody>
        </p:sp>
        <p:sp>
          <p:nvSpPr>
            <p:cNvPr id="90" name="tx90"/>
            <p:cNvSpPr/>
            <p:nvPr/>
          </p:nvSpPr>
          <p:spPr>
            <a:xfrm>
              <a:off x="3756335"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91" name="tx91"/>
            <p:cNvSpPr/>
            <p:nvPr/>
          </p:nvSpPr>
          <p:spPr>
            <a:xfrm>
              <a:off x="3990642" y="27003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92" name="tx92"/>
            <p:cNvSpPr/>
            <p:nvPr/>
          </p:nvSpPr>
          <p:spPr>
            <a:xfrm>
              <a:off x="4224950"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3" name="tx93"/>
            <p:cNvSpPr/>
            <p:nvPr/>
          </p:nvSpPr>
          <p:spPr>
            <a:xfrm>
              <a:off x="4459257"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94" name="pl9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366374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6" name="tx96"/>
            <p:cNvSpPr/>
            <p:nvPr/>
          </p:nvSpPr>
          <p:spPr>
            <a:xfrm>
              <a:off x="353008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7" name="rc9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8" name="pl9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53723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560666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8409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0752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30958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54389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77819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24681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4811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771542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9497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1840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841835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86526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84042" y="3091292"/>
              <a:ext cx="468614" cy="164040"/>
            </a:xfrm>
            <a:custGeom>
              <a:avLst/>
              <a:pathLst>
                <a:path w="468614" h="164040">
                  <a:moveTo>
                    <a:pt x="0" y="164040"/>
                  </a:moveTo>
                  <a:lnTo>
                    <a:pt x="234307" y="136700"/>
                  </a:lnTo>
                  <a:lnTo>
                    <a:pt x="468614" y="0"/>
                  </a:lnTo>
                </a:path>
              </a:pathLst>
            </a:custGeom>
            <a:ln w="29811" cap="flat">
              <a:solidFill>
                <a:srgbClr val="FF0000">
                  <a:alpha val="100000"/>
                </a:srgbClr>
              </a:solidFill>
              <a:prstDash val="solid"/>
              <a:round/>
            </a:ln>
          </p:spPr>
          <p:txBody>
            <a:bodyPr/>
            <a:lstStyle/>
            <a:p/>
          </p:txBody>
        </p:sp>
        <p:sp>
          <p:nvSpPr>
            <p:cNvPr id="127" name="pl127"/>
            <p:cNvSpPr/>
            <p:nvPr/>
          </p:nvSpPr>
          <p:spPr>
            <a:xfrm>
              <a:off x="8184042" y="3091292"/>
              <a:ext cx="468614" cy="164040"/>
            </a:xfrm>
            <a:custGeom>
              <a:avLst/>
              <a:pathLst>
                <a:path w="468614" h="164040">
                  <a:moveTo>
                    <a:pt x="0" y="164040"/>
                  </a:moveTo>
                  <a:lnTo>
                    <a:pt x="234307" y="136700"/>
                  </a:lnTo>
                  <a:lnTo>
                    <a:pt x="468614" y="0"/>
                  </a:lnTo>
                </a:path>
              </a:pathLst>
            </a:custGeom>
            <a:ln w="29811" cap="flat">
              <a:solidFill>
                <a:srgbClr val="0058AB">
                  <a:alpha val="100000"/>
                </a:srgbClr>
              </a:solidFill>
              <a:prstDash val="solid"/>
              <a:round/>
            </a:ln>
          </p:spPr>
          <p:txBody>
            <a:bodyPr/>
            <a:lstStyle/>
            <a:p/>
          </p:txBody>
        </p:sp>
        <p:sp>
          <p:nvSpPr>
            <p:cNvPr id="128" name="pt128"/>
            <p:cNvSpPr/>
            <p:nvPr/>
          </p:nvSpPr>
          <p:spPr>
            <a:xfrm>
              <a:off x="8159216"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93524"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27831"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159216"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8393524"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8627831"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tx134"/>
            <p:cNvSpPr/>
            <p:nvPr/>
          </p:nvSpPr>
          <p:spPr>
            <a:xfrm>
              <a:off x="8184042"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35" name="tx135"/>
            <p:cNvSpPr/>
            <p:nvPr/>
          </p:nvSpPr>
          <p:spPr>
            <a:xfrm>
              <a:off x="8418350"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36" name="tx136"/>
            <p:cNvSpPr/>
            <p:nvPr/>
          </p:nvSpPr>
          <p:spPr>
            <a:xfrm>
              <a:off x="8652657"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37" name="tx137"/>
            <p:cNvSpPr/>
            <p:nvPr/>
          </p:nvSpPr>
          <p:spPr>
            <a:xfrm>
              <a:off x="8184042"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38" name="tx138"/>
            <p:cNvSpPr/>
            <p:nvPr/>
          </p:nvSpPr>
          <p:spPr>
            <a:xfrm>
              <a:off x="8418350"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139" name="tx139"/>
            <p:cNvSpPr/>
            <p:nvPr/>
          </p:nvSpPr>
          <p:spPr>
            <a:xfrm>
              <a:off x="8652657"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40" name="pl140"/>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1" name="tx141"/>
            <p:cNvSpPr/>
            <p:nvPr/>
          </p:nvSpPr>
          <p:spPr>
            <a:xfrm>
              <a:off x="7857147"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42" name="tx142"/>
            <p:cNvSpPr/>
            <p:nvPr/>
          </p:nvSpPr>
          <p:spPr>
            <a:xfrm>
              <a:off x="7723480"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43" name="rc143"/>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44" name="tx144"/>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5" name="tx145"/>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6" name="tx146"/>
            <p:cNvSpPr/>
            <p:nvPr/>
          </p:nvSpPr>
          <p:spPr>
            <a:xfrm rot="-5400000">
              <a:off x="10509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7" name="tx147"/>
            <p:cNvSpPr/>
            <p:nvPr/>
          </p:nvSpPr>
          <p:spPr>
            <a:xfrm rot="-5400000">
              <a:off x="12852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8" name="tx148"/>
            <p:cNvSpPr/>
            <p:nvPr/>
          </p:nvSpPr>
          <p:spPr>
            <a:xfrm rot="-5400000">
              <a:off x="15195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9" name="tx149"/>
            <p:cNvSpPr/>
            <p:nvPr/>
          </p:nvSpPr>
          <p:spPr>
            <a:xfrm rot="-5400000">
              <a:off x="17538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0" name="tx150"/>
            <p:cNvSpPr/>
            <p:nvPr/>
          </p:nvSpPr>
          <p:spPr>
            <a:xfrm rot="-5400000">
              <a:off x="19881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22224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2" name="tx152"/>
            <p:cNvSpPr/>
            <p:nvPr/>
          </p:nvSpPr>
          <p:spPr>
            <a:xfrm rot="-5400000">
              <a:off x="24567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3" name="tx153"/>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4" name="tx154"/>
            <p:cNvSpPr/>
            <p:nvPr/>
          </p:nvSpPr>
          <p:spPr>
            <a:xfrm rot="-5400000">
              <a:off x="29254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315971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33940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36283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38626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40969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43312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524435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2" name="tx162"/>
            <p:cNvSpPr/>
            <p:nvPr/>
          </p:nvSpPr>
          <p:spPr>
            <a:xfrm rot="-5400000">
              <a:off x="547865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3" name="tx163"/>
            <p:cNvSpPr/>
            <p:nvPr/>
          </p:nvSpPr>
          <p:spPr>
            <a:xfrm rot="-5400000">
              <a:off x="571293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4" name="tx164"/>
            <p:cNvSpPr/>
            <p:nvPr/>
          </p:nvSpPr>
          <p:spPr>
            <a:xfrm rot="-5400000">
              <a:off x="594727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5" name="tx165"/>
            <p:cNvSpPr/>
            <p:nvPr/>
          </p:nvSpPr>
          <p:spPr>
            <a:xfrm rot="-5400000">
              <a:off x="61815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6" name="tx166"/>
            <p:cNvSpPr/>
            <p:nvPr/>
          </p:nvSpPr>
          <p:spPr>
            <a:xfrm rot="-5400000">
              <a:off x="641588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7" name="tx167"/>
            <p:cNvSpPr/>
            <p:nvPr/>
          </p:nvSpPr>
          <p:spPr>
            <a:xfrm rot="-5400000">
              <a:off x="66501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8" name="tx168"/>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9" name="tx169"/>
            <p:cNvSpPr/>
            <p:nvPr/>
          </p:nvSpPr>
          <p:spPr>
            <a:xfrm rot="-5400000">
              <a:off x="711881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0" name="tx170"/>
            <p:cNvSpPr/>
            <p:nvPr/>
          </p:nvSpPr>
          <p:spPr>
            <a:xfrm rot="-5400000">
              <a:off x="73531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1" name="tx171"/>
            <p:cNvSpPr/>
            <p:nvPr/>
          </p:nvSpPr>
          <p:spPr>
            <a:xfrm rot="-5400000">
              <a:off x="758742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2" name="tx172"/>
            <p:cNvSpPr/>
            <p:nvPr/>
          </p:nvSpPr>
          <p:spPr>
            <a:xfrm rot="-5400000">
              <a:off x="782173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3" name="tx173"/>
            <p:cNvSpPr/>
            <p:nvPr/>
          </p:nvSpPr>
          <p:spPr>
            <a:xfrm rot="-5400000">
              <a:off x="8056013"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4" name="tx174"/>
            <p:cNvSpPr/>
            <p:nvPr/>
          </p:nvSpPr>
          <p:spPr>
            <a:xfrm rot="-5400000">
              <a:off x="829034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5" name="tx175"/>
            <p:cNvSpPr/>
            <p:nvPr/>
          </p:nvSpPr>
          <p:spPr>
            <a:xfrm rot="-5400000">
              <a:off x="85246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76" name="tx17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7" name="tx17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8" name="tx17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9" name="tx17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0" name="tx18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1" name="tx18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2" name="tx18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l18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4" name="pl18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5" name="tx18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6" name="tx18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7" name="tx187"/>
            <p:cNvSpPr/>
            <p:nvPr/>
          </p:nvSpPr>
          <p:spPr>
            <a:xfrm>
              <a:off x="757200" y="1330710"/>
              <a:ext cx="51619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Peru, 2011-2025</a:t>
              </a:r>
            </a:p>
          </p:txBody>
        </p:sp>
        <p:sp>
          <p:nvSpPr>
            <p:cNvPr id="188" name="tx18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9" name="tx18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Peru was 2011.
In 2025, first dose (HPV1) programme coverage among girls was 80%. In 2025, last dose (HPVc) programme coverage among girls was 80%.</a:t>
            </a:r>
          </a:p>
        </p:txBody>
      </p:sp>
      <p:sp>
        <p:nvSpPr>
          <p:cNvPr id="19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80% and coverage among boys increased to 70%, following switch to single dose in 2023.</a:t>
            </a:r>
          </a:p>
        </p:txBody>
      </p:sp>
      <p:grpSp xmlns:pic="http://schemas.openxmlformats.org/drawingml/2006/picture">
        <p:nvGrpSpPr>
          <p:cNvPr id="192" name=""/>
          <p:cNvGrpSpPr/>
          <p:nvPr/>
        </p:nvGrpSpPr>
        <p:grpSpPr>
          <a:xfrm>
            <a:off x="292608" y="1005840"/>
            <a:ext cx="8595360" cy="28575"/>
            <a:chOff x="292608" y="1005840"/>
            <a:chExt cx="8595360" cy="28575"/>
          </a:xfrm>
        </p:grpSpPr>
        <p:sp>
          <p:nvSpPr>
            <p:cNvPr id="19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65665"/>
              <a:ext cx="6481656" cy="782440"/>
            </a:xfrm>
            <a:custGeom>
              <a:avLst/>
              <a:pathLst>
                <a:path w="6481656" h="782440">
                  <a:moveTo>
                    <a:pt x="0" y="0"/>
                  </a:moveTo>
                  <a:lnTo>
                    <a:pt x="259266" y="240750"/>
                  </a:lnTo>
                  <a:lnTo>
                    <a:pt x="518532" y="90281"/>
                  </a:lnTo>
                  <a:lnTo>
                    <a:pt x="777798" y="120375"/>
                  </a:lnTo>
                  <a:lnTo>
                    <a:pt x="1037065" y="361126"/>
                  </a:lnTo>
                  <a:lnTo>
                    <a:pt x="1296331" y="631971"/>
                  </a:lnTo>
                  <a:lnTo>
                    <a:pt x="1555597" y="120375"/>
                  </a:lnTo>
                  <a:lnTo>
                    <a:pt x="1814863" y="150469"/>
                  </a:lnTo>
                  <a:lnTo>
                    <a:pt x="2074130" y="150469"/>
                  </a:lnTo>
                  <a:lnTo>
                    <a:pt x="2333396" y="150469"/>
                  </a:lnTo>
                  <a:lnTo>
                    <a:pt x="2592662" y="150469"/>
                  </a:lnTo>
                  <a:lnTo>
                    <a:pt x="2851928" y="210657"/>
                  </a:lnTo>
                  <a:lnTo>
                    <a:pt x="3111195" y="90281"/>
                  </a:lnTo>
                  <a:lnTo>
                    <a:pt x="3370461" y="300938"/>
                  </a:lnTo>
                  <a:lnTo>
                    <a:pt x="3629727" y="300938"/>
                  </a:lnTo>
                  <a:lnTo>
                    <a:pt x="3888994" y="240750"/>
                  </a:lnTo>
                  <a:lnTo>
                    <a:pt x="4148260" y="240750"/>
                  </a:lnTo>
                  <a:lnTo>
                    <a:pt x="4407526" y="270844"/>
                  </a:lnTo>
                  <a:lnTo>
                    <a:pt x="4666792" y="270844"/>
                  </a:lnTo>
                  <a:lnTo>
                    <a:pt x="4926059" y="300938"/>
                  </a:lnTo>
                  <a:lnTo>
                    <a:pt x="5185325" y="782440"/>
                  </a:lnTo>
                  <a:lnTo>
                    <a:pt x="5444591" y="481501"/>
                  </a:lnTo>
                  <a:lnTo>
                    <a:pt x="5703857" y="481501"/>
                  </a:lnTo>
                  <a:lnTo>
                    <a:pt x="5963124" y="421314"/>
                  </a:lnTo>
                  <a:lnTo>
                    <a:pt x="6222390" y="421314"/>
                  </a:lnTo>
                  <a:lnTo>
                    <a:pt x="6481656" y="421314"/>
                  </a:lnTo>
                </a:path>
              </a:pathLst>
            </a:custGeom>
            <a:ln w="27101" cap="flat">
              <a:solidFill>
                <a:srgbClr val="F8766D">
                  <a:alpha val="100000"/>
                </a:srgbClr>
              </a:solidFill>
              <a:prstDash val="solid"/>
              <a:round/>
            </a:ln>
          </p:spPr>
          <p:txBody>
            <a:bodyPr/>
            <a:lstStyle/>
            <a:p/>
          </p:txBody>
        </p:sp>
        <p:sp>
          <p:nvSpPr>
            <p:cNvPr id="28" name="pl28"/>
            <p:cNvSpPr/>
            <p:nvPr/>
          </p:nvSpPr>
          <p:spPr>
            <a:xfrm>
              <a:off x="3253883" y="3008293"/>
              <a:ext cx="4666792" cy="1835725"/>
            </a:xfrm>
            <a:custGeom>
              <a:avLst/>
              <a:pathLst>
                <a:path w="4666792" h="1835725">
                  <a:moveTo>
                    <a:pt x="0" y="1835725"/>
                  </a:moveTo>
                  <a:lnTo>
                    <a:pt x="259266" y="1594975"/>
                  </a:lnTo>
                  <a:lnTo>
                    <a:pt x="518532" y="842628"/>
                  </a:lnTo>
                  <a:lnTo>
                    <a:pt x="777798" y="421314"/>
                  </a:lnTo>
                  <a:lnTo>
                    <a:pt x="1037065" y="0"/>
                  </a:lnTo>
                  <a:lnTo>
                    <a:pt x="1296331" y="210657"/>
                  </a:lnTo>
                  <a:lnTo>
                    <a:pt x="1555597" y="481501"/>
                  </a:lnTo>
                  <a:lnTo>
                    <a:pt x="1814863" y="782440"/>
                  </a:lnTo>
                  <a:lnTo>
                    <a:pt x="2074130" y="210657"/>
                  </a:lnTo>
                  <a:lnTo>
                    <a:pt x="2333396" y="60187"/>
                  </a:lnTo>
                  <a:lnTo>
                    <a:pt x="2592662" y="90281"/>
                  </a:lnTo>
                  <a:lnTo>
                    <a:pt x="2851928" y="90281"/>
                  </a:lnTo>
                  <a:lnTo>
                    <a:pt x="3111195" y="120375"/>
                  </a:lnTo>
                  <a:lnTo>
                    <a:pt x="3370461" y="541689"/>
                  </a:lnTo>
                  <a:lnTo>
                    <a:pt x="3629727" y="300938"/>
                  </a:lnTo>
                  <a:lnTo>
                    <a:pt x="3888994" y="481501"/>
                  </a:lnTo>
                  <a:lnTo>
                    <a:pt x="4148260" y="120375"/>
                  </a:lnTo>
                  <a:lnTo>
                    <a:pt x="4407526" y="120375"/>
                  </a:lnTo>
                  <a:lnTo>
                    <a:pt x="4666792" y="120375"/>
                  </a:lnTo>
                </a:path>
              </a:pathLst>
            </a:custGeom>
            <a:ln w="27101" cap="flat">
              <a:solidFill>
                <a:srgbClr val="7CAE00">
                  <a:alpha val="100000"/>
                </a:srgbClr>
              </a:solidFill>
              <a:prstDash val="solid"/>
              <a:round/>
            </a:ln>
          </p:spPr>
          <p:txBody>
            <a:bodyPr/>
            <a:lstStyle/>
            <a:p/>
          </p:txBody>
        </p:sp>
        <p:sp>
          <p:nvSpPr>
            <p:cNvPr id="29" name="pl29"/>
            <p:cNvSpPr/>
            <p:nvPr/>
          </p:nvSpPr>
          <p:spPr>
            <a:xfrm>
              <a:off x="3772415" y="2406416"/>
              <a:ext cx="4148260" cy="2437603"/>
            </a:xfrm>
            <a:custGeom>
              <a:avLst/>
              <a:pathLst>
                <a:path w="4148260" h="2437603">
                  <a:moveTo>
                    <a:pt x="0" y="2437603"/>
                  </a:moveTo>
                  <a:lnTo>
                    <a:pt x="259266" y="511595"/>
                  </a:lnTo>
                  <a:lnTo>
                    <a:pt x="518532" y="240750"/>
                  </a:lnTo>
                  <a:lnTo>
                    <a:pt x="777798" y="30093"/>
                  </a:lnTo>
                  <a:lnTo>
                    <a:pt x="1037065" y="150469"/>
                  </a:lnTo>
                  <a:lnTo>
                    <a:pt x="1296331" y="120375"/>
                  </a:lnTo>
                  <a:lnTo>
                    <a:pt x="1555597" y="0"/>
                  </a:lnTo>
                  <a:lnTo>
                    <a:pt x="1814863" y="120375"/>
                  </a:lnTo>
                  <a:lnTo>
                    <a:pt x="2074130" y="180563"/>
                  </a:lnTo>
                  <a:lnTo>
                    <a:pt x="2333396" y="240750"/>
                  </a:lnTo>
                  <a:lnTo>
                    <a:pt x="2592662" y="300938"/>
                  </a:lnTo>
                  <a:lnTo>
                    <a:pt x="2851928" y="481501"/>
                  </a:lnTo>
                  <a:lnTo>
                    <a:pt x="3111195" y="451408"/>
                  </a:lnTo>
                  <a:lnTo>
                    <a:pt x="3370461" y="571783"/>
                  </a:lnTo>
                  <a:lnTo>
                    <a:pt x="3629727" y="300938"/>
                  </a:lnTo>
                  <a:lnTo>
                    <a:pt x="3888994" y="300938"/>
                  </a:lnTo>
                  <a:lnTo>
                    <a:pt x="4148260" y="300938"/>
                  </a:lnTo>
                </a:path>
              </a:pathLst>
            </a:custGeom>
            <a:ln w="27101" cap="flat">
              <a:solidFill>
                <a:srgbClr val="00BFC4">
                  <a:alpha val="100000"/>
                </a:srgbClr>
              </a:solidFill>
              <a:prstDash val="solid"/>
              <a:round/>
            </a:ln>
          </p:spPr>
          <p:txBody>
            <a:bodyPr/>
            <a:lstStyle/>
            <a:p/>
          </p:txBody>
        </p:sp>
        <p:sp>
          <p:nvSpPr>
            <p:cNvPr id="30" name="pl30"/>
            <p:cNvSpPr/>
            <p:nvPr/>
          </p:nvSpPr>
          <p:spPr>
            <a:xfrm>
              <a:off x="4290948" y="2707355"/>
              <a:ext cx="3629727" cy="2407509"/>
            </a:xfrm>
            <a:custGeom>
              <a:avLst/>
              <a:pathLst>
                <a:path w="3629727" h="2407509">
                  <a:moveTo>
                    <a:pt x="0" y="481501"/>
                  </a:moveTo>
                  <a:lnTo>
                    <a:pt x="259266" y="2407509"/>
                  </a:lnTo>
                  <a:lnTo>
                    <a:pt x="518532" y="2407509"/>
                  </a:lnTo>
                  <a:lnTo>
                    <a:pt x="777798" y="932909"/>
                  </a:lnTo>
                  <a:lnTo>
                    <a:pt x="1037065" y="872722"/>
                  </a:lnTo>
                  <a:lnTo>
                    <a:pt x="1296331" y="1113473"/>
                  </a:lnTo>
                  <a:lnTo>
                    <a:pt x="1555597" y="1354224"/>
                  </a:lnTo>
                  <a:lnTo>
                    <a:pt x="1814863" y="1444505"/>
                  </a:lnTo>
                  <a:lnTo>
                    <a:pt x="2074130" y="1414411"/>
                  </a:lnTo>
                  <a:lnTo>
                    <a:pt x="2333396" y="1203754"/>
                  </a:lnTo>
                  <a:lnTo>
                    <a:pt x="2592662" y="1534787"/>
                  </a:lnTo>
                  <a:lnTo>
                    <a:pt x="2851928" y="1113473"/>
                  </a:lnTo>
                  <a:lnTo>
                    <a:pt x="3111195" y="60187"/>
                  </a:lnTo>
                  <a:lnTo>
                    <a:pt x="3370461" y="180563"/>
                  </a:lnTo>
                  <a:lnTo>
                    <a:pt x="3629727"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54860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9029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689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6689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272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215506" y="48056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480564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252571" y="31504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0041" y="2399395"/>
              <a:ext cx="249900" cy="180807"/>
            </a:xfrm>
            <a:custGeom>
              <a:avLst/>
              <a:pathLst>
                <a:path w="249900" h="180807">
                  <a:moveTo>
                    <a:pt x="249900" y="0"/>
                  </a:moveTo>
                  <a:lnTo>
                    <a:pt x="0" y="180807"/>
                  </a:lnTo>
                </a:path>
              </a:pathLst>
            </a:custGeom>
          </p:spPr>
          <p:txBody>
            <a:bodyPr/>
            <a:lstStyle/>
            <a:p/>
          </p:txBody>
        </p:sp>
        <p:sp>
          <p:nvSpPr>
            <p:cNvPr id="41" name="pl41"/>
            <p:cNvSpPr/>
            <p:nvPr/>
          </p:nvSpPr>
          <p:spPr>
            <a:xfrm>
              <a:off x="7930333" y="2714065"/>
              <a:ext cx="249608" cy="173425"/>
            </a:xfrm>
            <a:custGeom>
              <a:avLst/>
              <a:pathLst>
                <a:path w="249608" h="173425">
                  <a:moveTo>
                    <a:pt x="249608" y="173425"/>
                  </a:moveTo>
                  <a:lnTo>
                    <a:pt x="0" y="0"/>
                  </a:lnTo>
                </a:path>
              </a:pathLst>
            </a:custGeom>
          </p:spPr>
          <p:txBody>
            <a:bodyPr/>
            <a:lstStyle/>
            <a:p/>
          </p:txBody>
        </p:sp>
        <p:sp>
          <p:nvSpPr>
            <p:cNvPr id="42" name="pl42"/>
            <p:cNvSpPr/>
            <p:nvPr/>
          </p:nvSpPr>
          <p:spPr>
            <a:xfrm>
              <a:off x="7937833" y="2653275"/>
              <a:ext cx="242108" cy="50500"/>
            </a:xfrm>
            <a:custGeom>
              <a:avLst/>
              <a:pathLst>
                <a:path w="242108" h="50500">
                  <a:moveTo>
                    <a:pt x="242108" y="0"/>
                  </a:moveTo>
                  <a:lnTo>
                    <a:pt x="0" y="50500"/>
                  </a:lnTo>
                </a:path>
              </a:pathLst>
            </a:custGeom>
          </p:spPr>
          <p:txBody>
            <a:bodyPr/>
            <a:lstStyle/>
            <a:p/>
          </p:txBody>
        </p:sp>
        <p:sp>
          <p:nvSpPr>
            <p:cNvPr id="43" name="pl43"/>
            <p:cNvSpPr/>
            <p:nvPr/>
          </p:nvSpPr>
          <p:spPr>
            <a:xfrm>
              <a:off x="7937758" y="3132305"/>
              <a:ext cx="242184" cy="51552"/>
            </a:xfrm>
            <a:custGeom>
              <a:avLst/>
              <a:pathLst>
                <a:path w="242184" h="51552">
                  <a:moveTo>
                    <a:pt x="242184" y="51552"/>
                  </a:moveTo>
                  <a:lnTo>
                    <a:pt x="0" y="0"/>
                  </a:lnTo>
                </a:path>
              </a:pathLst>
            </a:custGeom>
          </p:spPr>
          <p:txBody>
            <a:bodyPr/>
            <a:lstStyle/>
            <a:p/>
          </p:txBody>
        </p:sp>
        <p:sp>
          <p:nvSpPr>
            <p:cNvPr id="44" name="pg44"/>
            <p:cNvSpPr/>
            <p:nvPr/>
          </p:nvSpPr>
          <p:spPr>
            <a:xfrm>
              <a:off x="8111362" y="22791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2000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84%</a:t>
              </a:r>
            </a:p>
          </p:txBody>
        </p:sp>
        <p:sp>
          <p:nvSpPr>
            <p:cNvPr id="46" name="pg46"/>
            <p:cNvSpPr/>
            <p:nvPr/>
          </p:nvSpPr>
          <p:spPr>
            <a:xfrm>
              <a:off x="8111362" y="282616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86701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80%</a:t>
              </a:r>
            </a:p>
          </p:txBody>
        </p:sp>
        <p:sp>
          <p:nvSpPr>
            <p:cNvPr id="48" name="pg48"/>
            <p:cNvSpPr/>
            <p:nvPr/>
          </p:nvSpPr>
          <p:spPr>
            <a:xfrm>
              <a:off x="8111362" y="25530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5938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80%</a:t>
              </a:r>
            </a:p>
          </p:txBody>
        </p:sp>
        <p:sp>
          <p:nvSpPr>
            <p:cNvPr id="50" name="pg50"/>
            <p:cNvSpPr/>
            <p:nvPr/>
          </p:nvSpPr>
          <p:spPr>
            <a:xfrm>
              <a:off x="8111362" y="31028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14369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66%</a:t>
              </a:r>
            </a:p>
          </p:txBody>
        </p:sp>
        <p:sp>
          <p:nvSpPr>
            <p:cNvPr id="52" name="pg52"/>
            <p:cNvSpPr/>
            <p:nvPr/>
          </p:nvSpPr>
          <p:spPr>
            <a:xfrm>
              <a:off x="1505047" y="200166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767" y="20454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3027829" y="4810330"/>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073549" y="485413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a:t>
              </a:r>
            </a:p>
          </p:txBody>
        </p:sp>
        <p:sp>
          <p:nvSpPr>
            <p:cNvPr id="56" name="pg56"/>
            <p:cNvSpPr/>
            <p:nvPr/>
          </p:nvSpPr>
          <p:spPr>
            <a:xfrm>
              <a:off x="3836606" y="4694857"/>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882326" y="473866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a:t>
              </a:r>
            </a:p>
          </p:txBody>
        </p:sp>
        <p:sp>
          <p:nvSpPr>
            <p:cNvPr id="58" name="pg58"/>
            <p:cNvSpPr/>
            <p:nvPr/>
          </p:nvSpPr>
          <p:spPr>
            <a:xfrm>
              <a:off x="3995234" y="316984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040954" y="32136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64</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314638" y="1705910"/>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Peru has all 4 of the  SDG vaccines.
In 2025, Peru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92% between 2024 and 2025.
• DTP3 coverage remained constant at 84% between 2024 and 2025.
• There were there were &lt;500 fewer zero-dose children in 2025. This leaves 42,000 children without vaccination, vulnerable to vaccine-preventable diseases and a further 42,000 with incomplete protection.
• Peru accounted for 4.4% of zero-dose children in Latin America and the Caribbean (LACR) and 0.3% of zero-dose children globally.
• MCV1 coverage remained constant at 84% between 2024 and 2025. There were 85,000 children who missed out on the first measles vaccination.
• MCV2 coverage remained constant at 66% between 2024 and 2025.
• Last dose coverage of HPV vaccination (HPVc) among girls increased from 74% to 80%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Peru,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Peru.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P7TF5XRZ5TZD-1674051314-8260</_dlc_DocId>
    <_dlc_DocIdUrl xmlns="5ce71423-0d49-4a04-8822-86064e799dcd">
      <Url>https://unicef.sharepoint.com/teams/DAPM-DataComm/_layouts/15/DocIdRedir.aspx?ID=P7TF5XRZ5TZD-1674051314-8260</Url>
      <Description>P7TF5XRZ5TZD-1674051314-8260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30E5CD9-2B29-45F6-BAF0-B771FA07A5E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093ff31f-40a6-434a-b5f5-fa0d91ee2d88</vt:lpwstr>
  </property>
</Properties>
</file>