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e4e351df5c895a4fc2bad12ea20adfbc132de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e56bf8e1560f38f882231526f11c84b84abddc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d5a34db7d6931eaa3277b8e0abe7f155d4a412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2" name="rc82"/>
            <p:cNvSpPr/>
            <p:nvPr/>
          </p:nvSpPr>
          <p:spPr>
            <a:xfrm>
              <a:off x="1266997"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578050"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1889102" y="3166904"/>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2200154"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51120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2822259"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133311"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3444364"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0" name="rc90"/>
            <p:cNvSpPr/>
            <p:nvPr/>
          </p:nvSpPr>
          <p:spPr>
            <a:xfrm>
              <a:off x="3755416"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1" name="rc91"/>
            <p:cNvSpPr/>
            <p:nvPr/>
          </p:nvSpPr>
          <p:spPr>
            <a:xfrm>
              <a:off x="4066468"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377521"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3" name="rc93"/>
            <p:cNvSpPr/>
            <p:nvPr/>
          </p:nvSpPr>
          <p:spPr>
            <a:xfrm>
              <a:off x="4688573"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4" name="rc94"/>
            <p:cNvSpPr/>
            <p:nvPr/>
          </p:nvSpPr>
          <p:spPr>
            <a:xfrm>
              <a:off x="4999625"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5" name="rc95"/>
            <p:cNvSpPr/>
            <p:nvPr/>
          </p:nvSpPr>
          <p:spPr>
            <a:xfrm>
              <a:off x="5310677"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621730" y="3166904"/>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7" name="rc97"/>
            <p:cNvSpPr/>
            <p:nvPr/>
          </p:nvSpPr>
          <p:spPr>
            <a:xfrm>
              <a:off x="5932782"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6243834" y="316690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6554887"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0" name="rc100"/>
            <p:cNvSpPr/>
            <p:nvPr/>
          </p:nvSpPr>
          <p:spPr>
            <a:xfrm>
              <a:off x="6865939"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1" name="rc101"/>
            <p:cNvSpPr/>
            <p:nvPr/>
          </p:nvSpPr>
          <p:spPr>
            <a:xfrm>
              <a:off x="7176991"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2" name="rc102"/>
            <p:cNvSpPr/>
            <p:nvPr/>
          </p:nvSpPr>
          <p:spPr>
            <a:xfrm>
              <a:off x="7488044"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799096"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4" name="rc104"/>
            <p:cNvSpPr/>
            <p:nvPr/>
          </p:nvSpPr>
          <p:spPr>
            <a:xfrm>
              <a:off x="8110148" y="3166904"/>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8421201" y="316690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3"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1266997" y="2191489"/>
              <a:ext cx="311052" cy="243853"/>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8" name="rc108"/>
            <p:cNvSpPr/>
            <p:nvPr/>
          </p:nvSpPr>
          <p:spPr>
            <a:xfrm>
              <a:off x="1578050" y="2191489"/>
              <a:ext cx="311052" cy="243853"/>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09" name="rc109"/>
            <p:cNvSpPr/>
            <p:nvPr/>
          </p:nvSpPr>
          <p:spPr>
            <a:xfrm>
              <a:off x="1889102" y="2191489"/>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0" name="rc110"/>
            <p:cNvSpPr/>
            <p:nvPr/>
          </p:nvSpPr>
          <p:spPr>
            <a:xfrm>
              <a:off x="2200154"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1" name="rc111"/>
            <p:cNvSpPr/>
            <p:nvPr/>
          </p:nvSpPr>
          <p:spPr>
            <a:xfrm>
              <a:off x="2511207"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2" name="rc112"/>
            <p:cNvSpPr/>
            <p:nvPr/>
          </p:nvSpPr>
          <p:spPr>
            <a:xfrm>
              <a:off x="2822259"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3" name="rc113"/>
            <p:cNvSpPr/>
            <p:nvPr/>
          </p:nvSpPr>
          <p:spPr>
            <a:xfrm>
              <a:off x="3133311"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4" name="rc114"/>
            <p:cNvSpPr/>
            <p:nvPr/>
          </p:nvSpPr>
          <p:spPr>
            <a:xfrm>
              <a:off x="3444364" y="219148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5" name="rc115"/>
            <p:cNvSpPr/>
            <p:nvPr/>
          </p:nvSpPr>
          <p:spPr>
            <a:xfrm>
              <a:off x="3755416"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468"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21" y="219148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688573"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9" name="rc119"/>
            <p:cNvSpPr/>
            <p:nvPr/>
          </p:nvSpPr>
          <p:spPr>
            <a:xfrm>
              <a:off x="4999625"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0" name="rc120"/>
            <p:cNvSpPr/>
            <p:nvPr/>
          </p:nvSpPr>
          <p:spPr>
            <a:xfrm>
              <a:off x="5310677"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1" name="rc121"/>
            <p:cNvSpPr/>
            <p:nvPr/>
          </p:nvSpPr>
          <p:spPr>
            <a:xfrm>
              <a:off x="5621730"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5932782"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3" name="rc123"/>
            <p:cNvSpPr/>
            <p:nvPr/>
          </p:nvSpPr>
          <p:spPr>
            <a:xfrm>
              <a:off x="6243834"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4" name="rc124"/>
            <p:cNvSpPr/>
            <p:nvPr/>
          </p:nvSpPr>
          <p:spPr>
            <a:xfrm>
              <a:off x="6554887"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5" name="rc125"/>
            <p:cNvSpPr/>
            <p:nvPr/>
          </p:nvSpPr>
          <p:spPr>
            <a:xfrm>
              <a:off x="6865939"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7176991" y="219148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7488044"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8" name="rc128"/>
            <p:cNvSpPr/>
            <p:nvPr/>
          </p:nvSpPr>
          <p:spPr>
            <a:xfrm>
              <a:off x="7799096" y="2191489"/>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2191489"/>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219148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1266997"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1578050" y="292305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889102"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220015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2511207"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2822259"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8" name="rc138"/>
            <p:cNvSpPr/>
            <p:nvPr/>
          </p:nvSpPr>
          <p:spPr>
            <a:xfrm>
              <a:off x="3133311"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9" name="rc139"/>
            <p:cNvSpPr/>
            <p:nvPr/>
          </p:nvSpPr>
          <p:spPr>
            <a:xfrm>
              <a:off x="3444364"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0" name="rc140"/>
            <p:cNvSpPr/>
            <p:nvPr/>
          </p:nvSpPr>
          <p:spPr>
            <a:xfrm>
              <a:off x="3755416"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4066468"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4377521"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573"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77"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5621730" y="292305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7" name="rc147"/>
            <p:cNvSpPr/>
            <p:nvPr/>
          </p:nvSpPr>
          <p:spPr>
            <a:xfrm>
              <a:off x="5932782"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6243834" y="292305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9" name="rc149"/>
            <p:cNvSpPr/>
            <p:nvPr/>
          </p:nvSpPr>
          <p:spPr>
            <a:xfrm>
              <a:off x="6554887"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6865939"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7176991"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2" name="rc152"/>
            <p:cNvSpPr/>
            <p:nvPr/>
          </p:nvSpPr>
          <p:spPr>
            <a:xfrm>
              <a:off x="7488044"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7799096"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4" name="rc154"/>
            <p:cNvSpPr/>
            <p:nvPr/>
          </p:nvSpPr>
          <p:spPr>
            <a:xfrm>
              <a:off x="8110148" y="292305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5" name="rc155"/>
            <p:cNvSpPr/>
            <p:nvPr/>
          </p:nvSpPr>
          <p:spPr>
            <a:xfrm>
              <a:off x="8421201"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6" name="rc156"/>
            <p:cNvSpPr/>
            <p:nvPr/>
          </p:nvSpPr>
          <p:spPr>
            <a:xfrm>
              <a:off x="8732253"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30" y="389846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8" name="rc158"/>
            <p:cNvSpPr/>
            <p:nvPr/>
          </p:nvSpPr>
          <p:spPr>
            <a:xfrm>
              <a:off x="5932782"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6243834"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6554887" y="389846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6865939" y="389846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7176991" y="389846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7488044"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7799096"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8110148"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8421201" y="389846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8732253"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7488044" y="414231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7799096" y="414231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0" name="rc170"/>
            <p:cNvSpPr/>
            <p:nvPr/>
          </p:nvSpPr>
          <p:spPr>
            <a:xfrm>
              <a:off x="8110148"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8421201" y="414231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4142319"/>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955945"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1266997"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1578050"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188910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2200154"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2511207"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2822259"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3133311"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3444364"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3755416"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4066468"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4377521"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4688573"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25"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955945"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126699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1578050"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1889102"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2200154"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4" name="rc204"/>
            <p:cNvSpPr/>
            <p:nvPr/>
          </p:nvSpPr>
          <p:spPr>
            <a:xfrm>
              <a:off x="2511207"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2822259"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3133311"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7" name="rc207"/>
            <p:cNvSpPr/>
            <p:nvPr/>
          </p:nvSpPr>
          <p:spPr>
            <a:xfrm>
              <a:off x="3444364"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8" name="rc208"/>
            <p:cNvSpPr/>
            <p:nvPr/>
          </p:nvSpPr>
          <p:spPr>
            <a:xfrm>
              <a:off x="3755416"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9" name="rc209"/>
            <p:cNvSpPr/>
            <p:nvPr/>
          </p:nvSpPr>
          <p:spPr>
            <a:xfrm>
              <a:off x="4066468" y="487388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0" name="rc210"/>
            <p:cNvSpPr/>
            <p:nvPr/>
          </p:nvSpPr>
          <p:spPr>
            <a:xfrm>
              <a:off x="4377521" y="487388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1" name="rc211"/>
            <p:cNvSpPr/>
            <p:nvPr/>
          </p:nvSpPr>
          <p:spPr>
            <a:xfrm>
              <a:off x="4688573"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2" name="rc212"/>
            <p:cNvSpPr/>
            <p:nvPr/>
          </p:nvSpPr>
          <p:spPr>
            <a:xfrm>
              <a:off x="4999625"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3" name="rc213"/>
            <p:cNvSpPr/>
            <p:nvPr/>
          </p:nvSpPr>
          <p:spPr>
            <a:xfrm>
              <a:off x="5310677" y="487388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5621730" y="487388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5932782"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6" name="rc216"/>
            <p:cNvSpPr/>
            <p:nvPr/>
          </p:nvSpPr>
          <p:spPr>
            <a:xfrm>
              <a:off x="6243834"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887" y="487388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6865939" y="4873880"/>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1"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0" name="rc220"/>
            <p:cNvSpPr/>
            <p:nvPr/>
          </p:nvSpPr>
          <p:spPr>
            <a:xfrm>
              <a:off x="7488044" y="487388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1" name="rc221"/>
            <p:cNvSpPr/>
            <p:nvPr/>
          </p:nvSpPr>
          <p:spPr>
            <a:xfrm>
              <a:off x="7799096" y="487388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2" name="rc222"/>
            <p:cNvSpPr/>
            <p:nvPr/>
          </p:nvSpPr>
          <p:spPr>
            <a:xfrm>
              <a:off x="8110148" y="487388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3" name="rc223"/>
            <p:cNvSpPr/>
            <p:nvPr/>
          </p:nvSpPr>
          <p:spPr>
            <a:xfrm>
              <a:off x="8421201"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4" name="rc224"/>
            <p:cNvSpPr/>
            <p:nvPr/>
          </p:nvSpPr>
          <p:spPr>
            <a:xfrm>
              <a:off x="8732253"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5" name="rc225"/>
            <p:cNvSpPr/>
            <p:nvPr/>
          </p:nvSpPr>
          <p:spPr>
            <a:xfrm>
              <a:off x="4066468" y="3410758"/>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6" name="rc226"/>
            <p:cNvSpPr/>
            <p:nvPr/>
          </p:nvSpPr>
          <p:spPr>
            <a:xfrm>
              <a:off x="4377521" y="3410758"/>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7" name="rc227"/>
            <p:cNvSpPr/>
            <p:nvPr/>
          </p:nvSpPr>
          <p:spPr>
            <a:xfrm>
              <a:off x="4688573" y="3410758"/>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8" name="rc228"/>
            <p:cNvSpPr/>
            <p:nvPr/>
          </p:nvSpPr>
          <p:spPr>
            <a:xfrm>
              <a:off x="4999625"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9" name="rc229"/>
            <p:cNvSpPr/>
            <p:nvPr/>
          </p:nvSpPr>
          <p:spPr>
            <a:xfrm>
              <a:off x="5310677"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0" name="rc230"/>
            <p:cNvSpPr/>
            <p:nvPr/>
          </p:nvSpPr>
          <p:spPr>
            <a:xfrm>
              <a:off x="5621730" y="3410758"/>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1" name="rc231"/>
            <p:cNvSpPr/>
            <p:nvPr/>
          </p:nvSpPr>
          <p:spPr>
            <a:xfrm>
              <a:off x="5932782"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6243834" y="3410758"/>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6554887" y="3410758"/>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39" y="3410758"/>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7176991" y="341075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4" y="3410758"/>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7" name="rc237"/>
            <p:cNvSpPr/>
            <p:nvPr/>
          </p:nvSpPr>
          <p:spPr>
            <a:xfrm>
              <a:off x="7799096"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8" name="rc238"/>
            <p:cNvSpPr/>
            <p:nvPr/>
          </p:nvSpPr>
          <p:spPr>
            <a:xfrm>
              <a:off x="8110148" y="3410758"/>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8421201" y="3410758"/>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0" name="rc240"/>
            <p:cNvSpPr/>
            <p:nvPr/>
          </p:nvSpPr>
          <p:spPr>
            <a:xfrm>
              <a:off x="8732253" y="3410758"/>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1" name="rc241"/>
            <p:cNvSpPr/>
            <p:nvPr/>
          </p:nvSpPr>
          <p:spPr>
            <a:xfrm>
              <a:off x="955945"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1266997"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3" name="rc243"/>
            <p:cNvSpPr/>
            <p:nvPr/>
          </p:nvSpPr>
          <p:spPr>
            <a:xfrm>
              <a:off x="1578050"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4" name="rc244"/>
            <p:cNvSpPr/>
            <p:nvPr/>
          </p:nvSpPr>
          <p:spPr>
            <a:xfrm>
              <a:off x="1889102"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2200154"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2511207"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2822259"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8" name="rc248"/>
            <p:cNvSpPr/>
            <p:nvPr/>
          </p:nvSpPr>
          <p:spPr>
            <a:xfrm>
              <a:off x="3133311"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9" name="rc249"/>
            <p:cNvSpPr/>
            <p:nvPr/>
          </p:nvSpPr>
          <p:spPr>
            <a:xfrm>
              <a:off x="3444364"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3755416"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1" name="rc251"/>
            <p:cNvSpPr/>
            <p:nvPr/>
          </p:nvSpPr>
          <p:spPr>
            <a:xfrm>
              <a:off x="4066468"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2" name="rc252"/>
            <p:cNvSpPr/>
            <p:nvPr/>
          </p:nvSpPr>
          <p:spPr>
            <a:xfrm>
              <a:off x="4377521"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4688573"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4999625"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5" name="rc255"/>
            <p:cNvSpPr/>
            <p:nvPr/>
          </p:nvSpPr>
          <p:spPr>
            <a:xfrm>
              <a:off x="5310677"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5621730"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7" name="rc257"/>
            <p:cNvSpPr/>
            <p:nvPr/>
          </p:nvSpPr>
          <p:spPr>
            <a:xfrm>
              <a:off x="5932782"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8" name="rc258"/>
            <p:cNvSpPr/>
            <p:nvPr/>
          </p:nvSpPr>
          <p:spPr>
            <a:xfrm>
              <a:off x="6243834"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9" name="rc259"/>
            <p:cNvSpPr/>
            <p:nvPr/>
          </p:nvSpPr>
          <p:spPr>
            <a:xfrm>
              <a:off x="6554887"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0" name="rc260"/>
            <p:cNvSpPr/>
            <p:nvPr/>
          </p:nvSpPr>
          <p:spPr>
            <a:xfrm>
              <a:off x="6865939"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1" name="rc261"/>
            <p:cNvSpPr/>
            <p:nvPr/>
          </p:nvSpPr>
          <p:spPr>
            <a:xfrm>
              <a:off x="7176991"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4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3" name="rc263"/>
            <p:cNvSpPr/>
            <p:nvPr/>
          </p:nvSpPr>
          <p:spPr>
            <a:xfrm>
              <a:off x="7799096"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48"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5" name="rc265"/>
            <p:cNvSpPr/>
            <p:nvPr/>
          </p:nvSpPr>
          <p:spPr>
            <a:xfrm>
              <a:off x="8421201"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8732253"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7" name="rc267"/>
            <p:cNvSpPr/>
            <p:nvPr/>
          </p:nvSpPr>
          <p:spPr>
            <a:xfrm>
              <a:off x="2822259" y="3654611"/>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8" name="rc268"/>
            <p:cNvSpPr/>
            <p:nvPr/>
          </p:nvSpPr>
          <p:spPr>
            <a:xfrm>
              <a:off x="3133311" y="3654611"/>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9" name="rc269"/>
            <p:cNvSpPr/>
            <p:nvPr/>
          </p:nvSpPr>
          <p:spPr>
            <a:xfrm>
              <a:off x="3444364" y="3654611"/>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3755416"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1" name="rc271"/>
            <p:cNvSpPr/>
            <p:nvPr/>
          </p:nvSpPr>
          <p:spPr>
            <a:xfrm>
              <a:off x="4066468"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2" name="rc272"/>
            <p:cNvSpPr/>
            <p:nvPr/>
          </p:nvSpPr>
          <p:spPr>
            <a:xfrm>
              <a:off x="4377521"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4688573" y="3654611"/>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4" name="rc274"/>
            <p:cNvSpPr/>
            <p:nvPr/>
          </p:nvSpPr>
          <p:spPr>
            <a:xfrm>
              <a:off x="4999625"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5" name="rc275"/>
            <p:cNvSpPr/>
            <p:nvPr/>
          </p:nvSpPr>
          <p:spPr>
            <a:xfrm>
              <a:off x="5310677"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6" name="rc276"/>
            <p:cNvSpPr/>
            <p:nvPr/>
          </p:nvSpPr>
          <p:spPr>
            <a:xfrm>
              <a:off x="5621730"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7" name="rc277"/>
            <p:cNvSpPr/>
            <p:nvPr/>
          </p:nvSpPr>
          <p:spPr>
            <a:xfrm>
              <a:off x="5932782" y="3654611"/>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8" name="rc278"/>
            <p:cNvSpPr/>
            <p:nvPr/>
          </p:nvSpPr>
          <p:spPr>
            <a:xfrm>
              <a:off x="6243834"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9" name="rc279"/>
            <p:cNvSpPr/>
            <p:nvPr/>
          </p:nvSpPr>
          <p:spPr>
            <a:xfrm>
              <a:off x="6554887"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0" name="rc280"/>
            <p:cNvSpPr/>
            <p:nvPr/>
          </p:nvSpPr>
          <p:spPr>
            <a:xfrm>
              <a:off x="6865939"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1" name="rc281"/>
            <p:cNvSpPr/>
            <p:nvPr/>
          </p:nvSpPr>
          <p:spPr>
            <a:xfrm>
              <a:off x="7176991"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2" name="rc282"/>
            <p:cNvSpPr/>
            <p:nvPr/>
          </p:nvSpPr>
          <p:spPr>
            <a:xfrm>
              <a:off x="7488044"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3" name="rc283"/>
            <p:cNvSpPr/>
            <p:nvPr/>
          </p:nvSpPr>
          <p:spPr>
            <a:xfrm>
              <a:off x="7799096"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48"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5" name="rc285"/>
            <p:cNvSpPr/>
            <p:nvPr/>
          </p:nvSpPr>
          <p:spPr>
            <a:xfrm>
              <a:off x="8421201"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6" name="rc286"/>
            <p:cNvSpPr/>
            <p:nvPr/>
          </p:nvSpPr>
          <p:spPr>
            <a:xfrm>
              <a:off x="8732253"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7" name="rc287"/>
            <p:cNvSpPr/>
            <p:nvPr/>
          </p:nvSpPr>
          <p:spPr>
            <a:xfrm>
              <a:off x="955945"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8" name="rc288"/>
            <p:cNvSpPr/>
            <p:nvPr/>
          </p:nvSpPr>
          <p:spPr>
            <a:xfrm>
              <a:off x="1266997"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9" name="rc289"/>
            <p:cNvSpPr/>
            <p:nvPr/>
          </p:nvSpPr>
          <p:spPr>
            <a:xfrm>
              <a:off x="1578050"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0" name="rc290"/>
            <p:cNvSpPr/>
            <p:nvPr/>
          </p:nvSpPr>
          <p:spPr>
            <a:xfrm>
              <a:off x="1889102"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1" name="rc291"/>
            <p:cNvSpPr/>
            <p:nvPr/>
          </p:nvSpPr>
          <p:spPr>
            <a:xfrm>
              <a:off x="2200154"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2" name="rc292"/>
            <p:cNvSpPr/>
            <p:nvPr/>
          </p:nvSpPr>
          <p:spPr>
            <a:xfrm>
              <a:off x="2511207"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3" name="rc293"/>
            <p:cNvSpPr/>
            <p:nvPr/>
          </p:nvSpPr>
          <p:spPr>
            <a:xfrm>
              <a:off x="2822259"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4" name="rc294"/>
            <p:cNvSpPr/>
            <p:nvPr/>
          </p:nvSpPr>
          <p:spPr>
            <a:xfrm>
              <a:off x="3133311"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5" name="rc295"/>
            <p:cNvSpPr/>
            <p:nvPr/>
          </p:nvSpPr>
          <p:spPr>
            <a:xfrm>
              <a:off x="3444364"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6" name="rc296"/>
            <p:cNvSpPr/>
            <p:nvPr/>
          </p:nvSpPr>
          <p:spPr>
            <a:xfrm>
              <a:off x="3755416"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7" name="rc297"/>
            <p:cNvSpPr/>
            <p:nvPr/>
          </p:nvSpPr>
          <p:spPr>
            <a:xfrm>
              <a:off x="4066468"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8" name="rc298"/>
            <p:cNvSpPr/>
            <p:nvPr/>
          </p:nvSpPr>
          <p:spPr>
            <a:xfrm>
              <a:off x="4377521" y="5117734"/>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9" name="rc299"/>
            <p:cNvSpPr/>
            <p:nvPr/>
          </p:nvSpPr>
          <p:spPr>
            <a:xfrm>
              <a:off x="4688573"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0" name="rc300"/>
            <p:cNvSpPr/>
            <p:nvPr/>
          </p:nvSpPr>
          <p:spPr>
            <a:xfrm>
              <a:off x="4999625" y="5117734"/>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1" name="rc301"/>
            <p:cNvSpPr/>
            <p:nvPr/>
          </p:nvSpPr>
          <p:spPr>
            <a:xfrm>
              <a:off x="5310677"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2" name="rc302"/>
            <p:cNvSpPr/>
            <p:nvPr/>
          </p:nvSpPr>
          <p:spPr>
            <a:xfrm>
              <a:off x="5621730"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3" name="rc303"/>
            <p:cNvSpPr/>
            <p:nvPr/>
          </p:nvSpPr>
          <p:spPr>
            <a:xfrm>
              <a:off x="5932782"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4" name="rc304"/>
            <p:cNvSpPr/>
            <p:nvPr/>
          </p:nvSpPr>
          <p:spPr>
            <a:xfrm>
              <a:off x="6243834"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5" name="rc305"/>
            <p:cNvSpPr/>
            <p:nvPr/>
          </p:nvSpPr>
          <p:spPr>
            <a:xfrm>
              <a:off x="6554887"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6" name="rc306"/>
            <p:cNvSpPr/>
            <p:nvPr/>
          </p:nvSpPr>
          <p:spPr>
            <a:xfrm>
              <a:off x="6865939"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7" name="rc307"/>
            <p:cNvSpPr/>
            <p:nvPr/>
          </p:nvSpPr>
          <p:spPr>
            <a:xfrm>
              <a:off x="7176991"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8" name="rc308"/>
            <p:cNvSpPr/>
            <p:nvPr/>
          </p:nvSpPr>
          <p:spPr>
            <a:xfrm>
              <a:off x="7488044"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09" name="rc309"/>
            <p:cNvSpPr/>
            <p:nvPr/>
          </p:nvSpPr>
          <p:spPr>
            <a:xfrm>
              <a:off x="7799096"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10" name="rc310"/>
            <p:cNvSpPr/>
            <p:nvPr/>
          </p:nvSpPr>
          <p:spPr>
            <a:xfrm>
              <a:off x="8110148" y="5117734"/>
              <a:ext cx="311052" cy="243853"/>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01"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12" name="rc312"/>
            <p:cNvSpPr/>
            <p:nvPr/>
          </p:nvSpPr>
          <p:spPr>
            <a:xfrm>
              <a:off x="8732253"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13" name="rc313"/>
            <p:cNvSpPr/>
            <p:nvPr/>
          </p:nvSpPr>
          <p:spPr>
            <a:xfrm>
              <a:off x="4066468" y="5361588"/>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4" name="rc314"/>
            <p:cNvSpPr/>
            <p:nvPr/>
          </p:nvSpPr>
          <p:spPr>
            <a:xfrm>
              <a:off x="4377521" y="536158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5" name="rc315"/>
            <p:cNvSpPr/>
            <p:nvPr/>
          </p:nvSpPr>
          <p:spPr>
            <a:xfrm>
              <a:off x="4688573" y="536158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6" name="rc316"/>
            <p:cNvSpPr/>
            <p:nvPr/>
          </p:nvSpPr>
          <p:spPr>
            <a:xfrm>
              <a:off x="4999625" y="536158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7" name="rc317"/>
            <p:cNvSpPr/>
            <p:nvPr/>
          </p:nvSpPr>
          <p:spPr>
            <a:xfrm>
              <a:off x="5310677" y="536158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8" name="rc318"/>
            <p:cNvSpPr/>
            <p:nvPr/>
          </p:nvSpPr>
          <p:spPr>
            <a:xfrm>
              <a:off x="5621730" y="5361588"/>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9" name="rc319"/>
            <p:cNvSpPr/>
            <p:nvPr/>
          </p:nvSpPr>
          <p:spPr>
            <a:xfrm>
              <a:off x="5932782" y="5361588"/>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6243834" y="536158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21" name="rc321"/>
            <p:cNvSpPr/>
            <p:nvPr/>
          </p:nvSpPr>
          <p:spPr>
            <a:xfrm>
              <a:off x="6554887" y="5361588"/>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2" name="rc322"/>
            <p:cNvSpPr/>
            <p:nvPr/>
          </p:nvSpPr>
          <p:spPr>
            <a:xfrm>
              <a:off x="6865939"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3" name="rc323"/>
            <p:cNvSpPr/>
            <p:nvPr/>
          </p:nvSpPr>
          <p:spPr>
            <a:xfrm>
              <a:off x="7176991" y="5361588"/>
              <a:ext cx="311052" cy="243853"/>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24" name="rc324"/>
            <p:cNvSpPr/>
            <p:nvPr/>
          </p:nvSpPr>
          <p:spPr>
            <a:xfrm>
              <a:off x="7488044" y="5361588"/>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25" name="rc325"/>
            <p:cNvSpPr/>
            <p:nvPr/>
          </p:nvSpPr>
          <p:spPr>
            <a:xfrm>
              <a:off x="7799096" y="5361588"/>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6" name="rc326"/>
            <p:cNvSpPr/>
            <p:nvPr/>
          </p:nvSpPr>
          <p:spPr>
            <a:xfrm>
              <a:off x="8110148" y="536158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7" name="rc327"/>
            <p:cNvSpPr/>
            <p:nvPr/>
          </p:nvSpPr>
          <p:spPr>
            <a:xfrm>
              <a:off x="8421201" y="536158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8" name="rc328"/>
            <p:cNvSpPr/>
            <p:nvPr/>
          </p:nvSpPr>
          <p:spPr>
            <a:xfrm>
              <a:off x="8732253" y="536158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9" name="tx329"/>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289640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4762716"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5073768"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662903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694008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3539600"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476271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509486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538482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600692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7251134" y="251577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7873239"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8184291"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8495344" y="251577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7" name="tx387"/>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9" name="tx389"/>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0" name="tx390"/>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1" name="tx391"/>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3" name="tx393"/>
            <p:cNvSpPr/>
            <p:nvPr/>
          </p:nvSpPr>
          <p:spPr>
            <a:xfrm>
              <a:off x="4762716"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4" name="tx394"/>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5" name="tx395"/>
            <p:cNvSpPr/>
            <p:nvPr/>
          </p:nvSpPr>
          <p:spPr>
            <a:xfrm>
              <a:off x="538482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6" name="tx396"/>
            <p:cNvSpPr/>
            <p:nvPr/>
          </p:nvSpPr>
          <p:spPr>
            <a:xfrm>
              <a:off x="5695873"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7" name="tx397"/>
            <p:cNvSpPr/>
            <p:nvPr/>
          </p:nvSpPr>
          <p:spPr>
            <a:xfrm>
              <a:off x="600692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9" name="tx399"/>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0" name="tx400"/>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1" name="tx401"/>
            <p:cNvSpPr/>
            <p:nvPr/>
          </p:nvSpPr>
          <p:spPr>
            <a:xfrm>
              <a:off x="7251134"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2" name="tx402"/>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3" name="tx403"/>
            <p:cNvSpPr/>
            <p:nvPr/>
          </p:nvSpPr>
          <p:spPr>
            <a:xfrm>
              <a:off x="7873239"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4" name="tx404"/>
            <p:cNvSpPr/>
            <p:nvPr/>
          </p:nvSpPr>
          <p:spPr>
            <a:xfrm>
              <a:off x="8184291"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8495344"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7" name="tx407"/>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1" name="tx411"/>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3" name="tx413"/>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7" name="tx417"/>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8" name="tx418"/>
            <p:cNvSpPr/>
            <p:nvPr/>
          </p:nvSpPr>
          <p:spPr>
            <a:xfrm>
              <a:off x="4762716"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9" name="tx419"/>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0" name="tx420"/>
            <p:cNvSpPr/>
            <p:nvPr/>
          </p:nvSpPr>
          <p:spPr>
            <a:xfrm>
              <a:off x="538482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1" name="tx421"/>
            <p:cNvSpPr/>
            <p:nvPr/>
          </p:nvSpPr>
          <p:spPr>
            <a:xfrm>
              <a:off x="5695873"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2" name="tx422"/>
            <p:cNvSpPr/>
            <p:nvPr/>
          </p:nvSpPr>
          <p:spPr>
            <a:xfrm>
              <a:off x="6006925"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3" name="tx423"/>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4" name="tx424"/>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5" name="tx425"/>
            <p:cNvSpPr/>
            <p:nvPr/>
          </p:nvSpPr>
          <p:spPr>
            <a:xfrm>
              <a:off x="6940082"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6" name="tx426"/>
            <p:cNvSpPr/>
            <p:nvPr/>
          </p:nvSpPr>
          <p:spPr>
            <a:xfrm>
              <a:off x="7251134"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7" name="tx427"/>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8" name="tx428"/>
            <p:cNvSpPr/>
            <p:nvPr/>
          </p:nvSpPr>
          <p:spPr>
            <a:xfrm>
              <a:off x="7873239"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9" name="tx429"/>
            <p:cNvSpPr/>
            <p:nvPr/>
          </p:nvSpPr>
          <p:spPr>
            <a:xfrm>
              <a:off x="8184291"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0" name="tx430"/>
            <p:cNvSpPr/>
            <p:nvPr/>
          </p:nvSpPr>
          <p:spPr>
            <a:xfrm>
              <a:off x="8495344"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1" name="tx431"/>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2" name="tx432"/>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3" name="tx433"/>
            <p:cNvSpPr/>
            <p:nvPr/>
          </p:nvSpPr>
          <p:spPr>
            <a:xfrm>
              <a:off x="2606443"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4" name="tx434"/>
            <p:cNvSpPr/>
            <p:nvPr/>
          </p:nvSpPr>
          <p:spPr>
            <a:xfrm>
              <a:off x="291749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5" name="tx435"/>
            <p:cNvSpPr/>
            <p:nvPr/>
          </p:nvSpPr>
          <p:spPr>
            <a:xfrm>
              <a:off x="3228548"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6" name="tx436"/>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7" name="tx437"/>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8" name="tx438"/>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9" name="tx439"/>
            <p:cNvSpPr/>
            <p:nvPr/>
          </p:nvSpPr>
          <p:spPr>
            <a:xfrm>
              <a:off x="4472757"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0" name="tx440"/>
            <p:cNvSpPr/>
            <p:nvPr/>
          </p:nvSpPr>
          <p:spPr>
            <a:xfrm>
              <a:off x="4762716"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1" name="tx441"/>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2" name="tx442"/>
            <p:cNvSpPr/>
            <p:nvPr/>
          </p:nvSpPr>
          <p:spPr>
            <a:xfrm>
              <a:off x="540591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3" name="tx443"/>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4" name="tx444"/>
            <p:cNvSpPr/>
            <p:nvPr/>
          </p:nvSpPr>
          <p:spPr>
            <a:xfrm>
              <a:off x="6006925"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6" name="tx446"/>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7" name="tx447"/>
            <p:cNvSpPr/>
            <p:nvPr/>
          </p:nvSpPr>
          <p:spPr>
            <a:xfrm>
              <a:off x="6940082"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8" name="tx448"/>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9" name="tx449"/>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0" name="tx450"/>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4" name="tx454"/>
            <p:cNvSpPr/>
            <p:nvPr/>
          </p:nvSpPr>
          <p:spPr>
            <a:xfrm>
              <a:off x="136223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167328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260644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9" name="tx459"/>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0" name="tx460"/>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1" name="tx461"/>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2" name="tx462"/>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3" name="tx463"/>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4" name="tx464"/>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5" name="tx465"/>
            <p:cNvSpPr/>
            <p:nvPr/>
          </p:nvSpPr>
          <p:spPr>
            <a:xfrm>
              <a:off x="4762716"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6" name="tx466"/>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7" name="tx467"/>
            <p:cNvSpPr/>
            <p:nvPr/>
          </p:nvSpPr>
          <p:spPr>
            <a:xfrm>
              <a:off x="538482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8" name="tx468"/>
            <p:cNvSpPr/>
            <p:nvPr/>
          </p:nvSpPr>
          <p:spPr>
            <a:xfrm>
              <a:off x="5695873"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9" name="tx469"/>
            <p:cNvSpPr/>
            <p:nvPr/>
          </p:nvSpPr>
          <p:spPr>
            <a:xfrm>
              <a:off x="600692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0" name="tx470"/>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1" name="tx471"/>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2" name="tx472"/>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3" name="tx473"/>
            <p:cNvSpPr/>
            <p:nvPr/>
          </p:nvSpPr>
          <p:spPr>
            <a:xfrm>
              <a:off x="7251134"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4" name="tx474"/>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5" name="tx475"/>
            <p:cNvSpPr/>
            <p:nvPr/>
          </p:nvSpPr>
          <p:spPr>
            <a:xfrm>
              <a:off x="7873239"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6" name="tx476"/>
            <p:cNvSpPr/>
            <p:nvPr/>
          </p:nvSpPr>
          <p:spPr>
            <a:xfrm>
              <a:off x="8184291"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7" name="tx477"/>
            <p:cNvSpPr/>
            <p:nvPr/>
          </p:nvSpPr>
          <p:spPr>
            <a:xfrm>
              <a:off x="8495344"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8" name="tx478"/>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9" name="tx479"/>
            <p:cNvSpPr/>
            <p:nvPr/>
          </p:nvSpPr>
          <p:spPr>
            <a:xfrm>
              <a:off x="5695873"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80" name="tx480"/>
            <p:cNvSpPr/>
            <p:nvPr/>
          </p:nvSpPr>
          <p:spPr>
            <a:xfrm>
              <a:off x="6006925"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1" name="tx481"/>
            <p:cNvSpPr/>
            <p:nvPr/>
          </p:nvSpPr>
          <p:spPr>
            <a:xfrm>
              <a:off x="6317977"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6629030"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3" name="tx483"/>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4" name="tx484"/>
            <p:cNvSpPr/>
            <p:nvPr/>
          </p:nvSpPr>
          <p:spPr>
            <a:xfrm>
              <a:off x="7272228"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5" name="tx485"/>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6" name="tx486"/>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7" name="tx487"/>
            <p:cNvSpPr/>
            <p:nvPr/>
          </p:nvSpPr>
          <p:spPr>
            <a:xfrm>
              <a:off x="8184291"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8" name="tx488"/>
            <p:cNvSpPr/>
            <p:nvPr/>
          </p:nvSpPr>
          <p:spPr>
            <a:xfrm>
              <a:off x="8516437"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9" name="tx489"/>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0" name="tx490"/>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1" name="tx491"/>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2" name="tx492"/>
            <p:cNvSpPr/>
            <p:nvPr/>
          </p:nvSpPr>
          <p:spPr>
            <a:xfrm>
              <a:off x="8205385"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3" name="tx493"/>
            <p:cNvSpPr/>
            <p:nvPr/>
          </p:nvSpPr>
          <p:spPr>
            <a:xfrm>
              <a:off x="8516437"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4" name="tx494"/>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5" name="tx495"/>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6" name="tx496"/>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7" name="tx497"/>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8" name="tx498"/>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9" name="tx499"/>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0" name="tx500"/>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2" name="tx502"/>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3" name="tx503"/>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4" name="tx504"/>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5" name="tx505"/>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9" name="tx509"/>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0" name="tx510"/>
            <p:cNvSpPr/>
            <p:nvPr/>
          </p:nvSpPr>
          <p:spPr>
            <a:xfrm>
              <a:off x="5716966"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1" name="tx511"/>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2" name="tx512"/>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5" name="tx515"/>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6" name="tx516"/>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7" name="tx517"/>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8" name="tx518"/>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9" name="tx519"/>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0" name="tx520"/>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1" name="tx521"/>
            <p:cNvSpPr/>
            <p:nvPr/>
          </p:nvSpPr>
          <p:spPr>
            <a:xfrm>
              <a:off x="105118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2" name="tx522"/>
            <p:cNvSpPr/>
            <p:nvPr/>
          </p:nvSpPr>
          <p:spPr>
            <a:xfrm>
              <a:off x="136223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3" name="tx523"/>
            <p:cNvSpPr/>
            <p:nvPr/>
          </p:nvSpPr>
          <p:spPr>
            <a:xfrm>
              <a:off x="167328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4" name="tx524"/>
            <p:cNvSpPr/>
            <p:nvPr/>
          </p:nvSpPr>
          <p:spPr>
            <a:xfrm>
              <a:off x="198433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5" name="tx525"/>
            <p:cNvSpPr/>
            <p:nvPr/>
          </p:nvSpPr>
          <p:spPr>
            <a:xfrm>
              <a:off x="229539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6" name="tx526"/>
            <p:cNvSpPr/>
            <p:nvPr/>
          </p:nvSpPr>
          <p:spPr>
            <a:xfrm>
              <a:off x="260644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7" name="tx527"/>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8" name="tx528"/>
            <p:cNvSpPr/>
            <p:nvPr/>
          </p:nvSpPr>
          <p:spPr>
            <a:xfrm>
              <a:off x="3228548"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9" name="tx529"/>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0" name="tx530"/>
            <p:cNvSpPr/>
            <p:nvPr/>
          </p:nvSpPr>
          <p:spPr>
            <a:xfrm>
              <a:off x="385065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1" name="tx531"/>
            <p:cNvSpPr/>
            <p:nvPr/>
          </p:nvSpPr>
          <p:spPr>
            <a:xfrm>
              <a:off x="4161705"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2" name="tx532"/>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3" name="tx533"/>
            <p:cNvSpPr/>
            <p:nvPr/>
          </p:nvSpPr>
          <p:spPr>
            <a:xfrm>
              <a:off x="4783809"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34" name="tx534"/>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35" name="tx535"/>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6" name="tx536"/>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7" name="tx537"/>
            <p:cNvSpPr/>
            <p:nvPr/>
          </p:nvSpPr>
          <p:spPr>
            <a:xfrm>
              <a:off x="6028019"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8" name="tx538"/>
            <p:cNvSpPr/>
            <p:nvPr/>
          </p:nvSpPr>
          <p:spPr>
            <a:xfrm>
              <a:off x="6339071"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9" name="tx539"/>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0" name="tx540"/>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1" name="tx541"/>
            <p:cNvSpPr/>
            <p:nvPr/>
          </p:nvSpPr>
          <p:spPr>
            <a:xfrm>
              <a:off x="7272228"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42" name="tx542"/>
            <p:cNvSpPr/>
            <p:nvPr/>
          </p:nvSpPr>
          <p:spPr>
            <a:xfrm>
              <a:off x="7583280"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3" name="tx543"/>
            <p:cNvSpPr/>
            <p:nvPr/>
          </p:nvSpPr>
          <p:spPr>
            <a:xfrm>
              <a:off x="789433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4" name="tx544"/>
            <p:cNvSpPr/>
            <p:nvPr/>
          </p:nvSpPr>
          <p:spPr>
            <a:xfrm>
              <a:off x="8205385" y="49580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5" name="tx545"/>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6" name="tx546"/>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7" name="tx547"/>
            <p:cNvSpPr/>
            <p:nvPr/>
          </p:nvSpPr>
          <p:spPr>
            <a:xfrm>
              <a:off x="4472757"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48" name="tx548"/>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9" name="tx549"/>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50" name="tx550"/>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1" name="tx551"/>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2" name="tx552"/>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53" name="tx553"/>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4" name="tx554"/>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5" name="tx555"/>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6" name="tx556"/>
            <p:cNvSpPr/>
            <p:nvPr/>
          </p:nvSpPr>
          <p:spPr>
            <a:xfrm>
              <a:off x="7272228" y="3493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7" name="tx557"/>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8" name="tx558"/>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9" name="tx559"/>
            <p:cNvSpPr/>
            <p:nvPr/>
          </p:nvSpPr>
          <p:spPr>
            <a:xfrm>
              <a:off x="8205385" y="34948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0" name="tx560"/>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1" name="tx561"/>
            <p:cNvSpPr/>
            <p:nvPr/>
          </p:nvSpPr>
          <p:spPr>
            <a:xfrm>
              <a:off x="8827489" y="34948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2" name="tx562"/>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3" name="tx563"/>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4" name="tx564"/>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5" name="tx565"/>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6" name="tx566"/>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7" name="tx567"/>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9" name="tx569"/>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0" name="tx570"/>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1" name="tx571"/>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2" name="tx572"/>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3" name="tx573"/>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4" name="tx574"/>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5" name="tx575"/>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6" name="tx576"/>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77" name="tx577"/>
            <p:cNvSpPr/>
            <p:nvPr/>
          </p:nvSpPr>
          <p:spPr>
            <a:xfrm>
              <a:off x="5716966"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8" name="tx578"/>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9" name="tx579"/>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0" name="tx580"/>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1" name="tx581"/>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2" name="tx582"/>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83" name="tx583"/>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4" name="tx584"/>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85" name="tx585"/>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86" name="tx586"/>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7" name="tx587"/>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88" name="tx588"/>
            <p:cNvSpPr/>
            <p:nvPr/>
          </p:nvSpPr>
          <p:spPr>
            <a:xfrm>
              <a:off x="291749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89" name="tx589"/>
            <p:cNvSpPr/>
            <p:nvPr/>
          </p:nvSpPr>
          <p:spPr>
            <a:xfrm>
              <a:off x="322854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90" name="tx590"/>
            <p:cNvSpPr/>
            <p:nvPr/>
          </p:nvSpPr>
          <p:spPr>
            <a:xfrm>
              <a:off x="3539600"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91" name="tx591"/>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92" name="tx592"/>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93" name="tx593"/>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4" name="tx594"/>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5" name="tx595"/>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96" name="tx596"/>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97" name="tx597"/>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98" name="tx598"/>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9" name="tx599"/>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0" name="tx600"/>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1" name="tx601"/>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2" name="tx602"/>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03" name="tx60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04" name="tx604"/>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05" name="tx605"/>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06" name="tx606"/>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07" name="tx60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8" name="tx608"/>
            <p:cNvSpPr/>
            <p:nvPr/>
          </p:nvSpPr>
          <p:spPr>
            <a:xfrm>
              <a:off x="416170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09" name="tx609"/>
            <p:cNvSpPr/>
            <p:nvPr/>
          </p:nvSpPr>
          <p:spPr>
            <a:xfrm>
              <a:off x="447275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10" name="tx610"/>
            <p:cNvSpPr/>
            <p:nvPr/>
          </p:nvSpPr>
          <p:spPr>
            <a:xfrm>
              <a:off x="478380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11" name="tx611"/>
            <p:cNvSpPr/>
            <p:nvPr/>
          </p:nvSpPr>
          <p:spPr>
            <a:xfrm>
              <a:off x="5094862"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12" name="tx612"/>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13" name="tx613"/>
            <p:cNvSpPr/>
            <p:nvPr/>
          </p:nvSpPr>
          <p:spPr>
            <a:xfrm>
              <a:off x="6028019" y="544572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14" name="tx614"/>
            <p:cNvSpPr/>
            <p:nvPr/>
          </p:nvSpPr>
          <p:spPr>
            <a:xfrm>
              <a:off x="6339071"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15" name="tx615"/>
            <p:cNvSpPr/>
            <p:nvPr/>
          </p:nvSpPr>
          <p:spPr>
            <a:xfrm>
              <a:off x="6650123"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16" name="tx616"/>
            <p:cNvSpPr/>
            <p:nvPr/>
          </p:nvSpPr>
          <p:spPr>
            <a:xfrm>
              <a:off x="6961175"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17" name="tx617"/>
            <p:cNvSpPr/>
            <p:nvPr/>
          </p:nvSpPr>
          <p:spPr>
            <a:xfrm>
              <a:off x="789433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18" name="tx618"/>
            <p:cNvSpPr/>
            <p:nvPr/>
          </p:nvSpPr>
          <p:spPr>
            <a:xfrm>
              <a:off x="8205385"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19" name="tx619"/>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20" name="tx620"/>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21" name="tx621"/>
            <p:cNvSpPr/>
            <p:nvPr/>
          </p:nvSpPr>
          <p:spPr>
            <a:xfrm>
              <a:off x="1392379" y="22742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22" name="tx622"/>
            <p:cNvSpPr/>
            <p:nvPr/>
          </p:nvSpPr>
          <p:spPr>
            <a:xfrm>
              <a:off x="1673286"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623" name="tx623"/>
            <p:cNvSpPr/>
            <p:nvPr/>
          </p:nvSpPr>
          <p:spPr>
            <a:xfrm>
              <a:off x="1984338"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24" name="tx624"/>
            <p:cNvSpPr/>
            <p:nvPr/>
          </p:nvSpPr>
          <p:spPr>
            <a:xfrm>
              <a:off x="416170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625" name="tx625"/>
            <p:cNvSpPr/>
            <p:nvPr/>
          </p:nvSpPr>
          <p:spPr>
            <a:xfrm>
              <a:off x="108132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6" name="tx626"/>
            <p:cNvSpPr/>
            <p:nvPr/>
          </p:nvSpPr>
          <p:spPr>
            <a:xfrm>
              <a:off x="1392379"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7" name="tx627"/>
            <p:cNvSpPr/>
            <p:nvPr/>
          </p:nvSpPr>
          <p:spPr>
            <a:xfrm>
              <a:off x="1703431"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8" name="tx628"/>
            <p:cNvSpPr/>
            <p:nvPr/>
          </p:nvSpPr>
          <p:spPr>
            <a:xfrm>
              <a:off x="201448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9" name="tx629"/>
            <p:cNvSpPr/>
            <p:nvPr/>
          </p:nvSpPr>
          <p:spPr>
            <a:xfrm>
              <a:off x="232553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0" name="tx630"/>
            <p:cNvSpPr/>
            <p:nvPr/>
          </p:nvSpPr>
          <p:spPr>
            <a:xfrm>
              <a:off x="2636588"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1" name="tx631"/>
            <p:cNvSpPr/>
            <p:nvPr/>
          </p:nvSpPr>
          <p:spPr>
            <a:xfrm>
              <a:off x="2947640"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2" name="tx632"/>
            <p:cNvSpPr/>
            <p:nvPr/>
          </p:nvSpPr>
          <p:spPr>
            <a:xfrm>
              <a:off x="325869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3" name="tx633"/>
            <p:cNvSpPr/>
            <p:nvPr/>
          </p:nvSpPr>
          <p:spPr>
            <a:xfrm>
              <a:off x="3569745"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4" name="tx634"/>
            <p:cNvSpPr/>
            <p:nvPr/>
          </p:nvSpPr>
          <p:spPr>
            <a:xfrm>
              <a:off x="3880797"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5" name="tx635"/>
            <p:cNvSpPr/>
            <p:nvPr/>
          </p:nvSpPr>
          <p:spPr>
            <a:xfrm>
              <a:off x="4191849"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6" name="tx636"/>
            <p:cNvSpPr/>
            <p:nvPr/>
          </p:nvSpPr>
          <p:spPr>
            <a:xfrm>
              <a:off x="4502902"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7" name="tx637"/>
            <p:cNvSpPr/>
            <p:nvPr/>
          </p:nvSpPr>
          <p:spPr>
            <a:xfrm>
              <a:off x="4813954"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38" name="tx638"/>
            <p:cNvSpPr/>
            <p:nvPr/>
          </p:nvSpPr>
          <p:spPr>
            <a:xfrm>
              <a:off x="5125006" y="52008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39" name="tx639"/>
            <p:cNvSpPr/>
            <p:nvPr/>
          </p:nvSpPr>
          <p:spPr>
            <a:xfrm>
              <a:off x="5436059"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0" name="tx640"/>
            <p:cNvSpPr/>
            <p:nvPr/>
          </p:nvSpPr>
          <p:spPr>
            <a:xfrm>
              <a:off x="5747111"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1" name="tx641"/>
            <p:cNvSpPr/>
            <p:nvPr/>
          </p:nvSpPr>
          <p:spPr>
            <a:xfrm>
              <a:off x="605816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2" name="tx642"/>
            <p:cNvSpPr/>
            <p:nvPr/>
          </p:nvSpPr>
          <p:spPr>
            <a:xfrm>
              <a:off x="636921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3" name="tx643"/>
            <p:cNvSpPr/>
            <p:nvPr/>
          </p:nvSpPr>
          <p:spPr>
            <a:xfrm>
              <a:off x="6680268"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4" name="tx644"/>
            <p:cNvSpPr/>
            <p:nvPr/>
          </p:nvSpPr>
          <p:spPr>
            <a:xfrm>
              <a:off x="6991320"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45" name="tx645"/>
            <p:cNvSpPr/>
            <p:nvPr/>
          </p:nvSpPr>
          <p:spPr>
            <a:xfrm>
              <a:off x="7302373"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6" name="tx646"/>
            <p:cNvSpPr/>
            <p:nvPr/>
          </p:nvSpPr>
          <p:spPr>
            <a:xfrm>
              <a:off x="7613425"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7" name="tx647"/>
            <p:cNvSpPr/>
            <p:nvPr/>
          </p:nvSpPr>
          <p:spPr>
            <a:xfrm>
              <a:off x="7924477"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8" name="tx648"/>
            <p:cNvSpPr/>
            <p:nvPr/>
          </p:nvSpPr>
          <p:spPr>
            <a:xfrm>
              <a:off x="8235530" y="52008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49" name="tx649"/>
            <p:cNvSpPr/>
            <p:nvPr/>
          </p:nvSpPr>
          <p:spPr>
            <a:xfrm>
              <a:off x="8546582"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50" name="tx650"/>
            <p:cNvSpPr/>
            <p:nvPr/>
          </p:nvSpPr>
          <p:spPr>
            <a:xfrm>
              <a:off x="8857634"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51" name="tx651"/>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52" name="tx652"/>
            <p:cNvSpPr/>
            <p:nvPr/>
          </p:nvSpPr>
          <p:spPr>
            <a:xfrm>
              <a:off x="7272228" y="54433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53" name="tx653"/>
            <p:cNvSpPr/>
            <p:nvPr/>
          </p:nvSpPr>
          <p:spPr>
            <a:xfrm>
              <a:off x="7583280"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54" name="tx65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55" name="tx65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56" name="tx65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57" name="tx65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58" name="tx65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59" name="tx65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60" name="tx66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61" name="tx66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62" name="tx66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63" name="tx66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64" name="tx66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65" name="tx66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66" name="tx66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67" name="tx66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68" name="tx66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69" name="tx66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70" name="tx67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71" name="tx67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72" name="tx67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73" name="tx67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74" name="tx67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75" name="tx67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76" name="tx67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77" name="tx67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78" name="tx67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79" name="tx67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80" name="tx68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81" name="tx681"/>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82" name="tx682"/>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83" name="tx683"/>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84" name="tx684"/>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85" name="tx685"/>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86" name="tx686"/>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87" name="tx687"/>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88" name="tx688"/>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89" name="tx689"/>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90" name="tx690"/>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91" name="tx691"/>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92" name="tx692"/>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93" name="tx693"/>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94" name="tx69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95" name="tx69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96" name="pic696"/>
            <p:cNvPicPr/>
            <p:nvPr/>
          </p:nvPicPr>
          <p:blipFill>
            <a:blip r:embed="rId2" cstate="print"/>
            <a:stretch>
              <a:fillRect/>
            </a:stretch>
          </p:blipFill>
          <p:spPr>
            <a:xfrm>
              <a:off x="4653227" y="5838594"/>
              <a:ext cx="2160000" cy="219455"/>
            </a:xfrm>
            <a:prstGeom prst="rect">
              <a:avLst/>
            </a:prstGeom>
          </p:spPr>
        </p:pic>
        <p:sp>
          <p:nvSpPr>
            <p:cNvPr id="697" name="pl69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8" name="pl69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9" name="pl69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0" name="pl70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1" name="pl70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2" name="pl70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03" name="pl70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4" name="pl70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5" name="pl70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6" name="pl70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7" name="pl70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8" name="pl70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9" name="tx70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710" name="tx71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711" name="tx71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712" name="tx71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713" name="tx71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714" name="tx71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15" name="tx715"/>
            <p:cNvSpPr/>
            <p:nvPr/>
          </p:nvSpPr>
          <p:spPr>
            <a:xfrm>
              <a:off x="924840" y="1332266"/>
              <a:ext cx="294499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Panama, 2000-2025</a:t>
              </a:r>
            </a:p>
          </p:txBody>
        </p:sp>
        <p:sp>
          <p:nvSpPr>
            <p:cNvPr id="716" name="tx71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717" name="tx71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718" name="tx71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7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4 out of 15 (27%) vaccines in the schedule achieved coverage of 90% or more. Vaccine coverage ranged from 5% to 99%.
Since 2001, estimates have been made for 8 new vaccines. IPVC is the newest vaccine reported (2021), which achieved 80% coverage in 2025.
In 2025, Panama did not report any stockouts of vaccines or supplies.</a:t>
            </a:r>
          </a:p>
        </p:txBody>
      </p:sp>
      <p:sp>
        <p:nvSpPr>
          <p:cNvPr id="7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eight antigens, remained unchanged for two, and declined for five, indicating overall progress in routine immunization performance; four achieved at least 90% coverage.</a:t>
            </a:r>
          </a:p>
        </p:txBody>
      </p:sp>
      <p:grpSp xmlns:pic="http://schemas.openxmlformats.org/drawingml/2006/picture">
        <p:nvGrpSpPr>
          <p:cNvPr id="721" name=""/>
          <p:cNvGrpSpPr/>
          <p:nvPr/>
        </p:nvGrpSpPr>
        <p:grpSpPr>
          <a:xfrm>
            <a:off x="292608" y="1005840"/>
            <a:ext cx="8595360" cy="28575"/>
            <a:chOff x="292608" y="1005840"/>
            <a:chExt cx="8595360" cy="28575"/>
          </a:xfrm>
        </p:grpSpPr>
        <p:sp>
          <p:nvSpPr>
            <p:cNvPr id="7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19221"/>
            </a:xfrm>
            <a:custGeom>
              <a:avLst/>
              <a:pathLst>
                <a:path w="6481656" h="319221">
                  <a:moveTo>
                    <a:pt x="0" y="0"/>
                  </a:moveTo>
                  <a:lnTo>
                    <a:pt x="259266" y="0"/>
                  </a:lnTo>
                  <a:lnTo>
                    <a:pt x="518532" y="0"/>
                  </a:lnTo>
                  <a:lnTo>
                    <a:pt x="777798" y="0"/>
                  </a:lnTo>
                  <a:lnTo>
                    <a:pt x="1037065" y="39902"/>
                  </a:lnTo>
                  <a:lnTo>
                    <a:pt x="1296331" y="159610"/>
                  </a:lnTo>
                  <a:lnTo>
                    <a:pt x="1555597" y="119708"/>
                  </a:lnTo>
                  <a:lnTo>
                    <a:pt x="1814863" y="79805"/>
                  </a:lnTo>
                  <a:lnTo>
                    <a:pt x="2074130" y="239416"/>
                  </a:lnTo>
                  <a:lnTo>
                    <a:pt x="2333396" y="159610"/>
                  </a:lnTo>
                  <a:lnTo>
                    <a:pt x="2592662" y="119708"/>
                  </a:lnTo>
                  <a:lnTo>
                    <a:pt x="2851928" y="39902"/>
                  </a:lnTo>
                  <a:lnTo>
                    <a:pt x="3111195" y="0"/>
                  </a:lnTo>
                  <a:lnTo>
                    <a:pt x="3370461" y="239416"/>
                  </a:lnTo>
                  <a:lnTo>
                    <a:pt x="3629727" y="119708"/>
                  </a:lnTo>
                  <a:lnTo>
                    <a:pt x="3888994" y="119708"/>
                  </a:lnTo>
                  <a:lnTo>
                    <a:pt x="4148260" y="119708"/>
                  </a:lnTo>
                  <a:lnTo>
                    <a:pt x="4407526" y="119708"/>
                  </a:lnTo>
                  <a:lnTo>
                    <a:pt x="4666792" y="79805"/>
                  </a:lnTo>
                  <a:lnTo>
                    <a:pt x="4926059" y="79805"/>
                  </a:lnTo>
                  <a:lnTo>
                    <a:pt x="5185325" y="239416"/>
                  </a:lnTo>
                  <a:lnTo>
                    <a:pt x="5444591" y="39902"/>
                  </a:lnTo>
                  <a:lnTo>
                    <a:pt x="5703857" y="39902"/>
                  </a:lnTo>
                  <a:lnTo>
                    <a:pt x="5963124" y="319221"/>
                  </a:lnTo>
                  <a:lnTo>
                    <a:pt x="6222390" y="239416"/>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117276"/>
            </a:xfrm>
            <a:custGeom>
              <a:avLst/>
              <a:pathLst>
                <a:path w="6481656" h="1117276">
                  <a:moveTo>
                    <a:pt x="0" y="39902"/>
                  </a:moveTo>
                  <a:lnTo>
                    <a:pt x="259266" y="0"/>
                  </a:lnTo>
                  <a:lnTo>
                    <a:pt x="518532" y="0"/>
                  </a:lnTo>
                  <a:lnTo>
                    <a:pt x="777798" y="39902"/>
                  </a:lnTo>
                  <a:lnTo>
                    <a:pt x="1037065" y="159610"/>
                  </a:lnTo>
                  <a:lnTo>
                    <a:pt x="1296331" y="279319"/>
                  </a:lnTo>
                  <a:lnTo>
                    <a:pt x="1555597" y="438929"/>
                  </a:lnTo>
                  <a:lnTo>
                    <a:pt x="1814863" y="558638"/>
                  </a:lnTo>
                  <a:lnTo>
                    <a:pt x="2074130" y="518735"/>
                  </a:lnTo>
                  <a:lnTo>
                    <a:pt x="2333396" y="558638"/>
                  </a:lnTo>
                  <a:lnTo>
                    <a:pt x="2592662" y="199513"/>
                  </a:lnTo>
                  <a:lnTo>
                    <a:pt x="2851928" y="478832"/>
                  </a:lnTo>
                  <a:lnTo>
                    <a:pt x="3111195" y="558638"/>
                  </a:lnTo>
                  <a:lnTo>
                    <a:pt x="3370461" y="758151"/>
                  </a:lnTo>
                  <a:lnTo>
                    <a:pt x="3629727" y="758151"/>
                  </a:lnTo>
                  <a:lnTo>
                    <a:pt x="3888994" y="1037470"/>
                  </a:lnTo>
                  <a:lnTo>
                    <a:pt x="4148260" y="518735"/>
                  </a:lnTo>
                  <a:lnTo>
                    <a:pt x="4407526" y="718249"/>
                  </a:lnTo>
                  <a:lnTo>
                    <a:pt x="4666792" y="438929"/>
                  </a:lnTo>
                  <a:lnTo>
                    <a:pt x="4926059" y="438929"/>
                  </a:lnTo>
                  <a:lnTo>
                    <a:pt x="5185325" y="997568"/>
                  </a:lnTo>
                  <a:lnTo>
                    <a:pt x="5444591" y="478832"/>
                  </a:lnTo>
                  <a:lnTo>
                    <a:pt x="5703857" y="678346"/>
                  </a:lnTo>
                  <a:lnTo>
                    <a:pt x="5963124" y="1117276"/>
                  </a:lnTo>
                  <a:lnTo>
                    <a:pt x="6222390" y="1077373"/>
                  </a:lnTo>
                  <a:lnTo>
                    <a:pt x="6481656" y="75815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58151"/>
            </a:xfrm>
            <a:custGeom>
              <a:avLst/>
              <a:pathLst>
                <a:path w="6481656" h="758151">
                  <a:moveTo>
                    <a:pt x="0" y="79805"/>
                  </a:moveTo>
                  <a:lnTo>
                    <a:pt x="259266" y="159610"/>
                  </a:lnTo>
                  <a:lnTo>
                    <a:pt x="518532" y="159610"/>
                  </a:lnTo>
                  <a:lnTo>
                    <a:pt x="777798" y="159610"/>
                  </a:lnTo>
                  <a:lnTo>
                    <a:pt x="1037065" y="79805"/>
                  </a:lnTo>
                  <a:lnTo>
                    <a:pt x="1296331" y="0"/>
                  </a:lnTo>
                  <a:lnTo>
                    <a:pt x="1555597" y="159610"/>
                  </a:lnTo>
                  <a:lnTo>
                    <a:pt x="1814863" y="159610"/>
                  </a:lnTo>
                  <a:lnTo>
                    <a:pt x="2074130" y="119708"/>
                  </a:lnTo>
                  <a:lnTo>
                    <a:pt x="2333396" y="119708"/>
                  </a:lnTo>
                  <a:lnTo>
                    <a:pt x="2592662" y="79805"/>
                  </a:lnTo>
                  <a:lnTo>
                    <a:pt x="2851928" y="79805"/>
                  </a:lnTo>
                  <a:lnTo>
                    <a:pt x="3111195" y="39902"/>
                  </a:lnTo>
                  <a:lnTo>
                    <a:pt x="3370461" y="279319"/>
                  </a:lnTo>
                  <a:lnTo>
                    <a:pt x="3629727" y="359124"/>
                  </a:lnTo>
                  <a:lnTo>
                    <a:pt x="3888994" y="239416"/>
                  </a:lnTo>
                  <a:lnTo>
                    <a:pt x="4148260" y="159610"/>
                  </a:lnTo>
                  <a:lnTo>
                    <a:pt x="4407526" y="39902"/>
                  </a:lnTo>
                  <a:lnTo>
                    <a:pt x="4666792" y="39902"/>
                  </a:lnTo>
                  <a:lnTo>
                    <a:pt x="4926059" y="79805"/>
                  </a:lnTo>
                  <a:lnTo>
                    <a:pt x="5185325" y="758151"/>
                  </a:lnTo>
                  <a:lnTo>
                    <a:pt x="5444591" y="279319"/>
                  </a:lnTo>
                  <a:lnTo>
                    <a:pt x="5703857" y="478832"/>
                  </a:lnTo>
                  <a:lnTo>
                    <a:pt x="5963124" y="438929"/>
                  </a:lnTo>
                  <a:lnTo>
                    <a:pt x="6222390" y="119708"/>
                  </a:lnTo>
                  <a:lnTo>
                    <a:pt x="6481656" y="47883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236984"/>
            </a:xfrm>
            <a:custGeom>
              <a:avLst/>
              <a:pathLst>
                <a:path w="6481656" h="1236984">
                  <a:moveTo>
                    <a:pt x="0" y="438929"/>
                  </a:moveTo>
                  <a:lnTo>
                    <a:pt x="259266" y="438929"/>
                  </a:lnTo>
                  <a:lnTo>
                    <a:pt x="518532" y="438929"/>
                  </a:lnTo>
                  <a:lnTo>
                    <a:pt x="777798" y="399027"/>
                  </a:lnTo>
                  <a:lnTo>
                    <a:pt x="1037065" y="399027"/>
                  </a:lnTo>
                  <a:lnTo>
                    <a:pt x="1296331" y="399027"/>
                  </a:lnTo>
                  <a:lnTo>
                    <a:pt x="1555597" y="518735"/>
                  </a:lnTo>
                  <a:lnTo>
                    <a:pt x="1814863" y="638443"/>
                  </a:lnTo>
                  <a:lnTo>
                    <a:pt x="2074130" y="798054"/>
                  </a:lnTo>
                  <a:lnTo>
                    <a:pt x="2333396" y="917762"/>
                  </a:lnTo>
                  <a:lnTo>
                    <a:pt x="2592662" y="1037470"/>
                  </a:lnTo>
                  <a:lnTo>
                    <a:pt x="2851928" y="718249"/>
                  </a:lnTo>
                  <a:lnTo>
                    <a:pt x="3111195" y="1077373"/>
                  </a:lnTo>
                  <a:lnTo>
                    <a:pt x="3370461" y="1236984"/>
                  </a:lnTo>
                  <a:lnTo>
                    <a:pt x="3629727" y="359124"/>
                  </a:lnTo>
                  <a:lnTo>
                    <a:pt x="3888994" y="279319"/>
                  </a:lnTo>
                  <a:lnTo>
                    <a:pt x="4148260" y="239416"/>
                  </a:lnTo>
                  <a:lnTo>
                    <a:pt x="4407526" y="239416"/>
                  </a:lnTo>
                  <a:lnTo>
                    <a:pt x="4666792" y="0"/>
                  </a:lnTo>
                  <a:lnTo>
                    <a:pt x="4926059" y="79805"/>
                  </a:lnTo>
                  <a:lnTo>
                    <a:pt x="5185325" y="997568"/>
                  </a:lnTo>
                  <a:lnTo>
                    <a:pt x="5444591" y="957665"/>
                  </a:lnTo>
                  <a:lnTo>
                    <a:pt x="5703857" y="957665"/>
                  </a:lnTo>
                  <a:lnTo>
                    <a:pt x="5963124" y="877859"/>
                  </a:lnTo>
                  <a:lnTo>
                    <a:pt x="6222390" y="558638"/>
                  </a:lnTo>
                  <a:lnTo>
                    <a:pt x="6481656" y="55863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148" y="1419137"/>
              <a:ext cx="243793" cy="93081"/>
            </a:xfrm>
            <a:custGeom>
              <a:avLst/>
              <a:pathLst>
                <a:path w="243793" h="93081">
                  <a:moveTo>
                    <a:pt x="243793" y="0"/>
                  </a:moveTo>
                  <a:lnTo>
                    <a:pt x="0" y="93081"/>
                  </a:lnTo>
                </a:path>
              </a:pathLst>
            </a:custGeom>
          </p:spPr>
          <p:txBody>
            <a:bodyPr/>
            <a:lstStyle/>
            <a:p/>
          </p:txBody>
        </p:sp>
        <p:sp>
          <p:nvSpPr>
            <p:cNvPr id="42" name="pl42"/>
            <p:cNvSpPr/>
            <p:nvPr/>
          </p:nvSpPr>
          <p:spPr>
            <a:xfrm>
              <a:off x="7936029" y="1695921"/>
              <a:ext cx="243912" cy="95511"/>
            </a:xfrm>
            <a:custGeom>
              <a:avLst/>
              <a:pathLst>
                <a:path w="243912" h="95511">
                  <a:moveTo>
                    <a:pt x="243912" y="0"/>
                  </a:moveTo>
                  <a:lnTo>
                    <a:pt x="0" y="95511"/>
                  </a:lnTo>
                </a:path>
              </a:pathLst>
            </a:custGeom>
          </p:spPr>
          <p:txBody>
            <a:bodyPr/>
            <a:lstStyle/>
            <a:p/>
          </p:txBody>
        </p:sp>
        <p:sp>
          <p:nvSpPr>
            <p:cNvPr id="43" name="pl43"/>
            <p:cNvSpPr/>
            <p:nvPr/>
          </p:nvSpPr>
          <p:spPr>
            <a:xfrm>
              <a:off x="7937585" y="1881614"/>
              <a:ext cx="242356" cy="62540"/>
            </a:xfrm>
            <a:custGeom>
              <a:avLst/>
              <a:pathLst>
                <a:path w="242356" h="62540">
                  <a:moveTo>
                    <a:pt x="242356" y="62540"/>
                  </a:moveTo>
                  <a:lnTo>
                    <a:pt x="0" y="0"/>
                  </a:lnTo>
                </a:path>
              </a:pathLst>
            </a:custGeom>
          </p:spPr>
          <p:txBody>
            <a:bodyPr/>
            <a:lstStyle/>
            <a:p/>
          </p:txBody>
        </p:sp>
        <p:sp>
          <p:nvSpPr>
            <p:cNvPr id="44" name="pl44"/>
            <p:cNvSpPr/>
            <p:nvPr/>
          </p:nvSpPr>
          <p:spPr>
            <a:xfrm>
              <a:off x="7934867" y="2083681"/>
              <a:ext cx="245074" cy="119445"/>
            </a:xfrm>
            <a:custGeom>
              <a:avLst/>
              <a:pathLst>
                <a:path w="245074" h="119445">
                  <a:moveTo>
                    <a:pt x="245074" y="119445"/>
                  </a:moveTo>
                  <a:lnTo>
                    <a:pt x="0" y="0"/>
                  </a:lnTo>
                </a:path>
              </a:pathLst>
            </a:custGeom>
          </p:spPr>
          <p:txBody>
            <a:bodyPr/>
            <a:lstStyle/>
            <a:p/>
          </p:txBody>
        </p:sp>
        <p:sp>
          <p:nvSpPr>
            <p:cNvPr id="45" name="pg45"/>
            <p:cNvSpPr/>
            <p:nvPr/>
          </p:nvSpPr>
          <p:spPr>
            <a:xfrm>
              <a:off x="8111362" y="13102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5106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7" name="pg47"/>
            <p:cNvSpPr/>
            <p:nvPr/>
          </p:nvSpPr>
          <p:spPr>
            <a:xfrm>
              <a:off x="8111362" y="15865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6274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49" name="pg49"/>
            <p:cNvSpPr/>
            <p:nvPr/>
          </p:nvSpPr>
          <p:spPr>
            <a:xfrm>
              <a:off x="8111362" y="18608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9016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1" name="pg51"/>
            <p:cNvSpPr/>
            <p:nvPr/>
          </p:nvSpPr>
          <p:spPr>
            <a:xfrm>
              <a:off x="8111362" y="213359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1744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03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Panama,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108657"/>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414842"/>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3108657"/>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522286"/>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3761749"/>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2455564"/>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4305993"/>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2513999"/>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4900402"/>
              <a:ext cx="1218078" cy="363460"/>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03877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67531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31185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39483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58493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22147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8580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49455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310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76763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041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68827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396329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59789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2343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87291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075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459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78055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17097"/>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(94%)</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(80%)</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(80%)</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(85%)</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(77%)</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1012108" y="702764"/>
              <a:ext cx="4843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(5%)</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pan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09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0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09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50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59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5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59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74992"/>
              <a:ext cx="239888" cy="41005"/>
            </a:xfrm>
            <a:prstGeom prst="rect">
              <a:avLst/>
            </a:prstGeom>
            <a:solidFill>
              <a:srgbClr val="1CABE2">
                <a:alpha val="85098"/>
              </a:srgbClr>
            </a:solidFill>
          </p:spPr>
          <p:txBody>
            <a:bodyPr/>
            <a:lstStyle/>
            <a:p/>
          </p:txBody>
        </p:sp>
        <p:sp>
          <p:nvSpPr>
            <p:cNvPr id="25" name="rc25"/>
            <p:cNvSpPr/>
            <p:nvPr/>
          </p:nvSpPr>
          <p:spPr>
            <a:xfrm>
              <a:off x="1562816" y="4074638"/>
              <a:ext cx="239888" cy="41359"/>
            </a:xfrm>
            <a:prstGeom prst="rect">
              <a:avLst/>
            </a:prstGeom>
            <a:solidFill>
              <a:srgbClr val="1CABE2">
                <a:alpha val="85098"/>
              </a:srgbClr>
            </a:solidFill>
          </p:spPr>
          <p:txBody>
            <a:bodyPr/>
            <a:lstStyle/>
            <a:p/>
          </p:txBody>
        </p:sp>
        <p:sp>
          <p:nvSpPr>
            <p:cNvPr id="26" name="rc26"/>
            <p:cNvSpPr/>
            <p:nvPr/>
          </p:nvSpPr>
          <p:spPr>
            <a:xfrm>
              <a:off x="1829360" y="4074402"/>
              <a:ext cx="239888" cy="41595"/>
            </a:xfrm>
            <a:prstGeom prst="rect">
              <a:avLst/>
            </a:prstGeom>
            <a:solidFill>
              <a:srgbClr val="1CABE2">
                <a:alpha val="85098"/>
              </a:srgbClr>
            </a:solidFill>
          </p:spPr>
          <p:txBody>
            <a:bodyPr/>
            <a:lstStyle/>
            <a:p/>
          </p:txBody>
        </p:sp>
        <p:sp>
          <p:nvSpPr>
            <p:cNvPr id="27" name="rc27"/>
            <p:cNvSpPr/>
            <p:nvPr/>
          </p:nvSpPr>
          <p:spPr>
            <a:xfrm>
              <a:off x="2095903" y="4074048"/>
              <a:ext cx="239888" cy="41949"/>
            </a:xfrm>
            <a:prstGeom prst="rect">
              <a:avLst/>
            </a:prstGeom>
            <a:solidFill>
              <a:srgbClr val="1CABE2">
                <a:alpha val="85098"/>
              </a:srgbClr>
            </a:solidFill>
          </p:spPr>
          <p:txBody>
            <a:bodyPr/>
            <a:lstStyle/>
            <a:p/>
          </p:txBody>
        </p:sp>
        <p:sp>
          <p:nvSpPr>
            <p:cNvPr id="28" name="rc28"/>
            <p:cNvSpPr/>
            <p:nvPr/>
          </p:nvSpPr>
          <p:spPr>
            <a:xfrm>
              <a:off x="2362446" y="4030860"/>
              <a:ext cx="239888" cy="85137"/>
            </a:xfrm>
            <a:prstGeom prst="rect">
              <a:avLst/>
            </a:prstGeom>
            <a:solidFill>
              <a:srgbClr val="1CABE2">
                <a:alpha val="85098"/>
              </a:srgbClr>
            </a:solidFill>
          </p:spPr>
          <p:txBody>
            <a:bodyPr/>
            <a:lstStyle/>
            <a:p/>
          </p:txBody>
        </p:sp>
        <p:sp>
          <p:nvSpPr>
            <p:cNvPr id="29" name="rc29"/>
            <p:cNvSpPr/>
            <p:nvPr/>
          </p:nvSpPr>
          <p:spPr>
            <a:xfrm>
              <a:off x="2628989" y="3903242"/>
              <a:ext cx="239888" cy="212755"/>
            </a:xfrm>
            <a:prstGeom prst="rect">
              <a:avLst/>
            </a:prstGeom>
            <a:solidFill>
              <a:srgbClr val="1CABE2">
                <a:alpha val="85098"/>
              </a:srgbClr>
            </a:solidFill>
          </p:spPr>
          <p:txBody>
            <a:bodyPr/>
            <a:lstStyle/>
            <a:p/>
          </p:txBody>
        </p:sp>
        <p:sp>
          <p:nvSpPr>
            <p:cNvPr id="30" name="rc30"/>
            <p:cNvSpPr/>
            <p:nvPr/>
          </p:nvSpPr>
          <p:spPr>
            <a:xfrm>
              <a:off x="2895532" y="3945014"/>
              <a:ext cx="239888" cy="170983"/>
            </a:xfrm>
            <a:prstGeom prst="rect">
              <a:avLst/>
            </a:prstGeom>
            <a:solidFill>
              <a:srgbClr val="1CABE2">
                <a:alpha val="85098"/>
              </a:srgbClr>
            </a:solidFill>
          </p:spPr>
          <p:txBody>
            <a:bodyPr/>
            <a:lstStyle/>
            <a:p/>
          </p:txBody>
        </p:sp>
        <p:sp>
          <p:nvSpPr>
            <p:cNvPr id="31" name="rc31"/>
            <p:cNvSpPr/>
            <p:nvPr/>
          </p:nvSpPr>
          <p:spPr>
            <a:xfrm>
              <a:off x="3162075" y="3986491"/>
              <a:ext cx="239888" cy="129505"/>
            </a:xfrm>
            <a:prstGeom prst="rect">
              <a:avLst/>
            </a:prstGeom>
            <a:solidFill>
              <a:srgbClr val="1CABE2">
                <a:alpha val="85098"/>
              </a:srgbClr>
            </a:solidFill>
          </p:spPr>
          <p:txBody>
            <a:bodyPr/>
            <a:lstStyle/>
            <a:p/>
          </p:txBody>
        </p:sp>
        <p:sp>
          <p:nvSpPr>
            <p:cNvPr id="32" name="rc32"/>
            <p:cNvSpPr/>
            <p:nvPr/>
          </p:nvSpPr>
          <p:spPr>
            <a:xfrm>
              <a:off x="3428618" y="3810434"/>
              <a:ext cx="239888" cy="305563"/>
            </a:xfrm>
            <a:prstGeom prst="rect">
              <a:avLst/>
            </a:prstGeom>
            <a:solidFill>
              <a:srgbClr val="1CABE2">
                <a:alpha val="85098"/>
              </a:srgbClr>
            </a:solidFill>
          </p:spPr>
          <p:txBody>
            <a:bodyPr/>
            <a:lstStyle/>
            <a:p/>
          </p:txBody>
        </p:sp>
        <p:sp>
          <p:nvSpPr>
            <p:cNvPr id="33" name="rc33"/>
            <p:cNvSpPr/>
            <p:nvPr/>
          </p:nvSpPr>
          <p:spPr>
            <a:xfrm>
              <a:off x="3695161" y="3896280"/>
              <a:ext cx="239888" cy="219717"/>
            </a:xfrm>
            <a:prstGeom prst="rect">
              <a:avLst/>
            </a:prstGeom>
            <a:solidFill>
              <a:srgbClr val="1CABE2">
                <a:alpha val="85098"/>
              </a:srgbClr>
            </a:solidFill>
          </p:spPr>
          <p:txBody>
            <a:bodyPr/>
            <a:lstStyle/>
            <a:p/>
          </p:txBody>
        </p:sp>
        <p:sp>
          <p:nvSpPr>
            <p:cNvPr id="34" name="rc34"/>
            <p:cNvSpPr/>
            <p:nvPr/>
          </p:nvSpPr>
          <p:spPr>
            <a:xfrm>
              <a:off x="3961705" y="3938642"/>
              <a:ext cx="239888" cy="177355"/>
            </a:xfrm>
            <a:prstGeom prst="rect">
              <a:avLst/>
            </a:prstGeom>
            <a:solidFill>
              <a:srgbClr val="1CABE2">
                <a:alpha val="85098"/>
              </a:srgbClr>
            </a:solidFill>
          </p:spPr>
          <p:txBody>
            <a:bodyPr/>
            <a:lstStyle/>
            <a:p/>
          </p:txBody>
        </p:sp>
        <p:sp>
          <p:nvSpPr>
            <p:cNvPr id="35" name="rc35"/>
            <p:cNvSpPr/>
            <p:nvPr/>
          </p:nvSpPr>
          <p:spPr>
            <a:xfrm>
              <a:off x="4228248" y="4025726"/>
              <a:ext cx="239888" cy="90270"/>
            </a:xfrm>
            <a:prstGeom prst="rect">
              <a:avLst/>
            </a:prstGeom>
            <a:solidFill>
              <a:srgbClr val="1CABE2">
                <a:alpha val="85098"/>
              </a:srgbClr>
            </a:solidFill>
          </p:spPr>
          <p:txBody>
            <a:bodyPr/>
            <a:lstStyle/>
            <a:p/>
          </p:txBody>
        </p:sp>
        <p:sp>
          <p:nvSpPr>
            <p:cNvPr id="36" name="rc36"/>
            <p:cNvSpPr/>
            <p:nvPr/>
          </p:nvSpPr>
          <p:spPr>
            <a:xfrm>
              <a:off x="4494791" y="4070567"/>
              <a:ext cx="239888" cy="45430"/>
            </a:xfrm>
            <a:prstGeom prst="rect">
              <a:avLst/>
            </a:prstGeom>
            <a:solidFill>
              <a:srgbClr val="1CABE2">
                <a:alpha val="85098"/>
              </a:srgbClr>
            </a:solidFill>
          </p:spPr>
          <p:txBody>
            <a:bodyPr/>
            <a:lstStyle/>
            <a:p/>
          </p:txBody>
        </p:sp>
        <p:sp>
          <p:nvSpPr>
            <p:cNvPr id="37" name="rc37"/>
            <p:cNvSpPr/>
            <p:nvPr/>
          </p:nvSpPr>
          <p:spPr>
            <a:xfrm>
              <a:off x="4761334" y="3797277"/>
              <a:ext cx="239888" cy="318720"/>
            </a:xfrm>
            <a:prstGeom prst="rect">
              <a:avLst/>
            </a:prstGeom>
            <a:solidFill>
              <a:srgbClr val="1CABE2">
                <a:alpha val="85098"/>
              </a:srgbClr>
            </a:solidFill>
          </p:spPr>
          <p:txBody>
            <a:bodyPr/>
            <a:lstStyle/>
            <a:p/>
          </p:txBody>
        </p:sp>
        <p:sp>
          <p:nvSpPr>
            <p:cNvPr id="38" name="rc38"/>
            <p:cNvSpPr/>
            <p:nvPr/>
          </p:nvSpPr>
          <p:spPr>
            <a:xfrm>
              <a:off x="5027877" y="3933155"/>
              <a:ext cx="239888" cy="182842"/>
            </a:xfrm>
            <a:prstGeom prst="rect">
              <a:avLst/>
            </a:prstGeom>
            <a:solidFill>
              <a:srgbClr val="1CABE2">
                <a:alpha val="85098"/>
              </a:srgbClr>
            </a:solidFill>
          </p:spPr>
          <p:txBody>
            <a:bodyPr/>
            <a:lstStyle/>
            <a:p/>
          </p:txBody>
        </p:sp>
        <p:sp>
          <p:nvSpPr>
            <p:cNvPr id="39" name="rc39"/>
            <p:cNvSpPr/>
            <p:nvPr/>
          </p:nvSpPr>
          <p:spPr>
            <a:xfrm>
              <a:off x="5294420" y="3932801"/>
              <a:ext cx="239888" cy="183196"/>
            </a:xfrm>
            <a:prstGeom prst="rect">
              <a:avLst/>
            </a:prstGeom>
            <a:solidFill>
              <a:srgbClr val="1CABE2">
                <a:alpha val="85098"/>
              </a:srgbClr>
            </a:solidFill>
          </p:spPr>
          <p:txBody>
            <a:bodyPr/>
            <a:lstStyle/>
            <a:p/>
          </p:txBody>
        </p:sp>
        <p:sp>
          <p:nvSpPr>
            <p:cNvPr id="40" name="rc40"/>
            <p:cNvSpPr/>
            <p:nvPr/>
          </p:nvSpPr>
          <p:spPr>
            <a:xfrm>
              <a:off x="5560963" y="3932801"/>
              <a:ext cx="239888" cy="183196"/>
            </a:xfrm>
            <a:prstGeom prst="rect">
              <a:avLst/>
            </a:prstGeom>
            <a:solidFill>
              <a:srgbClr val="1CABE2">
                <a:alpha val="85098"/>
              </a:srgbClr>
            </a:solidFill>
          </p:spPr>
          <p:txBody>
            <a:bodyPr/>
            <a:lstStyle/>
            <a:p/>
          </p:txBody>
        </p:sp>
        <p:sp>
          <p:nvSpPr>
            <p:cNvPr id="41" name="rc41"/>
            <p:cNvSpPr/>
            <p:nvPr/>
          </p:nvSpPr>
          <p:spPr>
            <a:xfrm>
              <a:off x="5827506" y="3933627"/>
              <a:ext cx="239888" cy="182370"/>
            </a:xfrm>
            <a:prstGeom prst="rect">
              <a:avLst/>
            </a:prstGeom>
            <a:solidFill>
              <a:srgbClr val="1CABE2">
                <a:alpha val="85098"/>
              </a:srgbClr>
            </a:solidFill>
          </p:spPr>
          <p:txBody>
            <a:bodyPr/>
            <a:lstStyle/>
            <a:p/>
          </p:txBody>
        </p:sp>
        <p:sp>
          <p:nvSpPr>
            <p:cNvPr id="42" name="rc42"/>
            <p:cNvSpPr/>
            <p:nvPr/>
          </p:nvSpPr>
          <p:spPr>
            <a:xfrm>
              <a:off x="6094049" y="3981063"/>
              <a:ext cx="239888" cy="134934"/>
            </a:xfrm>
            <a:prstGeom prst="rect">
              <a:avLst/>
            </a:prstGeom>
            <a:solidFill>
              <a:srgbClr val="1CABE2">
                <a:alpha val="85098"/>
              </a:srgbClr>
            </a:solidFill>
          </p:spPr>
          <p:txBody>
            <a:bodyPr/>
            <a:lstStyle/>
            <a:p/>
          </p:txBody>
        </p:sp>
        <p:sp>
          <p:nvSpPr>
            <p:cNvPr id="43" name="rc43"/>
            <p:cNvSpPr/>
            <p:nvPr/>
          </p:nvSpPr>
          <p:spPr>
            <a:xfrm>
              <a:off x="6360593" y="3985901"/>
              <a:ext cx="239888" cy="130095"/>
            </a:xfrm>
            <a:prstGeom prst="rect">
              <a:avLst/>
            </a:prstGeom>
            <a:solidFill>
              <a:srgbClr val="1CABE2">
                <a:alpha val="85098"/>
              </a:srgbClr>
            </a:solidFill>
          </p:spPr>
          <p:txBody>
            <a:bodyPr/>
            <a:lstStyle/>
            <a:p/>
          </p:txBody>
        </p:sp>
        <p:sp>
          <p:nvSpPr>
            <p:cNvPr id="44" name="rc44"/>
            <p:cNvSpPr/>
            <p:nvPr/>
          </p:nvSpPr>
          <p:spPr>
            <a:xfrm>
              <a:off x="6627136" y="3822175"/>
              <a:ext cx="239888" cy="293822"/>
            </a:xfrm>
            <a:prstGeom prst="rect">
              <a:avLst/>
            </a:prstGeom>
            <a:solidFill>
              <a:srgbClr val="1CABE2">
                <a:alpha val="85098"/>
              </a:srgbClr>
            </a:solidFill>
          </p:spPr>
          <p:txBody>
            <a:bodyPr/>
            <a:lstStyle/>
            <a:p/>
          </p:txBody>
        </p:sp>
        <p:sp>
          <p:nvSpPr>
            <p:cNvPr id="45" name="rc45"/>
            <p:cNvSpPr/>
            <p:nvPr/>
          </p:nvSpPr>
          <p:spPr>
            <a:xfrm>
              <a:off x="6893679" y="4032689"/>
              <a:ext cx="239888" cy="83308"/>
            </a:xfrm>
            <a:prstGeom prst="rect">
              <a:avLst/>
            </a:prstGeom>
            <a:solidFill>
              <a:srgbClr val="1CABE2">
                <a:alpha val="85098"/>
              </a:srgbClr>
            </a:solidFill>
          </p:spPr>
          <p:txBody>
            <a:bodyPr/>
            <a:lstStyle/>
            <a:p/>
          </p:txBody>
        </p:sp>
        <p:sp>
          <p:nvSpPr>
            <p:cNvPr id="46" name="rc46"/>
            <p:cNvSpPr/>
            <p:nvPr/>
          </p:nvSpPr>
          <p:spPr>
            <a:xfrm>
              <a:off x="7160222" y="4032630"/>
              <a:ext cx="239888" cy="83367"/>
            </a:xfrm>
            <a:prstGeom prst="rect">
              <a:avLst/>
            </a:prstGeom>
            <a:solidFill>
              <a:srgbClr val="1CABE2">
                <a:alpha val="85098"/>
              </a:srgbClr>
            </a:solidFill>
          </p:spPr>
          <p:txBody>
            <a:bodyPr/>
            <a:lstStyle/>
            <a:p/>
          </p:txBody>
        </p:sp>
        <p:sp>
          <p:nvSpPr>
            <p:cNvPr id="47" name="rc47"/>
            <p:cNvSpPr/>
            <p:nvPr/>
          </p:nvSpPr>
          <p:spPr>
            <a:xfrm>
              <a:off x="7426765" y="3740695"/>
              <a:ext cx="239888" cy="375301"/>
            </a:xfrm>
            <a:prstGeom prst="rect">
              <a:avLst/>
            </a:prstGeom>
            <a:solidFill>
              <a:srgbClr val="1CABE2">
                <a:alpha val="85098"/>
              </a:srgbClr>
            </a:solidFill>
          </p:spPr>
          <p:txBody>
            <a:bodyPr/>
            <a:lstStyle/>
            <a:p/>
          </p:txBody>
        </p:sp>
        <p:sp>
          <p:nvSpPr>
            <p:cNvPr id="48" name="rc48"/>
            <p:cNvSpPr/>
            <p:nvPr/>
          </p:nvSpPr>
          <p:spPr>
            <a:xfrm>
              <a:off x="7693308" y="3822765"/>
              <a:ext cx="239888" cy="293232"/>
            </a:xfrm>
            <a:prstGeom prst="rect">
              <a:avLst/>
            </a:prstGeom>
            <a:solidFill>
              <a:srgbClr val="1CABE2">
                <a:alpha val="85098"/>
              </a:srgbClr>
            </a:solidFill>
          </p:spPr>
          <p:txBody>
            <a:bodyPr/>
            <a:lstStyle/>
            <a:p/>
          </p:txBody>
        </p:sp>
        <p:sp>
          <p:nvSpPr>
            <p:cNvPr id="49" name="rc49"/>
            <p:cNvSpPr/>
            <p:nvPr/>
          </p:nvSpPr>
          <p:spPr>
            <a:xfrm>
              <a:off x="7959851" y="3864714"/>
              <a:ext cx="239888" cy="251282"/>
            </a:xfrm>
            <a:prstGeom prst="rect">
              <a:avLst/>
            </a:prstGeom>
            <a:solidFill>
              <a:srgbClr val="1CABE2">
                <a:alpha val="85098"/>
              </a:srgbClr>
            </a:solidFill>
          </p:spPr>
          <p:txBody>
            <a:bodyPr/>
            <a:lstStyle/>
            <a:p/>
          </p:txBody>
        </p:sp>
        <p:sp>
          <p:nvSpPr>
            <p:cNvPr id="50" name="rc50"/>
            <p:cNvSpPr/>
            <p:nvPr/>
          </p:nvSpPr>
          <p:spPr>
            <a:xfrm>
              <a:off x="1296273" y="4033928"/>
              <a:ext cx="239888" cy="41064"/>
            </a:xfrm>
            <a:prstGeom prst="rect">
              <a:avLst/>
            </a:prstGeom>
            <a:solidFill>
              <a:srgbClr val="B3B3B3">
                <a:alpha val="85098"/>
              </a:srgbClr>
            </a:solidFill>
          </p:spPr>
          <p:txBody>
            <a:bodyPr/>
            <a:lstStyle/>
            <a:p/>
          </p:txBody>
        </p:sp>
        <p:sp>
          <p:nvSpPr>
            <p:cNvPr id="51" name="rc51"/>
            <p:cNvSpPr/>
            <p:nvPr/>
          </p:nvSpPr>
          <p:spPr>
            <a:xfrm>
              <a:off x="1562816" y="4074638"/>
              <a:ext cx="239888" cy="0"/>
            </a:xfrm>
            <a:prstGeom prst="rect">
              <a:avLst/>
            </a:prstGeom>
            <a:solidFill>
              <a:srgbClr val="B3B3B3">
                <a:alpha val="85098"/>
              </a:srgbClr>
            </a:solidFill>
          </p:spPr>
          <p:txBody>
            <a:bodyPr/>
            <a:lstStyle/>
            <a:p/>
          </p:txBody>
        </p:sp>
        <p:sp>
          <p:nvSpPr>
            <p:cNvPr id="52" name="rc52"/>
            <p:cNvSpPr/>
            <p:nvPr/>
          </p:nvSpPr>
          <p:spPr>
            <a:xfrm>
              <a:off x="1829360" y="4074402"/>
              <a:ext cx="239888" cy="0"/>
            </a:xfrm>
            <a:prstGeom prst="rect">
              <a:avLst/>
            </a:prstGeom>
            <a:solidFill>
              <a:srgbClr val="B3B3B3">
                <a:alpha val="85098"/>
              </a:srgbClr>
            </a:solidFill>
          </p:spPr>
          <p:txBody>
            <a:bodyPr/>
            <a:lstStyle/>
            <a:p/>
          </p:txBody>
        </p:sp>
        <p:sp>
          <p:nvSpPr>
            <p:cNvPr id="53" name="rc53"/>
            <p:cNvSpPr/>
            <p:nvPr/>
          </p:nvSpPr>
          <p:spPr>
            <a:xfrm>
              <a:off x="2095903" y="4032099"/>
              <a:ext cx="239888" cy="41949"/>
            </a:xfrm>
            <a:prstGeom prst="rect">
              <a:avLst/>
            </a:prstGeom>
            <a:solidFill>
              <a:srgbClr val="B3B3B3">
                <a:alpha val="85098"/>
              </a:srgbClr>
            </a:solidFill>
          </p:spPr>
          <p:txBody>
            <a:bodyPr/>
            <a:lstStyle/>
            <a:p/>
          </p:txBody>
        </p:sp>
        <p:sp>
          <p:nvSpPr>
            <p:cNvPr id="54" name="rc54"/>
            <p:cNvSpPr/>
            <p:nvPr/>
          </p:nvSpPr>
          <p:spPr>
            <a:xfrm>
              <a:off x="2362446" y="3903124"/>
              <a:ext cx="239888" cy="127735"/>
            </a:xfrm>
            <a:prstGeom prst="rect">
              <a:avLst/>
            </a:prstGeom>
            <a:solidFill>
              <a:srgbClr val="B3B3B3">
                <a:alpha val="85098"/>
              </a:srgbClr>
            </a:solidFill>
          </p:spPr>
          <p:txBody>
            <a:bodyPr/>
            <a:lstStyle/>
            <a:p/>
          </p:txBody>
        </p:sp>
        <p:sp>
          <p:nvSpPr>
            <p:cNvPr id="55" name="rc55"/>
            <p:cNvSpPr/>
            <p:nvPr/>
          </p:nvSpPr>
          <p:spPr>
            <a:xfrm>
              <a:off x="2628989" y="3775565"/>
              <a:ext cx="239888" cy="127676"/>
            </a:xfrm>
            <a:prstGeom prst="rect">
              <a:avLst/>
            </a:prstGeom>
            <a:solidFill>
              <a:srgbClr val="B3B3B3">
                <a:alpha val="85098"/>
              </a:srgbClr>
            </a:solidFill>
          </p:spPr>
          <p:txBody>
            <a:bodyPr/>
            <a:lstStyle/>
            <a:p/>
          </p:txBody>
        </p:sp>
        <p:sp>
          <p:nvSpPr>
            <p:cNvPr id="56" name="rc56"/>
            <p:cNvSpPr/>
            <p:nvPr/>
          </p:nvSpPr>
          <p:spPr>
            <a:xfrm>
              <a:off x="2895532" y="3602988"/>
              <a:ext cx="239888" cy="342025"/>
            </a:xfrm>
            <a:prstGeom prst="rect">
              <a:avLst/>
            </a:prstGeom>
            <a:solidFill>
              <a:srgbClr val="B3B3B3">
                <a:alpha val="85098"/>
              </a:srgbClr>
            </a:solidFill>
          </p:spPr>
          <p:txBody>
            <a:bodyPr/>
            <a:lstStyle/>
            <a:p/>
          </p:txBody>
        </p:sp>
        <p:sp>
          <p:nvSpPr>
            <p:cNvPr id="57" name="rc57"/>
            <p:cNvSpPr/>
            <p:nvPr/>
          </p:nvSpPr>
          <p:spPr>
            <a:xfrm>
              <a:off x="3162075" y="3468349"/>
              <a:ext cx="239888" cy="518141"/>
            </a:xfrm>
            <a:prstGeom prst="rect">
              <a:avLst/>
            </a:prstGeom>
            <a:solidFill>
              <a:srgbClr val="B3B3B3">
                <a:alpha val="85098"/>
              </a:srgbClr>
            </a:solidFill>
          </p:spPr>
          <p:txBody>
            <a:bodyPr/>
            <a:lstStyle/>
            <a:p/>
          </p:txBody>
        </p:sp>
        <p:sp>
          <p:nvSpPr>
            <p:cNvPr id="58" name="rc58"/>
            <p:cNvSpPr/>
            <p:nvPr/>
          </p:nvSpPr>
          <p:spPr>
            <a:xfrm>
              <a:off x="3428618" y="3504930"/>
              <a:ext cx="239888" cy="305504"/>
            </a:xfrm>
            <a:prstGeom prst="rect">
              <a:avLst/>
            </a:prstGeom>
            <a:solidFill>
              <a:srgbClr val="B3B3B3">
                <a:alpha val="85098"/>
              </a:srgbClr>
            </a:solidFill>
          </p:spPr>
          <p:txBody>
            <a:bodyPr/>
            <a:lstStyle/>
            <a:p/>
          </p:txBody>
        </p:sp>
        <p:sp>
          <p:nvSpPr>
            <p:cNvPr id="59" name="rc59"/>
            <p:cNvSpPr/>
            <p:nvPr/>
          </p:nvSpPr>
          <p:spPr>
            <a:xfrm>
              <a:off x="3695161" y="3456785"/>
              <a:ext cx="239888" cy="439494"/>
            </a:xfrm>
            <a:prstGeom prst="rect">
              <a:avLst/>
            </a:prstGeom>
            <a:solidFill>
              <a:srgbClr val="B3B3B3">
                <a:alpha val="85098"/>
              </a:srgbClr>
            </a:solidFill>
          </p:spPr>
          <p:txBody>
            <a:bodyPr/>
            <a:lstStyle/>
            <a:p/>
          </p:txBody>
        </p:sp>
        <p:sp>
          <p:nvSpPr>
            <p:cNvPr id="60" name="rc60"/>
            <p:cNvSpPr/>
            <p:nvPr/>
          </p:nvSpPr>
          <p:spPr>
            <a:xfrm>
              <a:off x="3961705" y="3849905"/>
              <a:ext cx="239888" cy="88736"/>
            </a:xfrm>
            <a:prstGeom prst="rect">
              <a:avLst/>
            </a:prstGeom>
            <a:solidFill>
              <a:srgbClr val="B3B3B3">
                <a:alpha val="85098"/>
              </a:srgbClr>
            </a:solidFill>
          </p:spPr>
          <p:txBody>
            <a:bodyPr/>
            <a:lstStyle/>
            <a:p/>
          </p:txBody>
        </p:sp>
        <p:sp>
          <p:nvSpPr>
            <p:cNvPr id="61" name="rc61"/>
            <p:cNvSpPr/>
            <p:nvPr/>
          </p:nvSpPr>
          <p:spPr>
            <a:xfrm>
              <a:off x="4228248" y="3529120"/>
              <a:ext cx="239888" cy="496606"/>
            </a:xfrm>
            <a:prstGeom prst="rect">
              <a:avLst/>
            </a:prstGeom>
            <a:solidFill>
              <a:srgbClr val="B3B3B3">
                <a:alpha val="85098"/>
              </a:srgbClr>
            </a:solidFill>
          </p:spPr>
          <p:txBody>
            <a:bodyPr/>
            <a:lstStyle/>
            <a:p/>
          </p:txBody>
        </p:sp>
        <p:sp>
          <p:nvSpPr>
            <p:cNvPr id="62" name="rc62"/>
            <p:cNvSpPr/>
            <p:nvPr/>
          </p:nvSpPr>
          <p:spPr>
            <a:xfrm>
              <a:off x="4494791" y="3434719"/>
              <a:ext cx="239888" cy="635847"/>
            </a:xfrm>
            <a:prstGeom prst="rect">
              <a:avLst/>
            </a:prstGeom>
            <a:solidFill>
              <a:srgbClr val="B3B3B3">
                <a:alpha val="85098"/>
              </a:srgbClr>
            </a:solidFill>
          </p:spPr>
          <p:txBody>
            <a:bodyPr/>
            <a:lstStyle/>
            <a:p/>
          </p:txBody>
        </p:sp>
        <p:sp>
          <p:nvSpPr>
            <p:cNvPr id="63" name="rc63"/>
            <p:cNvSpPr/>
            <p:nvPr/>
          </p:nvSpPr>
          <p:spPr>
            <a:xfrm>
              <a:off x="4761334" y="3205443"/>
              <a:ext cx="239888" cy="591833"/>
            </a:xfrm>
            <a:prstGeom prst="rect">
              <a:avLst/>
            </a:prstGeom>
            <a:solidFill>
              <a:srgbClr val="B3B3B3">
                <a:alpha val="85098"/>
              </a:srgbClr>
            </a:solidFill>
          </p:spPr>
          <p:txBody>
            <a:bodyPr/>
            <a:lstStyle/>
            <a:p/>
          </p:txBody>
        </p:sp>
        <p:sp>
          <p:nvSpPr>
            <p:cNvPr id="64" name="rc64"/>
            <p:cNvSpPr/>
            <p:nvPr/>
          </p:nvSpPr>
          <p:spPr>
            <a:xfrm>
              <a:off x="5027877" y="3201785"/>
              <a:ext cx="239888" cy="731369"/>
            </a:xfrm>
            <a:prstGeom prst="rect">
              <a:avLst/>
            </a:prstGeom>
            <a:solidFill>
              <a:srgbClr val="B3B3B3">
                <a:alpha val="85098"/>
              </a:srgbClr>
            </a:solidFill>
          </p:spPr>
          <p:txBody>
            <a:bodyPr/>
            <a:lstStyle/>
            <a:p/>
          </p:txBody>
        </p:sp>
        <p:sp>
          <p:nvSpPr>
            <p:cNvPr id="65" name="rc65"/>
            <p:cNvSpPr/>
            <p:nvPr/>
          </p:nvSpPr>
          <p:spPr>
            <a:xfrm>
              <a:off x="5294420" y="2879289"/>
              <a:ext cx="239888" cy="1053511"/>
            </a:xfrm>
            <a:prstGeom prst="rect">
              <a:avLst/>
            </a:prstGeom>
            <a:solidFill>
              <a:srgbClr val="B3B3B3">
                <a:alpha val="85098"/>
              </a:srgbClr>
            </a:solidFill>
          </p:spPr>
          <p:txBody>
            <a:bodyPr/>
            <a:lstStyle/>
            <a:p/>
          </p:txBody>
        </p:sp>
        <p:sp>
          <p:nvSpPr>
            <p:cNvPr id="66" name="rc66"/>
            <p:cNvSpPr/>
            <p:nvPr/>
          </p:nvSpPr>
          <p:spPr>
            <a:xfrm>
              <a:off x="5560963" y="3474721"/>
              <a:ext cx="239888" cy="458079"/>
            </a:xfrm>
            <a:prstGeom prst="rect">
              <a:avLst/>
            </a:prstGeom>
            <a:solidFill>
              <a:srgbClr val="B3B3B3">
                <a:alpha val="85098"/>
              </a:srgbClr>
            </a:solidFill>
          </p:spPr>
          <p:txBody>
            <a:bodyPr/>
            <a:lstStyle/>
            <a:p/>
          </p:txBody>
        </p:sp>
        <p:sp>
          <p:nvSpPr>
            <p:cNvPr id="67" name="rc67"/>
            <p:cNvSpPr/>
            <p:nvPr/>
          </p:nvSpPr>
          <p:spPr>
            <a:xfrm>
              <a:off x="5827506" y="3249635"/>
              <a:ext cx="239888" cy="683992"/>
            </a:xfrm>
            <a:prstGeom prst="rect">
              <a:avLst/>
            </a:prstGeom>
            <a:solidFill>
              <a:srgbClr val="B3B3B3">
                <a:alpha val="85098"/>
              </a:srgbClr>
            </a:solidFill>
          </p:spPr>
          <p:txBody>
            <a:bodyPr/>
            <a:lstStyle/>
            <a:p/>
          </p:txBody>
        </p:sp>
        <p:sp>
          <p:nvSpPr>
            <p:cNvPr id="68" name="rc68"/>
            <p:cNvSpPr/>
            <p:nvPr/>
          </p:nvSpPr>
          <p:spPr>
            <a:xfrm>
              <a:off x="6094049" y="3576143"/>
              <a:ext cx="239888" cy="404920"/>
            </a:xfrm>
            <a:prstGeom prst="rect">
              <a:avLst/>
            </a:prstGeom>
            <a:solidFill>
              <a:srgbClr val="B3B3B3">
                <a:alpha val="85098"/>
              </a:srgbClr>
            </a:solidFill>
          </p:spPr>
          <p:txBody>
            <a:bodyPr/>
            <a:lstStyle/>
            <a:p/>
          </p:txBody>
        </p:sp>
        <p:sp>
          <p:nvSpPr>
            <p:cNvPr id="69" name="rc69"/>
            <p:cNvSpPr/>
            <p:nvPr/>
          </p:nvSpPr>
          <p:spPr>
            <a:xfrm>
              <a:off x="6360593" y="3595554"/>
              <a:ext cx="239888" cy="390346"/>
            </a:xfrm>
            <a:prstGeom prst="rect">
              <a:avLst/>
            </a:prstGeom>
            <a:solidFill>
              <a:srgbClr val="B3B3B3">
                <a:alpha val="85098"/>
              </a:srgbClr>
            </a:solidFill>
          </p:spPr>
          <p:txBody>
            <a:bodyPr/>
            <a:lstStyle/>
            <a:p/>
          </p:txBody>
        </p:sp>
        <p:sp>
          <p:nvSpPr>
            <p:cNvPr id="70" name="rc70"/>
            <p:cNvSpPr/>
            <p:nvPr/>
          </p:nvSpPr>
          <p:spPr>
            <a:xfrm>
              <a:off x="6627136" y="3024725"/>
              <a:ext cx="239888" cy="797450"/>
            </a:xfrm>
            <a:prstGeom prst="rect">
              <a:avLst/>
            </a:prstGeom>
            <a:solidFill>
              <a:srgbClr val="B3B3B3">
                <a:alpha val="85098"/>
              </a:srgbClr>
            </a:solidFill>
          </p:spPr>
          <p:txBody>
            <a:bodyPr/>
            <a:lstStyle/>
            <a:p/>
          </p:txBody>
        </p:sp>
        <p:sp>
          <p:nvSpPr>
            <p:cNvPr id="71" name="rc71"/>
            <p:cNvSpPr/>
            <p:nvPr/>
          </p:nvSpPr>
          <p:spPr>
            <a:xfrm>
              <a:off x="6893679" y="3574373"/>
              <a:ext cx="239888" cy="458315"/>
            </a:xfrm>
            <a:prstGeom prst="rect">
              <a:avLst/>
            </a:prstGeom>
            <a:solidFill>
              <a:srgbClr val="B3B3B3">
                <a:alpha val="85098"/>
              </a:srgbClr>
            </a:solidFill>
          </p:spPr>
          <p:txBody>
            <a:bodyPr/>
            <a:lstStyle/>
            <a:p/>
          </p:txBody>
        </p:sp>
        <p:sp>
          <p:nvSpPr>
            <p:cNvPr id="72" name="rc72"/>
            <p:cNvSpPr/>
            <p:nvPr/>
          </p:nvSpPr>
          <p:spPr>
            <a:xfrm>
              <a:off x="7160222" y="3365630"/>
              <a:ext cx="239888" cy="667000"/>
            </a:xfrm>
            <a:prstGeom prst="rect">
              <a:avLst/>
            </a:prstGeom>
            <a:solidFill>
              <a:srgbClr val="B3B3B3">
                <a:alpha val="85098"/>
              </a:srgbClr>
            </a:solidFill>
          </p:spPr>
          <p:txBody>
            <a:bodyPr/>
            <a:lstStyle/>
            <a:p/>
          </p:txBody>
        </p:sp>
        <p:sp>
          <p:nvSpPr>
            <p:cNvPr id="73" name="rc73"/>
            <p:cNvSpPr/>
            <p:nvPr/>
          </p:nvSpPr>
          <p:spPr>
            <a:xfrm>
              <a:off x="7426765" y="2906606"/>
              <a:ext cx="239888" cy="834089"/>
            </a:xfrm>
            <a:prstGeom prst="rect">
              <a:avLst/>
            </a:prstGeom>
            <a:solidFill>
              <a:srgbClr val="B3B3B3">
                <a:alpha val="85098"/>
              </a:srgbClr>
            </a:solidFill>
          </p:spPr>
          <p:txBody>
            <a:bodyPr/>
            <a:lstStyle/>
            <a:p/>
          </p:txBody>
        </p:sp>
        <p:sp>
          <p:nvSpPr>
            <p:cNvPr id="74" name="rc74"/>
            <p:cNvSpPr/>
            <p:nvPr/>
          </p:nvSpPr>
          <p:spPr>
            <a:xfrm>
              <a:off x="7693308" y="2943009"/>
              <a:ext cx="239888" cy="879755"/>
            </a:xfrm>
            <a:prstGeom prst="rect">
              <a:avLst/>
            </a:prstGeom>
            <a:solidFill>
              <a:srgbClr val="B3B3B3">
                <a:alpha val="85098"/>
              </a:srgbClr>
            </a:solidFill>
          </p:spPr>
          <p:txBody>
            <a:bodyPr/>
            <a:lstStyle/>
            <a:p/>
          </p:txBody>
        </p:sp>
        <p:sp>
          <p:nvSpPr>
            <p:cNvPr id="75" name="rc75"/>
            <p:cNvSpPr/>
            <p:nvPr/>
          </p:nvSpPr>
          <p:spPr>
            <a:xfrm>
              <a:off x="7959851" y="3278368"/>
              <a:ext cx="239888" cy="586346"/>
            </a:xfrm>
            <a:prstGeom prst="rect">
              <a:avLst/>
            </a:prstGeom>
            <a:solidFill>
              <a:srgbClr val="B3B3B3">
                <a:alpha val="85098"/>
              </a:srgbClr>
            </a:solidFill>
          </p:spPr>
          <p:txBody>
            <a:bodyPr/>
            <a:lstStyle/>
            <a:p/>
          </p:txBody>
        </p:sp>
        <p:sp>
          <p:nvSpPr>
            <p:cNvPr id="76" name="pl76"/>
            <p:cNvSpPr/>
            <p:nvPr/>
          </p:nvSpPr>
          <p:spPr>
            <a:xfrm>
              <a:off x="1416218" y="2075428"/>
              <a:ext cx="6663577" cy="164894"/>
            </a:xfrm>
            <a:custGeom>
              <a:avLst/>
              <a:pathLst>
                <a:path w="6663577" h="164894">
                  <a:moveTo>
                    <a:pt x="0" y="0"/>
                  </a:moveTo>
                  <a:lnTo>
                    <a:pt x="266543" y="0"/>
                  </a:lnTo>
                  <a:lnTo>
                    <a:pt x="533086" y="0"/>
                  </a:lnTo>
                  <a:lnTo>
                    <a:pt x="799629" y="0"/>
                  </a:lnTo>
                  <a:lnTo>
                    <a:pt x="1066172" y="20611"/>
                  </a:lnTo>
                  <a:lnTo>
                    <a:pt x="1332715" y="82447"/>
                  </a:lnTo>
                  <a:lnTo>
                    <a:pt x="1599258" y="61835"/>
                  </a:lnTo>
                  <a:lnTo>
                    <a:pt x="1865801" y="41223"/>
                  </a:lnTo>
                  <a:lnTo>
                    <a:pt x="2132344" y="123670"/>
                  </a:lnTo>
                  <a:lnTo>
                    <a:pt x="2398888" y="82447"/>
                  </a:lnTo>
                  <a:lnTo>
                    <a:pt x="2665431" y="61835"/>
                  </a:lnTo>
                  <a:lnTo>
                    <a:pt x="2931974" y="20611"/>
                  </a:lnTo>
                  <a:lnTo>
                    <a:pt x="3198517" y="0"/>
                  </a:lnTo>
                  <a:lnTo>
                    <a:pt x="3465060" y="123670"/>
                  </a:lnTo>
                  <a:lnTo>
                    <a:pt x="3731603" y="61835"/>
                  </a:lnTo>
                  <a:lnTo>
                    <a:pt x="3998146" y="61835"/>
                  </a:lnTo>
                  <a:lnTo>
                    <a:pt x="4264689" y="61835"/>
                  </a:lnTo>
                  <a:lnTo>
                    <a:pt x="4531233" y="61835"/>
                  </a:lnTo>
                  <a:lnTo>
                    <a:pt x="4797776" y="41223"/>
                  </a:lnTo>
                  <a:lnTo>
                    <a:pt x="5064319" y="41223"/>
                  </a:lnTo>
                  <a:lnTo>
                    <a:pt x="5330862" y="123670"/>
                  </a:lnTo>
                  <a:lnTo>
                    <a:pt x="5597405" y="20611"/>
                  </a:lnTo>
                  <a:lnTo>
                    <a:pt x="5863948" y="20611"/>
                  </a:lnTo>
                  <a:lnTo>
                    <a:pt x="6130491" y="164894"/>
                  </a:lnTo>
                  <a:lnTo>
                    <a:pt x="6397034" y="123670"/>
                  </a:lnTo>
                  <a:lnTo>
                    <a:pt x="6663577" y="103059"/>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577130"/>
            </a:xfrm>
            <a:custGeom>
              <a:avLst/>
              <a:pathLst>
                <a:path w="6663577" h="577130">
                  <a:moveTo>
                    <a:pt x="0" y="20611"/>
                  </a:moveTo>
                  <a:lnTo>
                    <a:pt x="266543" y="0"/>
                  </a:lnTo>
                  <a:lnTo>
                    <a:pt x="533086" y="0"/>
                  </a:lnTo>
                  <a:lnTo>
                    <a:pt x="799629" y="20611"/>
                  </a:lnTo>
                  <a:lnTo>
                    <a:pt x="1066172" y="82447"/>
                  </a:lnTo>
                  <a:lnTo>
                    <a:pt x="1332715" y="144282"/>
                  </a:lnTo>
                  <a:lnTo>
                    <a:pt x="1599258" y="226729"/>
                  </a:lnTo>
                  <a:lnTo>
                    <a:pt x="1865801" y="288565"/>
                  </a:lnTo>
                  <a:lnTo>
                    <a:pt x="2132344" y="267953"/>
                  </a:lnTo>
                  <a:lnTo>
                    <a:pt x="2398888" y="288565"/>
                  </a:lnTo>
                  <a:lnTo>
                    <a:pt x="2665431" y="103059"/>
                  </a:lnTo>
                  <a:lnTo>
                    <a:pt x="2931974" y="247341"/>
                  </a:lnTo>
                  <a:lnTo>
                    <a:pt x="3198517" y="288565"/>
                  </a:lnTo>
                  <a:lnTo>
                    <a:pt x="3465060" y="391624"/>
                  </a:lnTo>
                  <a:lnTo>
                    <a:pt x="3731603" y="391624"/>
                  </a:lnTo>
                  <a:lnTo>
                    <a:pt x="3998146" y="535906"/>
                  </a:lnTo>
                  <a:lnTo>
                    <a:pt x="4264689" y="267953"/>
                  </a:lnTo>
                  <a:lnTo>
                    <a:pt x="4531233" y="371012"/>
                  </a:lnTo>
                  <a:lnTo>
                    <a:pt x="4797776" y="226729"/>
                  </a:lnTo>
                  <a:lnTo>
                    <a:pt x="5064319" y="226729"/>
                  </a:lnTo>
                  <a:lnTo>
                    <a:pt x="5330862" y="515295"/>
                  </a:lnTo>
                  <a:lnTo>
                    <a:pt x="5597405" y="247341"/>
                  </a:lnTo>
                  <a:lnTo>
                    <a:pt x="5863948" y="350400"/>
                  </a:lnTo>
                  <a:lnTo>
                    <a:pt x="6130491" y="577130"/>
                  </a:lnTo>
                  <a:lnTo>
                    <a:pt x="6397034" y="556518"/>
                  </a:lnTo>
                  <a:lnTo>
                    <a:pt x="6663577" y="391624"/>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752963"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801950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268864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1" name="tx91"/>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5354075"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3" name="tx93"/>
            <p:cNvSpPr/>
            <p:nvPr/>
          </p:nvSpPr>
          <p:spPr>
            <a:xfrm>
              <a:off x="642024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6686790"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5" name="tx95"/>
            <p:cNvSpPr/>
            <p:nvPr/>
          </p:nvSpPr>
          <p:spPr>
            <a:xfrm>
              <a:off x="695333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7219877"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7" name="tx97"/>
            <p:cNvSpPr/>
            <p:nvPr/>
          </p:nvSpPr>
          <p:spPr>
            <a:xfrm>
              <a:off x="748642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8" name="tx98"/>
            <p:cNvSpPr/>
            <p:nvPr/>
          </p:nvSpPr>
          <p:spPr>
            <a:xfrm>
              <a:off x="7752963"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9" name="tx99"/>
            <p:cNvSpPr/>
            <p:nvPr/>
          </p:nvSpPr>
          <p:spPr>
            <a:xfrm>
              <a:off x="8019506"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100" name="tx100"/>
            <p:cNvSpPr/>
            <p:nvPr/>
          </p:nvSpPr>
          <p:spPr>
            <a:xfrm>
              <a:off x="2673584" y="39691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1" name="tx101"/>
            <p:cNvSpPr/>
            <p:nvPr/>
          </p:nvSpPr>
          <p:spPr>
            <a:xfrm>
              <a:off x="4051504" y="39868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5339016" y="39839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3" name="tx103"/>
            <p:cNvSpPr/>
            <p:nvPr/>
          </p:nvSpPr>
          <p:spPr>
            <a:xfrm>
              <a:off x="6405188" y="40118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4" name="tx104"/>
            <p:cNvSpPr/>
            <p:nvPr/>
          </p:nvSpPr>
          <p:spPr>
            <a:xfrm>
              <a:off x="6716935" y="393002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5" name="tx105"/>
            <p:cNvSpPr/>
            <p:nvPr/>
          </p:nvSpPr>
          <p:spPr>
            <a:xfrm>
              <a:off x="6938274" y="40352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7204817" y="40351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7471361" y="38879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8" name="tx108"/>
            <p:cNvSpPr/>
            <p:nvPr/>
          </p:nvSpPr>
          <p:spPr>
            <a:xfrm>
              <a:off x="7783108" y="393031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9" name="tx109"/>
            <p:cNvSpPr/>
            <p:nvPr/>
          </p:nvSpPr>
          <p:spPr>
            <a:xfrm>
              <a:off x="8004447" y="39498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 name="tx110"/>
            <p:cNvSpPr/>
            <p:nvPr/>
          </p:nvSpPr>
          <p:spPr>
            <a:xfrm>
              <a:off x="2673584" y="38002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1" name="tx111"/>
            <p:cNvSpPr/>
            <p:nvPr/>
          </p:nvSpPr>
          <p:spPr>
            <a:xfrm>
              <a:off x="4006300" y="38538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2" name="tx112"/>
            <p:cNvSpPr/>
            <p:nvPr/>
          </p:nvSpPr>
          <p:spPr>
            <a:xfrm>
              <a:off x="5308871" y="33656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13" name="tx113"/>
            <p:cNvSpPr/>
            <p:nvPr/>
          </p:nvSpPr>
          <p:spPr>
            <a:xfrm>
              <a:off x="6405188" y="37502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14" name="tx114"/>
            <p:cNvSpPr/>
            <p:nvPr/>
          </p:nvSpPr>
          <p:spPr>
            <a:xfrm>
              <a:off x="6641586" y="33829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15" name="tx115"/>
            <p:cNvSpPr/>
            <p:nvPr/>
          </p:nvSpPr>
          <p:spPr>
            <a:xfrm>
              <a:off x="6938274" y="37630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6" name="tx116"/>
            <p:cNvSpPr/>
            <p:nvPr/>
          </p:nvSpPr>
          <p:spPr>
            <a:xfrm>
              <a:off x="7174673" y="36586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7" name="tx117"/>
            <p:cNvSpPr/>
            <p:nvPr/>
          </p:nvSpPr>
          <p:spPr>
            <a:xfrm>
              <a:off x="7441216" y="328453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18" name="tx118"/>
            <p:cNvSpPr/>
            <p:nvPr/>
          </p:nvSpPr>
          <p:spPr>
            <a:xfrm>
              <a:off x="7707759" y="33424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19" name="tx119"/>
            <p:cNvSpPr/>
            <p:nvPr/>
          </p:nvSpPr>
          <p:spPr>
            <a:xfrm>
              <a:off x="8004447" y="35311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20" name="tx120"/>
            <p:cNvSpPr/>
            <p:nvPr/>
          </p:nvSpPr>
          <p:spPr>
            <a:xfrm>
              <a:off x="1340869" y="39172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1" name="tx121"/>
            <p:cNvSpPr/>
            <p:nvPr/>
          </p:nvSpPr>
          <p:spPr>
            <a:xfrm>
              <a:off x="2673584" y="36575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22" name="tx122"/>
            <p:cNvSpPr/>
            <p:nvPr/>
          </p:nvSpPr>
          <p:spPr>
            <a:xfrm>
              <a:off x="4006300" y="373218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3" name="tx123"/>
            <p:cNvSpPr/>
            <p:nvPr/>
          </p:nvSpPr>
          <p:spPr>
            <a:xfrm>
              <a:off x="5354075" y="27625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4" name="tx124"/>
            <p:cNvSpPr/>
            <p:nvPr/>
          </p:nvSpPr>
          <p:spPr>
            <a:xfrm>
              <a:off x="6405188" y="34775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5" name="tx125"/>
            <p:cNvSpPr/>
            <p:nvPr/>
          </p:nvSpPr>
          <p:spPr>
            <a:xfrm>
              <a:off x="6641586" y="29066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26" name="tx126"/>
            <p:cNvSpPr/>
            <p:nvPr/>
          </p:nvSpPr>
          <p:spPr>
            <a:xfrm>
              <a:off x="6938274" y="34563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7" name="tx127"/>
            <p:cNvSpPr/>
            <p:nvPr/>
          </p:nvSpPr>
          <p:spPr>
            <a:xfrm>
              <a:off x="7174673" y="324891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28" name="tx128"/>
            <p:cNvSpPr/>
            <p:nvPr/>
          </p:nvSpPr>
          <p:spPr>
            <a:xfrm>
              <a:off x="7441216" y="27885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29" name="tx129"/>
            <p:cNvSpPr/>
            <p:nvPr/>
          </p:nvSpPr>
          <p:spPr>
            <a:xfrm>
              <a:off x="7707759" y="28249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30" name="tx130"/>
            <p:cNvSpPr/>
            <p:nvPr/>
          </p:nvSpPr>
          <p:spPr>
            <a:xfrm>
              <a:off x="7974302" y="316165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4738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3" name="tx133"/>
            <p:cNvSpPr/>
            <p:nvPr/>
          </p:nvSpPr>
          <p:spPr>
            <a:xfrm>
              <a:off x="639902" y="28838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4" name="tx134"/>
            <p:cNvSpPr/>
            <p:nvPr/>
          </p:nvSpPr>
          <p:spPr>
            <a:xfrm>
              <a:off x="639902" y="2293801"/>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5" name="tx13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3" name="pl15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pl15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5" name="tx15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6" name="tx15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7" name="rc157"/>
            <p:cNvSpPr/>
            <p:nvPr/>
          </p:nvSpPr>
          <p:spPr>
            <a:xfrm>
              <a:off x="4663170" y="4979579"/>
              <a:ext cx="201456" cy="201456"/>
            </a:xfrm>
            <a:prstGeom prst="rect">
              <a:avLst/>
            </a:prstGeom>
            <a:solidFill>
              <a:srgbClr val="B3B3B3">
                <a:alpha val="85098"/>
              </a:srgbClr>
            </a:solidFill>
          </p:spPr>
          <p:txBody>
            <a:bodyPr/>
            <a:lstStyle/>
            <a:p/>
          </p:txBody>
        </p:sp>
        <p:sp>
          <p:nvSpPr>
            <p:cNvPr id="158" name="rc158"/>
            <p:cNvSpPr/>
            <p:nvPr/>
          </p:nvSpPr>
          <p:spPr>
            <a:xfrm>
              <a:off x="5565324" y="4979579"/>
              <a:ext cx="201456" cy="201456"/>
            </a:xfrm>
            <a:prstGeom prst="rect">
              <a:avLst/>
            </a:prstGeom>
            <a:solidFill>
              <a:srgbClr val="1CABE2">
                <a:alpha val="85098"/>
              </a:srgbClr>
            </a:solidFill>
          </p:spPr>
          <p:txBody>
            <a:bodyPr/>
            <a:lstStyle/>
            <a:p/>
          </p:txBody>
        </p:sp>
        <p:sp>
          <p:nvSpPr>
            <p:cNvPr id="159" name="tx15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0" name="tx16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1" name="tx16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2" name="tx162"/>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2000-2025</a:t>
              </a:r>
            </a:p>
          </p:txBody>
        </p:sp>
        <p:sp>
          <p:nvSpPr>
            <p:cNvPr id="163" name="pl163"/>
            <p:cNvSpPr/>
            <p:nvPr/>
          </p:nvSpPr>
          <p:spPr>
            <a:xfrm>
              <a:off x="21643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9005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63676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3729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03247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7686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50486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4106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765662" cy="119033"/>
            </a:xfrm>
            <a:prstGeom prst="rect">
              <a:avLst/>
            </a:prstGeom>
            <a:solidFill>
              <a:srgbClr val="1CABE2">
                <a:alpha val="85098"/>
              </a:srgbClr>
            </a:solidFill>
          </p:spPr>
          <p:txBody>
            <a:bodyPr/>
            <a:lstStyle/>
            <a:p/>
          </p:txBody>
        </p:sp>
        <p:sp>
          <p:nvSpPr>
            <p:cNvPr id="176" name="rc176"/>
            <p:cNvSpPr/>
            <p:nvPr/>
          </p:nvSpPr>
          <p:spPr>
            <a:xfrm>
              <a:off x="1296273" y="5577352"/>
              <a:ext cx="1725779" cy="119033"/>
            </a:xfrm>
            <a:prstGeom prst="rect">
              <a:avLst/>
            </a:prstGeom>
            <a:solidFill>
              <a:srgbClr val="1CABE2">
                <a:alpha val="85098"/>
              </a:srgbClr>
            </a:solidFill>
          </p:spPr>
          <p:txBody>
            <a:bodyPr/>
            <a:lstStyle/>
            <a:p/>
          </p:txBody>
        </p:sp>
        <p:sp>
          <p:nvSpPr>
            <p:cNvPr id="177" name="rc177"/>
            <p:cNvSpPr/>
            <p:nvPr/>
          </p:nvSpPr>
          <p:spPr>
            <a:xfrm>
              <a:off x="1296273" y="5428560"/>
              <a:ext cx="1478892" cy="119033"/>
            </a:xfrm>
            <a:prstGeom prst="rect">
              <a:avLst/>
            </a:prstGeom>
            <a:solidFill>
              <a:srgbClr val="1CABE2">
                <a:alpha val="85098"/>
              </a:srgbClr>
            </a:solidFill>
          </p:spPr>
          <p:txBody>
            <a:bodyPr/>
            <a:lstStyle/>
            <a:p/>
          </p:txBody>
        </p:sp>
        <p:sp>
          <p:nvSpPr>
            <p:cNvPr id="178" name="rc178"/>
            <p:cNvSpPr/>
            <p:nvPr/>
          </p:nvSpPr>
          <p:spPr>
            <a:xfrm>
              <a:off x="2061936" y="5726143"/>
              <a:ext cx="2297335" cy="119033"/>
            </a:xfrm>
            <a:prstGeom prst="rect">
              <a:avLst/>
            </a:prstGeom>
            <a:solidFill>
              <a:srgbClr val="B3B3B3">
                <a:alpha val="85098"/>
              </a:srgbClr>
            </a:solidFill>
          </p:spPr>
          <p:txBody>
            <a:bodyPr/>
            <a:lstStyle/>
            <a:p/>
          </p:txBody>
        </p:sp>
        <p:sp>
          <p:nvSpPr>
            <p:cNvPr id="179" name="rc179"/>
            <p:cNvSpPr/>
            <p:nvPr/>
          </p:nvSpPr>
          <p:spPr>
            <a:xfrm>
              <a:off x="3022053" y="5577352"/>
              <a:ext cx="5177686" cy="119033"/>
            </a:xfrm>
            <a:prstGeom prst="rect">
              <a:avLst/>
            </a:prstGeom>
            <a:solidFill>
              <a:srgbClr val="B3B3B3">
                <a:alpha val="85098"/>
              </a:srgbClr>
            </a:solidFill>
          </p:spPr>
          <p:txBody>
            <a:bodyPr/>
            <a:lstStyle/>
            <a:p/>
          </p:txBody>
        </p:sp>
        <p:sp>
          <p:nvSpPr>
            <p:cNvPr id="180" name="rc180"/>
            <p:cNvSpPr/>
            <p:nvPr/>
          </p:nvSpPr>
          <p:spPr>
            <a:xfrm>
              <a:off x="2775166" y="5428560"/>
              <a:ext cx="3450865" cy="119033"/>
            </a:xfrm>
            <a:prstGeom prst="rect">
              <a:avLst/>
            </a:prstGeom>
            <a:solidFill>
              <a:srgbClr val="B3B3B3">
                <a:alpha val="85098"/>
              </a:srgbClr>
            </a:solidFill>
          </p:spPr>
          <p:txBody>
            <a:bodyPr/>
            <a:lstStyle/>
            <a:p/>
          </p:txBody>
        </p:sp>
        <p:sp>
          <p:nvSpPr>
            <p:cNvPr id="181" name="tx181"/>
            <p:cNvSpPr/>
            <p:nvPr/>
          </p:nvSpPr>
          <p:spPr>
            <a:xfrm>
              <a:off x="4439644"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82" name="tx182"/>
            <p:cNvSpPr/>
            <p:nvPr/>
          </p:nvSpPr>
          <p:spPr>
            <a:xfrm>
              <a:off x="831226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3" name="tx183"/>
            <p:cNvSpPr/>
            <p:nvPr/>
          </p:nvSpPr>
          <p:spPr>
            <a:xfrm>
              <a:off x="6338558"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84" name="tx184"/>
            <p:cNvSpPr/>
            <p:nvPr/>
          </p:nvSpPr>
          <p:spPr>
            <a:xfrm>
              <a:off x="1598733"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85" name="tx185"/>
            <p:cNvSpPr/>
            <p:nvPr/>
          </p:nvSpPr>
          <p:spPr>
            <a:xfrm>
              <a:off x="2127009" y="5595200"/>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a:t>
              </a:r>
            </a:p>
          </p:txBody>
        </p:sp>
        <p:sp>
          <p:nvSpPr>
            <p:cNvPr id="186" name="tx186"/>
            <p:cNvSpPr/>
            <p:nvPr/>
          </p:nvSpPr>
          <p:spPr>
            <a:xfrm>
              <a:off x="1955348"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87" name="tx187"/>
            <p:cNvSpPr/>
            <p:nvPr/>
          </p:nvSpPr>
          <p:spPr>
            <a:xfrm>
              <a:off x="313023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88" name="tx188"/>
            <p:cNvSpPr/>
            <p:nvPr/>
          </p:nvSpPr>
          <p:spPr>
            <a:xfrm>
              <a:off x="5498370"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a:t>
              </a:r>
            </a:p>
          </p:txBody>
        </p:sp>
        <p:sp>
          <p:nvSpPr>
            <p:cNvPr id="189" name="tx189"/>
            <p:cNvSpPr/>
            <p:nvPr/>
          </p:nvSpPr>
          <p:spPr>
            <a:xfrm>
              <a:off x="442022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947034"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5" name="tx195"/>
            <p:cNvSpPr/>
            <p:nvPr/>
          </p:nvSpPr>
          <p:spPr>
            <a:xfrm>
              <a:off x="464438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638058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7" name="tx197"/>
            <p:cNvSpPr/>
            <p:nvPr/>
          </p:nvSpPr>
          <p:spPr>
            <a:xfrm>
              <a:off x="811677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Panama.
In 2025, DTP1 coverage in Panama remained relatively constant within 1% at 94%. The number of children missing out on any DTP vaccination (zero-dose children) improved from 5,000 in 2024 to 4,000 in 2025.
DTP3 coverage increased to 80% in 2025, leaving 14,000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94% and DTP3 was 80%, leaving 14,000 children un- or under-vaccinated, including 4,000 zero-dose and 10,000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0"/>
                  </a:moveTo>
                  <a:lnTo>
                    <a:pt x="135891" y="0"/>
                  </a:lnTo>
                  <a:lnTo>
                    <a:pt x="271783" y="0"/>
                  </a:lnTo>
                  <a:lnTo>
                    <a:pt x="407675" y="0"/>
                  </a:lnTo>
                  <a:lnTo>
                    <a:pt x="543566" y="21871"/>
                  </a:lnTo>
                  <a:lnTo>
                    <a:pt x="679458" y="87485"/>
                  </a:lnTo>
                  <a:lnTo>
                    <a:pt x="815350" y="65614"/>
                  </a:lnTo>
                  <a:lnTo>
                    <a:pt x="951242" y="43742"/>
                  </a:lnTo>
                  <a:lnTo>
                    <a:pt x="1087133" y="131228"/>
                  </a:lnTo>
                  <a:lnTo>
                    <a:pt x="1223025" y="87485"/>
                  </a:lnTo>
                  <a:lnTo>
                    <a:pt x="1358917" y="65614"/>
                  </a:lnTo>
                  <a:lnTo>
                    <a:pt x="1494809" y="21871"/>
                  </a:lnTo>
                  <a:lnTo>
                    <a:pt x="1630700" y="0"/>
                  </a:lnTo>
                  <a:lnTo>
                    <a:pt x="1766592" y="131228"/>
                  </a:lnTo>
                  <a:lnTo>
                    <a:pt x="1902484" y="65614"/>
                  </a:lnTo>
                  <a:lnTo>
                    <a:pt x="2038375" y="65614"/>
                  </a:lnTo>
                  <a:lnTo>
                    <a:pt x="2174267" y="65614"/>
                  </a:lnTo>
                  <a:lnTo>
                    <a:pt x="2310159" y="65614"/>
                  </a:lnTo>
                  <a:lnTo>
                    <a:pt x="2446051" y="43742"/>
                  </a:lnTo>
                  <a:lnTo>
                    <a:pt x="2581942" y="43742"/>
                  </a:lnTo>
                  <a:lnTo>
                    <a:pt x="2717834" y="131228"/>
                  </a:lnTo>
                  <a:lnTo>
                    <a:pt x="2853726" y="21871"/>
                  </a:lnTo>
                  <a:lnTo>
                    <a:pt x="2989618" y="21871"/>
                  </a:lnTo>
                  <a:lnTo>
                    <a:pt x="3125509" y="174970"/>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0"/>
                  </a:moveTo>
                  <a:lnTo>
                    <a:pt x="135891" y="0"/>
                  </a:lnTo>
                  <a:lnTo>
                    <a:pt x="271783" y="0"/>
                  </a:lnTo>
                  <a:lnTo>
                    <a:pt x="407675" y="0"/>
                  </a:lnTo>
                  <a:lnTo>
                    <a:pt x="543566" y="21871"/>
                  </a:lnTo>
                  <a:lnTo>
                    <a:pt x="679458" y="87485"/>
                  </a:lnTo>
                  <a:lnTo>
                    <a:pt x="815350" y="65614"/>
                  </a:lnTo>
                  <a:lnTo>
                    <a:pt x="951242" y="43742"/>
                  </a:lnTo>
                  <a:lnTo>
                    <a:pt x="1087133" y="131228"/>
                  </a:lnTo>
                  <a:lnTo>
                    <a:pt x="1223025" y="87485"/>
                  </a:lnTo>
                  <a:lnTo>
                    <a:pt x="1358917" y="65614"/>
                  </a:lnTo>
                  <a:lnTo>
                    <a:pt x="1494809" y="21871"/>
                  </a:lnTo>
                  <a:lnTo>
                    <a:pt x="1630700" y="0"/>
                  </a:lnTo>
                  <a:lnTo>
                    <a:pt x="1766592" y="131228"/>
                  </a:lnTo>
                  <a:lnTo>
                    <a:pt x="1902484" y="65614"/>
                  </a:lnTo>
                  <a:lnTo>
                    <a:pt x="2038375" y="65614"/>
                  </a:lnTo>
                  <a:lnTo>
                    <a:pt x="2174267" y="65614"/>
                  </a:lnTo>
                  <a:lnTo>
                    <a:pt x="2310159" y="65614"/>
                  </a:lnTo>
                  <a:lnTo>
                    <a:pt x="2446051" y="43742"/>
                  </a:lnTo>
                  <a:lnTo>
                    <a:pt x="2581942" y="43742"/>
                  </a:lnTo>
                  <a:lnTo>
                    <a:pt x="2717834" y="131228"/>
                  </a:lnTo>
                  <a:lnTo>
                    <a:pt x="2853726" y="21871"/>
                  </a:lnTo>
                  <a:lnTo>
                    <a:pt x="2989618" y="21871"/>
                  </a:lnTo>
                  <a:lnTo>
                    <a:pt x="3125509" y="174970"/>
                  </a:lnTo>
                  <a:lnTo>
                    <a:pt x="3261401" y="131228"/>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0"/>
                  </a:moveTo>
                  <a:lnTo>
                    <a:pt x="135891" y="0"/>
                  </a:lnTo>
                  <a:lnTo>
                    <a:pt x="271783" y="0"/>
                  </a:lnTo>
                  <a:lnTo>
                    <a:pt x="407675" y="0"/>
                  </a:lnTo>
                  <a:lnTo>
                    <a:pt x="543566" y="21871"/>
                  </a:lnTo>
                  <a:lnTo>
                    <a:pt x="679458" y="87485"/>
                  </a:lnTo>
                  <a:lnTo>
                    <a:pt x="815350" y="65614"/>
                  </a:lnTo>
                  <a:lnTo>
                    <a:pt x="951242" y="43742"/>
                  </a:lnTo>
                  <a:lnTo>
                    <a:pt x="1087133" y="131228"/>
                  </a:lnTo>
                  <a:lnTo>
                    <a:pt x="1223025" y="87485"/>
                  </a:lnTo>
                  <a:lnTo>
                    <a:pt x="1358917" y="65614"/>
                  </a:lnTo>
                  <a:lnTo>
                    <a:pt x="1494809" y="21871"/>
                  </a:lnTo>
                  <a:lnTo>
                    <a:pt x="1630700" y="0"/>
                  </a:lnTo>
                  <a:lnTo>
                    <a:pt x="1766592" y="131228"/>
                  </a:lnTo>
                  <a:lnTo>
                    <a:pt x="1902484" y="65614"/>
                  </a:lnTo>
                  <a:lnTo>
                    <a:pt x="2038375" y="65614"/>
                  </a:lnTo>
                  <a:lnTo>
                    <a:pt x="2174267" y="65614"/>
                  </a:lnTo>
                  <a:lnTo>
                    <a:pt x="2310159" y="65614"/>
                  </a:lnTo>
                  <a:lnTo>
                    <a:pt x="2446051" y="43742"/>
                  </a:lnTo>
                  <a:lnTo>
                    <a:pt x="2581942" y="43742"/>
                  </a:lnTo>
                  <a:lnTo>
                    <a:pt x="2717834" y="131228"/>
                  </a:lnTo>
                  <a:lnTo>
                    <a:pt x="2853726" y="21871"/>
                  </a:lnTo>
                  <a:lnTo>
                    <a:pt x="2989618" y="21871"/>
                  </a:lnTo>
                  <a:lnTo>
                    <a:pt x="3125509" y="174970"/>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60" name="tx60"/>
            <p:cNvSpPr/>
            <p:nvPr/>
          </p:nvSpPr>
          <p:spPr>
            <a:xfrm>
              <a:off x="2836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1405107"/>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Panama,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217647"/>
              <a:ext cx="3397293" cy="612397"/>
            </a:xfrm>
            <a:custGeom>
              <a:avLst/>
              <a:pathLst>
                <a:path w="3397293" h="612397">
                  <a:moveTo>
                    <a:pt x="0" y="0"/>
                  </a:moveTo>
                  <a:lnTo>
                    <a:pt x="135891" y="0"/>
                  </a:lnTo>
                  <a:lnTo>
                    <a:pt x="271783" y="0"/>
                  </a:lnTo>
                  <a:lnTo>
                    <a:pt x="407675" y="0"/>
                  </a:lnTo>
                  <a:lnTo>
                    <a:pt x="543566" y="76549"/>
                  </a:lnTo>
                  <a:lnTo>
                    <a:pt x="679458" y="306198"/>
                  </a:lnTo>
                  <a:lnTo>
                    <a:pt x="815350" y="229649"/>
                  </a:lnTo>
                  <a:lnTo>
                    <a:pt x="951242" y="153099"/>
                  </a:lnTo>
                  <a:lnTo>
                    <a:pt x="1087133" y="459298"/>
                  </a:lnTo>
                  <a:lnTo>
                    <a:pt x="1223025" y="306198"/>
                  </a:lnTo>
                  <a:lnTo>
                    <a:pt x="1358917" y="229649"/>
                  </a:lnTo>
                  <a:lnTo>
                    <a:pt x="1494809" y="76549"/>
                  </a:lnTo>
                  <a:lnTo>
                    <a:pt x="1630700" y="0"/>
                  </a:lnTo>
                  <a:lnTo>
                    <a:pt x="1766592" y="459298"/>
                  </a:lnTo>
                  <a:lnTo>
                    <a:pt x="1902484" y="229649"/>
                  </a:lnTo>
                  <a:lnTo>
                    <a:pt x="2038375" y="229649"/>
                  </a:lnTo>
                  <a:lnTo>
                    <a:pt x="2174267" y="229649"/>
                  </a:lnTo>
                  <a:lnTo>
                    <a:pt x="2310159" y="229649"/>
                  </a:lnTo>
                  <a:lnTo>
                    <a:pt x="2446051" y="153099"/>
                  </a:lnTo>
                  <a:lnTo>
                    <a:pt x="2581942" y="153099"/>
                  </a:lnTo>
                  <a:lnTo>
                    <a:pt x="2717834" y="459298"/>
                  </a:lnTo>
                  <a:lnTo>
                    <a:pt x="2853726" y="76549"/>
                  </a:lnTo>
                  <a:lnTo>
                    <a:pt x="2989618" y="76549"/>
                  </a:lnTo>
                  <a:lnTo>
                    <a:pt x="3125509" y="612397"/>
                  </a:lnTo>
                  <a:lnTo>
                    <a:pt x="3261401" y="459298"/>
                  </a:lnTo>
                  <a:lnTo>
                    <a:pt x="3397293" y="382748"/>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217647"/>
              <a:ext cx="3397293" cy="612397"/>
            </a:xfrm>
            <a:custGeom>
              <a:avLst/>
              <a:pathLst>
                <a:path w="3397293" h="612397">
                  <a:moveTo>
                    <a:pt x="0" y="0"/>
                  </a:moveTo>
                  <a:lnTo>
                    <a:pt x="135891" y="0"/>
                  </a:lnTo>
                  <a:lnTo>
                    <a:pt x="271783" y="0"/>
                  </a:lnTo>
                  <a:lnTo>
                    <a:pt x="407675" y="0"/>
                  </a:lnTo>
                  <a:lnTo>
                    <a:pt x="543566" y="76549"/>
                  </a:lnTo>
                  <a:lnTo>
                    <a:pt x="679458" y="306198"/>
                  </a:lnTo>
                  <a:lnTo>
                    <a:pt x="815350" y="229649"/>
                  </a:lnTo>
                  <a:lnTo>
                    <a:pt x="951242" y="153099"/>
                  </a:lnTo>
                  <a:lnTo>
                    <a:pt x="1087133" y="459298"/>
                  </a:lnTo>
                  <a:lnTo>
                    <a:pt x="1223025" y="306198"/>
                  </a:lnTo>
                  <a:lnTo>
                    <a:pt x="1358917" y="229649"/>
                  </a:lnTo>
                  <a:lnTo>
                    <a:pt x="1494809" y="76549"/>
                  </a:lnTo>
                  <a:lnTo>
                    <a:pt x="1630700" y="0"/>
                  </a:lnTo>
                  <a:lnTo>
                    <a:pt x="1766592" y="459298"/>
                  </a:lnTo>
                  <a:lnTo>
                    <a:pt x="1902484" y="229649"/>
                  </a:lnTo>
                  <a:lnTo>
                    <a:pt x="2038375" y="229649"/>
                  </a:lnTo>
                  <a:lnTo>
                    <a:pt x="2174267" y="229649"/>
                  </a:lnTo>
                  <a:lnTo>
                    <a:pt x="2310159" y="229649"/>
                  </a:lnTo>
                  <a:lnTo>
                    <a:pt x="2446051" y="153099"/>
                  </a:lnTo>
                  <a:lnTo>
                    <a:pt x="2581942" y="153099"/>
                  </a:lnTo>
                  <a:lnTo>
                    <a:pt x="2717834" y="459298"/>
                  </a:lnTo>
                  <a:lnTo>
                    <a:pt x="2853726" y="76549"/>
                  </a:lnTo>
                  <a:lnTo>
                    <a:pt x="2989618" y="76549"/>
                  </a:lnTo>
                  <a:lnTo>
                    <a:pt x="3125509" y="612397"/>
                  </a:lnTo>
                  <a:lnTo>
                    <a:pt x="3261401" y="459298"/>
                  </a:lnTo>
                  <a:lnTo>
                    <a:pt x="3397293" y="38274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964526"/>
            </a:xfrm>
            <a:custGeom>
              <a:avLst/>
              <a:pathLst>
                <a:path w="0" h="964526">
                  <a:moveTo>
                    <a:pt x="0" y="96452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1117625"/>
            </a:xfrm>
            <a:custGeom>
              <a:avLst/>
              <a:pathLst>
                <a:path w="0" h="1117625">
                  <a:moveTo>
                    <a:pt x="0" y="11176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217647"/>
              <a:ext cx="3397293" cy="612397"/>
            </a:xfrm>
            <a:custGeom>
              <a:avLst/>
              <a:pathLst>
                <a:path w="3397293" h="612397">
                  <a:moveTo>
                    <a:pt x="0" y="0"/>
                  </a:moveTo>
                  <a:lnTo>
                    <a:pt x="135891" y="0"/>
                  </a:lnTo>
                  <a:lnTo>
                    <a:pt x="271783" y="0"/>
                  </a:lnTo>
                  <a:lnTo>
                    <a:pt x="407675" y="0"/>
                  </a:lnTo>
                  <a:lnTo>
                    <a:pt x="543566" y="76549"/>
                  </a:lnTo>
                  <a:lnTo>
                    <a:pt x="679458" y="306198"/>
                  </a:lnTo>
                  <a:lnTo>
                    <a:pt x="815350" y="229649"/>
                  </a:lnTo>
                  <a:lnTo>
                    <a:pt x="951242" y="153099"/>
                  </a:lnTo>
                  <a:lnTo>
                    <a:pt x="1087133" y="459298"/>
                  </a:lnTo>
                  <a:lnTo>
                    <a:pt x="1223025" y="306198"/>
                  </a:lnTo>
                  <a:lnTo>
                    <a:pt x="1358917" y="229649"/>
                  </a:lnTo>
                  <a:lnTo>
                    <a:pt x="1494809" y="76549"/>
                  </a:lnTo>
                  <a:lnTo>
                    <a:pt x="1630700" y="0"/>
                  </a:lnTo>
                  <a:lnTo>
                    <a:pt x="1766592" y="459298"/>
                  </a:lnTo>
                  <a:lnTo>
                    <a:pt x="1902484" y="229649"/>
                  </a:lnTo>
                  <a:lnTo>
                    <a:pt x="2038375" y="229649"/>
                  </a:lnTo>
                  <a:lnTo>
                    <a:pt x="2174267" y="229649"/>
                  </a:lnTo>
                  <a:lnTo>
                    <a:pt x="2310159" y="229649"/>
                  </a:lnTo>
                  <a:lnTo>
                    <a:pt x="2446051" y="153099"/>
                  </a:lnTo>
                  <a:lnTo>
                    <a:pt x="2581942" y="153099"/>
                  </a:lnTo>
                  <a:lnTo>
                    <a:pt x="2717834" y="459298"/>
                  </a:lnTo>
                  <a:lnTo>
                    <a:pt x="2853726" y="76549"/>
                  </a:lnTo>
                  <a:lnTo>
                    <a:pt x="2989618" y="76549"/>
                  </a:lnTo>
                  <a:lnTo>
                    <a:pt x="3125509" y="612397"/>
                  </a:lnTo>
                  <a:lnTo>
                    <a:pt x="3261401" y="459298"/>
                  </a:lnTo>
                  <a:lnTo>
                    <a:pt x="3397293" y="382748"/>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68928"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48386"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899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786762"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56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81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116" name="tx116"/>
            <p:cNvSpPr/>
            <p:nvPr/>
          </p:nvSpPr>
          <p:spPr>
            <a:xfrm>
              <a:off x="71527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1521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537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269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000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732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463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903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634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366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2097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829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3248299"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6274153"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407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39138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38704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686019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833334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Panama (94%) was 4 percentage points higher than the global average (90%) and 5 percentage points higher than the average across all LACR countries (89%).
National DTP1 coverage was 3 percentage points lower than in 2019 (97%).
This equates to 4,000 zero-dose children in 2025 compared to 2,000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Panama DTP1 coverage was 94% - this is 3 percentage points lower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Panama ranked number 16 out of 33 countries for lowest DTP1 coverage (based on tied ranks).
Panama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Panama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F26A21">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Panama ranked number 19 out of 33 countries with 1,000 zero-dose children.
In 2025, Panama ranked number 15 out of 33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181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8369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4923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509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164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820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411939"/>
              <a:ext cx="203168" cy="1273447"/>
            </a:xfrm>
            <a:prstGeom prst="rect">
              <a:avLst/>
            </a:prstGeom>
            <a:solidFill>
              <a:srgbClr val="80BD41">
                <a:alpha val="100000"/>
              </a:srgbClr>
            </a:solidFill>
          </p:spPr>
          <p:txBody>
            <a:bodyPr/>
            <a:lstStyle/>
            <a:p/>
          </p:txBody>
        </p:sp>
        <p:sp>
          <p:nvSpPr>
            <p:cNvPr id="26" name="rc26"/>
            <p:cNvSpPr/>
            <p:nvPr/>
          </p:nvSpPr>
          <p:spPr>
            <a:xfrm>
              <a:off x="1332670" y="3385942"/>
              <a:ext cx="203168" cy="12989"/>
            </a:xfrm>
            <a:prstGeom prst="rect">
              <a:avLst/>
            </a:prstGeom>
            <a:solidFill>
              <a:srgbClr val="0058AB">
                <a:alpha val="100000"/>
              </a:srgbClr>
            </a:solidFill>
          </p:spPr>
          <p:txBody>
            <a:bodyPr/>
            <a:lstStyle/>
            <a:p/>
          </p:txBody>
        </p:sp>
        <p:sp>
          <p:nvSpPr>
            <p:cNvPr id="27" name="rc27"/>
            <p:cNvSpPr/>
            <p:nvPr/>
          </p:nvSpPr>
          <p:spPr>
            <a:xfrm>
              <a:off x="1332670" y="3398931"/>
              <a:ext cx="203168" cy="13007"/>
            </a:xfrm>
            <a:prstGeom prst="rect">
              <a:avLst/>
            </a:prstGeom>
            <a:solidFill>
              <a:srgbClr val="1CABE2">
                <a:alpha val="100000"/>
              </a:srgbClr>
            </a:solidFill>
          </p:spPr>
          <p:txBody>
            <a:bodyPr/>
            <a:lstStyle/>
            <a:p/>
          </p:txBody>
        </p:sp>
        <p:sp>
          <p:nvSpPr>
            <p:cNvPr id="28" name="rc28"/>
            <p:cNvSpPr/>
            <p:nvPr/>
          </p:nvSpPr>
          <p:spPr>
            <a:xfrm>
              <a:off x="1558413" y="3389157"/>
              <a:ext cx="203168" cy="1296229"/>
            </a:xfrm>
            <a:prstGeom prst="rect">
              <a:avLst/>
            </a:prstGeom>
            <a:solidFill>
              <a:srgbClr val="80BD41">
                <a:alpha val="100000"/>
              </a:srgbClr>
            </a:solidFill>
          </p:spPr>
          <p:txBody>
            <a:bodyPr/>
            <a:lstStyle/>
            <a:p/>
          </p:txBody>
        </p:sp>
        <p:sp>
          <p:nvSpPr>
            <p:cNvPr id="29" name="rc29"/>
            <p:cNvSpPr/>
            <p:nvPr/>
          </p:nvSpPr>
          <p:spPr>
            <a:xfrm>
              <a:off x="1558413" y="3376056"/>
              <a:ext cx="203168" cy="13101"/>
            </a:xfrm>
            <a:prstGeom prst="rect">
              <a:avLst/>
            </a:prstGeom>
            <a:solidFill>
              <a:srgbClr val="0058AB">
                <a:alpha val="100000"/>
              </a:srgbClr>
            </a:solidFill>
          </p:spPr>
          <p:txBody>
            <a:bodyPr/>
            <a:lstStyle/>
            <a:p/>
          </p:txBody>
        </p:sp>
        <p:sp>
          <p:nvSpPr>
            <p:cNvPr id="30" name="rc30"/>
            <p:cNvSpPr/>
            <p:nvPr/>
          </p:nvSpPr>
          <p:spPr>
            <a:xfrm>
              <a:off x="1558413" y="3389157"/>
              <a:ext cx="203168" cy="0"/>
            </a:xfrm>
            <a:prstGeom prst="rect">
              <a:avLst/>
            </a:prstGeom>
            <a:solidFill>
              <a:srgbClr val="1CABE2">
                <a:alpha val="100000"/>
              </a:srgbClr>
            </a:solidFill>
          </p:spPr>
          <p:txBody>
            <a:bodyPr/>
            <a:lstStyle/>
            <a:p/>
          </p:txBody>
        </p:sp>
        <p:sp>
          <p:nvSpPr>
            <p:cNvPr id="31" name="rc31"/>
            <p:cNvSpPr/>
            <p:nvPr/>
          </p:nvSpPr>
          <p:spPr>
            <a:xfrm>
              <a:off x="1784155" y="3380485"/>
              <a:ext cx="203168" cy="1304901"/>
            </a:xfrm>
            <a:prstGeom prst="rect">
              <a:avLst/>
            </a:prstGeom>
            <a:solidFill>
              <a:srgbClr val="80BD41">
                <a:alpha val="100000"/>
              </a:srgbClr>
            </a:solidFill>
          </p:spPr>
          <p:txBody>
            <a:bodyPr/>
            <a:lstStyle/>
            <a:p/>
          </p:txBody>
        </p:sp>
        <p:sp>
          <p:nvSpPr>
            <p:cNvPr id="32" name="rc32"/>
            <p:cNvSpPr/>
            <p:nvPr/>
          </p:nvSpPr>
          <p:spPr>
            <a:xfrm>
              <a:off x="1784155" y="3367309"/>
              <a:ext cx="203168" cy="13175"/>
            </a:xfrm>
            <a:prstGeom prst="rect">
              <a:avLst/>
            </a:prstGeom>
            <a:solidFill>
              <a:srgbClr val="0058AB">
                <a:alpha val="100000"/>
              </a:srgbClr>
            </a:solidFill>
          </p:spPr>
          <p:txBody>
            <a:bodyPr/>
            <a:lstStyle/>
            <a:p/>
          </p:txBody>
        </p:sp>
        <p:sp>
          <p:nvSpPr>
            <p:cNvPr id="33" name="rc33"/>
            <p:cNvSpPr/>
            <p:nvPr/>
          </p:nvSpPr>
          <p:spPr>
            <a:xfrm>
              <a:off x="1784155" y="3380485"/>
              <a:ext cx="203168" cy="0"/>
            </a:xfrm>
            <a:prstGeom prst="rect">
              <a:avLst/>
            </a:prstGeom>
            <a:solidFill>
              <a:srgbClr val="1CABE2">
                <a:alpha val="100000"/>
              </a:srgbClr>
            </a:solidFill>
          </p:spPr>
          <p:txBody>
            <a:bodyPr/>
            <a:lstStyle/>
            <a:p/>
          </p:txBody>
        </p:sp>
        <p:sp>
          <p:nvSpPr>
            <p:cNvPr id="34" name="rc34"/>
            <p:cNvSpPr/>
            <p:nvPr/>
          </p:nvSpPr>
          <p:spPr>
            <a:xfrm>
              <a:off x="2009898" y="3383307"/>
              <a:ext cx="203168" cy="1302079"/>
            </a:xfrm>
            <a:prstGeom prst="rect">
              <a:avLst/>
            </a:prstGeom>
            <a:solidFill>
              <a:srgbClr val="80BD41">
                <a:alpha val="100000"/>
              </a:srgbClr>
            </a:solidFill>
          </p:spPr>
          <p:txBody>
            <a:bodyPr/>
            <a:lstStyle/>
            <a:p/>
          </p:txBody>
        </p:sp>
        <p:sp>
          <p:nvSpPr>
            <p:cNvPr id="35" name="rc35"/>
            <p:cNvSpPr/>
            <p:nvPr/>
          </p:nvSpPr>
          <p:spPr>
            <a:xfrm>
              <a:off x="2009898" y="3356731"/>
              <a:ext cx="203168" cy="13288"/>
            </a:xfrm>
            <a:prstGeom prst="rect">
              <a:avLst/>
            </a:prstGeom>
            <a:solidFill>
              <a:srgbClr val="0058AB">
                <a:alpha val="100000"/>
              </a:srgbClr>
            </a:solidFill>
          </p:spPr>
          <p:txBody>
            <a:bodyPr/>
            <a:lstStyle/>
            <a:p/>
          </p:txBody>
        </p:sp>
        <p:sp>
          <p:nvSpPr>
            <p:cNvPr id="36" name="rc36"/>
            <p:cNvSpPr/>
            <p:nvPr/>
          </p:nvSpPr>
          <p:spPr>
            <a:xfrm>
              <a:off x="2009898" y="3370019"/>
              <a:ext cx="203168" cy="13288"/>
            </a:xfrm>
            <a:prstGeom prst="rect">
              <a:avLst/>
            </a:prstGeom>
            <a:solidFill>
              <a:srgbClr val="1CABE2">
                <a:alpha val="100000"/>
              </a:srgbClr>
            </a:solidFill>
          </p:spPr>
          <p:txBody>
            <a:bodyPr/>
            <a:lstStyle/>
            <a:p/>
          </p:txBody>
        </p:sp>
        <p:sp>
          <p:nvSpPr>
            <p:cNvPr id="37" name="rc37"/>
            <p:cNvSpPr/>
            <p:nvPr/>
          </p:nvSpPr>
          <p:spPr>
            <a:xfrm>
              <a:off x="2235640" y="3404033"/>
              <a:ext cx="203168" cy="1281353"/>
            </a:xfrm>
            <a:prstGeom prst="rect">
              <a:avLst/>
            </a:prstGeom>
            <a:solidFill>
              <a:srgbClr val="80BD41">
                <a:alpha val="100000"/>
              </a:srgbClr>
            </a:solidFill>
          </p:spPr>
          <p:txBody>
            <a:bodyPr/>
            <a:lstStyle/>
            <a:p/>
          </p:txBody>
        </p:sp>
        <p:sp>
          <p:nvSpPr>
            <p:cNvPr id="38" name="rc38"/>
            <p:cNvSpPr/>
            <p:nvPr/>
          </p:nvSpPr>
          <p:spPr>
            <a:xfrm>
              <a:off x="2235640" y="3336603"/>
              <a:ext cx="203168" cy="26968"/>
            </a:xfrm>
            <a:prstGeom prst="rect">
              <a:avLst/>
            </a:prstGeom>
            <a:solidFill>
              <a:srgbClr val="0058AB">
                <a:alpha val="100000"/>
              </a:srgbClr>
            </a:solidFill>
          </p:spPr>
          <p:txBody>
            <a:bodyPr/>
            <a:lstStyle/>
            <a:p/>
          </p:txBody>
        </p:sp>
        <p:sp>
          <p:nvSpPr>
            <p:cNvPr id="39" name="rc39"/>
            <p:cNvSpPr/>
            <p:nvPr/>
          </p:nvSpPr>
          <p:spPr>
            <a:xfrm>
              <a:off x="2235640" y="3363571"/>
              <a:ext cx="203168" cy="40462"/>
            </a:xfrm>
            <a:prstGeom prst="rect">
              <a:avLst/>
            </a:prstGeom>
            <a:solidFill>
              <a:srgbClr val="1CABE2">
                <a:alpha val="100000"/>
              </a:srgbClr>
            </a:solidFill>
          </p:spPr>
          <p:txBody>
            <a:bodyPr/>
            <a:lstStyle/>
            <a:p/>
          </p:txBody>
        </p:sp>
        <p:sp>
          <p:nvSpPr>
            <p:cNvPr id="40" name="rc40"/>
            <p:cNvSpPr/>
            <p:nvPr/>
          </p:nvSpPr>
          <p:spPr>
            <a:xfrm>
              <a:off x="2461382" y="3445318"/>
              <a:ext cx="203168" cy="1240068"/>
            </a:xfrm>
            <a:prstGeom prst="rect">
              <a:avLst/>
            </a:prstGeom>
            <a:solidFill>
              <a:srgbClr val="80BD41">
                <a:alpha val="100000"/>
              </a:srgbClr>
            </a:solidFill>
          </p:spPr>
          <p:txBody>
            <a:bodyPr/>
            <a:lstStyle/>
            <a:p/>
          </p:txBody>
        </p:sp>
        <p:sp>
          <p:nvSpPr>
            <p:cNvPr id="41" name="rc41"/>
            <p:cNvSpPr/>
            <p:nvPr/>
          </p:nvSpPr>
          <p:spPr>
            <a:xfrm>
              <a:off x="2461382" y="3337481"/>
              <a:ext cx="203168" cy="67393"/>
            </a:xfrm>
            <a:prstGeom prst="rect">
              <a:avLst/>
            </a:prstGeom>
            <a:solidFill>
              <a:srgbClr val="0058AB">
                <a:alpha val="100000"/>
              </a:srgbClr>
            </a:solidFill>
          </p:spPr>
          <p:txBody>
            <a:bodyPr/>
            <a:lstStyle/>
            <a:p/>
          </p:txBody>
        </p:sp>
        <p:sp>
          <p:nvSpPr>
            <p:cNvPr id="42" name="rc42"/>
            <p:cNvSpPr/>
            <p:nvPr/>
          </p:nvSpPr>
          <p:spPr>
            <a:xfrm>
              <a:off x="2461382" y="3404874"/>
              <a:ext cx="203168" cy="40443"/>
            </a:xfrm>
            <a:prstGeom prst="rect">
              <a:avLst/>
            </a:prstGeom>
            <a:solidFill>
              <a:srgbClr val="1CABE2">
                <a:alpha val="100000"/>
              </a:srgbClr>
            </a:solidFill>
          </p:spPr>
          <p:txBody>
            <a:bodyPr/>
            <a:lstStyle/>
            <a:p/>
          </p:txBody>
        </p:sp>
        <p:sp>
          <p:nvSpPr>
            <p:cNvPr id="43" name="rc43"/>
            <p:cNvSpPr/>
            <p:nvPr/>
          </p:nvSpPr>
          <p:spPr>
            <a:xfrm>
              <a:off x="2687125" y="3493760"/>
              <a:ext cx="203168" cy="1191626"/>
            </a:xfrm>
            <a:prstGeom prst="rect">
              <a:avLst/>
            </a:prstGeom>
            <a:solidFill>
              <a:srgbClr val="80BD41">
                <a:alpha val="100000"/>
              </a:srgbClr>
            </a:solidFill>
          </p:spPr>
          <p:txBody>
            <a:bodyPr/>
            <a:lstStyle/>
            <a:p/>
          </p:txBody>
        </p:sp>
        <p:sp>
          <p:nvSpPr>
            <p:cNvPr id="44" name="rc44"/>
            <p:cNvSpPr/>
            <p:nvPr/>
          </p:nvSpPr>
          <p:spPr>
            <a:xfrm>
              <a:off x="2687125" y="3331257"/>
              <a:ext cx="203168" cy="54161"/>
            </a:xfrm>
            <a:prstGeom prst="rect">
              <a:avLst/>
            </a:prstGeom>
            <a:solidFill>
              <a:srgbClr val="0058AB">
                <a:alpha val="100000"/>
              </a:srgbClr>
            </a:solidFill>
          </p:spPr>
          <p:txBody>
            <a:bodyPr/>
            <a:lstStyle/>
            <a:p/>
          </p:txBody>
        </p:sp>
        <p:sp>
          <p:nvSpPr>
            <p:cNvPr id="45" name="rc45"/>
            <p:cNvSpPr/>
            <p:nvPr/>
          </p:nvSpPr>
          <p:spPr>
            <a:xfrm>
              <a:off x="2687125" y="3385419"/>
              <a:ext cx="203168" cy="108341"/>
            </a:xfrm>
            <a:prstGeom prst="rect">
              <a:avLst/>
            </a:prstGeom>
            <a:solidFill>
              <a:srgbClr val="1CABE2">
                <a:alpha val="100000"/>
              </a:srgbClr>
            </a:solidFill>
          </p:spPr>
          <p:txBody>
            <a:bodyPr/>
            <a:lstStyle/>
            <a:p/>
          </p:txBody>
        </p:sp>
        <p:sp>
          <p:nvSpPr>
            <p:cNvPr id="46" name="rc46"/>
            <p:cNvSpPr/>
            <p:nvPr/>
          </p:nvSpPr>
          <p:spPr>
            <a:xfrm>
              <a:off x="2912867" y="3522841"/>
              <a:ext cx="203168" cy="1162545"/>
            </a:xfrm>
            <a:prstGeom prst="rect">
              <a:avLst/>
            </a:prstGeom>
            <a:solidFill>
              <a:srgbClr val="80BD41">
                <a:alpha val="100000"/>
              </a:srgbClr>
            </a:solidFill>
          </p:spPr>
          <p:txBody>
            <a:bodyPr/>
            <a:lstStyle/>
            <a:p/>
          </p:txBody>
        </p:sp>
        <p:sp>
          <p:nvSpPr>
            <p:cNvPr id="47" name="rc47"/>
            <p:cNvSpPr/>
            <p:nvPr/>
          </p:nvSpPr>
          <p:spPr>
            <a:xfrm>
              <a:off x="2912867" y="3317689"/>
              <a:ext cx="203168" cy="41022"/>
            </a:xfrm>
            <a:prstGeom prst="rect">
              <a:avLst/>
            </a:prstGeom>
            <a:solidFill>
              <a:srgbClr val="0058AB">
                <a:alpha val="100000"/>
              </a:srgbClr>
            </a:solidFill>
          </p:spPr>
          <p:txBody>
            <a:bodyPr/>
            <a:lstStyle/>
            <a:p/>
          </p:txBody>
        </p:sp>
        <p:sp>
          <p:nvSpPr>
            <p:cNvPr id="48" name="rc48"/>
            <p:cNvSpPr/>
            <p:nvPr/>
          </p:nvSpPr>
          <p:spPr>
            <a:xfrm>
              <a:off x="2912867" y="3358712"/>
              <a:ext cx="203168" cy="164128"/>
            </a:xfrm>
            <a:prstGeom prst="rect">
              <a:avLst/>
            </a:prstGeom>
            <a:solidFill>
              <a:srgbClr val="1CABE2">
                <a:alpha val="100000"/>
              </a:srgbClr>
            </a:solidFill>
          </p:spPr>
          <p:txBody>
            <a:bodyPr/>
            <a:lstStyle/>
            <a:p/>
          </p:txBody>
        </p:sp>
        <p:sp>
          <p:nvSpPr>
            <p:cNvPr id="49" name="rc49"/>
            <p:cNvSpPr/>
            <p:nvPr/>
          </p:nvSpPr>
          <p:spPr>
            <a:xfrm>
              <a:off x="3138609" y="3496284"/>
              <a:ext cx="203168" cy="1189103"/>
            </a:xfrm>
            <a:prstGeom prst="rect">
              <a:avLst/>
            </a:prstGeom>
            <a:solidFill>
              <a:srgbClr val="80BD41">
                <a:alpha val="100000"/>
              </a:srgbClr>
            </a:solidFill>
          </p:spPr>
          <p:txBody>
            <a:bodyPr/>
            <a:lstStyle/>
            <a:p/>
          </p:txBody>
        </p:sp>
        <p:sp>
          <p:nvSpPr>
            <p:cNvPr id="50" name="rc50"/>
            <p:cNvSpPr/>
            <p:nvPr/>
          </p:nvSpPr>
          <p:spPr>
            <a:xfrm>
              <a:off x="3138609" y="3302719"/>
              <a:ext cx="203168" cy="96791"/>
            </a:xfrm>
            <a:prstGeom prst="rect">
              <a:avLst/>
            </a:prstGeom>
            <a:solidFill>
              <a:srgbClr val="0058AB">
                <a:alpha val="100000"/>
              </a:srgbClr>
            </a:solidFill>
          </p:spPr>
          <p:txBody>
            <a:bodyPr/>
            <a:lstStyle/>
            <a:p/>
          </p:txBody>
        </p:sp>
        <p:sp>
          <p:nvSpPr>
            <p:cNvPr id="51" name="rc51"/>
            <p:cNvSpPr/>
            <p:nvPr/>
          </p:nvSpPr>
          <p:spPr>
            <a:xfrm>
              <a:off x="3138609" y="3399511"/>
              <a:ext cx="203168" cy="96772"/>
            </a:xfrm>
            <a:prstGeom prst="rect">
              <a:avLst/>
            </a:prstGeom>
            <a:solidFill>
              <a:srgbClr val="1CABE2">
                <a:alpha val="100000"/>
              </a:srgbClr>
            </a:solidFill>
          </p:spPr>
          <p:txBody>
            <a:bodyPr/>
            <a:lstStyle/>
            <a:p/>
          </p:txBody>
        </p:sp>
        <p:sp>
          <p:nvSpPr>
            <p:cNvPr id="52" name="rc52"/>
            <p:cNvSpPr/>
            <p:nvPr/>
          </p:nvSpPr>
          <p:spPr>
            <a:xfrm>
              <a:off x="3364352" y="3502096"/>
              <a:ext cx="203168" cy="1183290"/>
            </a:xfrm>
            <a:prstGeom prst="rect">
              <a:avLst/>
            </a:prstGeom>
            <a:solidFill>
              <a:srgbClr val="80BD41">
                <a:alpha val="100000"/>
              </a:srgbClr>
            </a:solidFill>
          </p:spPr>
          <p:txBody>
            <a:bodyPr/>
            <a:lstStyle/>
            <a:p/>
          </p:txBody>
        </p:sp>
        <p:sp>
          <p:nvSpPr>
            <p:cNvPr id="53" name="rc53"/>
            <p:cNvSpPr/>
            <p:nvPr/>
          </p:nvSpPr>
          <p:spPr>
            <a:xfrm>
              <a:off x="3364352" y="3293281"/>
              <a:ext cx="203168" cy="69598"/>
            </a:xfrm>
            <a:prstGeom prst="rect">
              <a:avLst/>
            </a:prstGeom>
            <a:solidFill>
              <a:srgbClr val="0058AB">
                <a:alpha val="100000"/>
              </a:srgbClr>
            </a:solidFill>
          </p:spPr>
          <p:txBody>
            <a:bodyPr/>
            <a:lstStyle/>
            <a:p/>
          </p:txBody>
        </p:sp>
        <p:sp>
          <p:nvSpPr>
            <p:cNvPr id="54" name="rc54"/>
            <p:cNvSpPr/>
            <p:nvPr/>
          </p:nvSpPr>
          <p:spPr>
            <a:xfrm>
              <a:off x="3364352" y="3362880"/>
              <a:ext cx="203168" cy="139216"/>
            </a:xfrm>
            <a:prstGeom prst="rect">
              <a:avLst/>
            </a:prstGeom>
            <a:solidFill>
              <a:srgbClr val="1CABE2">
                <a:alpha val="100000"/>
              </a:srgbClr>
            </a:solidFill>
          </p:spPr>
          <p:txBody>
            <a:bodyPr/>
            <a:lstStyle/>
            <a:p/>
          </p:txBody>
        </p:sp>
        <p:sp>
          <p:nvSpPr>
            <p:cNvPr id="55" name="rc55"/>
            <p:cNvSpPr/>
            <p:nvPr/>
          </p:nvSpPr>
          <p:spPr>
            <a:xfrm>
              <a:off x="3590094" y="3365010"/>
              <a:ext cx="203168" cy="1320376"/>
            </a:xfrm>
            <a:prstGeom prst="rect">
              <a:avLst/>
            </a:prstGeom>
            <a:solidFill>
              <a:srgbClr val="80BD41">
                <a:alpha val="100000"/>
              </a:srgbClr>
            </a:solidFill>
          </p:spPr>
          <p:txBody>
            <a:bodyPr/>
            <a:lstStyle/>
            <a:p/>
          </p:txBody>
        </p:sp>
        <p:sp>
          <p:nvSpPr>
            <p:cNvPr id="56" name="rc56"/>
            <p:cNvSpPr/>
            <p:nvPr/>
          </p:nvSpPr>
          <p:spPr>
            <a:xfrm>
              <a:off x="3590094" y="3280722"/>
              <a:ext cx="203168" cy="56179"/>
            </a:xfrm>
            <a:prstGeom prst="rect">
              <a:avLst/>
            </a:prstGeom>
            <a:solidFill>
              <a:srgbClr val="0058AB">
                <a:alpha val="100000"/>
              </a:srgbClr>
            </a:solidFill>
          </p:spPr>
          <p:txBody>
            <a:bodyPr/>
            <a:lstStyle/>
            <a:p/>
          </p:txBody>
        </p:sp>
        <p:sp>
          <p:nvSpPr>
            <p:cNvPr id="57" name="rc57"/>
            <p:cNvSpPr/>
            <p:nvPr/>
          </p:nvSpPr>
          <p:spPr>
            <a:xfrm>
              <a:off x="3590094" y="3336902"/>
              <a:ext cx="203168" cy="28108"/>
            </a:xfrm>
            <a:prstGeom prst="rect">
              <a:avLst/>
            </a:prstGeom>
            <a:solidFill>
              <a:srgbClr val="1CABE2">
                <a:alpha val="100000"/>
              </a:srgbClr>
            </a:solidFill>
          </p:spPr>
          <p:txBody>
            <a:bodyPr/>
            <a:lstStyle/>
            <a:p/>
          </p:txBody>
        </p:sp>
        <p:sp>
          <p:nvSpPr>
            <p:cNvPr id="58" name="rc58"/>
            <p:cNvSpPr/>
            <p:nvPr/>
          </p:nvSpPr>
          <p:spPr>
            <a:xfrm>
              <a:off x="3815836" y="3441281"/>
              <a:ext cx="203168" cy="1244105"/>
            </a:xfrm>
            <a:prstGeom prst="rect">
              <a:avLst/>
            </a:prstGeom>
            <a:solidFill>
              <a:srgbClr val="80BD41">
                <a:alpha val="100000"/>
              </a:srgbClr>
            </a:solidFill>
          </p:spPr>
          <p:txBody>
            <a:bodyPr/>
            <a:lstStyle/>
            <a:p/>
          </p:txBody>
        </p:sp>
        <p:sp>
          <p:nvSpPr>
            <p:cNvPr id="59" name="rc59"/>
            <p:cNvSpPr/>
            <p:nvPr/>
          </p:nvSpPr>
          <p:spPr>
            <a:xfrm>
              <a:off x="3815836" y="3255379"/>
              <a:ext cx="203168" cy="28594"/>
            </a:xfrm>
            <a:prstGeom prst="rect">
              <a:avLst/>
            </a:prstGeom>
            <a:solidFill>
              <a:srgbClr val="0058AB">
                <a:alpha val="100000"/>
              </a:srgbClr>
            </a:solidFill>
          </p:spPr>
          <p:txBody>
            <a:bodyPr/>
            <a:lstStyle/>
            <a:p/>
          </p:txBody>
        </p:sp>
        <p:sp>
          <p:nvSpPr>
            <p:cNvPr id="60" name="rc60"/>
            <p:cNvSpPr/>
            <p:nvPr/>
          </p:nvSpPr>
          <p:spPr>
            <a:xfrm>
              <a:off x="3815836" y="3283974"/>
              <a:ext cx="203168" cy="157307"/>
            </a:xfrm>
            <a:prstGeom prst="rect">
              <a:avLst/>
            </a:prstGeom>
            <a:solidFill>
              <a:srgbClr val="1CABE2">
                <a:alpha val="100000"/>
              </a:srgbClr>
            </a:solidFill>
          </p:spPr>
          <p:txBody>
            <a:bodyPr/>
            <a:lstStyle/>
            <a:p/>
          </p:txBody>
        </p:sp>
        <p:sp>
          <p:nvSpPr>
            <p:cNvPr id="61" name="rc61"/>
            <p:cNvSpPr/>
            <p:nvPr/>
          </p:nvSpPr>
          <p:spPr>
            <a:xfrm>
              <a:off x="4041579" y="3462549"/>
              <a:ext cx="203168" cy="1222837"/>
            </a:xfrm>
            <a:prstGeom prst="rect">
              <a:avLst/>
            </a:prstGeom>
            <a:solidFill>
              <a:srgbClr val="80BD41">
                <a:alpha val="100000"/>
              </a:srgbClr>
            </a:solidFill>
          </p:spPr>
          <p:txBody>
            <a:bodyPr/>
            <a:lstStyle/>
            <a:p/>
          </p:txBody>
        </p:sp>
        <p:sp>
          <p:nvSpPr>
            <p:cNvPr id="62" name="rc62"/>
            <p:cNvSpPr/>
            <p:nvPr/>
          </p:nvSpPr>
          <p:spPr>
            <a:xfrm>
              <a:off x="4041579" y="3246745"/>
              <a:ext cx="203168" cy="14390"/>
            </a:xfrm>
            <a:prstGeom prst="rect">
              <a:avLst/>
            </a:prstGeom>
            <a:solidFill>
              <a:srgbClr val="0058AB">
                <a:alpha val="100000"/>
              </a:srgbClr>
            </a:solidFill>
          </p:spPr>
          <p:txBody>
            <a:bodyPr/>
            <a:lstStyle/>
            <a:p/>
          </p:txBody>
        </p:sp>
        <p:sp>
          <p:nvSpPr>
            <p:cNvPr id="63" name="rc63"/>
            <p:cNvSpPr/>
            <p:nvPr/>
          </p:nvSpPr>
          <p:spPr>
            <a:xfrm>
              <a:off x="4041579" y="3261135"/>
              <a:ext cx="203168" cy="201413"/>
            </a:xfrm>
            <a:prstGeom prst="rect">
              <a:avLst/>
            </a:prstGeom>
            <a:solidFill>
              <a:srgbClr val="1CABE2">
                <a:alpha val="100000"/>
              </a:srgbClr>
            </a:solidFill>
          </p:spPr>
          <p:txBody>
            <a:bodyPr/>
            <a:lstStyle/>
            <a:p/>
          </p:txBody>
        </p:sp>
        <p:sp>
          <p:nvSpPr>
            <p:cNvPr id="64" name="rc64"/>
            <p:cNvSpPr/>
            <p:nvPr/>
          </p:nvSpPr>
          <p:spPr>
            <a:xfrm>
              <a:off x="4267321" y="3531644"/>
              <a:ext cx="203168" cy="1153743"/>
            </a:xfrm>
            <a:prstGeom prst="rect">
              <a:avLst/>
            </a:prstGeom>
            <a:solidFill>
              <a:srgbClr val="80BD41">
                <a:alpha val="100000"/>
              </a:srgbClr>
            </a:solidFill>
          </p:spPr>
          <p:txBody>
            <a:bodyPr/>
            <a:lstStyle/>
            <a:p/>
          </p:txBody>
        </p:sp>
        <p:sp>
          <p:nvSpPr>
            <p:cNvPr id="65" name="rc65"/>
            <p:cNvSpPr/>
            <p:nvPr/>
          </p:nvSpPr>
          <p:spPr>
            <a:xfrm>
              <a:off x="4267321" y="3243212"/>
              <a:ext cx="203168" cy="100959"/>
            </a:xfrm>
            <a:prstGeom prst="rect">
              <a:avLst/>
            </a:prstGeom>
            <a:solidFill>
              <a:srgbClr val="0058AB">
                <a:alpha val="100000"/>
              </a:srgbClr>
            </a:solidFill>
          </p:spPr>
          <p:txBody>
            <a:bodyPr/>
            <a:lstStyle/>
            <a:p/>
          </p:txBody>
        </p:sp>
        <p:sp>
          <p:nvSpPr>
            <p:cNvPr id="66" name="rc66"/>
            <p:cNvSpPr/>
            <p:nvPr/>
          </p:nvSpPr>
          <p:spPr>
            <a:xfrm>
              <a:off x="4267321" y="3344172"/>
              <a:ext cx="203168" cy="187471"/>
            </a:xfrm>
            <a:prstGeom prst="rect">
              <a:avLst/>
            </a:prstGeom>
            <a:solidFill>
              <a:srgbClr val="1CABE2">
                <a:alpha val="100000"/>
              </a:srgbClr>
            </a:solidFill>
          </p:spPr>
          <p:txBody>
            <a:bodyPr/>
            <a:lstStyle/>
            <a:p/>
          </p:txBody>
        </p:sp>
        <p:sp>
          <p:nvSpPr>
            <p:cNvPr id="67" name="rc67"/>
            <p:cNvSpPr/>
            <p:nvPr/>
          </p:nvSpPr>
          <p:spPr>
            <a:xfrm>
              <a:off x="4493063" y="3527065"/>
              <a:ext cx="203168" cy="1158322"/>
            </a:xfrm>
            <a:prstGeom prst="rect">
              <a:avLst/>
            </a:prstGeom>
            <a:solidFill>
              <a:srgbClr val="80BD41">
                <a:alpha val="100000"/>
              </a:srgbClr>
            </a:solidFill>
          </p:spPr>
          <p:txBody>
            <a:bodyPr/>
            <a:lstStyle/>
            <a:p/>
          </p:txBody>
        </p:sp>
        <p:sp>
          <p:nvSpPr>
            <p:cNvPr id="68" name="rc68"/>
            <p:cNvSpPr/>
            <p:nvPr/>
          </p:nvSpPr>
          <p:spPr>
            <a:xfrm>
              <a:off x="4493063" y="3237475"/>
              <a:ext cx="203168" cy="57917"/>
            </a:xfrm>
            <a:prstGeom prst="rect">
              <a:avLst/>
            </a:prstGeom>
            <a:solidFill>
              <a:srgbClr val="0058AB">
                <a:alpha val="100000"/>
              </a:srgbClr>
            </a:solidFill>
          </p:spPr>
          <p:txBody>
            <a:bodyPr/>
            <a:lstStyle/>
            <a:p/>
          </p:txBody>
        </p:sp>
        <p:sp>
          <p:nvSpPr>
            <p:cNvPr id="69" name="rc69"/>
            <p:cNvSpPr/>
            <p:nvPr/>
          </p:nvSpPr>
          <p:spPr>
            <a:xfrm>
              <a:off x="4493063" y="3295393"/>
              <a:ext cx="203168" cy="231671"/>
            </a:xfrm>
            <a:prstGeom prst="rect">
              <a:avLst/>
            </a:prstGeom>
            <a:solidFill>
              <a:srgbClr val="1CABE2">
                <a:alpha val="100000"/>
              </a:srgbClr>
            </a:solidFill>
          </p:spPr>
          <p:txBody>
            <a:bodyPr/>
            <a:lstStyle/>
            <a:p/>
          </p:txBody>
        </p:sp>
        <p:sp>
          <p:nvSpPr>
            <p:cNvPr id="70" name="rc70"/>
            <p:cNvSpPr/>
            <p:nvPr/>
          </p:nvSpPr>
          <p:spPr>
            <a:xfrm>
              <a:off x="4718806" y="3626211"/>
              <a:ext cx="203168" cy="1059175"/>
            </a:xfrm>
            <a:prstGeom prst="rect">
              <a:avLst/>
            </a:prstGeom>
            <a:solidFill>
              <a:srgbClr val="80BD41">
                <a:alpha val="100000"/>
              </a:srgbClr>
            </a:solidFill>
          </p:spPr>
          <p:txBody>
            <a:bodyPr/>
            <a:lstStyle/>
            <a:p/>
          </p:txBody>
        </p:sp>
        <p:sp>
          <p:nvSpPr>
            <p:cNvPr id="71" name="rc71"/>
            <p:cNvSpPr/>
            <p:nvPr/>
          </p:nvSpPr>
          <p:spPr>
            <a:xfrm>
              <a:off x="4718806" y="3234466"/>
              <a:ext cx="203168" cy="58030"/>
            </a:xfrm>
            <a:prstGeom prst="rect">
              <a:avLst/>
            </a:prstGeom>
            <a:solidFill>
              <a:srgbClr val="0058AB">
                <a:alpha val="100000"/>
              </a:srgbClr>
            </a:solidFill>
          </p:spPr>
          <p:txBody>
            <a:bodyPr/>
            <a:lstStyle/>
            <a:p/>
          </p:txBody>
        </p:sp>
        <p:sp>
          <p:nvSpPr>
            <p:cNvPr id="72" name="rc72"/>
            <p:cNvSpPr/>
            <p:nvPr/>
          </p:nvSpPr>
          <p:spPr>
            <a:xfrm>
              <a:off x="4718806" y="3292496"/>
              <a:ext cx="203168" cy="333715"/>
            </a:xfrm>
            <a:prstGeom prst="rect">
              <a:avLst/>
            </a:prstGeom>
            <a:solidFill>
              <a:srgbClr val="1CABE2">
                <a:alpha val="100000"/>
              </a:srgbClr>
            </a:solidFill>
          </p:spPr>
          <p:txBody>
            <a:bodyPr/>
            <a:lstStyle/>
            <a:p/>
          </p:txBody>
        </p:sp>
        <p:sp>
          <p:nvSpPr>
            <p:cNvPr id="73" name="rc73"/>
            <p:cNvSpPr/>
            <p:nvPr/>
          </p:nvSpPr>
          <p:spPr>
            <a:xfrm>
              <a:off x="4944548" y="3437543"/>
              <a:ext cx="203168" cy="1247843"/>
            </a:xfrm>
            <a:prstGeom prst="rect">
              <a:avLst/>
            </a:prstGeom>
            <a:solidFill>
              <a:srgbClr val="80BD41">
                <a:alpha val="100000"/>
              </a:srgbClr>
            </a:solidFill>
          </p:spPr>
          <p:txBody>
            <a:bodyPr/>
            <a:lstStyle/>
            <a:p/>
          </p:txBody>
        </p:sp>
        <p:sp>
          <p:nvSpPr>
            <p:cNvPr id="74" name="rc74"/>
            <p:cNvSpPr/>
            <p:nvPr/>
          </p:nvSpPr>
          <p:spPr>
            <a:xfrm>
              <a:off x="4944548" y="3234410"/>
              <a:ext cx="203168" cy="58030"/>
            </a:xfrm>
            <a:prstGeom prst="rect">
              <a:avLst/>
            </a:prstGeom>
            <a:solidFill>
              <a:srgbClr val="0058AB">
                <a:alpha val="100000"/>
              </a:srgbClr>
            </a:solidFill>
          </p:spPr>
          <p:txBody>
            <a:bodyPr/>
            <a:lstStyle/>
            <a:p/>
          </p:txBody>
        </p:sp>
        <p:sp>
          <p:nvSpPr>
            <p:cNvPr id="75" name="rc75"/>
            <p:cNvSpPr/>
            <p:nvPr/>
          </p:nvSpPr>
          <p:spPr>
            <a:xfrm>
              <a:off x="4944548" y="3292440"/>
              <a:ext cx="203168" cy="145103"/>
            </a:xfrm>
            <a:prstGeom prst="rect">
              <a:avLst/>
            </a:prstGeom>
            <a:solidFill>
              <a:srgbClr val="1CABE2">
                <a:alpha val="100000"/>
              </a:srgbClr>
            </a:solidFill>
          </p:spPr>
          <p:txBody>
            <a:bodyPr/>
            <a:lstStyle/>
            <a:p/>
          </p:txBody>
        </p:sp>
        <p:sp>
          <p:nvSpPr>
            <p:cNvPr id="76" name="rc76"/>
            <p:cNvSpPr/>
            <p:nvPr/>
          </p:nvSpPr>
          <p:spPr>
            <a:xfrm>
              <a:off x="5170291" y="3515459"/>
              <a:ext cx="203168" cy="1169928"/>
            </a:xfrm>
            <a:prstGeom prst="rect">
              <a:avLst/>
            </a:prstGeom>
            <a:solidFill>
              <a:srgbClr val="80BD41">
                <a:alpha val="100000"/>
              </a:srgbClr>
            </a:solidFill>
          </p:spPr>
          <p:txBody>
            <a:bodyPr/>
            <a:lstStyle/>
            <a:p/>
          </p:txBody>
        </p:sp>
        <p:sp>
          <p:nvSpPr>
            <p:cNvPr id="77" name="rc77"/>
            <p:cNvSpPr/>
            <p:nvPr/>
          </p:nvSpPr>
          <p:spPr>
            <a:xfrm>
              <a:off x="5170291" y="3241026"/>
              <a:ext cx="203168" cy="57768"/>
            </a:xfrm>
            <a:prstGeom prst="rect">
              <a:avLst/>
            </a:prstGeom>
            <a:solidFill>
              <a:srgbClr val="0058AB">
                <a:alpha val="100000"/>
              </a:srgbClr>
            </a:solidFill>
          </p:spPr>
          <p:txBody>
            <a:bodyPr/>
            <a:lstStyle/>
            <a:p/>
          </p:txBody>
        </p:sp>
        <p:sp>
          <p:nvSpPr>
            <p:cNvPr id="78" name="rc78"/>
            <p:cNvSpPr/>
            <p:nvPr/>
          </p:nvSpPr>
          <p:spPr>
            <a:xfrm>
              <a:off x="5170291" y="3298794"/>
              <a:ext cx="203168" cy="216664"/>
            </a:xfrm>
            <a:prstGeom prst="rect">
              <a:avLst/>
            </a:prstGeom>
            <a:solidFill>
              <a:srgbClr val="1CABE2">
                <a:alpha val="100000"/>
              </a:srgbClr>
            </a:solidFill>
          </p:spPr>
          <p:txBody>
            <a:bodyPr/>
            <a:lstStyle/>
            <a:p/>
          </p:txBody>
        </p:sp>
        <p:sp>
          <p:nvSpPr>
            <p:cNvPr id="79" name="rc79"/>
            <p:cNvSpPr/>
            <p:nvPr/>
          </p:nvSpPr>
          <p:spPr>
            <a:xfrm>
              <a:off x="5396033" y="3431394"/>
              <a:ext cx="203168" cy="1253992"/>
            </a:xfrm>
            <a:prstGeom prst="rect">
              <a:avLst/>
            </a:prstGeom>
            <a:solidFill>
              <a:srgbClr val="80BD41">
                <a:alpha val="100000"/>
              </a:srgbClr>
            </a:solidFill>
          </p:spPr>
          <p:txBody>
            <a:bodyPr/>
            <a:lstStyle/>
            <a:p/>
          </p:txBody>
        </p:sp>
        <p:sp>
          <p:nvSpPr>
            <p:cNvPr id="80" name="rc80"/>
            <p:cNvSpPr/>
            <p:nvPr/>
          </p:nvSpPr>
          <p:spPr>
            <a:xfrm>
              <a:off x="5396033" y="3260388"/>
              <a:ext cx="203168" cy="42742"/>
            </a:xfrm>
            <a:prstGeom prst="rect">
              <a:avLst/>
            </a:prstGeom>
            <a:solidFill>
              <a:srgbClr val="0058AB">
                <a:alpha val="100000"/>
              </a:srgbClr>
            </a:solidFill>
          </p:spPr>
          <p:txBody>
            <a:bodyPr/>
            <a:lstStyle/>
            <a:p/>
          </p:txBody>
        </p:sp>
        <p:sp>
          <p:nvSpPr>
            <p:cNvPr id="81" name="rc81"/>
            <p:cNvSpPr/>
            <p:nvPr/>
          </p:nvSpPr>
          <p:spPr>
            <a:xfrm>
              <a:off x="5396033" y="3303130"/>
              <a:ext cx="203168" cy="128264"/>
            </a:xfrm>
            <a:prstGeom prst="rect">
              <a:avLst/>
            </a:prstGeom>
            <a:solidFill>
              <a:srgbClr val="1CABE2">
                <a:alpha val="100000"/>
              </a:srgbClr>
            </a:solidFill>
          </p:spPr>
          <p:txBody>
            <a:bodyPr/>
            <a:lstStyle/>
            <a:p/>
          </p:txBody>
        </p:sp>
        <p:sp>
          <p:nvSpPr>
            <p:cNvPr id="82" name="rc82"/>
            <p:cNvSpPr/>
            <p:nvPr/>
          </p:nvSpPr>
          <p:spPr>
            <a:xfrm>
              <a:off x="5621775" y="3476492"/>
              <a:ext cx="203168" cy="1208895"/>
            </a:xfrm>
            <a:prstGeom prst="rect">
              <a:avLst/>
            </a:prstGeom>
            <a:solidFill>
              <a:srgbClr val="80BD41">
                <a:alpha val="100000"/>
              </a:srgbClr>
            </a:solidFill>
          </p:spPr>
          <p:txBody>
            <a:bodyPr/>
            <a:lstStyle/>
            <a:p/>
          </p:txBody>
        </p:sp>
        <p:sp>
          <p:nvSpPr>
            <p:cNvPr id="83" name="rc83"/>
            <p:cNvSpPr/>
            <p:nvPr/>
          </p:nvSpPr>
          <p:spPr>
            <a:xfrm>
              <a:off x="5621775" y="3311634"/>
              <a:ext cx="203168" cy="41209"/>
            </a:xfrm>
            <a:prstGeom prst="rect">
              <a:avLst/>
            </a:prstGeom>
            <a:solidFill>
              <a:srgbClr val="0058AB">
                <a:alpha val="100000"/>
              </a:srgbClr>
            </a:solidFill>
          </p:spPr>
          <p:txBody>
            <a:bodyPr/>
            <a:lstStyle/>
            <a:p/>
          </p:txBody>
        </p:sp>
        <p:sp>
          <p:nvSpPr>
            <p:cNvPr id="84" name="rc84"/>
            <p:cNvSpPr/>
            <p:nvPr/>
          </p:nvSpPr>
          <p:spPr>
            <a:xfrm>
              <a:off x="5621775" y="3352844"/>
              <a:ext cx="203168" cy="123648"/>
            </a:xfrm>
            <a:prstGeom prst="rect">
              <a:avLst/>
            </a:prstGeom>
            <a:solidFill>
              <a:srgbClr val="1CABE2">
                <a:alpha val="100000"/>
              </a:srgbClr>
            </a:solidFill>
          </p:spPr>
          <p:txBody>
            <a:bodyPr/>
            <a:lstStyle/>
            <a:p/>
          </p:txBody>
        </p:sp>
        <p:sp>
          <p:nvSpPr>
            <p:cNvPr id="85" name="rc85"/>
            <p:cNvSpPr/>
            <p:nvPr/>
          </p:nvSpPr>
          <p:spPr>
            <a:xfrm>
              <a:off x="5847518" y="3701566"/>
              <a:ext cx="203168" cy="983820"/>
            </a:xfrm>
            <a:prstGeom prst="rect">
              <a:avLst/>
            </a:prstGeom>
            <a:solidFill>
              <a:srgbClr val="80BD41">
                <a:alpha val="100000"/>
              </a:srgbClr>
            </a:solidFill>
          </p:spPr>
          <p:txBody>
            <a:bodyPr/>
            <a:lstStyle/>
            <a:p/>
          </p:txBody>
        </p:sp>
        <p:sp>
          <p:nvSpPr>
            <p:cNvPr id="86" name="rc86"/>
            <p:cNvSpPr/>
            <p:nvPr/>
          </p:nvSpPr>
          <p:spPr>
            <a:xfrm>
              <a:off x="5847518" y="3355890"/>
              <a:ext cx="203168" cy="93072"/>
            </a:xfrm>
            <a:prstGeom prst="rect">
              <a:avLst/>
            </a:prstGeom>
            <a:solidFill>
              <a:srgbClr val="0058AB">
                <a:alpha val="100000"/>
              </a:srgbClr>
            </a:solidFill>
          </p:spPr>
          <p:txBody>
            <a:bodyPr/>
            <a:lstStyle/>
            <a:p/>
          </p:txBody>
        </p:sp>
        <p:sp>
          <p:nvSpPr>
            <p:cNvPr id="87" name="rc87"/>
            <p:cNvSpPr/>
            <p:nvPr/>
          </p:nvSpPr>
          <p:spPr>
            <a:xfrm>
              <a:off x="5847518" y="3448962"/>
              <a:ext cx="203168" cy="252603"/>
            </a:xfrm>
            <a:prstGeom prst="rect">
              <a:avLst/>
            </a:prstGeom>
            <a:solidFill>
              <a:srgbClr val="1CABE2">
                <a:alpha val="100000"/>
              </a:srgbClr>
            </a:solidFill>
          </p:spPr>
          <p:txBody>
            <a:bodyPr/>
            <a:lstStyle/>
            <a:p/>
          </p:txBody>
        </p:sp>
        <p:sp>
          <p:nvSpPr>
            <p:cNvPr id="88" name="rc88"/>
            <p:cNvSpPr/>
            <p:nvPr/>
          </p:nvSpPr>
          <p:spPr>
            <a:xfrm>
              <a:off x="6073260" y="3537232"/>
              <a:ext cx="203168" cy="1148155"/>
            </a:xfrm>
            <a:prstGeom prst="rect">
              <a:avLst/>
            </a:prstGeom>
            <a:solidFill>
              <a:srgbClr val="80BD41">
                <a:alpha val="100000"/>
              </a:srgbClr>
            </a:solidFill>
          </p:spPr>
          <p:txBody>
            <a:bodyPr/>
            <a:lstStyle/>
            <a:p/>
          </p:txBody>
        </p:sp>
        <p:sp>
          <p:nvSpPr>
            <p:cNvPr id="89" name="rc89"/>
            <p:cNvSpPr/>
            <p:nvPr/>
          </p:nvSpPr>
          <p:spPr>
            <a:xfrm>
              <a:off x="6073260" y="3365664"/>
              <a:ext cx="203168" cy="26389"/>
            </a:xfrm>
            <a:prstGeom prst="rect">
              <a:avLst/>
            </a:prstGeom>
            <a:solidFill>
              <a:srgbClr val="0058AB">
                <a:alpha val="100000"/>
              </a:srgbClr>
            </a:solidFill>
          </p:spPr>
          <p:txBody>
            <a:bodyPr/>
            <a:lstStyle/>
            <a:p/>
          </p:txBody>
        </p:sp>
        <p:sp>
          <p:nvSpPr>
            <p:cNvPr id="90" name="rc90"/>
            <p:cNvSpPr/>
            <p:nvPr/>
          </p:nvSpPr>
          <p:spPr>
            <a:xfrm>
              <a:off x="6073260" y="3392054"/>
              <a:ext cx="203168" cy="145178"/>
            </a:xfrm>
            <a:prstGeom prst="rect">
              <a:avLst/>
            </a:prstGeom>
            <a:solidFill>
              <a:srgbClr val="1CABE2">
                <a:alpha val="100000"/>
              </a:srgbClr>
            </a:solidFill>
          </p:spPr>
          <p:txBody>
            <a:bodyPr/>
            <a:lstStyle/>
            <a:p/>
          </p:txBody>
        </p:sp>
        <p:sp>
          <p:nvSpPr>
            <p:cNvPr id="91" name="rc91"/>
            <p:cNvSpPr/>
            <p:nvPr/>
          </p:nvSpPr>
          <p:spPr>
            <a:xfrm>
              <a:off x="6299002" y="3602532"/>
              <a:ext cx="203168" cy="1082854"/>
            </a:xfrm>
            <a:prstGeom prst="rect">
              <a:avLst/>
            </a:prstGeom>
            <a:solidFill>
              <a:srgbClr val="80BD41">
                <a:alpha val="100000"/>
              </a:srgbClr>
            </a:solidFill>
          </p:spPr>
          <p:txBody>
            <a:bodyPr/>
            <a:lstStyle/>
            <a:p/>
          </p:txBody>
        </p:sp>
        <p:sp>
          <p:nvSpPr>
            <p:cNvPr id="92" name="rc92"/>
            <p:cNvSpPr/>
            <p:nvPr/>
          </p:nvSpPr>
          <p:spPr>
            <a:xfrm>
              <a:off x="6299002" y="3364842"/>
              <a:ext cx="203168" cy="26407"/>
            </a:xfrm>
            <a:prstGeom prst="rect">
              <a:avLst/>
            </a:prstGeom>
            <a:solidFill>
              <a:srgbClr val="0058AB">
                <a:alpha val="100000"/>
              </a:srgbClr>
            </a:solidFill>
          </p:spPr>
          <p:txBody>
            <a:bodyPr/>
            <a:lstStyle/>
            <a:p/>
          </p:txBody>
        </p:sp>
        <p:sp>
          <p:nvSpPr>
            <p:cNvPr id="93" name="rc93"/>
            <p:cNvSpPr/>
            <p:nvPr/>
          </p:nvSpPr>
          <p:spPr>
            <a:xfrm>
              <a:off x="6299002" y="3391250"/>
              <a:ext cx="203168" cy="211281"/>
            </a:xfrm>
            <a:prstGeom prst="rect">
              <a:avLst/>
            </a:prstGeom>
            <a:solidFill>
              <a:srgbClr val="1CABE2">
                <a:alpha val="100000"/>
              </a:srgbClr>
            </a:solidFill>
          </p:spPr>
          <p:txBody>
            <a:bodyPr/>
            <a:lstStyle/>
            <a:p/>
          </p:txBody>
        </p:sp>
        <p:sp>
          <p:nvSpPr>
            <p:cNvPr id="94" name="rc94"/>
            <p:cNvSpPr/>
            <p:nvPr/>
          </p:nvSpPr>
          <p:spPr>
            <a:xfrm>
              <a:off x="6524745" y="3747467"/>
              <a:ext cx="203168" cy="937919"/>
            </a:xfrm>
            <a:prstGeom prst="rect">
              <a:avLst/>
            </a:prstGeom>
            <a:solidFill>
              <a:srgbClr val="80BD41">
                <a:alpha val="100000"/>
              </a:srgbClr>
            </a:solidFill>
          </p:spPr>
          <p:txBody>
            <a:bodyPr/>
            <a:lstStyle/>
            <a:p/>
          </p:txBody>
        </p:sp>
        <p:sp>
          <p:nvSpPr>
            <p:cNvPr id="95" name="rc95"/>
            <p:cNvSpPr/>
            <p:nvPr/>
          </p:nvSpPr>
          <p:spPr>
            <a:xfrm>
              <a:off x="6524745" y="3364375"/>
              <a:ext cx="203168" cy="118882"/>
            </a:xfrm>
            <a:prstGeom prst="rect">
              <a:avLst/>
            </a:prstGeom>
            <a:solidFill>
              <a:srgbClr val="0058AB">
                <a:alpha val="100000"/>
              </a:srgbClr>
            </a:solidFill>
          </p:spPr>
          <p:txBody>
            <a:bodyPr/>
            <a:lstStyle/>
            <a:p/>
          </p:txBody>
        </p:sp>
        <p:sp>
          <p:nvSpPr>
            <p:cNvPr id="96" name="rc96"/>
            <p:cNvSpPr/>
            <p:nvPr/>
          </p:nvSpPr>
          <p:spPr>
            <a:xfrm>
              <a:off x="6524745" y="3483257"/>
              <a:ext cx="203168" cy="264209"/>
            </a:xfrm>
            <a:prstGeom prst="rect">
              <a:avLst/>
            </a:prstGeom>
            <a:solidFill>
              <a:srgbClr val="1CABE2">
                <a:alpha val="100000"/>
              </a:srgbClr>
            </a:solidFill>
          </p:spPr>
          <p:txBody>
            <a:bodyPr/>
            <a:lstStyle/>
            <a:p/>
          </p:txBody>
        </p:sp>
        <p:sp>
          <p:nvSpPr>
            <p:cNvPr id="97" name="rc97"/>
            <p:cNvSpPr/>
            <p:nvPr/>
          </p:nvSpPr>
          <p:spPr>
            <a:xfrm>
              <a:off x="6750487" y="3729936"/>
              <a:ext cx="203168" cy="955450"/>
            </a:xfrm>
            <a:prstGeom prst="rect">
              <a:avLst/>
            </a:prstGeom>
            <a:solidFill>
              <a:srgbClr val="80BD41">
                <a:alpha val="100000"/>
              </a:srgbClr>
            </a:solidFill>
          </p:spPr>
          <p:txBody>
            <a:bodyPr/>
            <a:lstStyle/>
            <a:p/>
          </p:txBody>
        </p:sp>
        <p:sp>
          <p:nvSpPr>
            <p:cNvPr id="98" name="rc98"/>
            <p:cNvSpPr/>
            <p:nvPr/>
          </p:nvSpPr>
          <p:spPr>
            <a:xfrm>
              <a:off x="6750487" y="3358376"/>
              <a:ext cx="203168" cy="92885"/>
            </a:xfrm>
            <a:prstGeom prst="rect">
              <a:avLst/>
            </a:prstGeom>
            <a:solidFill>
              <a:srgbClr val="0058AB">
                <a:alpha val="100000"/>
              </a:srgbClr>
            </a:solidFill>
          </p:spPr>
          <p:txBody>
            <a:bodyPr/>
            <a:lstStyle/>
            <a:p/>
          </p:txBody>
        </p:sp>
        <p:sp>
          <p:nvSpPr>
            <p:cNvPr id="99" name="rc99"/>
            <p:cNvSpPr/>
            <p:nvPr/>
          </p:nvSpPr>
          <p:spPr>
            <a:xfrm>
              <a:off x="6750487" y="3451261"/>
              <a:ext cx="203168" cy="278675"/>
            </a:xfrm>
            <a:prstGeom prst="rect">
              <a:avLst/>
            </a:prstGeom>
            <a:solidFill>
              <a:srgbClr val="1CABE2">
                <a:alpha val="100000"/>
              </a:srgbClr>
            </a:solidFill>
          </p:spPr>
          <p:txBody>
            <a:bodyPr/>
            <a:lstStyle/>
            <a:p/>
          </p:txBody>
        </p:sp>
        <p:sp>
          <p:nvSpPr>
            <p:cNvPr id="100" name="rc100"/>
            <p:cNvSpPr/>
            <p:nvPr/>
          </p:nvSpPr>
          <p:spPr>
            <a:xfrm>
              <a:off x="6976229" y="3624081"/>
              <a:ext cx="203168" cy="1061306"/>
            </a:xfrm>
            <a:prstGeom prst="rect">
              <a:avLst/>
            </a:prstGeom>
            <a:solidFill>
              <a:srgbClr val="80BD41">
                <a:alpha val="100000"/>
              </a:srgbClr>
            </a:solidFill>
          </p:spPr>
          <p:txBody>
            <a:bodyPr/>
            <a:lstStyle/>
            <a:p/>
          </p:txBody>
        </p:sp>
        <p:sp>
          <p:nvSpPr>
            <p:cNvPr id="101" name="rc101"/>
            <p:cNvSpPr/>
            <p:nvPr/>
          </p:nvSpPr>
          <p:spPr>
            <a:xfrm>
              <a:off x="6976229" y="3358749"/>
              <a:ext cx="203168" cy="79597"/>
            </a:xfrm>
            <a:prstGeom prst="rect">
              <a:avLst/>
            </a:prstGeom>
            <a:solidFill>
              <a:srgbClr val="0058AB">
                <a:alpha val="100000"/>
              </a:srgbClr>
            </a:solidFill>
          </p:spPr>
          <p:txBody>
            <a:bodyPr/>
            <a:lstStyle/>
            <a:p/>
          </p:txBody>
        </p:sp>
        <p:sp>
          <p:nvSpPr>
            <p:cNvPr id="102" name="rc102"/>
            <p:cNvSpPr/>
            <p:nvPr/>
          </p:nvSpPr>
          <p:spPr>
            <a:xfrm>
              <a:off x="6976229" y="3438347"/>
              <a:ext cx="203168" cy="185733"/>
            </a:xfrm>
            <a:prstGeom prst="rect">
              <a:avLst/>
            </a:prstGeom>
            <a:solidFill>
              <a:srgbClr val="1CABE2">
                <a:alpha val="100000"/>
              </a:srgbClr>
            </a:solidFill>
          </p:spPr>
          <p:txBody>
            <a:bodyPr/>
            <a:lstStyle/>
            <a:p/>
          </p:txBody>
        </p:sp>
        <p:sp>
          <p:nvSpPr>
            <p:cNvPr id="103" name="rc103"/>
            <p:cNvSpPr/>
            <p:nvPr/>
          </p:nvSpPr>
          <p:spPr>
            <a:xfrm>
              <a:off x="7201972" y="3359067"/>
              <a:ext cx="203168" cy="60745"/>
            </a:xfrm>
            <a:prstGeom prst="rect">
              <a:avLst/>
            </a:prstGeom>
            <a:solidFill>
              <a:srgbClr val="F26A21">
                <a:alpha val="100000"/>
              </a:srgbClr>
            </a:solidFill>
          </p:spPr>
          <p:txBody>
            <a:bodyPr/>
            <a:lstStyle/>
            <a:p/>
          </p:txBody>
        </p:sp>
        <p:sp>
          <p:nvSpPr>
            <p:cNvPr id="104" name="rc104"/>
            <p:cNvSpPr/>
            <p:nvPr/>
          </p:nvSpPr>
          <p:spPr>
            <a:xfrm>
              <a:off x="7201972" y="3419812"/>
              <a:ext cx="203168" cy="1265574"/>
            </a:xfrm>
            <a:prstGeom prst="rect">
              <a:avLst/>
            </a:prstGeom>
            <a:solidFill>
              <a:srgbClr val="FFC20E">
                <a:alpha val="100000"/>
              </a:srgbClr>
            </a:solidFill>
          </p:spPr>
          <p:txBody>
            <a:bodyPr/>
            <a:lstStyle/>
            <a:p/>
          </p:txBody>
        </p:sp>
        <p:sp>
          <p:nvSpPr>
            <p:cNvPr id="105" name="rc105"/>
            <p:cNvSpPr/>
            <p:nvPr/>
          </p:nvSpPr>
          <p:spPr>
            <a:xfrm>
              <a:off x="7427714" y="3359759"/>
              <a:ext cx="203168" cy="46358"/>
            </a:xfrm>
            <a:prstGeom prst="rect">
              <a:avLst/>
            </a:prstGeom>
            <a:solidFill>
              <a:srgbClr val="F26A21">
                <a:alpha val="100000"/>
              </a:srgbClr>
            </a:solidFill>
          </p:spPr>
          <p:txBody>
            <a:bodyPr/>
            <a:lstStyle/>
            <a:p/>
          </p:txBody>
        </p:sp>
        <p:sp>
          <p:nvSpPr>
            <p:cNvPr id="106" name="rc106"/>
            <p:cNvSpPr/>
            <p:nvPr/>
          </p:nvSpPr>
          <p:spPr>
            <a:xfrm>
              <a:off x="7427714" y="3406117"/>
              <a:ext cx="203168" cy="1279269"/>
            </a:xfrm>
            <a:prstGeom prst="rect">
              <a:avLst/>
            </a:prstGeom>
            <a:solidFill>
              <a:srgbClr val="FFC20E">
                <a:alpha val="100000"/>
              </a:srgbClr>
            </a:solidFill>
          </p:spPr>
          <p:txBody>
            <a:bodyPr/>
            <a:lstStyle/>
            <a:p/>
          </p:txBody>
        </p:sp>
        <p:sp>
          <p:nvSpPr>
            <p:cNvPr id="107" name="rc107"/>
            <p:cNvSpPr/>
            <p:nvPr/>
          </p:nvSpPr>
          <p:spPr>
            <a:xfrm>
              <a:off x="7653457" y="3360058"/>
              <a:ext cx="203168" cy="35378"/>
            </a:xfrm>
            <a:prstGeom prst="rect">
              <a:avLst/>
            </a:prstGeom>
            <a:solidFill>
              <a:srgbClr val="F26A21">
                <a:alpha val="100000"/>
              </a:srgbClr>
            </a:solidFill>
          </p:spPr>
          <p:txBody>
            <a:bodyPr/>
            <a:lstStyle/>
            <a:p/>
          </p:txBody>
        </p:sp>
        <p:sp>
          <p:nvSpPr>
            <p:cNvPr id="108" name="rc108"/>
            <p:cNvSpPr/>
            <p:nvPr/>
          </p:nvSpPr>
          <p:spPr>
            <a:xfrm>
              <a:off x="7653457" y="3395436"/>
              <a:ext cx="203168" cy="1289950"/>
            </a:xfrm>
            <a:prstGeom prst="rect">
              <a:avLst/>
            </a:prstGeom>
            <a:solidFill>
              <a:srgbClr val="FFC20E">
                <a:alpha val="100000"/>
              </a:srgbClr>
            </a:solidFill>
          </p:spPr>
          <p:txBody>
            <a:bodyPr/>
            <a:lstStyle/>
            <a:p/>
          </p:txBody>
        </p:sp>
        <p:sp>
          <p:nvSpPr>
            <p:cNvPr id="109" name="rc109"/>
            <p:cNvSpPr/>
            <p:nvPr/>
          </p:nvSpPr>
          <p:spPr>
            <a:xfrm>
              <a:off x="7879199" y="3362412"/>
              <a:ext cx="203168" cy="26999"/>
            </a:xfrm>
            <a:prstGeom prst="rect">
              <a:avLst/>
            </a:prstGeom>
            <a:solidFill>
              <a:srgbClr val="F26A21">
                <a:alpha val="100000"/>
              </a:srgbClr>
            </a:solidFill>
          </p:spPr>
          <p:txBody>
            <a:bodyPr/>
            <a:lstStyle/>
            <a:p/>
          </p:txBody>
        </p:sp>
        <p:sp>
          <p:nvSpPr>
            <p:cNvPr id="110" name="rc110"/>
            <p:cNvSpPr/>
            <p:nvPr/>
          </p:nvSpPr>
          <p:spPr>
            <a:xfrm>
              <a:off x="7879199" y="3389412"/>
              <a:ext cx="203168" cy="1295974"/>
            </a:xfrm>
            <a:prstGeom prst="rect">
              <a:avLst/>
            </a:prstGeom>
            <a:solidFill>
              <a:srgbClr val="FFC20E">
                <a:alpha val="100000"/>
              </a:srgbClr>
            </a:solidFill>
          </p:spPr>
          <p:txBody>
            <a:bodyPr/>
            <a:lstStyle/>
            <a:p/>
          </p:txBody>
        </p:sp>
        <p:sp>
          <p:nvSpPr>
            <p:cNvPr id="111" name="rc111"/>
            <p:cNvSpPr/>
            <p:nvPr/>
          </p:nvSpPr>
          <p:spPr>
            <a:xfrm>
              <a:off x="8104941" y="3363496"/>
              <a:ext cx="203168" cy="20604"/>
            </a:xfrm>
            <a:prstGeom prst="rect">
              <a:avLst/>
            </a:prstGeom>
            <a:solidFill>
              <a:srgbClr val="F26A21">
                <a:alpha val="100000"/>
              </a:srgbClr>
            </a:solidFill>
          </p:spPr>
          <p:txBody>
            <a:bodyPr/>
            <a:lstStyle/>
            <a:p/>
          </p:txBody>
        </p:sp>
        <p:sp>
          <p:nvSpPr>
            <p:cNvPr id="112" name="rc112"/>
            <p:cNvSpPr/>
            <p:nvPr/>
          </p:nvSpPr>
          <p:spPr>
            <a:xfrm>
              <a:off x="8104941" y="3384101"/>
              <a:ext cx="203168" cy="1301285"/>
            </a:xfrm>
            <a:prstGeom prst="rect">
              <a:avLst/>
            </a:prstGeom>
            <a:solidFill>
              <a:srgbClr val="FFC20E">
                <a:alpha val="100000"/>
              </a:srgbClr>
            </a:solidFill>
          </p:spPr>
          <p:txBody>
            <a:bodyPr/>
            <a:lstStyle/>
            <a:p/>
          </p:txBody>
        </p:sp>
        <p:sp>
          <p:nvSpPr>
            <p:cNvPr id="113" name="pl113"/>
            <p:cNvSpPr/>
            <p:nvPr/>
          </p:nvSpPr>
          <p:spPr>
            <a:xfrm>
              <a:off x="1434255" y="2071041"/>
              <a:ext cx="5643558" cy="211260"/>
            </a:xfrm>
            <a:custGeom>
              <a:avLst/>
              <a:pathLst>
                <a:path w="5643558" h="211260">
                  <a:moveTo>
                    <a:pt x="0" y="0"/>
                  </a:moveTo>
                  <a:lnTo>
                    <a:pt x="225742" y="0"/>
                  </a:lnTo>
                  <a:lnTo>
                    <a:pt x="451484" y="0"/>
                  </a:lnTo>
                  <a:lnTo>
                    <a:pt x="677227" y="0"/>
                  </a:lnTo>
                  <a:lnTo>
                    <a:pt x="902969" y="26407"/>
                  </a:lnTo>
                  <a:lnTo>
                    <a:pt x="1128711" y="105630"/>
                  </a:lnTo>
                  <a:lnTo>
                    <a:pt x="1354454" y="79222"/>
                  </a:lnTo>
                  <a:lnTo>
                    <a:pt x="1580196" y="52815"/>
                  </a:lnTo>
                  <a:lnTo>
                    <a:pt x="1805938" y="158445"/>
                  </a:lnTo>
                  <a:lnTo>
                    <a:pt x="2031681" y="105630"/>
                  </a:lnTo>
                  <a:lnTo>
                    <a:pt x="2257423" y="79222"/>
                  </a:lnTo>
                  <a:lnTo>
                    <a:pt x="2483165" y="26407"/>
                  </a:lnTo>
                  <a:lnTo>
                    <a:pt x="2708908" y="0"/>
                  </a:lnTo>
                  <a:lnTo>
                    <a:pt x="2934650" y="158445"/>
                  </a:lnTo>
                  <a:lnTo>
                    <a:pt x="3160393" y="79222"/>
                  </a:lnTo>
                  <a:lnTo>
                    <a:pt x="3386135" y="79222"/>
                  </a:lnTo>
                  <a:lnTo>
                    <a:pt x="3611877" y="79222"/>
                  </a:lnTo>
                  <a:lnTo>
                    <a:pt x="3837620" y="79222"/>
                  </a:lnTo>
                  <a:lnTo>
                    <a:pt x="4063362" y="52815"/>
                  </a:lnTo>
                  <a:lnTo>
                    <a:pt x="4289104" y="52815"/>
                  </a:lnTo>
                  <a:lnTo>
                    <a:pt x="4514847" y="158445"/>
                  </a:lnTo>
                  <a:lnTo>
                    <a:pt x="4740589" y="26407"/>
                  </a:lnTo>
                  <a:lnTo>
                    <a:pt x="4966331" y="26407"/>
                  </a:lnTo>
                  <a:lnTo>
                    <a:pt x="5192074" y="211260"/>
                  </a:lnTo>
                  <a:lnTo>
                    <a:pt x="5417816" y="158445"/>
                  </a:lnTo>
                  <a:lnTo>
                    <a:pt x="5643558" y="132037"/>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739410"/>
            </a:xfrm>
            <a:custGeom>
              <a:avLst/>
              <a:pathLst>
                <a:path w="5643558" h="739410">
                  <a:moveTo>
                    <a:pt x="0" y="26407"/>
                  </a:moveTo>
                  <a:lnTo>
                    <a:pt x="225742" y="0"/>
                  </a:lnTo>
                  <a:lnTo>
                    <a:pt x="451484" y="0"/>
                  </a:lnTo>
                  <a:lnTo>
                    <a:pt x="677227" y="26407"/>
                  </a:lnTo>
                  <a:lnTo>
                    <a:pt x="902969" y="105630"/>
                  </a:lnTo>
                  <a:lnTo>
                    <a:pt x="1128711" y="184852"/>
                  </a:lnTo>
                  <a:lnTo>
                    <a:pt x="1354454" y="290482"/>
                  </a:lnTo>
                  <a:lnTo>
                    <a:pt x="1580196" y="369705"/>
                  </a:lnTo>
                  <a:lnTo>
                    <a:pt x="1805938" y="343297"/>
                  </a:lnTo>
                  <a:lnTo>
                    <a:pt x="2031681" y="369705"/>
                  </a:lnTo>
                  <a:lnTo>
                    <a:pt x="2257423" y="132037"/>
                  </a:lnTo>
                  <a:lnTo>
                    <a:pt x="2483165" y="316890"/>
                  </a:lnTo>
                  <a:lnTo>
                    <a:pt x="2708908" y="369705"/>
                  </a:lnTo>
                  <a:lnTo>
                    <a:pt x="2934650" y="501743"/>
                  </a:lnTo>
                  <a:lnTo>
                    <a:pt x="3160393" y="501743"/>
                  </a:lnTo>
                  <a:lnTo>
                    <a:pt x="3386135" y="686595"/>
                  </a:lnTo>
                  <a:lnTo>
                    <a:pt x="3611877" y="343297"/>
                  </a:lnTo>
                  <a:lnTo>
                    <a:pt x="3837620" y="475335"/>
                  </a:lnTo>
                  <a:lnTo>
                    <a:pt x="4063362" y="290482"/>
                  </a:lnTo>
                  <a:lnTo>
                    <a:pt x="4289104" y="290482"/>
                  </a:lnTo>
                  <a:lnTo>
                    <a:pt x="4514847" y="660188"/>
                  </a:lnTo>
                  <a:lnTo>
                    <a:pt x="4740589" y="316890"/>
                  </a:lnTo>
                  <a:lnTo>
                    <a:pt x="4966331" y="448927"/>
                  </a:lnTo>
                  <a:lnTo>
                    <a:pt x="5192074" y="739410"/>
                  </a:lnTo>
                  <a:lnTo>
                    <a:pt x="5417816" y="713003"/>
                  </a:lnTo>
                  <a:lnTo>
                    <a:pt x="5643558" y="501743"/>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9463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65503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8077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58000"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78374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700948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6" name="tx126"/>
            <p:cNvSpPr/>
            <p:nvPr/>
          </p:nvSpPr>
          <p:spPr>
            <a:xfrm>
              <a:off x="136592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7" name="tx127"/>
            <p:cNvSpPr/>
            <p:nvPr/>
          </p:nvSpPr>
          <p:spPr>
            <a:xfrm>
              <a:off x="249463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362335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52062"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0" name="tx130"/>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5880773"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6106516"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6332258"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4" name="tx134"/>
            <p:cNvSpPr/>
            <p:nvPr/>
          </p:nvSpPr>
          <p:spPr>
            <a:xfrm>
              <a:off x="6558000"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678374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6" name="tx136"/>
            <p:cNvSpPr/>
            <p:nvPr/>
          </p:nvSpPr>
          <p:spPr>
            <a:xfrm>
              <a:off x="7009485"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6934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7590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18245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2965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Panama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Panama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Panama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3291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9752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6214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401522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7983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94444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690814"/>
              <a:ext cx="217589" cy="359797"/>
            </a:xfrm>
            <a:prstGeom prst="rect">
              <a:avLst/>
            </a:prstGeom>
            <a:solidFill>
              <a:srgbClr val="0058AB">
                <a:alpha val="100000"/>
              </a:srgbClr>
            </a:solidFill>
          </p:spPr>
          <p:txBody>
            <a:bodyPr/>
            <a:lstStyle/>
            <a:p/>
          </p:txBody>
        </p:sp>
        <p:sp>
          <p:nvSpPr>
            <p:cNvPr id="40" name="rc40"/>
            <p:cNvSpPr/>
            <p:nvPr/>
          </p:nvSpPr>
          <p:spPr>
            <a:xfrm>
              <a:off x="1472058" y="4687708"/>
              <a:ext cx="217589" cy="362903"/>
            </a:xfrm>
            <a:prstGeom prst="rect">
              <a:avLst/>
            </a:prstGeom>
            <a:solidFill>
              <a:srgbClr val="0058AB">
                <a:alpha val="100000"/>
              </a:srgbClr>
            </a:solidFill>
          </p:spPr>
          <p:txBody>
            <a:bodyPr/>
            <a:lstStyle/>
            <a:p/>
          </p:txBody>
        </p:sp>
        <p:sp>
          <p:nvSpPr>
            <p:cNvPr id="41" name="rc41"/>
            <p:cNvSpPr/>
            <p:nvPr/>
          </p:nvSpPr>
          <p:spPr>
            <a:xfrm>
              <a:off x="1713825" y="4685637"/>
              <a:ext cx="217589" cy="364974"/>
            </a:xfrm>
            <a:prstGeom prst="rect">
              <a:avLst/>
            </a:prstGeom>
            <a:solidFill>
              <a:srgbClr val="0058AB">
                <a:alpha val="100000"/>
              </a:srgbClr>
            </a:solidFill>
          </p:spPr>
          <p:txBody>
            <a:bodyPr/>
            <a:lstStyle/>
            <a:p/>
          </p:txBody>
        </p:sp>
        <p:sp>
          <p:nvSpPr>
            <p:cNvPr id="42" name="rc42"/>
            <p:cNvSpPr/>
            <p:nvPr/>
          </p:nvSpPr>
          <p:spPr>
            <a:xfrm>
              <a:off x="1955592" y="4682531"/>
              <a:ext cx="217589" cy="368080"/>
            </a:xfrm>
            <a:prstGeom prst="rect">
              <a:avLst/>
            </a:prstGeom>
            <a:solidFill>
              <a:srgbClr val="0058AB">
                <a:alpha val="100000"/>
              </a:srgbClr>
            </a:solidFill>
          </p:spPr>
          <p:txBody>
            <a:bodyPr/>
            <a:lstStyle/>
            <a:p/>
          </p:txBody>
        </p:sp>
        <p:sp>
          <p:nvSpPr>
            <p:cNvPr id="43" name="rc43"/>
            <p:cNvSpPr/>
            <p:nvPr/>
          </p:nvSpPr>
          <p:spPr>
            <a:xfrm>
              <a:off x="2197358" y="4303578"/>
              <a:ext cx="217589" cy="747032"/>
            </a:xfrm>
            <a:prstGeom prst="rect">
              <a:avLst/>
            </a:prstGeom>
            <a:solidFill>
              <a:srgbClr val="0058AB">
                <a:alpha val="100000"/>
              </a:srgbClr>
            </a:solidFill>
          </p:spPr>
          <p:txBody>
            <a:bodyPr/>
            <a:lstStyle/>
            <a:p/>
          </p:txBody>
        </p:sp>
        <p:sp>
          <p:nvSpPr>
            <p:cNvPr id="44" name="rc44"/>
            <p:cNvSpPr/>
            <p:nvPr/>
          </p:nvSpPr>
          <p:spPr>
            <a:xfrm>
              <a:off x="2439125" y="3183806"/>
              <a:ext cx="217589" cy="1866805"/>
            </a:xfrm>
            <a:prstGeom prst="rect">
              <a:avLst/>
            </a:prstGeom>
            <a:solidFill>
              <a:srgbClr val="0058AB">
                <a:alpha val="100000"/>
              </a:srgbClr>
            </a:solidFill>
          </p:spPr>
          <p:txBody>
            <a:bodyPr/>
            <a:lstStyle/>
            <a:p/>
          </p:txBody>
        </p:sp>
        <p:sp>
          <p:nvSpPr>
            <p:cNvPr id="45" name="rc45"/>
            <p:cNvSpPr/>
            <p:nvPr/>
          </p:nvSpPr>
          <p:spPr>
            <a:xfrm>
              <a:off x="2680891" y="3550333"/>
              <a:ext cx="217589" cy="1500277"/>
            </a:xfrm>
            <a:prstGeom prst="rect">
              <a:avLst/>
            </a:prstGeom>
            <a:solidFill>
              <a:srgbClr val="0058AB">
                <a:alpha val="100000"/>
              </a:srgbClr>
            </a:solidFill>
          </p:spPr>
          <p:txBody>
            <a:bodyPr/>
            <a:lstStyle/>
            <a:p/>
          </p:txBody>
        </p:sp>
        <p:sp>
          <p:nvSpPr>
            <p:cNvPr id="46" name="rc46"/>
            <p:cNvSpPr/>
            <p:nvPr/>
          </p:nvSpPr>
          <p:spPr>
            <a:xfrm>
              <a:off x="2922658" y="3914272"/>
              <a:ext cx="217589" cy="1136338"/>
            </a:xfrm>
            <a:prstGeom prst="rect">
              <a:avLst/>
            </a:prstGeom>
            <a:solidFill>
              <a:srgbClr val="0058AB">
                <a:alpha val="100000"/>
              </a:srgbClr>
            </a:solidFill>
          </p:spPr>
          <p:txBody>
            <a:bodyPr/>
            <a:lstStyle/>
            <a:p/>
          </p:txBody>
        </p:sp>
        <p:sp>
          <p:nvSpPr>
            <p:cNvPr id="47" name="rc47"/>
            <p:cNvSpPr/>
            <p:nvPr/>
          </p:nvSpPr>
          <p:spPr>
            <a:xfrm>
              <a:off x="3164425" y="2369473"/>
              <a:ext cx="217589" cy="2681138"/>
            </a:xfrm>
            <a:prstGeom prst="rect">
              <a:avLst/>
            </a:prstGeom>
            <a:solidFill>
              <a:srgbClr val="0058AB">
                <a:alpha val="100000"/>
              </a:srgbClr>
            </a:solidFill>
          </p:spPr>
          <p:txBody>
            <a:bodyPr/>
            <a:lstStyle/>
            <a:p/>
          </p:txBody>
        </p:sp>
        <p:sp>
          <p:nvSpPr>
            <p:cNvPr id="48" name="rc48"/>
            <p:cNvSpPr/>
            <p:nvPr/>
          </p:nvSpPr>
          <p:spPr>
            <a:xfrm>
              <a:off x="3406191" y="3122718"/>
              <a:ext cx="217589" cy="1927893"/>
            </a:xfrm>
            <a:prstGeom prst="rect">
              <a:avLst/>
            </a:prstGeom>
            <a:solidFill>
              <a:srgbClr val="0058AB">
                <a:alpha val="100000"/>
              </a:srgbClr>
            </a:solidFill>
          </p:spPr>
          <p:txBody>
            <a:bodyPr/>
            <a:lstStyle/>
            <a:p/>
          </p:txBody>
        </p:sp>
        <p:sp>
          <p:nvSpPr>
            <p:cNvPr id="49" name="rc49"/>
            <p:cNvSpPr/>
            <p:nvPr/>
          </p:nvSpPr>
          <p:spPr>
            <a:xfrm>
              <a:off x="3647958" y="3494422"/>
              <a:ext cx="217589" cy="1556188"/>
            </a:xfrm>
            <a:prstGeom prst="rect">
              <a:avLst/>
            </a:prstGeom>
            <a:solidFill>
              <a:srgbClr val="0058AB">
                <a:alpha val="100000"/>
              </a:srgbClr>
            </a:solidFill>
          </p:spPr>
          <p:txBody>
            <a:bodyPr/>
            <a:lstStyle/>
            <a:p/>
          </p:txBody>
        </p:sp>
        <p:sp>
          <p:nvSpPr>
            <p:cNvPr id="50" name="rc50"/>
            <p:cNvSpPr/>
            <p:nvPr/>
          </p:nvSpPr>
          <p:spPr>
            <a:xfrm>
              <a:off x="3889725" y="4258539"/>
              <a:ext cx="217589" cy="792072"/>
            </a:xfrm>
            <a:prstGeom prst="rect">
              <a:avLst/>
            </a:prstGeom>
            <a:solidFill>
              <a:srgbClr val="0058AB">
                <a:alpha val="100000"/>
              </a:srgbClr>
            </a:solidFill>
          </p:spPr>
          <p:txBody>
            <a:bodyPr/>
            <a:lstStyle/>
            <a:p/>
          </p:txBody>
        </p:sp>
        <p:sp>
          <p:nvSpPr>
            <p:cNvPr id="51" name="rc51"/>
            <p:cNvSpPr/>
            <p:nvPr/>
          </p:nvSpPr>
          <p:spPr>
            <a:xfrm>
              <a:off x="4131491" y="4651987"/>
              <a:ext cx="217589" cy="398624"/>
            </a:xfrm>
            <a:prstGeom prst="rect">
              <a:avLst/>
            </a:prstGeom>
            <a:solidFill>
              <a:srgbClr val="0058AB">
                <a:alpha val="100000"/>
              </a:srgbClr>
            </a:solidFill>
          </p:spPr>
          <p:txBody>
            <a:bodyPr/>
            <a:lstStyle/>
            <a:p/>
          </p:txBody>
        </p:sp>
        <p:sp>
          <p:nvSpPr>
            <p:cNvPr id="52" name="rc52"/>
            <p:cNvSpPr/>
            <p:nvPr/>
          </p:nvSpPr>
          <p:spPr>
            <a:xfrm>
              <a:off x="4373258" y="2254027"/>
              <a:ext cx="217589" cy="2796584"/>
            </a:xfrm>
            <a:prstGeom prst="rect">
              <a:avLst/>
            </a:prstGeom>
            <a:solidFill>
              <a:srgbClr val="0058AB">
                <a:alpha val="100000"/>
              </a:srgbClr>
            </a:solidFill>
          </p:spPr>
          <p:txBody>
            <a:bodyPr/>
            <a:lstStyle/>
            <a:p/>
          </p:txBody>
        </p:sp>
        <p:sp>
          <p:nvSpPr>
            <p:cNvPr id="53" name="rc53"/>
            <p:cNvSpPr/>
            <p:nvPr/>
          </p:nvSpPr>
          <p:spPr>
            <a:xfrm>
              <a:off x="4615025" y="3446277"/>
              <a:ext cx="217589" cy="1604334"/>
            </a:xfrm>
            <a:prstGeom prst="rect">
              <a:avLst/>
            </a:prstGeom>
            <a:solidFill>
              <a:srgbClr val="0058AB">
                <a:alpha val="100000"/>
              </a:srgbClr>
            </a:solidFill>
          </p:spPr>
          <p:txBody>
            <a:bodyPr/>
            <a:lstStyle/>
            <a:p/>
          </p:txBody>
        </p:sp>
        <p:sp>
          <p:nvSpPr>
            <p:cNvPr id="54" name="rc54"/>
            <p:cNvSpPr/>
            <p:nvPr/>
          </p:nvSpPr>
          <p:spPr>
            <a:xfrm>
              <a:off x="4856791" y="3443171"/>
              <a:ext cx="217589" cy="1607440"/>
            </a:xfrm>
            <a:prstGeom prst="rect">
              <a:avLst/>
            </a:prstGeom>
            <a:solidFill>
              <a:srgbClr val="0058AB">
                <a:alpha val="100000"/>
              </a:srgbClr>
            </a:solidFill>
          </p:spPr>
          <p:txBody>
            <a:bodyPr/>
            <a:lstStyle/>
            <a:p/>
          </p:txBody>
        </p:sp>
        <p:sp>
          <p:nvSpPr>
            <p:cNvPr id="55" name="rc55"/>
            <p:cNvSpPr/>
            <p:nvPr/>
          </p:nvSpPr>
          <p:spPr>
            <a:xfrm>
              <a:off x="5098558" y="3443171"/>
              <a:ext cx="217589" cy="1607440"/>
            </a:xfrm>
            <a:prstGeom prst="rect">
              <a:avLst/>
            </a:prstGeom>
            <a:solidFill>
              <a:srgbClr val="0058AB">
                <a:alpha val="100000"/>
              </a:srgbClr>
            </a:solidFill>
          </p:spPr>
          <p:txBody>
            <a:bodyPr/>
            <a:lstStyle/>
            <a:p/>
          </p:txBody>
        </p:sp>
        <p:sp>
          <p:nvSpPr>
            <p:cNvPr id="56" name="rc56"/>
            <p:cNvSpPr/>
            <p:nvPr/>
          </p:nvSpPr>
          <p:spPr>
            <a:xfrm>
              <a:off x="5340325" y="3450418"/>
              <a:ext cx="217589" cy="1600192"/>
            </a:xfrm>
            <a:prstGeom prst="rect">
              <a:avLst/>
            </a:prstGeom>
            <a:solidFill>
              <a:srgbClr val="0058AB">
                <a:alpha val="100000"/>
              </a:srgbClr>
            </a:solidFill>
          </p:spPr>
          <p:txBody>
            <a:bodyPr/>
            <a:lstStyle/>
            <a:p/>
          </p:txBody>
        </p:sp>
        <p:sp>
          <p:nvSpPr>
            <p:cNvPr id="57" name="rc57"/>
            <p:cNvSpPr/>
            <p:nvPr/>
          </p:nvSpPr>
          <p:spPr>
            <a:xfrm>
              <a:off x="5582091" y="3866644"/>
              <a:ext cx="217589" cy="1183966"/>
            </a:xfrm>
            <a:prstGeom prst="rect">
              <a:avLst/>
            </a:prstGeom>
            <a:solidFill>
              <a:srgbClr val="0058AB">
                <a:alpha val="100000"/>
              </a:srgbClr>
            </a:solidFill>
          </p:spPr>
          <p:txBody>
            <a:bodyPr/>
            <a:lstStyle/>
            <a:p/>
          </p:txBody>
        </p:sp>
        <p:sp>
          <p:nvSpPr>
            <p:cNvPr id="58" name="rc58"/>
            <p:cNvSpPr/>
            <p:nvPr/>
          </p:nvSpPr>
          <p:spPr>
            <a:xfrm>
              <a:off x="5823858" y="3909095"/>
              <a:ext cx="217589" cy="1141515"/>
            </a:xfrm>
            <a:prstGeom prst="rect">
              <a:avLst/>
            </a:prstGeom>
            <a:solidFill>
              <a:srgbClr val="0058AB">
                <a:alpha val="100000"/>
              </a:srgbClr>
            </a:solidFill>
          </p:spPr>
          <p:txBody>
            <a:bodyPr/>
            <a:lstStyle/>
            <a:p/>
          </p:txBody>
        </p:sp>
        <p:sp>
          <p:nvSpPr>
            <p:cNvPr id="59" name="rc59"/>
            <p:cNvSpPr/>
            <p:nvPr/>
          </p:nvSpPr>
          <p:spPr>
            <a:xfrm>
              <a:off x="6065625" y="2472494"/>
              <a:ext cx="217589" cy="2578117"/>
            </a:xfrm>
            <a:prstGeom prst="rect">
              <a:avLst/>
            </a:prstGeom>
            <a:solidFill>
              <a:srgbClr val="0058AB">
                <a:alpha val="100000"/>
              </a:srgbClr>
            </a:solidFill>
          </p:spPr>
          <p:txBody>
            <a:bodyPr/>
            <a:lstStyle/>
            <a:p/>
          </p:txBody>
        </p:sp>
        <p:sp>
          <p:nvSpPr>
            <p:cNvPr id="60" name="rc60"/>
            <p:cNvSpPr/>
            <p:nvPr/>
          </p:nvSpPr>
          <p:spPr>
            <a:xfrm>
              <a:off x="6307391" y="4319627"/>
              <a:ext cx="217589" cy="730984"/>
            </a:xfrm>
            <a:prstGeom prst="rect">
              <a:avLst/>
            </a:prstGeom>
            <a:solidFill>
              <a:srgbClr val="0058AB">
                <a:alpha val="100000"/>
              </a:srgbClr>
            </a:solidFill>
          </p:spPr>
          <p:txBody>
            <a:bodyPr/>
            <a:lstStyle/>
            <a:p/>
          </p:txBody>
        </p:sp>
        <p:sp>
          <p:nvSpPr>
            <p:cNvPr id="61" name="rc61"/>
            <p:cNvSpPr/>
            <p:nvPr/>
          </p:nvSpPr>
          <p:spPr>
            <a:xfrm>
              <a:off x="6549158" y="4319109"/>
              <a:ext cx="217589" cy="731501"/>
            </a:xfrm>
            <a:prstGeom prst="rect">
              <a:avLst/>
            </a:prstGeom>
            <a:solidFill>
              <a:srgbClr val="0058AB">
                <a:alpha val="100000"/>
              </a:srgbClr>
            </a:solidFill>
          </p:spPr>
          <p:txBody>
            <a:bodyPr/>
            <a:lstStyle/>
            <a:p/>
          </p:txBody>
        </p:sp>
        <p:sp>
          <p:nvSpPr>
            <p:cNvPr id="62" name="rc62"/>
            <p:cNvSpPr/>
            <p:nvPr/>
          </p:nvSpPr>
          <p:spPr>
            <a:xfrm>
              <a:off x="6790924" y="1757558"/>
              <a:ext cx="217589" cy="3293053"/>
            </a:xfrm>
            <a:prstGeom prst="rect">
              <a:avLst/>
            </a:prstGeom>
            <a:solidFill>
              <a:srgbClr val="0058AB">
                <a:alpha val="100000"/>
              </a:srgbClr>
            </a:solidFill>
          </p:spPr>
          <p:txBody>
            <a:bodyPr/>
            <a:lstStyle/>
            <a:p/>
          </p:txBody>
        </p:sp>
        <p:sp>
          <p:nvSpPr>
            <p:cNvPr id="63" name="rc63"/>
            <p:cNvSpPr/>
            <p:nvPr/>
          </p:nvSpPr>
          <p:spPr>
            <a:xfrm>
              <a:off x="7032691" y="2477671"/>
              <a:ext cx="217589" cy="2572940"/>
            </a:xfrm>
            <a:prstGeom prst="rect">
              <a:avLst/>
            </a:prstGeom>
            <a:solidFill>
              <a:srgbClr val="0058AB">
                <a:alpha val="100000"/>
              </a:srgbClr>
            </a:solidFill>
          </p:spPr>
          <p:txBody>
            <a:bodyPr/>
            <a:lstStyle/>
            <a:p/>
          </p:txBody>
        </p:sp>
        <p:sp>
          <p:nvSpPr>
            <p:cNvPr id="64" name="rc64"/>
            <p:cNvSpPr/>
            <p:nvPr/>
          </p:nvSpPr>
          <p:spPr>
            <a:xfrm>
              <a:off x="7274458" y="2845751"/>
              <a:ext cx="217589" cy="2204859"/>
            </a:xfrm>
            <a:prstGeom prst="rect">
              <a:avLst/>
            </a:prstGeom>
            <a:solidFill>
              <a:srgbClr val="0058AB">
                <a:alpha val="100000"/>
              </a:srgbClr>
            </a:solidFill>
          </p:spPr>
          <p:txBody>
            <a:bodyPr/>
            <a:lstStyle/>
            <a:p/>
          </p:txBody>
        </p:sp>
        <p:sp>
          <p:nvSpPr>
            <p:cNvPr id="65" name="rc65"/>
            <p:cNvSpPr/>
            <p:nvPr/>
          </p:nvSpPr>
          <p:spPr>
            <a:xfrm>
              <a:off x="8483291" y="4480112"/>
              <a:ext cx="217589" cy="570499"/>
            </a:xfrm>
            <a:prstGeom prst="rect">
              <a:avLst/>
            </a:prstGeom>
            <a:solidFill>
              <a:srgbClr val="69DBFF">
                <a:alpha val="100000"/>
              </a:srgbClr>
            </a:solidFill>
          </p:spPr>
          <p:txBody>
            <a:bodyPr/>
            <a:lstStyle/>
            <a:p/>
          </p:txBody>
        </p:sp>
        <p:sp>
          <p:nvSpPr>
            <p:cNvPr id="66" name="pl66"/>
            <p:cNvSpPr/>
            <p:nvPr/>
          </p:nvSpPr>
          <p:spPr>
            <a:xfrm>
              <a:off x="6174420" y="3909095"/>
              <a:ext cx="2417666" cy="570757"/>
            </a:xfrm>
            <a:custGeom>
              <a:avLst/>
              <a:pathLst>
                <a:path w="2417666" h="570757">
                  <a:moveTo>
                    <a:pt x="0" y="0"/>
                  </a:moveTo>
                  <a:lnTo>
                    <a:pt x="241766" y="57075"/>
                  </a:lnTo>
                  <a:lnTo>
                    <a:pt x="483533" y="114151"/>
                  </a:lnTo>
                  <a:lnTo>
                    <a:pt x="725299" y="171227"/>
                  </a:lnTo>
                  <a:lnTo>
                    <a:pt x="967066" y="228303"/>
                  </a:lnTo>
                  <a:lnTo>
                    <a:pt x="1208833" y="285378"/>
                  </a:lnTo>
                  <a:lnTo>
                    <a:pt x="1450599" y="342454"/>
                  </a:lnTo>
                  <a:lnTo>
                    <a:pt x="1692366" y="399530"/>
                  </a:lnTo>
                  <a:lnTo>
                    <a:pt x="1934133" y="456606"/>
                  </a:lnTo>
                  <a:lnTo>
                    <a:pt x="2175899" y="513682"/>
                  </a:lnTo>
                  <a:lnTo>
                    <a:pt x="2417666" y="570757"/>
                  </a:lnTo>
                </a:path>
              </a:pathLst>
            </a:custGeom>
            <a:ln w="13550" cap="flat">
              <a:solidFill>
                <a:srgbClr val="000000">
                  <a:alpha val="100000"/>
                </a:srgbClr>
              </a:solidFill>
              <a:prstDash val="solid"/>
              <a:round/>
            </a:ln>
          </p:spPr>
          <p:txBody>
            <a:bodyPr/>
            <a:lstStyle/>
            <a:p/>
          </p:txBody>
        </p:sp>
        <p:sp>
          <p:nvSpPr>
            <p:cNvPr id="67" name="pt67"/>
            <p:cNvSpPr/>
            <p:nvPr/>
          </p:nvSpPr>
          <p:spPr>
            <a:xfrm>
              <a:off x="6149594" y="38842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9413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9984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0554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1125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169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2267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2838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340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3979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4550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5779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9224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88701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50849" y="1330710"/>
              <a:ext cx="6029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Panama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158%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158%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Panama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1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3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8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2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4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18955"/>
              <a:ext cx="239888" cy="1189066"/>
            </a:xfrm>
            <a:prstGeom prst="rect">
              <a:avLst/>
            </a:prstGeom>
            <a:solidFill>
              <a:srgbClr val="80BD41">
                <a:alpha val="100000"/>
              </a:srgbClr>
            </a:solidFill>
          </p:spPr>
          <p:txBody>
            <a:bodyPr/>
            <a:lstStyle/>
            <a:p/>
          </p:txBody>
        </p:sp>
        <p:sp>
          <p:nvSpPr>
            <p:cNvPr id="23" name="rc23"/>
            <p:cNvSpPr/>
            <p:nvPr/>
          </p:nvSpPr>
          <p:spPr>
            <a:xfrm>
              <a:off x="1296273" y="3106862"/>
              <a:ext cx="239888" cy="12092"/>
            </a:xfrm>
            <a:prstGeom prst="rect">
              <a:avLst/>
            </a:prstGeom>
            <a:solidFill>
              <a:srgbClr val="1CABE2">
                <a:alpha val="100000"/>
              </a:srgbClr>
            </a:solidFill>
          </p:spPr>
          <p:txBody>
            <a:bodyPr/>
            <a:lstStyle/>
            <a:p/>
          </p:txBody>
        </p:sp>
        <p:sp>
          <p:nvSpPr>
            <p:cNvPr id="24" name="rc24"/>
            <p:cNvSpPr/>
            <p:nvPr/>
          </p:nvSpPr>
          <p:spPr>
            <a:xfrm>
              <a:off x="1562816" y="3109799"/>
              <a:ext cx="239888" cy="1198222"/>
            </a:xfrm>
            <a:prstGeom prst="rect">
              <a:avLst/>
            </a:prstGeom>
            <a:solidFill>
              <a:srgbClr val="80BD41">
                <a:alpha val="100000"/>
              </a:srgbClr>
            </a:solidFill>
          </p:spPr>
          <p:txBody>
            <a:bodyPr/>
            <a:lstStyle/>
            <a:p/>
          </p:txBody>
        </p:sp>
        <p:sp>
          <p:nvSpPr>
            <p:cNvPr id="25" name="rc25"/>
            <p:cNvSpPr/>
            <p:nvPr/>
          </p:nvSpPr>
          <p:spPr>
            <a:xfrm>
              <a:off x="1562816" y="3097706"/>
              <a:ext cx="239888" cy="12092"/>
            </a:xfrm>
            <a:prstGeom prst="rect">
              <a:avLst/>
            </a:prstGeom>
            <a:solidFill>
              <a:srgbClr val="1CABE2">
                <a:alpha val="100000"/>
              </a:srgbClr>
            </a:solidFill>
          </p:spPr>
          <p:txBody>
            <a:bodyPr/>
            <a:lstStyle/>
            <a:p/>
          </p:txBody>
        </p:sp>
        <p:sp>
          <p:nvSpPr>
            <p:cNvPr id="26" name="rc26"/>
            <p:cNvSpPr/>
            <p:nvPr/>
          </p:nvSpPr>
          <p:spPr>
            <a:xfrm>
              <a:off x="1829360" y="3101852"/>
              <a:ext cx="239888" cy="1206169"/>
            </a:xfrm>
            <a:prstGeom prst="rect">
              <a:avLst/>
            </a:prstGeom>
            <a:solidFill>
              <a:srgbClr val="80BD41">
                <a:alpha val="100000"/>
              </a:srgbClr>
            </a:solidFill>
          </p:spPr>
          <p:txBody>
            <a:bodyPr/>
            <a:lstStyle/>
            <a:p/>
          </p:txBody>
        </p:sp>
        <p:sp>
          <p:nvSpPr>
            <p:cNvPr id="27" name="rc27"/>
            <p:cNvSpPr/>
            <p:nvPr/>
          </p:nvSpPr>
          <p:spPr>
            <a:xfrm>
              <a:off x="1829360" y="3089759"/>
              <a:ext cx="239888" cy="12092"/>
            </a:xfrm>
            <a:prstGeom prst="rect">
              <a:avLst/>
            </a:prstGeom>
            <a:solidFill>
              <a:srgbClr val="1CABE2">
                <a:alpha val="100000"/>
              </a:srgbClr>
            </a:solidFill>
          </p:spPr>
          <p:txBody>
            <a:bodyPr/>
            <a:lstStyle/>
            <a:p/>
          </p:txBody>
        </p:sp>
        <p:sp>
          <p:nvSpPr>
            <p:cNvPr id="28" name="rc28"/>
            <p:cNvSpPr/>
            <p:nvPr/>
          </p:nvSpPr>
          <p:spPr>
            <a:xfrm>
              <a:off x="2095903" y="3092178"/>
              <a:ext cx="239888" cy="1215843"/>
            </a:xfrm>
            <a:prstGeom prst="rect">
              <a:avLst/>
            </a:prstGeom>
            <a:solidFill>
              <a:srgbClr val="80BD41">
                <a:alpha val="100000"/>
              </a:srgbClr>
            </a:solidFill>
          </p:spPr>
          <p:txBody>
            <a:bodyPr/>
            <a:lstStyle/>
            <a:p/>
          </p:txBody>
        </p:sp>
        <p:sp>
          <p:nvSpPr>
            <p:cNvPr id="29" name="rc29"/>
            <p:cNvSpPr/>
            <p:nvPr/>
          </p:nvSpPr>
          <p:spPr>
            <a:xfrm>
              <a:off x="2095903" y="3079912"/>
              <a:ext cx="239888" cy="12265"/>
            </a:xfrm>
            <a:prstGeom prst="rect">
              <a:avLst/>
            </a:prstGeom>
            <a:solidFill>
              <a:srgbClr val="1CABE2">
                <a:alpha val="100000"/>
              </a:srgbClr>
            </a:solidFill>
          </p:spPr>
          <p:txBody>
            <a:bodyPr/>
            <a:lstStyle/>
            <a:p/>
          </p:txBody>
        </p:sp>
        <p:sp>
          <p:nvSpPr>
            <p:cNvPr id="30" name="rc30"/>
            <p:cNvSpPr/>
            <p:nvPr/>
          </p:nvSpPr>
          <p:spPr>
            <a:xfrm>
              <a:off x="2362446" y="3086131"/>
              <a:ext cx="239888" cy="1221889"/>
            </a:xfrm>
            <a:prstGeom prst="rect">
              <a:avLst/>
            </a:prstGeom>
            <a:solidFill>
              <a:srgbClr val="80BD41">
                <a:alpha val="100000"/>
              </a:srgbClr>
            </a:solidFill>
          </p:spPr>
          <p:txBody>
            <a:bodyPr/>
            <a:lstStyle/>
            <a:p/>
          </p:txBody>
        </p:sp>
        <p:sp>
          <p:nvSpPr>
            <p:cNvPr id="31" name="rc31"/>
            <p:cNvSpPr/>
            <p:nvPr/>
          </p:nvSpPr>
          <p:spPr>
            <a:xfrm>
              <a:off x="2362446" y="3061255"/>
              <a:ext cx="239888" cy="24876"/>
            </a:xfrm>
            <a:prstGeom prst="rect">
              <a:avLst/>
            </a:prstGeom>
            <a:solidFill>
              <a:srgbClr val="1CABE2">
                <a:alpha val="100000"/>
              </a:srgbClr>
            </a:solidFill>
          </p:spPr>
          <p:txBody>
            <a:bodyPr/>
            <a:lstStyle/>
            <a:p/>
          </p:txBody>
        </p:sp>
        <p:sp>
          <p:nvSpPr>
            <p:cNvPr id="32" name="rc32"/>
            <p:cNvSpPr/>
            <p:nvPr/>
          </p:nvSpPr>
          <p:spPr>
            <a:xfrm>
              <a:off x="2628989" y="3124310"/>
              <a:ext cx="239888" cy="1183711"/>
            </a:xfrm>
            <a:prstGeom prst="rect">
              <a:avLst/>
            </a:prstGeom>
            <a:solidFill>
              <a:srgbClr val="80BD41">
                <a:alpha val="100000"/>
              </a:srgbClr>
            </a:solidFill>
          </p:spPr>
          <p:txBody>
            <a:bodyPr/>
            <a:lstStyle/>
            <a:p/>
          </p:txBody>
        </p:sp>
        <p:sp>
          <p:nvSpPr>
            <p:cNvPr id="33" name="rc33"/>
            <p:cNvSpPr/>
            <p:nvPr/>
          </p:nvSpPr>
          <p:spPr>
            <a:xfrm>
              <a:off x="2628989" y="3061946"/>
              <a:ext cx="239888" cy="62364"/>
            </a:xfrm>
            <a:prstGeom prst="rect">
              <a:avLst/>
            </a:prstGeom>
            <a:solidFill>
              <a:srgbClr val="1CABE2">
                <a:alpha val="100000"/>
              </a:srgbClr>
            </a:solidFill>
          </p:spPr>
          <p:txBody>
            <a:bodyPr/>
            <a:lstStyle/>
            <a:p/>
          </p:txBody>
        </p:sp>
        <p:sp>
          <p:nvSpPr>
            <p:cNvPr id="34" name="rc34"/>
            <p:cNvSpPr/>
            <p:nvPr/>
          </p:nvSpPr>
          <p:spPr>
            <a:xfrm>
              <a:off x="2895532" y="3106344"/>
              <a:ext cx="239888" cy="1201677"/>
            </a:xfrm>
            <a:prstGeom prst="rect">
              <a:avLst/>
            </a:prstGeom>
            <a:solidFill>
              <a:srgbClr val="80BD41">
                <a:alpha val="100000"/>
              </a:srgbClr>
            </a:solidFill>
          </p:spPr>
          <p:txBody>
            <a:bodyPr/>
            <a:lstStyle/>
            <a:p/>
          </p:txBody>
        </p:sp>
        <p:sp>
          <p:nvSpPr>
            <p:cNvPr id="35" name="rc35"/>
            <p:cNvSpPr/>
            <p:nvPr/>
          </p:nvSpPr>
          <p:spPr>
            <a:xfrm>
              <a:off x="2895532" y="3056245"/>
              <a:ext cx="239888" cy="50098"/>
            </a:xfrm>
            <a:prstGeom prst="rect">
              <a:avLst/>
            </a:prstGeom>
            <a:solidFill>
              <a:srgbClr val="1CABE2">
                <a:alpha val="100000"/>
              </a:srgbClr>
            </a:solidFill>
          </p:spPr>
          <p:txBody>
            <a:bodyPr/>
            <a:lstStyle/>
            <a:p/>
          </p:txBody>
        </p:sp>
        <p:sp>
          <p:nvSpPr>
            <p:cNvPr id="36" name="rc36"/>
            <p:cNvSpPr/>
            <p:nvPr/>
          </p:nvSpPr>
          <p:spPr>
            <a:xfrm>
              <a:off x="3162075" y="3081640"/>
              <a:ext cx="239888" cy="1226381"/>
            </a:xfrm>
            <a:prstGeom prst="rect">
              <a:avLst/>
            </a:prstGeom>
            <a:solidFill>
              <a:srgbClr val="80BD41">
                <a:alpha val="100000"/>
              </a:srgbClr>
            </a:solidFill>
          </p:spPr>
          <p:txBody>
            <a:bodyPr/>
            <a:lstStyle/>
            <a:p/>
          </p:txBody>
        </p:sp>
        <p:sp>
          <p:nvSpPr>
            <p:cNvPr id="37" name="rc37"/>
            <p:cNvSpPr/>
            <p:nvPr/>
          </p:nvSpPr>
          <p:spPr>
            <a:xfrm>
              <a:off x="3162075" y="3043807"/>
              <a:ext cx="239888" cy="37833"/>
            </a:xfrm>
            <a:prstGeom prst="rect">
              <a:avLst/>
            </a:prstGeom>
            <a:solidFill>
              <a:srgbClr val="1CABE2">
                <a:alpha val="100000"/>
              </a:srgbClr>
            </a:solidFill>
          </p:spPr>
          <p:txBody>
            <a:bodyPr/>
            <a:lstStyle/>
            <a:p/>
          </p:txBody>
        </p:sp>
        <p:sp>
          <p:nvSpPr>
            <p:cNvPr id="38" name="rc38"/>
            <p:cNvSpPr/>
            <p:nvPr/>
          </p:nvSpPr>
          <p:spPr>
            <a:xfrm>
              <a:off x="3428618" y="3119473"/>
              <a:ext cx="239888" cy="1188548"/>
            </a:xfrm>
            <a:prstGeom prst="rect">
              <a:avLst/>
            </a:prstGeom>
            <a:solidFill>
              <a:srgbClr val="80BD41">
                <a:alpha val="100000"/>
              </a:srgbClr>
            </a:solidFill>
          </p:spPr>
          <p:txBody>
            <a:bodyPr/>
            <a:lstStyle/>
            <a:p/>
          </p:txBody>
        </p:sp>
        <p:sp>
          <p:nvSpPr>
            <p:cNvPr id="39" name="rc39"/>
            <p:cNvSpPr/>
            <p:nvPr/>
          </p:nvSpPr>
          <p:spPr>
            <a:xfrm>
              <a:off x="3428618" y="3029986"/>
              <a:ext cx="239888" cy="89486"/>
            </a:xfrm>
            <a:prstGeom prst="rect">
              <a:avLst/>
            </a:prstGeom>
            <a:solidFill>
              <a:srgbClr val="1CABE2">
                <a:alpha val="100000"/>
              </a:srgbClr>
            </a:solidFill>
          </p:spPr>
          <p:txBody>
            <a:bodyPr/>
            <a:lstStyle/>
            <a:p/>
          </p:txBody>
        </p:sp>
        <p:sp>
          <p:nvSpPr>
            <p:cNvPr id="40" name="rc40"/>
            <p:cNvSpPr/>
            <p:nvPr/>
          </p:nvSpPr>
          <p:spPr>
            <a:xfrm>
              <a:off x="3695161" y="3085613"/>
              <a:ext cx="239888" cy="1222408"/>
            </a:xfrm>
            <a:prstGeom prst="rect">
              <a:avLst/>
            </a:prstGeom>
            <a:solidFill>
              <a:srgbClr val="80BD41">
                <a:alpha val="100000"/>
              </a:srgbClr>
            </a:solidFill>
          </p:spPr>
          <p:txBody>
            <a:bodyPr/>
            <a:lstStyle/>
            <a:p/>
          </p:txBody>
        </p:sp>
        <p:sp>
          <p:nvSpPr>
            <p:cNvPr id="41" name="rc41"/>
            <p:cNvSpPr/>
            <p:nvPr/>
          </p:nvSpPr>
          <p:spPr>
            <a:xfrm>
              <a:off x="3695161" y="3021348"/>
              <a:ext cx="239888" cy="64264"/>
            </a:xfrm>
            <a:prstGeom prst="rect">
              <a:avLst/>
            </a:prstGeom>
            <a:solidFill>
              <a:srgbClr val="1CABE2">
                <a:alpha val="100000"/>
              </a:srgbClr>
            </a:solidFill>
          </p:spPr>
          <p:txBody>
            <a:bodyPr/>
            <a:lstStyle/>
            <a:p/>
          </p:txBody>
        </p:sp>
        <p:sp>
          <p:nvSpPr>
            <p:cNvPr id="42" name="rc42"/>
            <p:cNvSpPr/>
            <p:nvPr/>
          </p:nvSpPr>
          <p:spPr>
            <a:xfrm>
              <a:off x="3961705" y="3061600"/>
              <a:ext cx="239888" cy="1246420"/>
            </a:xfrm>
            <a:prstGeom prst="rect">
              <a:avLst/>
            </a:prstGeom>
            <a:solidFill>
              <a:srgbClr val="80BD41">
                <a:alpha val="100000"/>
              </a:srgbClr>
            </a:solidFill>
          </p:spPr>
          <p:txBody>
            <a:bodyPr/>
            <a:lstStyle/>
            <a:p/>
          </p:txBody>
        </p:sp>
        <p:sp>
          <p:nvSpPr>
            <p:cNvPr id="43" name="rc43"/>
            <p:cNvSpPr/>
            <p:nvPr/>
          </p:nvSpPr>
          <p:spPr>
            <a:xfrm>
              <a:off x="3961705" y="3009601"/>
              <a:ext cx="239888" cy="51998"/>
            </a:xfrm>
            <a:prstGeom prst="rect">
              <a:avLst/>
            </a:prstGeom>
            <a:solidFill>
              <a:srgbClr val="1CABE2">
                <a:alpha val="100000"/>
              </a:srgbClr>
            </a:solidFill>
          </p:spPr>
          <p:txBody>
            <a:bodyPr/>
            <a:lstStyle/>
            <a:p/>
          </p:txBody>
        </p:sp>
        <p:sp>
          <p:nvSpPr>
            <p:cNvPr id="44" name="rc44"/>
            <p:cNvSpPr/>
            <p:nvPr/>
          </p:nvSpPr>
          <p:spPr>
            <a:xfrm>
              <a:off x="4228248" y="3012711"/>
              <a:ext cx="239888" cy="1295310"/>
            </a:xfrm>
            <a:prstGeom prst="rect">
              <a:avLst/>
            </a:prstGeom>
            <a:solidFill>
              <a:srgbClr val="80BD41">
                <a:alpha val="100000"/>
              </a:srgbClr>
            </a:solidFill>
          </p:spPr>
          <p:txBody>
            <a:bodyPr/>
            <a:lstStyle/>
            <a:p/>
          </p:txBody>
        </p:sp>
        <p:sp>
          <p:nvSpPr>
            <p:cNvPr id="45" name="rc45"/>
            <p:cNvSpPr/>
            <p:nvPr/>
          </p:nvSpPr>
          <p:spPr>
            <a:xfrm>
              <a:off x="4228248" y="2986279"/>
              <a:ext cx="239888" cy="26431"/>
            </a:xfrm>
            <a:prstGeom prst="rect">
              <a:avLst/>
            </a:prstGeom>
            <a:solidFill>
              <a:srgbClr val="1CABE2">
                <a:alpha val="100000"/>
              </a:srgbClr>
            </a:solidFill>
          </p:spPr>
          <p:txBody>
            <a:bodyPr/>
            <a:lstStyle/>
            <a:p/>
          </p:txBody>
        </p:sp>
        <p:sp>
          <p:nvSpPr>
            <p:cNvPr id="46" name="rc46"/>
            <p:cNvSpPr/>
            <p:nvPr/>
          </p:nvSpPr>
          <p:spPr>
            <a:xfrm>
              <a:off x="4494791" y="2991462"/>
              <a:ext cx="239888" cy="1316559"/>
            </a:xfrm>
            <a:prstGeom prst="rect">
              <a:avLst/>
            </a:prstGeom>
            <a:solidFill>
              <a:srgbClr val="80BD41">
                <a:alpha val="100000"/>
              </a:srgbClr>
            </a:solidFill>
          </p:spPr>
          <p:txBody>
            <a:bodyPr/>
            <a:lstStyle/>
            <a:p/>
          </p:txBody>
        </p:sp>
        <p:sp>
          <p:nvSpPr>
            <p:cNvPr id="47" name="rc47"/>
            <p:cNvSpPr/>
            <p:nvPr/>
          </p:nvSpPr>
          <p:spPr>
            <a:xfrm>
              <a:off x="4494791" y="2978160"/>
              <a:ext cx="239888" cy="13302"/>
            </a:xfrm>
            <a:prstGeom prst="rect">
              <a:avLst/>
            </a:prstGeom>
            <a:solidFill>
              <a:srgbClr val="1CABE2">
                <a:alpha val="100000"/>
              </a:srgbClr>
            </a:solidFill>
          </p:spPr>
          <p:txBody>
            <a:bodyPr/>
            <a:lstStyle/>
            <a:p/>
          </p:txBody>
        </p:sp>
        <p:sp>
          <p:nvSpPr>
            <p:cNvPr id="48" name="rc48"/>
            <p:cNvSpPr/>
            <p:nvPr/>
          </p:nvSpPr>
          <p:spPr>
            <a:xfrm>
              <a:off x="4761334" y="3068338"/>
              <a:ext cx="239888" cy="1239683"/>
            </a:xfrm>
            <a:prstGeom prst="rect">
              <a:avLst/>
            </a:prstGeom>
            <a:solidFill>
              <a:srgbClr val="80BD41">
                <a:alpha val="100000"/>
              </a:srgbClr>
            </a:solidFill>
          </p:spPr>
          <p:txBody>
            <a:bodyPr/>
            <a:lstStyle/>
            <a:p/>
          </p:txBody>
        </p:sp>
        <p:sp>
          <p:nvSpPr>
            <p:cNvPr id="49" name="rc49"/>
            <p:cNvSpPr/>
            <p:nvPr/>
          </p:nvSpPr>
          <p:spPr>
            <a:xfrm>
              <a:off x="4761334" y="2975050"/>
              <a:ext cx="239888" cy="93287"/>
            </a:xfrm>
            <a:prstGeom prst="rect">
              <a:avLst/>
            </a:prstGeom>
            <a:solidFill>
              <a:srgbClr val="1CABE2">
                <a:alpha val="100000"/>
              </a:srgbClr>
            </a:solidFill>
          </p:spPr>
          <p:txBody>
            <a:bodyPr/>
            <a:lstStyle/>
            <a:p/>
          </p:txBody>
        </p:sp>
        <p:sp>
          <p:nvSpPr>
            <p:cNvPr id="50" name="rc50"/>
            <p:cNvSpPr/>
            <p:nvPr/>
          </p:nvSpPr>
          <p:spPr>
            <a:xfrm>
              <a:off x="5027877" y="3023249"/>
              <a:ext cx="239888" cy="1284772"/>
            </a:xfrm>
            <a:prstGeom prst="rect">
              <a:avLst/>
            </a:prstGeom>
            <a:solidFill>
              <a:srgbClr val="80BD41">
                <a:alpha val="100000"/>
              </a:srgbClr>
            </a:solidFill>
          </p:spPr>
          <p:txBody>
            <a:bodyPr/>
            <a:lstStyle/>
            <a:p/>
          </p:txBody>
        </p:sp>
        <p:sp>
          <p:nvSpPr>
            <p:cNvPr id="51" name="rc51"/>
            <p:cNvSpPr/>
            <p:nvPr/>
          </p:nvSpPr>
          <p:spPr>
            <a:xfrm>
              <a:off x="5027877" y="2969695"/>
              <a:ext cx="239888" cy="53553"/>
            </a:xfrm>
            <a:prstGeom prst="rect">
              <a:avLst/>
            </a:prstGeom>
            <a:solidFill>
              <a:srgbClr val="1CABE2">
                <a:alpha val="100000"/>
              </a:srgbClr>
            </a:solidFill>
          </p:spPr>
          <p:txBody>
            <a:bodyPr/>
            <a:lstStyle/>
            <a:p/>
          </p:txBody>
        </p:sp>
        <p:sp>
          <p:nvSpPr>
            <p:cNvPr id="52" name="rc52"/>
            <p:cNvSpPr/>
            <p:nvPr/>
          </p:nvSpPr>
          <p:spPr>
            <a:xfrm>
              <a:off x="5294420" y="3020485"/>
              <a:ext cx="239888" cy="1287536"/>
            </a:xfrm>
            <a:prstGeom prst="rect">
              <a:avLst/>
            </a:prstGeom>
            <a:solidFill>
              <a:srgbClr val="80BD41">
                <a:alpha val="100000"/>
              </a:srgbClr>
            </a:solidFill>
          </p:spPr>
          <p:txBody>
            <a:bodyPr/>
            <a:lstStyle/>
            <a:p/>
          </p:txBody>
        </p:sp>
        <p:sp>
          <p:nvSpPr>
            <p:cNvPr id="53" name="rc53"/>
            <p:cNvSpPr/>
            <p:nvPr/>
          </p:nvSpPr>
          <p:spPr>
            <a:xfrm>
              <a:off x="5294420" y="2966931"/>
              <a:ext cx="239888" cy="53553"/>
            </a:xfrm>
            <a:prstGeom prst="rect">
              <a:avLst/>
            </a:prstGeom>
            <a:solidFill>
              <a:srgbClr val="1CABE2">
                <a:alpha val="100000"/>
              </a:srgbClr>
            </a:solidFill>
          </p:spPr>
          <p:txBody>
            <a:bodyPr/>
            <a:lstStyle/>
            <a:p/>
          </p:txBody>
        </p:sp>
        <p:sp>
          <p:nvSpPr>
            <p:cNvPr id="54" name="rc54"/>
            <p:cNvSpPr/>
            <p:nvPr/>
          </p:nvSpPr>
          <p:spPr>
            <a:xfrm>
              <a:off x="5560963" y="3020485"/>
              <a:ext cx="239888" cy="1287536"/>
            </a:xfrm>
            <a:prstGeom prst="rect">
              <a:avLst/>
            </a:prstGeom>
            <a:solidFill>
              <a:srgbClr val="80BD41">
                <a:alpha val="100000"/>
              </a:srgbClr>
            </a:solidFill>
          </p:spPr>
          <p:txBody>
            <a:bodyPr/>
            <a:lstStyle/>
            <a:p/>
          </p:txBody>
        </p:sp>
        <p:sp>
          <p:nvSpPr>
            <p:cNvPr id="55" name="rc55"/>
            <p:cNvSpPr/>
            <p:nvPr/>
          </p:nvSpPr>
          <p:spPr>
            <a:xfrm>
              <a:off x="5560963" y="2966931"/>
              <a:ext cx="239888" cy="53553"/>
            </a:xfrm>
            <a:prstGeom prst="rect">
              <a:avLst/>
            </a:prstGeom>
            <a:solidFill>
              <a:srgbClr val="1CABE2">
                <a:alpha val="100000"/>
              </a:srgbClr>
            </a:solidFill>
          </p:spPr>
          <p:txBody>
            <a:bodyPr/>
            <a:lstStyle/>
            <a:p/>
          </p:txBody>
        </p:sp>
        <p:sp>
          <p:nvSpPr>
            <p:cNvPr id="56" name="rc56"/>
            <p:cNvSpPr/>
            <p:nvPr/>
          </p:nvSpPr>
          <p:spPr>
            <a:xfrm>
              <a:off x="5827506" y="3026358"/>
              <a:ext cx="239888" cy="1281662"/>
            </a:xfrm>
            <a:prstGeom prst="rect">
              <a:avLst/>
            </a:prstGeom>
            <a:solidFill>
              <a:srgbClr val="80BD41">
                <a:alpha val="100000"/>
              </a:srgbClr>
            </a:solidFill>
          </p:spPr>
          <p:txBody>
            <a:bodyPr/>
            <a:lstStyle/>
            <a:p/>
          </p:txBody>
        </p:sp>
        <p:sp>
          <p:nvSpPr>
            <p:cNvPr id="57" name="rc57"/>
            <p:cNvSpPr/>
            <p:nvPr/>
          </p:nvSpPr>
          <p:spPr>
            <a:xfrm>
              <a:off x="5827506" y="2972977"/>
              <a:ext cx="239888" cy="53381"/>
            </a:xfrm>
            <a:prstGeom prst="rect">
              <a:avLst/>
            </a:prstGeom>
            <a:solidFill>
              <a:srgbClr val="1CABE2">
                <a:alpha val="100000"/>
              </a:srgbClr>
            </a:solidFill>
          </p:spPr>
          <p:txBody>
            <a:bodyPr/>
            <a:lstStyle/>
            <a:p/>
          </p:txBody>
        </p:sp>
        <p:sp>
          <p:nvSpPr>
            <p:cNvPr id="58" name="rc58"/>
            <p:cNvSpPr/>
            <p:nvPr/>
          </p:nvSpPr>
          <p:spPr>
            <a:xfrm>
              <a:off x="6094049" y="3030332"/>
              <a:ext cx="239888" cy="1277689"/>
            </a:xfrm>
            <a:prstGeom prst="rect">
              <a:avLst/>
            </a:prstGeom>
            <a:solidFill>
              <a:srgbClr val="80BD41">
                <a:alpha val="100000"/>
              </a:srgbClr>
            </a:solidFill>
          </p:spPr>
          <p:txBody>
            <a:bodyPr/>
            <a:lstStyle/>
            <a:p/>
          </p:txBody>
        </p:sp>
        <p:sp>
          <p:nvSpPr>
            <p:cNvPr id="59" name="rc59"/>
            <p:cNvSpPr/>
            <p:nvPr/>
          </p:nvSpPr>
          <p:spPr>
            <a:xfrm>
              <a:off x="6094049" y="2990771"/>
              <a:ext cx="239888" cy="39560"/>
            </a:xfrm>
            <a:prstGeom prst="rect">
              <a:avLst/>
            </a:prstGeom>
            <a:solidFill>
              <a:srgbClr val="1CABE2">
                <a:alpha val="100000"/>
              </a:srgbClr>
            </a:solidFill>
          </p:spPr>
          <p:txBody>
            <a:bodyPr/>
            <a:lstStyle/>
            <a:p/>
          </p:txBody>
        </p:sp>
        <p:sp>
          <p:nvSpPr>
            <p:cNvPr id="60" name="rc60"/>
            <p:cNvSpPr/>
            <p:nvPr/>
          </p:nvSpPr>
          <p:spPr>
            <a:xfrm>
              <a:off x="6360593" y="3076284"/>
              <a:ext cx="239888" cy="1231736"/>
            </a:xfrm>
            <a:prstGeom prst="rect">
              <a:avLst/>
            </a:prstGeom>
            <a:solidFill>
              <a:srgbClr val="80BD41">
                <a:alpha val="100000"/>
              </a:srgbClr>
            </a:solidFill>
          </p:spPr>
          <p:txBody>
            <a:bodyPr/>
            <a:lstStyle/>
            <a:p/>
          </p:txBody>
        </p:sp>
        <p:sp>
          <p:nvSpPr>
            <p:cNvPr id="61" name="rc61"/>
            <p:cNvSpPr/>
            <p:nvPr/>
          </p:nvSpPr>
          <p:spPr>
            <a:xfrm>
              <a:off x="6360593" y="3038278"/>
              <a:ext cx="239888" cy="38005"/>
            </a:xfrm>
            <a:prstGeom prst="rect">
              <a:avLst/>
            </a:prstGeom>
            <a:solidFill>
              <a:srgbClr val="1CABE2">
                <a:alpha val="100000"/>
              </a:srgbClr>
            </a:solidFill>
          </p:spPr>
          <p:txBody>
            <a:bodyPr/>
            <a:lstStyle/>
            <a:p/>
          </p:txBody>
        </p:sp>
        <p:sp>
          <p:nvSpPr>
            <p:cNvPr id="62" name="rc62"/>
            <p:cNvSpPr/>
            <p:nvPr/>
          </p:nvSpPr>
          <p:spPr>
            <a:xfrm>
              <a:off x="6627136" y="3165080"/>
              <a:ext cx="239888" cy="1142941"/>
            </a:xfrm>
            <a:prstGeom prst="rect">
              <a:avLst/>
            </a:prstGeom>
            <a:solidFill>
              <a:srgbClr val="80BD41">
                <a:alpha val="100000"/>
              </a:srgbClr>
            </a:solidFill>
          </p:spPr>
          <p:txBody>
            <a:bodyPr/>
            <a:lstStyle/>
            <a:p/>
          </p:txBody>
        </p:sp>
        <p:sp>
          <p:nvSpPr>
            <p:cNvPr id="63" name="rc63"/>
            <p:cNvSpPr/>
            <p:nvPr/>
          </p:nvSpPr>
          <p:spPr>
            <a:xfrm>
              <a:off x="6627136" y="3079048"/>
              <a:ext cx="239888" cy="86031"/>
            </a:xfrm>
            <a:prstGeom prst="rect">
              <a:avLst/>
            </a:prstGeom>
            <a:solidFill>
              <a:srgbClr val="1CABE2">
                <a:alpha val="100000"/>
              </a:srgbClr>
            </a:solidFill>
          </p:spPr>
          <p:txBody>
            <a:bodyPr/>
            <a:lstStyle/>
            <a:p/>
          </p:txBody>
        </p:sp>
        <p:sp>
          <p:nvSpPr>
            <p:cNvPr id="64" name="rc64"/>
            <p:cNvSpPr/>
            <p:nvPr/>
          </p:nvSpPr>
          <p:spPr>
            <a:xfrm>
              <a:off x="6893679" y="3112563"/>
              <a:ext cx="239888" cy="1195458"/>
            </a:xfrm>
            <a:prstGeom prst="rect">
              <a:avLst/>
            </a:prstGeom>
            <a:solidFill>
              <a:srgbClr val="80BD41">
                <a:alpha val="100000"/>
              </a:srgbClr>
            </a:solidFill>
          </p:spPr>
          <p:txBody>
            <a:bodyPr/>
            <a:lstStyle/>
            <a:p/>
          </p:txBody>
        </p:sp>
        <p:sp>
          <p:nvSpPr>
            <p:cNvPr id="65" name="rc65"/>
            <p:cNvSpPr/>
            <p:nvPr/>
          </p:nvSpPr>
          <p:spPr>
            <a:xfrm>
              <a:off x="6893679" y="3088204"/>
              <a:ext cx="239888" cy="24358"/>
            </a:xfrm>
            <a:prstGeom prst="rect">
              <a:avLst/>
            </a:prstGeom>
            <a:solidFill>
              <a:srgbClr val="1CABE2">
                <a:alpha val="100000"/>
              </a:srgbClr>
            </a:solidFill>
          </p:spPr>
          <p:txBody>
            <a:bodyPr/>
            <a:lstStyle/>
            <a:p/>
          </p:txBody>
        </p:sp>
        <p:sp>
          <p:nvSpPr>
            <p:cNvPr id="66" name="rc66"/>
            <p:cNvSpPr/>
            <p:nvPr/>
          </p:nvSpPr>
          <p:spPr>
            <a:xfrm>
              <a:off x="7160222" y="3111699"/>
              <a:ext cx="239888" cy="1196322"/>
            </a:xfrm>
            <a:prstGeom prst="rect">
              <a:avLst/>
            </a:prstGeom>
            <a:solidFill>
              <a:srgbClr val="80BD41">
                <a:alpha val="100000"/>
              </a:srgbClr>
            </a:solidFill>
          </p:spPr>
          <p:txBody>
            <a:bodyPr/>
            <a:lstStyle/>
            <a:p/>
          </p:txBody>
        </p:sp>
        <p:sp>
          <p:nvSpPr>
            <p:cNvPr id="67" name="rc67"/>
            <p:cNvSpPr/>
            <p:nvPr/>
          </p:nvSpPr>
          <p:spPr>
            <a:xfrm>
              <a:off x="7160222" y="3087341"/>
              <a:ext cx="239888" cy="24358"/>
            </a:xfrm>
            <a:prstGeom prst="rect">
              <a:avLst/>
            </a:prstGeom>
            <a:solidFill>
              <a:srgbClr val="1CABE2">
                <a:alpha val="100000"/>
              </a:srgbClr>
            </a:solidFill>
          </p:spPr>
          <p:txBody>
            <a:bodyPr/>
            <a:lstStyle/>
            <a:p/>
          </p:txBody>
        </p:sp>
        <p:sp>
          <p:nvSpPr>
            <p:cNvPr id="68" name="rc68"/>
            <p:cNvSpPr/>
            <p:nvPr/>
          </p:nvSpPr>
          <p:spPr>
            <a:xfrm>
              <a:off x="7426765" y="3196867"/>
              <a:ext cx="239888" cy="1111154"/>
            </a:xfrm>
            <a:prstGeom prst="rect">
              <a:avLst/>
            </a:prstGeom>
            <a:solidFill>
              <a:srgbClr val="80BD41">
                <a:alpha val="100000"/>
              </a:srgbClr>
            </a:solidFill>
          </p:spPr>
          <p:txBody>
            <a:bodyPr/>
            <a:lstStyle/>
            <a:p/>
          </p:txBody>
        </p:sp>
        <p:sp>
          <p:nvSpPr>
            <p:cNvPr id="69" name="rc69"/>
            <p:cNvSpPr/>
            <p:nvPr/>
          </p:nvSpPr>
          <p:spPr>
            <a:xfrm>
              <a:off x="7426765" y="3086995"/>
              <a:ext cx="239888" cy="109871"/>
            </a:xfrm>
            <a:prstGeom prst="rect">
              <a:avLst/>
            </a:prstGeom>
            <a:solidFill>
              <a:srgbClr val="1CABE2">
                <a:alpha val="100000"/>
              </a:srgbClr>
            </a:solidFill>
          </p:spPr>
          <p:txBody>
            <a:bodyPr/>
            <a:lstStyle/>
            <a:p/>
          </p:txBody>
        </p:sp>
        <p:sp>
          <p:nvSpPr>
            <p:cNvPr id="70" name="rc70"/>
            <p:cNvSpPr/>
            <p:nvPr/>
          </p:nvSpPr>
          <p:spPr>
            <a:xfrm>
              <a:off x="7693308" y="3167326"/>
              <a:ext cx="239888" cy="1140695"/>
            </a:xfrm>
            <a:prstGeom prst="rect">
              <a:avLst/>
            </a:prstGeom>
            <a:solidFill>
              <a:srgbClr val="80BD41">
                <a:alpha val="100000"/>
              </a:srgbClr>
            </a:solidFill>
          </p:spPr>
          <p:txBody>
            <a:bodyPr/>
            <a:lstStyle/>
            <a:p/>
          </p:txBody>
        </p:sp>
        <p:sp>
          <p:nvSpPr>
            <p:cNvPr id="71" name="rc71"/>
            <p:cNvSpPr/>
            <p:nvPr/>
          </p:nvSpPr>
          <p:spPr>
            <a:xfrm>
              <a:off x="7693308" y="3081467"/>
              <a:ext cx="239888" cy="85858"/>
            </a:xfrm>
            <a:prstGeom prst="rect">
              <a:avLst/>
            </a:prstGeom>
            <a:solidFill>
              <a:srgbClr val="1CABE2">
                <a:alpha val="100000"/>
              </a:srgbClr>
            </a:solidFill>
          </p:spPr>
          <p:txBody>
            <a:bodyPr/>
            <a:lstStyle/>
            <a:p/>
          </p:txBody>
        </p:sp>
        <p:sp>
          <p:nvSpPr>
            <p:cNvPr id="72" name="rc72"/>
            <p:cNvSpPr/>
            <p:nvPr/>
          </p:nvSpPr>
          <p:spPr>
            <a:xfrm>
              <a:off x="7959851" y="3155406"/>
              <a:ext cx="239888" cy="1152615"/>
            </a:xfrm>
            <a:prstGeom prst="rect">
              <a:avLst/>
            </a:prstGeom>
            <a:solidFill>
              <a:srgbClr val="80BD41">
                <a:alpha val="100000"/>
              </a:srgbClr>
            </a:solidFill>
          </p:spPr>
          <p:txBody>
            <a:bodyPr/>
            <a:lstStyle/>
            <a:p/>
          </p:txBody>
        </p:sp>
        <p:sp>
          <p:nvSpPr>
            <p:cNvPr id="73" name="rc73"/>
            <p:cNvSpPr/>
            <p:nvPr/>
          </p:nvSpPr>
          <p:spPr>
            <a:xfrm>
              <a:off x="7959851" y="3081812"/>
              <a:ext cx="239888" cy="73593"/>
            </a:xfrm>
            <a:prstGeom prst="rect">
              <a:avLst/>
            </a:prstGeom>
            <a:solidFill>
              <a:srgbClr val="1CABE2">
                <a:alpha val="100000"/>
              </a:srgbClr>
            </a:solidFill>
          </p:spPr>
          <p:txBody>
            <a:bodyPr/>
            <a:lstStyle/>
            <a:p/>
          </p:txBody>
        </p:sp>
        <p:sp>
          <p:nvSpPr>
            <p:cNvPr id="74" name="pl74"/>
            <p:cNvSpPr/>
            <p:nvPr/>
          </p:nvSpPr>
          <p:spPr>
            <a:xfrm>
              <a:off x="1416218" y="2095023"/>
              <a:ext cx="6663577" cy="178828"/>
            </a:xfrm>
            <a:custGeom>
              <a:avLst/>
              <a:pathLst>
                <a:path w="6663577" h="178828">
                  <a:moveTo>
                    <a:pt x="0" y="0"/>
                  </a:moveTo>
                  <a:lnTo>
                    <a:pt x="266543" y="0"/>
                  </a:lnTo>
                  <a:lnTo>
                    <a:pt x="533086" y="0"/>
                  </a:lnTo>
                  <a:lnTo>
                    <a:pt x="799629" y="0"/>
                  </a:lnTo>
                  <a:lnTo>
                    <a:pt x="1066172" y="22353"/>
                  </a:lnTo>
                  <a:lnTo>
                    <a:pt x="1332715" y="89414"/>
                  </a:lnTo>
                  <a:lnTo>
                    <a:pt x="1599258" y="67060"/>
                  </a:lnTo>
                  <a:lnTo>
                    <a:pt x="1865801" y="44707"/>
                  </a:lnTo>
                  <a:lnTo>
                    <a:pt x="2132344" y="134121"/>
                  </a:lnTo>
                  <a:lnTo>
                    <a:pt x="2398888" y="89414"/>
                  </a:lnTo>
                  <a:lnTo>
                    <a:pt x="2665431" y="67060"/>
                  </a:lnTo>
                  <a:lnTo>
                    <a:pt x="2931974" y="22353"/>
                  </a:lnTo>
                  <a:lnTo>
                    <a:pt x="3198517" y="0"/>
                  </a:lnTo>
                  <a:lnTo>
                    <a:pt x="3465060" y="134121"/>
                  </a:lnTo>
                  <a:lnTo>
                    <a:pt x="3731603" y="67060"/>
                  </a:lnTo>
                  <a:lnTo>
                    <a:pt x="3998146" y="67060"/>
                  </a:lnTo>
                  <a:lnTo>
                    <a:pt x="4264689" y="67060"/>
                  </a:lnTo>
                  <a:lnTo>
                    <a:pt x="4531233" y="67060"/>
                  </a:lnTo>
                  <a:lnTo>
                    <a:pt x="4797776" y="44707"/>
                  </a:lnTo>
                  <a:lnTo>
                    <a:pt x="5064319" y="44707"/>
                  </a:lnTo>
                  <a:lnTo>
                    <a:pt x="5330862" y="134121"/>
                  </a:lnTo>
                  <a:lnTo>
                    <a:pt x="5597405" y="22353"/>
                  </a:lnTo>
                  <a:lnTo>
                    <a:pt x="5863948" y="22353"/>
                  </a:lnTo>
                  <a:lnTo>
                    <a:pt x="6130491" y="178828"/>
                  </a:lnTo>
                  <a:lnTo>
                    <a:pt x="6397034" y="134121"/>
                  </a:lnTo>
                  <a:lnTo>
                    <a:pt x="6663577" y="11176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1324790" y="2970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7" name="tx87"/>
            <p:cNvSpPr/>
            <p:nvPr/>
          </p:nvSpPr>
          <p:spPr>
            <a:xfrm>
              <a:off x="2657505" y="29273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8" name="tx88"/>
            <p:cNvSpPr/>
            <p:nvPr/>
          </p:nvSpPr>
          <p:spPr>
            <a:xfrm>
              <a:off x="3990221" y="2873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9" name="tx89"/>
            <p:cNvSpPr/>
            <p:nvPr/>
          </p:nvSpPr>
          <p:spPr>
            <a:xfrm>
              <a:off x="5322937" y="2831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9023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91" name="tx91"/>
            <p:cNvSpPr/>
            <p:nvPr/>
          </p:nvSpPr>
          <p:spPr>
            <a:xfrm>
              <a:off x="6655652" y="29442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6922195" y="2952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93" name="tx93"/>
            <p:cNvSpPr/>
            <p:nvPr/>
          </p:nvSpPr>
          <p:spPr>
            <a:xfrm>
              <a:off x="7188738" y="2951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4" name="tx94"/>
            <p:cNvSpPr/>
            <p:nvPr/>
          </p:nvSpPr>
          <p:spPr>
            <a:xfrm>
              <a:off x="7455282" y="2951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5" name="tx95"/>
            <p:cNvSpPr/>
            <p:nvPr/>
          </p:nvSpPr>
          <p:spPr>
            <a:xfrm>
              <a:off x="7761002" y="294668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6" name="tx96"/>
            <p:cNvSpPr/>
            <p:nvPr/>
          </p:nvSpPr>
          <p:spPr>
            <a:xfrm>
              <a:off x="8027545" y="294703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78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09" name="tx109"/>
            <p:cNvSpPr/>
            <p:nvPr/>
          </p:nvSpPr>
          <p:spPr>
            <a:xfrm>
              <a:off x="1362659" y="30790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57505" y="36811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11" name="tx111"/>
            <p:cNvSpPr/>
            <p:nvPr/>
          </p:nvSpPr>
          <p:spPr>
            <a:xfrm>
              <a:off x="2683631" y="30580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2" name="tx112"/>
            <p:cNvSpPr/>
            <p:nvPr/>
          </p:nvSpPr>
          <p:spPr>
            <a:xfrm>
              <a:off x="3990221" y="36509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a:t>
              </a:r>
            </a:p>
          </p:txBody>
        </p:sp>
        <p:sp>
          <p:nvSpPr>
            <p:cNvPr id="113" name="tx113"/>
            <p:cNvSpPr/>
            <p:nvPr/>
          </p:nvSpPr>
          <p:spPr>
            <a:xfrm>
              <a:off x="4055523" y="300050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4" name="tx114"/>
            <p:cNvSpPr/>
            <p:nvPr/>
          </p:nvSpPr>
          <p:spPr>
            <a:xfrm>
              <a:off x="5322937" y="362948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15" name="tx115"/>
            <p:cNvSpPr/>
            <p:nvPr/>
          </p:nvSpPr>
          <p:spPr>
            <a:xfrm>
              <a:off x="5349062" y="29586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6" name="tx116"/>
            <p:cNvSpPr/>
            <p:nvPr/>
          </p:nvSpPr>
          <p:spPr>
            <a:xfrm>
              <a:off x="6389109" y="36570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7" name="tx117"/>
            <p:cNvSpPr/>
            <p:nvPr/>
          </p:nvSpPr>
          <p:spPr>
            <a:xfrm>
              <a:off x="6415235" y="30233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8" name="tx118"/>
            <p:cNvSpPr/>
            <p:nvPr/>
          </p:nvSpPr>
          <p:spPr>
            <a:xfrm>
              <a:off x="6655652" y="3701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a:t>
              </a:r>
            </a:p>
          </p:txBody>
        </p:sp>
        <p:sp>
          <p:nvSpPr>
            <p:cNvPr id="119" name="tx119"/>
            <p:cNvSpPr/>
            <p:nvPr/>
          </p:nvSpPr>
          <p:spPr>
            <a:xfrm>
              <a:off x="6720955" y="308820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0" name="tx120"/>
            <p:cNvSpPr/>
            <p:nvPr/>
          </p:nvSpPr>
          <p:spPr>
            <a:xfrm>
              <a:off x="6922195" y="3675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21" name="tx121"/>
            <p:cNvSpPr/>
            <p:nvPr/>
          </p:nvSpPr>
          <p:spPr>
            <a:xfrm>
              <a:off x="6948321" y="30664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2" name="tx122"/>
            <p:cNvSpPr/>
            <p:nvPr/>
          </p:nvSpPr>
          <p:spPr>
            <a:xfrm>
              <a:off x="7188738" y="36748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23" name="tx123"/>
            <p:cNvSpPr/>
            <p:nvPr/>
          </p:nvSpPr>
          <p:spPr>
            <a:xfrm>
              <a:off x="7214864" y="30656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4" name="tx124"/>
            <p:cNvSpPr/>
            <p:nvPr/>
          </p:nvSpPr>
          <p:spPr>
            <a:xfrm>
              <a:off x="7455282" y="37173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25" name="tx125"/>
            <p:cNvSpPr/>
            <p:nvPr/>
          </p:nvSpPr>
          <p:spPr>
            <a:xfrm>
              <a:off x="7481407" y="31068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6" name="tx126"/>
            <p:cNvSpPr/>
            <p:nvPr/>
          </p:nvSpPr>
          <p:spPr>
            <a:xfrm>
              <a:off x="7761002" y="37026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7" name="tx127"/>
            <p:cNvSpPr/>
            <p:nvPr/>
          </p:nvSpPr>
          <p:spPr>
            <a:xfrm>
              <a:off x="7787127" y="309054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8" name="tx128"/>
            <p:cNvSpPr/>
            <p:nvPr/>
          </p:nvSpPr>
          <p:spPr>
            <a:xfrm>
              <a:off x="7988368" y="3696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a:t>
              </a:r>
            </a:p>
          </p:txBody>
        </p:sp>
        <p:sp>
          <p:nvSpPr>
            <p:cNvPr id="129" name="tx129"/>
            <p:cNvSpPr/>
            <p:nvPr/>
          </p:nvSpPr>
          <p:spPr>
            <a:xfrm>
              <a:off x="8014493" y="30835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92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283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2000-2025</a:t>
              </a:r>
            </a:p>
          </p:txBody>
        </p:sp>
        <p:sp>
          <p:nvSpPr>
            <p:cNvPr id="159" name="pl159"/>
            <p:cNvSpPr/>
            <p:nvPr/>
          </p:nvSpPr>
          <p:spPr>
            <a:xfrm>
              <a:off x="21907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798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7688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579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853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743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6634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524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7935" cy="129091"/>
            </a:xfrm>
            <a:prstGeom prst="rect">
              <a:avLst/>
            </a:prstGeom>
            <a:solidFill>
              <a:srgbClr val="80BD41">
                <a:alpha val="100000"/>
              </a:srgbClr>
            </a:solidFill>
          </p:spPr>
          <p:txBody>
            <a:bodyPr/>
            <a:lstStyle/>
            <a:p/>
          </p:txBody>
        </p:sp>
        <p:sp>
          <p:nvSpPr>
            <p:cNvPr id="172" name="rc172"/>
            <p:cNvSpPr/>
            <p:nvPr/>
          </p:nvSpPr>
          <p:spPr>
            <a:xfrm>
              <a:off x="7674209" y="5954972"/>
              <a:ext cx="196794" cy="129091"/>
            </a:xfrm>
            <a:prstGeom prst="rect">
              <a:avLst/>
            </a:prstGeom>
            <a:solidFill>
              <a:srgbClr val="1CABE2">
                <a:alpha val="100000"/>
              </a:srgbClr>
            </a:solidFill>
          </p:spPr>
          <p:txBody>
            <a:bodyPr/>
            <a:lstStyle/>
            <a:p/>
          </p:txBody>
        </p:sp>
        <p:sp>
          <p:nvSpPr>
            <p:cNvPr id="173" name="rc173"/>
            <p:cNvSpPr/>
            <p:nvPr/>
          </p:nvSpPr>
          <p:spPr>
            <a:xfrm>
              <a:off x="1296273" y="5793607"/>
              <a:ext cx="5906522" cy="129091"/>
            </a:xfrm>
            <a:prstGeom prst="rect">
              <a:avLst/>
            </a:prstGeom>
            <a:solidFill>
              <a:srgbClr val="80BD41">
                <a:alpha val="100000"/>
              </a:srgbClr>
            </a:solidFill>
          </p:spPr>
          <p:txBody>
            <a:bodyPr/>
            <a:lstStyle/>
            <a:p/>
          </p:txBody>
        </p:sp>
        <p:sp>
          <p:nvSpPr>
            <p:cNvPr id="174" name="rc174"/>
            <p:cNvSpPr/>
            <p:nvPr/>
          </p:nvSpPr>
          <p:spPr>
            <a:xfrm>
              <a:off x="7202796" y="5793607"/>
              <a:ext cx="444576" cy="129091"/>
            </a:xfrm>
            <a:prstGeom prst="rect">
              <a:avLst/>
            </a:prstGeom>
            <a:solidFill>
              <a:srgbClr val="1CABE2">
                <a:alpha val="100000"/>
              </a:srgbClr>
            </a:solidFill>
          </p:spPr>
          <p:txBody>
            <a:bodyPr/>
            <a:lstStyle/>
            <a:p/>
          </p:txBody>
        </p:sp>
        <p:sp>
          <p:nvSpPr>
            <p:cNvPr id="175" name="rc175"/>
            <p:cNvSpPr/>
            <p:nvPr/>
          </p:nvSpPr>
          <p:spPr>
            <a:xfrm>
              <a:off x="1296273" y="5632243"/>
              <a:ext cx="5968244" cy="129091"/>
            </a:xfrm>
            <a:prstGeom prst="rect">
              <a:avLst/>
            </a:prstGeom>
            <a:solidFill>
              <a:srgbClr val="80BD41">
                <a:alpha val="100000"/>
              </a:srgbClr>
            </a:solidFill>
          </p:spPr>
          <p:txBody>
            <a:bodyPr/>
            <a:lstStyle/>
            <a:p/>
          </p:txBody>
        </p:sp>
        <p:sp>
          <p:nvSpPr>
            <p:cNvPr id="176" name="rc176"/>
            <p:cNvSpPr/>
            <p:nvPr/>
          </p:nvSpPr>
          <p:spPr>
            <a:xfrm>
              <a:off x="7264518" y="5632243"/>
              <a:ext cx="381065" cy="129091"/>
            </a:xfrm>
            <a:prstGeom prst="rect">
              <a:avLst/>
            </a:prstGeom>
            <a:solidFill>
              <a:srgbClr val="1CABE2">
                <a:alpha val="100000"/>
              </a:srgbClr>
            </a:solidFill>
          </p:spPr>
          <p:txBody>
            <a:bodyPr/>
            <a:lstStyle/>
            <a:p/>
          </p:txBody>
        </p:sp>
        <p:sp>
          <p:nvSpPr>
            <p:cNvPr id="177" name="tx177"/>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78" name="tx178"/>
            <p:cNvSpPr/>
            <p:nvPr/>
          </p:nvSpPr>
          <p:spPr>
            <a:xfrm>
              <a:off x="7900619" y="581642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9" name="tx179"/>
            <p:cNvSpPr/>
            <p:nvPr/>
          </p:nvSpPr>
          <p:spPr>
            <a:xfrm>
              <a:off x="7898741" y="565506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80" name="tx180"/>
            <p:cNvSpPr/>
            <p:nvPr/>
          </p:nvSpPr>
          <p:spPr>
            <a:xfrm>
              <a:off x="437974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81" name="tx181"/>
            <p:cNvSpPr/>
            <p:nvPr/>
          </p:nvSpPr>
          <p:spPr>
            <a:xfrm>
              <a:off x="7697257"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4189245"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3" name="tx183"/>
            <p:cNvSpPr/>
            <p:nvPr/>
          </p:nvSpPr>
          <p:spPr>
            <a:xfrm>
              <a:off x="7394940" y="58190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84" name="tx184"/>
            <p:cNvSpPr/>
            <p:nvPr/>
          </p:nvSpPr>
          <p:spPr>
            <a:xfrm>
              <a:off x="417490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a:t>
              </a:r>
            </a:p>
          </p:txBody>
        </p:sp>
        <p:sp>
          <p:nvSpPr>
            <p:cNvPr id="185" name="tx185"/>
            <p:cNvSpPr/>
            <p:nvPr/>
          </p:nvSpPr>
          <p:spPr>
            <a:xfrm>
              <a:off x="7379702"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076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9666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58570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3747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(94%) was lower than in 2019 (97%).
The number of children vaccinated with DTP1 decreased 6%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12397"/>
            </a:xfrm>
            <a:custGeom>
              <a:avLst/>
              <a:pathLst>
                <a:path w="3397293" h="612397">
                  <a:moveTo>
                    <a:pt x="0" y="21871"/>
                  </a:moveTo>
                  <a:lnTo>
                    <a:pt x="135891" y="0"/>
                  </a:lnTo>
                  <a:lnTo>
                    <a:pt x="271783" y="0"/>
                  </a:lnTo>
                  <a:lnTo>
                    <a:pt x="407675" y="21871"/>
                  </a:lnTo>
                  <a:lnTo>
                    <a:pt x="543566" y="87485"/>
                  </a:lnTo>
                  <a:lnTo>
                    <a:pt x="679458" y="153099"/>
                  </a:lnTo>
                  <a:lnTo>
                    <a:pt x="815350" y="240584"/>
                  </a:lnTo>
                  <a:lnTo>
                    <a:pt x="951242" y="306198"/>
                  </a:lnTo>
                  <a:lnTo>
                    <a:pt x="1087133" y="284327"/>
                  </a:lnTo>
                  <a:lnTo>
                    <a:pt x="1223025" y="306198"/>
                  </a:lnTo>
                  <a:lnTo>
                    <a:pt x="1358917" y="109356"/>
                  </a:lnTo>
                  <a:lnTo>
                    <a:pt x="1494809" y="262456"/>
                  </a:lnTo>
                  <a:lnTo>
                    <a:pt x="1630700" y="306198"/>
                  </a:lnTo>
                  <a:lnTo>
                    <a:pt x="1766592" y="415555"/>
                  </a:lnTo>
                  <a:lnTo>
                    <a:pt x="1902484" y="415555"/>
                  </a:lnTo>
                  <a:lnTo>
                    <a:pt x="2038375" y="568655"/>
                  </a:lnTo>
                  <a:lnTo>
                    <a:pt x="2174267" y="284327"/>
                  </a:lnTo>
                  <a:lnTo>
                    <a:pt x="2310159" y="393684"/>
                  </a:lnTo>
                  <a:lnTo>
                    <a:pt x="2446051" y="240584"/>
                  </a:lnTo>
                  <a:lnTo>
                    <a:pt x="2581942" y="240584"/>
                  </a:lnTo>
                  <a:lnTo>
                    <a:pt x="2717834" y="546783"/>
                  </a:lnTo>
                  <a:lnTo>
                    <a:pt x="2853726" y="262456"/>
                  </a:lnTo>
                  <a:lnTo>
                    <a:pt x="2989618" y="371812"/>
                  </a:lnTo>
                  <a:lnTo>
                    <a:pt x="3125509" y="612397"/>
                  </a:lnTo>
                  <a:lnTo>
                    <a:pt x="3261401" y="590526"/>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12397"/>
            </a:xfrm>
            <a:custGeom>
              <a:avLst/>
              <a:pathLst>
                <a:path w="3397293" h="612397">
                  <a:moveTo>
                    <a:pt x="0" y="21871"/>
                  </a:moveTo>
                  <a:lnTo>
                    <a:pt x="135891" y="0"/>
                  </a:lnTo>
                  <a:lnTo>
                    <a:pt x="271783" y="0"/>
                  </a:lnTo>
                  <a:lnTo>
                    <a:pt x="407675" y="21871"/>
                  </a:lnTo>
                  <a:lnTo>
                    <a:pt x="543566" y="87485"/>
                  </a:lnTo>
                  <a:lnTo>
                    <a:pt x="679458" y="153099"/>
                  </a:lnTo>
                  <a:lnTo>
                    <a:pt x="815350" y="240584"/>
                  </a:lnTo>
                  <a:lnTo>
                    <a:pt x="951242" y="306198"/>
                  </a:lnTo>
                  <a:lnTo>
                    <a:pt x="1087133" y="284327"/>
                  </a:lnTo>
                  <a:lnTo>
                    <a:pt x="1223025" y="306198"/>
                  </a:lnTo>
                  <a:lnTo>
                    <a:pt x="1358917" y="109356"/>
                  </a:lnTo>
                  <a:lnTo>
                    <a:pt x="1494809" y="262456"/>
                  </a:lnTo>
                  <a:lnTo>
                    <a:pt x="1630700" y="306198"/>
                  </a:lnTo>
                  <a:lnTo>
                    <a:pt x="1766592" y="415555"/>
                  </a:lnTo>
                  <a:lnTo>
                    <a:pt x="1902484" y="415555"/>
                  </a:lnTo>
                  <a:lnTo>
                    <a:pt x="2038375" y="568655"/>
                  </a:lnTo>
                  <a:lnTo>
                    <a:pt x="2174267" y="284327"/>
                  </a:lnTo>
                  <a:lnTo>
                    <a:pt x="2310159" y="393684"/>
                  </a:lnTo>
                  <a:lnTo>
                    <a:pt x="2446051" y="240584"/>
                  </a:lnTo>
                  <a:lnTo>
                    <a:pt x="2581942" y="240584"/>
                  </a:lnTo>
                  <a:lnTo>
                    <a:pt x="2717834" y="546783"/>
                  </a:lnTo>
                  <a:lnTo>
                    <a:pt x="2853726" y="262456"/>
                  </a:lnTo>
                  <a:lnTo>
                    <a:pt x="2989618" y="371812"/>
                  </a:lnTo>
                  <a:lnTo>
                    <a:pt x="3125509" y="612397"/>
                  </a:lnTo>
                  <a:lnTo>
                    <a:pt x="3261401" y="590526"/>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12397"/>
            </a:xfrm>
            <a:custGeom>
              <a:avLst/>
              <a:pathLst>
                <a:path w="3397293" h="612397">
                  <a:moveTo>
                    <a:pt x="0" y="21871"/>
                  </a:moveTo>
                  <a:lnTo>
                    <a:pt x="135891" y="0"/>
                  </a:lnTo>
                  <a:lnTo>
                    <a:pt x="271783" y="0"/>
                  </a:lnTo>
                  <a:lnTo>
                    <a:pt x="407675" y="21871"/>
                  </a:lnTo>
                  <a:lnTo>
                    <a:pt x="543566" y="87485"/>
                  </a:lnTo>
                  <a:lnTo>
                    <a:pt x="679458" y="153099"/>
                  </a:lnTo>
                  <a:lnTo>
                    <a:pt x="815350" y="240584"/>
                  </a:lnTo>
                  <a:lnTo>
                    <a:pt x="951242" y="306198"/>
                  </a:lnTo>
                  <a:lnTo>
                    <a:pt x="1087133" y="284327"/>
                  </a:lnTo>
                  <a:lnTo>
                    <a:pt x="1223025" y="306198"/>
                  </a:lnTo>
                  <a:lnTo>
                    <a:pt x="1358917" y="109356"/>
                  </a:lnTo>
                  <a:lnTo>
                    <a:pt x="1494809" y="262456"/>
                  </a:lnTo>
                  <a:lnTo>
                    <a:pt x="1630700" y="306198"/>
                  </a:lnTo>
                  <a:lnTo>
                    <a:pt x="1766592" y="415555"/>
                  </a:lnTo>
                  <a:lnTo>
                    <a:pt x="1902484" y="415555"/>
                  </a:lnTo>
                  <a:lnTo>
                    <a:pt x="2038375" y="568655"/>
                  </a:lnTo>
                  <a:lnTo>
                    <a:pt x="2174267" y="284327"/>
                  </a:lnTo>
                  <a:lnTo>
                    <a:pt x="2310159" y="393684"/>
                  </a:lnTo>
                  <a:lnTo>
                    <a:pt x="2446051" y="240584"/>
                  </a:lnTo>
                  <a:lnTo>
                    <a:pt x="2581942" y="240584"/>
                  </a:lnTo>
                  <a:lnTo>
                    <a:pt x="2717834" y="546783"/>
                  </a:lnTo>
                  <a:lnTo>
                    <a:pt x="2853726" y="262456"/>
                  </a:lnTo>
                  <a:lnTo>
                    <a:pt x="2989618" y="371812"/>
                  </a:lnTo>
                  <a:lnTo>
                    <a:pt x="3125509" y="612397"/>
                  </a:lnTo>
                  <a:lnTo>
                    <a:pt x="3261401" y="590526"/>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60" name="tx60"/>
            <p:cNvSpPr/>
            <p:nvPr/>
          </p:nvSpPr>
          <p:spPr>
            <a:xfrm>
              <a:off x="2836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1405107"/>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Panama, 2000-2025</a:t>
              </a:r>
            </a:p>
          </p:txBody>
        </p:sp>
        <p:sp>
          <p:nvSpPr>
            <p:cNvPr id="63" name="pl63"/>
            <p:cNvSpPr/>
            <p:nvPr/>
          </p:nvSpPr>
          <p:spPr>
            <a:xfrm>
              <a:off x="5267799" y="39476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75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7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73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71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7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07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7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87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91359"/>
              <a:ext cx="3397293" cy="1568335"/>
            </a:xfrm>
            <a:custGeom>
              <a:avLst/>
              <a:pathLst>
                <a:path w="3397293" h="1568335">
                  <a:moveTo>
                    <a:pt x="0" y="56011"/>
                  </a:moveTo>
                  <a:lnTo>
                    <a:pt x="135891" y="0"/>
                  </a:lnTo>
                  <a:lnTo>
                    <a:pt x="271783" y="0"/>
                  </a:lnTo>
                  <a:lnTo>
                    <a:pt x="407675" y="56011"/>
                  </a:lnTo>
                  <a:lnTo>
                    <a:pt x="543566" y="224047"/>
                  </a:lnTo>
                  <a:lnTo>
                    <a:pt x="679458" y="392083"/>
                  </a:lnTo>
                  <a:lnTo>
                    <a:pt x="815350" y="616131"/>
                  </a:lnTo>
                  <a:lnTo>
                    <a:pt x="951242" y="784167"/>
                  </a:lnTo>
                  <a:lnTo>
                    <a:pt x="1087133" y="728155"/>
                  </a:lnTo>
                  <a:lnTo>
                    <a:pt x="1223025" y="784167"/>
                  </a:lnTo>
                  <a:lnTo>
                    <a:pt x="1358917" y="280059"/>
                  </a:lnTo>
                  <a:lnTo>
                    <a:pt x="1494809" y="672143"/>
                  </a:lnTo>
                  <a:lnTo>
                    <a:pt x="1630700" y="784167"/>
                  </a:lnTo>
                  <a:lnTo>
                    <a:pt x="1766592" y="1064227"/>
                  </a:lnTo>
                  <a:lnTo>
                    <a:pt x="1902484" y="1064227"/>
                  </a:lnTo>
                  <a:lnTo>
                    <a:pt x="2038375" y="1456311"/>
                  </a:lnTo>
                  <a:lnTo>
                    <a:pt x="2174267" y="728155"/>
                  </a:lnTo>
                  <a:lnTo>
                    <a:pt x="2310159" y="1008215"/>
                  </a:lnTo>
                  <a:lnTo>
                    <a:pt x="2446051" y="616131"/>
                  </a:lnTo>
                  <a:lnTo>
                    <a:pt x="2581942" y="616131"/>
                  </a:lnTo>
                  <a:lnTo>
                    <a:pt x="2717834" y="1400299"/>
                  </a:lnTo>
                  <a:lnTo>
                    <a:pt x="2853726" y="672143"/>
                  </a:lnTo>
                  <a:lnTo>
                    <a:pt x="2989618" y="952203"/>
                  </a:lnTo>
                  <a:lnTo>
                    <a:pt x="3125509" y="1568335"/>
                  </a:lnTo>
                  <a:lnTo>
                    <a:pt x="3261401" y="1512323"/>
                  </a:lnTo>
                  <a:lnTo>
                    <a:pt x="3397293" y="106422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07491"/>
              <a:ext cx="3397293" cy="784167"/>
            </a:xfrm>
            <a:custGeom>
              <a:avLst/>
              <a:pathLst>
                <a:path w="3397293" h="784167">
                  <a:moveTo>
                    <a:pt x="0" y="784167"/>
                  </a:moveTo>
                  <a:lnTo>
                    <a:pt x="135891" y="784167"/>
                  </a:lnTo>
                  <a:lnTo>
                    <a:pt x="271783" y="784167"/>
                  </a:lnTo>
                  <a:lnTo>
                    <a:pt x="407675" y="672143"/>
                  </a:lnTo>
                  <a:lnTo>
                    <a:pt x="543566" y="560119"/>
                  </a:lnTo>
                  <a:lnTo>
                    <a:pt x="679458" y="504107"/>
                  </a:lnTo>
                  <a:lnTo>
                    <a:pt x="815350" y="448095"/>
                  </a:lnTo>
                  <a:lnTo>
                    <a:pt x="951242" y="448095"/>
                  </a:lnTo>
                  <a:lnTo>
                    <a:pt x="1087133" y="280059"/>
                  </a:lnTo>
                  <a:lnTo>
                    <a:pt x="1223025" y="168035"/>
                  </a:lnTo>
                  <a:lnTo>
                    <a:pt x="1358917" y="168035"/>
                  </a:lnTo>
                  <a:lnTo>
                    <a:pt x="1494809" y="112023"/>
                  </a:lnTo>
                  <a:lnTo>
                    <a:pt x="1630700" y="112023"/>
                  </a:lnTo>
                  <a:lnTo>
                    <a:pt x="1766592" y="112023"/>
                  </a:lnTo>
                  <a:lnTo>
                    <a:pt x="1902484" y="112023"/>
                  </a:lnTo>
                  <a:lnTo>
                    <a:pt x="2038375" y="56011"/>
                  </a:lnTo>
                  <a:lnTo>
                    <a:pt x="2174267" y="0"/>
                  </a:lnTo>
                  <a:lnTo>
                    <a:pt x="2310159" y="0"/>
                  </a:lnTo>
                  <a:lnTo>
                    <a:pt x="2446051" y="0"/>
                  </a:lnTo>
                  <a:lnTo>
                    <a:pt x="2581942" y="0"/>
                  </a:lnTo>
                  <a:lnTo>
                    <a:pt x="2717834" y="168035"/>
                  </a:lnTo>
                  <a:lnTo>
                    <a:pt x="2853726" y="280059"/>
                  </a:lnTo>
                  <a:lnTo>
                    <a:pt x="2989618" y="56011"/>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23323"/>
              <a:ext cx="3397293" cy="1008215"/>
            </a:xfrm>
            <a:custGeom>
              <a:avLst/>
              <a:pathLst>
                <a:path w="3397293" h="1008215">
                  <a:moveTo>
                    <a:pt x="0" y="168035"/>
                  </a:moveTo>
                  <a:lnTo>
                    <a:pt x="135891" y="224047"/>
                  </a:lnTo>
                  <a:lnTo>
                    <a:pt x="271783" y="168035"/>
                  </a:lnTo>
                  <a:lnTo>
                    <a:pt x="407675" y="112023"/>
                  </a:lnTo>
                  <a:lnTo>
                    <a:pt x="543566" y="56011"/>
                  </a:lnTo>
                  <a:lnTo>
                    <a:pt x="679458" y="0"/>
                  </a:lnTo>
                  <a:lnTo>
                    <a:pt x="815350" y="56011"/>
                  </a:lnTo>
                  <a:lnTo>
                    <a:pt x="951242" y="56011"/>
                  </a:lnTo>
                  <a:lnTo>
                    <a:pt x="1087133" y="112023"/>
                  </a:lnTo>
                  <a:lnTo>
                    <a:pt x="1223025" y="0"/>
                  </a:lnTo>
                  <a:lnTo>
                    <a:pt x="1358917" y="56011"/>
                  </a:lnTo>
                  <a:lnTo>
                    <a:pt x="1494809" y="56011"/>
                  </a:lnTo>
                  <a:lnTo>
                    <a:pt x="1630700" y="56011"/>
                  </a:lnTo>
                  <a:lnTo>
                    <a:pt x="1766592" y="224047"/>
                  </a:lnTo>
                  <a:lnTo>
                    <a:pt x="1902484" y="280059"/>
                  </a:lnTo>
                  <a:lnTo>
                    <a:pt x="2038375" y="224047"/>
                  </a:lnTo>
                  <a:lnTo>
                    <a:pt x="2174267" y="280059"/>
                  </a:lnTo>
                  <a:lnTo>
                    <a:pt x="2310159" y="504107"/>
                  </a:lnTo>
                  <a:lnTo>
                    <a:pt x="2446051" y="448095"/>
                  </a:lnTo>
                  <a:lnTo>
                    <a:pt x="2581942" y="784167"/>
                  </a:lnTo>
                  <a:lnTo>
                    <a:pt x="2717834" y="952203"/>
                  </a:lnTo>
                  <a:lnTo>
                    <a:pt x="2853726" y="1008215"/>
                  </a:lnTo>
                  <a:lnTo>
                    <a:pt x="2989618" y="840179"/>
                  </a:lnTo>
                  <a:lnTo>
                    <a:pt x="3125509" y="672143"/>
                  </a:lnTo>
                  <a:lnTo>
                    <a:pt x="3261401" y="616131"/>
                  </a:lnTo>
                  <a:lnTo>
                    <a:pt x="3397293" y="61613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07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91359"/>
              <a:ext cx="3397293" cy="1568335"/>
            </a:xfrm>
            <a:custGeom>
              <a:avLst/>
              <a:pathLst>
                <a:path w="3397293" h="1568335">
                  <a:moveTo>
                    <a:pt x="0" y="56011"/>
                  </a:moveTo>
                  <a:lnTo>
                    <a:pt x="135891" y="0"/>
                  </a:lnTo>
                  <a:lnTo>
                    <a:pt x="271783" y="0"/>
                  </a:lnTo>
                  <a:lnTo>
                    <a:pt x="407675" y="56011"/>
                  </a:lnTo>
                  <a:lnTo>
                    <a:pt x="543566" y="224047"/>
                  </a:lnTo>
                  <a:lnTo>
                    <a:pt x="679458" y="392083"/>
                  </a:lnTo>
                  <a:lnTo>
                    <a:pt x="815350" y="616131"/>
                  </a:lnTo>
                  <a:lnTo>
                    <a:pt x="951242" y="784167"/>
                  </a:lnTo>
                  <a:lnTo>
                    <a:pt x="1087133" y="728155"/>
                  </a:lnTo>
                  <a:lnTo>
                    <a:pt x="1223025" y="784167"/>
                  </a:lnTo>
                  <a:lnTo>
                    <a:pt x="1358917" y="280059"/>
                  </a:lnTo>
                  <a:lnTo>
                    <a:pt x="1494809" y="672143"/>
                  </a:lnTo>
                  <a:lnTo>
                    <a:pt x="1630700" y="784167"/>
                  </a:lnTo>
                  <a:lnTo>
                    <a:pt x="1766592" y="1064227"/>
                  </a:lnTo>
                  <a:lnTo>
                    <a:pt x="1902484" y="1064227"/>
                  </a:lnTo>
                  <a:lnTo>
                    <a:pt x="2038375" y="1456311"/>
                  </a:lnTo>
                  <a:lnTo>
                    <a:pt x="2174267" y="728155"/>
                  </a:lnTo>
                  <a:lnTo>
                    <a:pt x="2310159" y="1008215"/>
                  </a:lnTo>
                  <a:lnTo>
                    <a:pt x="2446051" y="616131"/>
                  </a:lnTo>
                  <a:lnTo>
                    <a:pt x="2581942" y="616131"/>
                  </a:lnTo>
                  <a:lnTo>
                    <a:pt x="2717834" y="1400299"/>
                  </a:lnTo>
                  <a:lnTo>
                    <a:pt x="2853726" y="672143"/>
                  </a:lnTo>
                  <a:lnTo>
                    <a:pt x="2989618" y="952203"/>
                  </a:lnTo>
                  <a:lnTo>
                    <a:pt x="3125509" y="1568335"/>
                  </a:lnTo>
                  <a:lnTo>
                    <a:pt x="3261401" y="1512323"/>
                  </a:lnTo>
                  <a:lnTo>
                    <a:pt x="3397293" y="106422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13763"/>
              <a:ext cx="0" cy="33607"/>
            </a:xfrm>
            <a:custGeom>
              <a:avLst/>
              <a:pathLst>
                <a:path w="0" h="33607">
                  <a:moveTo>
                    <a:pt x="0" y="336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13763"/>
              <a:ext cx="0" cy="369679"/>
            </a:xfrm>
            <a:custGeom>
              <a:avLst/>
              <a:pathLst>
                <a:path w="0" h="369679">
                  <a:moveTo>
                    <a:pt x="0" y="3696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13763"/>
              <a:ext cx="0" cy="257655"/>
            </a:xfrm>
            <a:custGeom>
              <a:avLst/>
              <a:pathLst>
                <a:path w="0" h="257655">
                  <a:moveTo>
                    <a:pt x="0" y="2576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13763"/>
              <a:ext cx="0" cy="1433907"/>
            </a:xfrm>
            <a:custGeom>
              <a:avLst/>
              <a:pathLst>
                <a:path w="0" h="1433907">
                  <a:moveTo>
                    <a:pt x="0" y="14339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13763"/>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13763"/>
              <a:ext cx="0" cy="1489919"/>
            </a:xfrm>
            <a:custGeom>
              <a:avLst/>
              <a:pathLst>
                <a:path w="0" h="1489919">
                  <a:moveTo>
                    <a:pt x="0" y="14899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13763"/>
              <a:ext cx="0" cy="1041823"/>
            </a:xfrm>
            <a:custGeom>
              <a:avLst/>
              <a:pathLst>
                <a:path w="0" h="1041823">
                  <a:moveTo>
                    <a:pt x="0" y="104182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91359"/>
              <a:ext cx="3397293" cy="1568335"/>
            </a:xfrm>
            <a:custGeom>
              <a:avLst/>
              <a:pathLst>
                <a:path w="3397293" h="1568335">
                  <a:moveTo>
                    <a:pt x="0" y="56011"/>
                  </a:moveTo>
                  <a:lnTo>
                    <a:pt x="135891" y="0"/>
                  </a:lnTo>
                  <a:lnTo>
                    <a:pt x="271783" y="0"/>
                  </a:lnTo>
                  <a:lnTo>
                    <a:pt x="407675" y="56011"/>
                  </a:lnTo>
                  <a:lnTo>
                    <a:pt x="543566" y="224047"/>
                  </a:lnTo>
                  <a:lnTo>
                    <a:pt x="679458" y="392083"/>
                  </a:lnTo>
                  <a:lnTo>
                    <a:pt x="815350" y="616131"/>
                  </a:lnTo>
                  <a:lnTo>
                    <a:pt x="951242" y="784167"/>
                  </a:lnTo>
                  <a:lnTo>
                    <a:pt x="1087133" y="728155"/>
                  </a:lnTo>
                  <a:lnTo>
                    <a:pt x="1223025" y="784167"/>
                  </a:lnTo>
                  <a:lnTo>
                    <a:pt x="1358917" y="280059"/>
                  </a:lnTo>
                  <a:lnTo>
                    <a:pt x="1494809" y="672143"/>
                  </a:lnTo>
                  <a:lnTo>
                    <a:pt x="1630700" y="784167"/>
                  </a:lnTo>
                  <a:lnTo>
                    <a:pt x="1766592" y="1064227"/>
                  </a:lnTo>
                  <a:lnTo>
                    <a:pt x="1902484" y="1064227"/>
                  </a:lnTo>
                  <a:lnTo>
                    <a:pt x="2038375" y="1456311"/>
                  </a:lnTo>
                  <a:lnTo>
                    <a:pt x="2174267" y="728155"/>
                  </a:lnTo>
                  <a:lnTo>
                    <a:pt x="2310159" y="1008215"/>
                  </a:lnTo>
                  <a:lnTo>
                    <a:pt x="2446051" y="616131"/>
                  </a:lnTo>
                  <a:lnTo>
                    <a:pt x="2581942" y="616131"/>
                  </a:lnTo>
                  <a:lnTo>
                    <a:pt x="2717834" y="1400299"/>
                  </a:lnTo>
                  <a:lnTo>
                    <a:pt x="2853726" y="672143"/>
                  </a:lnTo>
                  <a:lnTo>
                    <a:pt x="2989618" y="952203"/>
                  </a:lnTo>
                  <a:lnTo>
                    <a:pt x="3125509" y="1568335"/>
                  </a:lnTo>
                  <a:lnTo>
                    <a:pt x="3261401" y="1512323"/>
                  </a:lnTo>
                  <a:lnTo>
                    <a:pt x="3397293" y="1064227"/>
                  </a:lnTo>
                </a:path>
              </a:pathLst>
            </a:custGeom>
            <a:ln w="27101" cap="flat">
              <a:solidFill>
                <a:srgbClr val="0058AB">
                  <a:alpha val="100000"/>
                </a:srgbClr>
              </a:solidFill>
              <a:prstDash val="solid"/>
              <a:round/>
            </a:ln>
          </p:spPr>
          <p:txBody>
            <a:bodyPr/>
            <a:lstStyle/>
            <a:p/>
          </p:txBody>
        </p:sp>
        <p:sp>
          <p:nvSpPr>
            <p:cNvPr id="92" name="tx92"/>
            <p:cNvSpPr/>
            <p:nvPr/>
          </p:nvSpPr>
          <p:spPr>
            <a:xfrm>
              <a:off x="5377374" y="2450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86977" y="24525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66436" y="2450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397700" y="245091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7989462" y="2450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45091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8" name="tx98"/>
            <p:cNvSpPr/>
            <p:nvPr/>
          </p:nvSpPr>
          <p:spPr>
            <a:xfrm>
              <a:off x="8786762" y="245091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31243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989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154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553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952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5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6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1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118" name="tx118"/>
            <p:cNvSpPr/>
            <p:nvPr/>
          </p:nvSpPr>
          <p:spPr>
            <a:xfrm>
              <a:off x="71527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21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378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0791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9205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7618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585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9998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8412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825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3248504"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5228321"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0893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457258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641393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825528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Panama (80%) was 5 percentage points lower than the global average (85%) and 3 percentage points lower than the average across all LACR countries (83%).
National DTP3 coverage was 8 percentage points lower than in 2019 (88%).
This equates to 14,000 un- and undervaccinated children in 2025 compared to 9,000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Panama DTP3 coverage was 80% - this is 8 percentage points lower than in 2019 and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Panama ranked number 7 out of 33 countries for lowest DTP3 coverage (based on tied ranks).
Panama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Panama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6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68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67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18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17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80722"/>
              <a:ext cx="239888" cy="1131286"/>
            </a:xfrm>
            <a:prstGeom prst="rect">
              <a:avLst/>
            </a:prstGeom>
            <a:solidFill>
              <a:srgbClr val="80BD41">
                <a:alpha val="100000"/>
              </a:srgbClr>
            </a:solidFill>
          </p:spPr>
          <p:txBody>
            <a:bodyPr/>
            <a:lstStyle/>
            <a:p/>
          </p:txBody>
        </p:sp>
        <p:sp>
          <p:nvSpPr>
            <p:cNvPr id="23" name="rc23"/>
            <p:cNvSpPr/>
            <p:nvPr/>
          </p:nvSpPr>
          <p:spPr>
            <a:xfrm>
              <a:off x="1296273" y="3057645"/>
              <a:ext cx="239888" cy="23077"/>
            </a:xfrm>
            <a:prstGeom prst="rect">
              <a:avLst/>
            </a:prstGeom>
            <a:solidFill>
              <a:srgbClr val="1CABE2">
                <a:alpha val="100000"/>
              </a:srgbClr>
            </a:solidFill>
          </p:spPr>
          <p:txBody>
            <a:bodyPr/>
            <a:lstStyle/>
            <a:p/>
          </p:txBody>
        </p:sp>
        <p:sp>
          <p:nvSpPr>
            <p:cNvPr id="24" name="rc24"/>
            <p:cNvSpPr/>
            <p:nvPr/>
          </p:nvSpPr>
          <p:spPr>
            <a:xfrm>
              <a:off x="1562816" y="3060467"/>
              <a:ext cx="239888" cy="1151541"/>
            </a:xfrm>
            <a:prstGeom prst="rect">
              <a:avLst/>
            </a:prstGeom>
            <a:solidFill>
              <a:srgbClr val="80BD41">
                <a:alpha val="100000"/>
              </a:srgbClr>
            </a:solidFill>
          </p:spPr>
          <p:txBody>
            <a:bodyPr/>
            <a:lstStyle/>
            <a:p/>
          </p:txBody>
        </p:sp>
        <p:sp>
          <p:nvSpPr>
            <p:cNvPr id="25" name="rc25"/>
            <p:cNvSpPr/>
            <p:nvPr/>
          </p:nvSpPr>
          <p:spPr>
            <a:xfrm>
              <a:off x="1562816" y="3048846"/>
              <a:ext cx="239888" cy="11621"/>
            </a:xfrm>
            <a:prstGeom prst="rect">
              <a:avLst/>
            </a:prstGeom>
            <a:solidFill>
              <a:srgbClr val="1CABE2">
                <a:alpha val="100000"/>
              </a:srgbClr>
            </a:solidFill>
          </p:spPr>
          <p:txBody>
            <a:bodyPr/>
            <a:lstStyle/>
            <a:p/>
          </p:txBody>
        </p:sp>
        <p:sp>
          <p:nvSpPr>
            <p:cNvPr id="26" name="rc26"/>
            <p:cNvSpPr/>
            <p:nvPr/>
          </p:nvSpPr>
          <p:spPr>
            <a:xfrm>
              <a:off x="1829360" y="3052830"/>
              <a:ext cx="239888" cy="1159178"/>
            </a:xfrm>
            <a:prstGeom prst="rect">
              <a:avLst/>
            </a:prstGeom>
            <a:solidFill>
              <a:srgbClr val="80BD41">
                <a:alpha val="100000"/>
              </a:srgbClr>
            </a:solidFill>
          </p:spPr>
          <p:txBody>
            <a:bodyPr/>
            <a:lstStyle/>
            <a:p/>
          </p:txBody>
        </p:sp>
        <p:sp>
          <p:nvSpPr>
            <p:cNvPr id="27" name="rc27"/>
            <p:cNvSpPr/>
            <p:nvPr/>
          </p:nvSpPr>
          <p:spPr>
            <a:xfrm>
              <a:off x="1829360" y="3041209"/>
              <a:ext cx="239888" cy="11621"/>
            </a:xfrm>
            <a:prstGeom prst="rect">
              <a:avLst/>
            </a:prstGeom>
            <a:solidFill>
              <a:srgbClr val="1CABE2">
                <a:alpha val="100000"/>
              </a:srgbClr>
            </a:solidFill>
          </p:spPr>
          <p:txBody>
            <a:bodyPr/>
            <a:lstStyle/>
            <a:p/>
          </p:txBody>
        </p:sp>
        <p:sp>
          <p:nvSpPr>
            <p:cNvPr id="28" name="rc28"/>
            <p:cNvSpPr/>
            <p:nvPr/>
          </p:nvSpPr>
          <p:spPr>
            <a:xfrm>
              <a:off x="2095903" y="3055321"/>
              <a:ext cx="239888" cy="1156688"/>
            </a:xfrm>
            <a:prstGeom prst="rect">
              <a:avLst/>
            </a:prstGeom>
            <a:solidFill>
              <a:srgbClr val="80BD41">
                <a:alpha val="100000"/>
              </a:srgbClr>
            </a:solidFill>
          </p:spPr>
          <p:txBody>
            <a:bodyPr/>
            <a:lstStyle/>
            <a:p/>
          </p:txBody>
        </p:sp>
        <p:sp>
          <p:nvSpPr>
            <p:cNvPr id="29" name="rc29"/>
            <p:cNvSpPr/>
            <p:nvPr/>
          </p:nvSpPr>
          <p:spPr>
            <a:xfrm>
              <a:off x="2095903" y="3031745"/>
              <a:ext cx="239888" cy="23575"/>
            </a:xfrm>
            <a:prstGeom prst="rect">
              <a:avLst/>
            </a:prstGeom>
            <a:solidFill>
              <a:srgbClr val="1CABE2">
                <a:alpha val="100000"/>
              </a:srgbClr>
            </a:solidFill>
          </p:spPr>
          <p:txBody>
            <a:bodyPr/>
            <a:lstStyle/>
            <a:p/>
          </p:txBody>
        </p:sp>
        <p:sp>
          <p:nvSpPr>
            <p:cNvPr id="30" name="rc30"/>
            <p:cNvSpPr/>
            <p:nvPr/>
          </p:nvSpPr>
          <p:spPr>
            <a:xfrm>
              <a:off x="2362446" y="3073749"/>
              <a:ext cx="239888" cy="1138259"/>
            </a:xfrm>
            <a:prstGeom prst="rect">
              <a:avLst/>
            </a:prstGeom>
            <a:solidFill>
              <a:srgbClr val="80BD41">
                <a:alpha val="100000"/>
              </a:srgbClr>
            </a:solidFill>
          </p:spPr>
          <p:txBody>
            <a:bodyPr/>
            <a:lstStyle/>
            <a:p/>
          </p:txBody>
        </p:sp>
        <p:sp>
          <p:nvSpPr>
            <p:cNvPr id="31" name="rc31"/>
            <p:cNvSpPr/>
            <p:nvPr/>
          </p:nvSpPr>
          <p:spPr>
            <a:xfrm>
              <a:off x="2362446" y="3013815"/>
              <a:ext cx="239888" cy="59934"/>
            </a:xfrm>
            <a:prstGeom prst="rect">
              <a:avLst/>
            </a:prstGeom>
            <a:solidFill>
              <a:srgbClr val="1CABE2">
                <a:alpha val="100000"/>
              </a:srgbClr>
            </a:solidFill>
          </p:spPr>
          <p:txBody>
            <a:bodyPr/>
            <a:lstStyle/>
            <a:p/>
          </p:txBody>
        </p:sp>
        <p:sp>
          <p:nvSpPr>
            <p:cNvPr id="32" name="rc32"/>
            <p:cNvSpPr/>
            <p:nvPr/>
          </p:nvSpPr>
          <p:spPr>
            <a:xfrm>
              <a:off x="2628989" y="3110441"/>
              <a:ext cx="239888" cy="1101568"/>
            </a:xfrm>
            <a:prstGeom prst="rect">
              <a:avLst/>
            </a:prstGeom>
            <a:solidFill>
              <a:srgbClr val="80BD41">
                <a:alpha val="100000"/>
              </a:srgbClr>
            </a:solidFill>
          </p:spPr>
          <p:txBody>
            <a:bodyPr/>
            <a:lstStyle/>
            <a:p/>
          </p:txBody>
        </p:sp>
        <p:sp>
          <p:nvSpPr>
            <p:cNvPr id="33" name="rc33"/>
            <p:cNvSpPr/>
            <p:nvPr/>
          </p:nvSpPr>
          <p:spPr>
            <a:xfrm>
              <a:off x="2628989" y="3014645"/>
              <a:ext cx="239888" cy="95795"/>
            </a:xfrm>
            <a:prstGeom prst="rect">
              <a:avLst/>
            </a:prstGeom>
            <a:solidFill>
              <a:srgbClr val="1CABE2">
                <a:alpha val="100000"/>
              </a:srgbClr>
            </a:solidFill>
          </p:spPr>
          <p:txBody>
            <a:bodyPr/>
            <a:lstStyle/>
            <a:p/>
          </p:txBody>
        </p:sp>
        <p:sp>
          <p:nvSpPr>
            <p:cNvPr id="34" name="rc34"/>
            <p:cNvSpPr/>
            <p:nvPr/>
          </p:nvSpPr>
          <p:spPr>
            <a:xfrm>
              <a:off x="2895532" y="3153441"/>
              <a:ext cx="239888" cy="1058568"/>
            </a:xfrm>
            <a:prstGeom prst="rect">
              <a:avLst/>
            </a:prstGeom>
            <a:solidFill>
              <a:srgbClr val="80BD41">
                <a:alpha val="100000"/>
              </a:srgbClr>
            </a:solidFill>
          </p:spPr>
          <p:txBody>
            <a:bodyPr/>
            <a:lstStyle/>
            <a:p/>
          </p:txBody>
        </p:sp>
        <p:sp>
          <p:nvSpPr>
            <p:cNvPr id="35" name="rc35"/>
            <p:cNvSpPr/>
            <p:nvPr/>
          </p:nvSpPr>
          <p:spPr>
            <a:xfrm>
              <a:off x="2895532" y="3009000"/>
              <a:ext cx="239888" cy="144440"/>
            </a:xfrm>
            <a:prstGeom prst="rect">
              <a:avLst/>
            </a:prstGeom>
            <a:solidFill>
              <a:srgbClr val="1CABE2">
                <a:alpha val="100000"/>
              </a:srgbClr>
            </a:solidFill>
          </p:spPr>
          <p:txBody>
            <a:bodyPr/>
            <a:lstStyle/>
            <a:p/>
          </p:txBody>
        </p:sp>
        <p:sp>
          <p:nvSpPr>
            <p:cNvPr id="36" name="rc36"/>
            <p:cNvSpPr/>
            <p:nvPr/>
          </p:nvSpPr>
          <p:spPr>
            <a:xfrm>
              <a:off x="3162075" y="3179341"/>
              <a:ext cx="239888" cy="1032668"/>
            </a:xfrm>
            <a:prstGeom prst="rect">
              <a:avLst/>
            </a:prstGeom>
            <a:solidFill>
              <a:srgbClr val="80BD41">
                <a:alpha val="100000"/>
              </a:srgbClr>
            </a:solidFill>
          </p:spPr>
          <p:txBody>
            <a:bodyPr/>
            <a:lstStyle/>
            <a:p/>
          </p:txBody>
        </p:sp>
        <p:sp>
          <p:nvSpPr>
            <p:cNvPr id="37" name="rc37"/>
            <p:cNvSpPr/>
            <p:nvPr/>
          </p:nvSpPr>
          <p:spPr>
            <a:xfrm>
              <a:off x="3162075" y="2997046"/>
              <a:ext cx="239888" cy="182294"/>
            </a:xfrm>
            <a:prstGeom prst="rect">
              <a:avLst/>
            </a:prstGeom>
            <a:solidFill>
              <a:srgbClr val="1CABE2">
                <a:alpha val="100000"/>
              </a:srgbClr>
            </a:solidFill>
          </p:spPr>
          <p:txBody>
            <a:bodyPr/>
            <a:lstStyle/>
            <a:p/>
          </p:txBody>
        </p:sp>
        <p:sp>
          <p:nvSpPr>
            <p:cNvPr id="38" name="rc38"/>
            <p:cNvSpPr/>
            <p:nvPr/>
          </p:nvSpPr>
          <p:spPr>
            <a:xfrm>
              <a:off x="3428618" y="3155765"/>
              <a:ext cx="239888" cy="1056244"/>
            </a:xfrm>
            <a:prstGeom prst="rect">
              <a:avLst/>
            </a:prstGeom>
            <a:solidFill>
              <a:srgbClr val="80BD41">
                <a:alpha val="100000"/>
              </a:srgbClr>
            </a:solidFill>
          </p:spPr>
          <p:txBody>
            <a:bodyPr/>
            <a:lstStyle/>
            <a:p/>
          </p:txBody>
        </p:sp>
        <p:sp>
          <p:nvSpPr>
            <p:cNvPr id="39" name="rc39"/>
            <p:cNvSpPr/>
            <p:nvPr/>
          </p:nvSpPr>
          <p:spPr>
            <a:xfrm>
              <a:off x="3428618" y="2983764"/>
              <a:ext cx="239888" cy="172000"/>
            </a:xfrm>
            <a:prstGeom prst="rect">
              <a:avLst/>
            </a:prstGeom>
            <a:solidFill>
              <a:srgbClr val="1CABE2">
                <a:alpha val="100000"/>
              </a:srgbClr>
            </a:solidFill>
          </p:spPr>
          <p:txBody>
            <a:bodyPr/>
            <a:lstStyle/>
            <a:p/>
          </p:txBody>
        </p:sp>
        <p:sp>
          <p:nvSpPr>
            <p:cNvPr id="40" name="rc40"/>
            <p:cNvSpPr/>
            <p:nvPr/>
          </p:nvSpPr>
          <p:spPr>
            <a:xfrm>
              <a:off x="3695161" y="3160912"/>
              <a:ext cx="239888" cy="1051097"/>
            </a:xfrm>
            <a:prstGeom prst="rect">
              <a:avLst/>
            </a:prstGeom>
            <a:solidFill>
              <a:srgbClr val="80BD41">
                <a:alpha val="100000"/>
              </a:srgbClr>
            </a:solidFill>
          </p:spPr>
          <p:txBody>
            <a:bodyPr/>
            <a:lstStyle/>
            <a:p/>
          </p:txBody>
        </p:sp>
        <p:sp>
          <p:nvSpPr>
            <p:cNvPr id="41" name="rc41"/>
            <p:cNvSpPr/>
            <p:nvPr/>
          </p:nvSpPr>
          <p:spPr>
            <a:xfrm>
              <a:off x="3695161" y="2975463"/>
              <a:ext cx="239888" cy="185448"/>
            </a:xfrm>
            <a:prstGeom prst="rect">
              <a:avLst/>
            </a:prstGeom>
            <a:solidFill>
              <a:srgbClr val="1CABE2">
                <a:alpha val="100000"/>
              </a:srgbClr>
            </a:solidFill>
          </p:spPr>
          <p:txBody>
            <a:bodyPr/>
            <a:lstStyle/>
            <a:p/>
          </p:txBody>
        </p:sp>
        <p:sp>
          <p:nvSpPr>
            <p:cNvPr id="42" name="rc42"/>
            <p:cNvSpPr/>
            <p:nvPr/>
          </p:nvSpPr>
          <p:spPr>
            <a:xfrm>
              <a:off x="3961705" y="3039050"/>
              <a:ext cx="239888" cy="1172958"/>
            </a:xfrm>
            <a:prstGeom prst="rect">
              <a:avLst/>
            </a:prstGeom>
            <a:solidFill>
              <a:srgbClr val="80BD41">
                <a:alpha val="100000"/>
              </a:srgbClr>
            </a:solidFill>
          </p:spPr>
          <p:txBody>
            <a:bodyPr/>
            <a:lstStyle/>
            <a:p/>
          </p:txBody>
        </p:sp>
        <p:sp>
          <p:nvSpPr>
            <p:cNvPr id="43" name="rc43"/>
            <p:cNvSpPr/>
            <p:nvPr/>
          </p:nvSpPr>
          <p:spPr>
            <a:xfrm>
              <a:off x="3961705" y="2964174"/>
              <a:ext cx="239888" cy="74876"/>
            </a:xfrm>
            <a:prstGeom prst="rect">
              <a:avLst/>
            </a:prstGeom>
            <a:solidFill>
              <a:srgbClr val="1CABE2">
                <a:alpha val="100000"/>
              </a:srgbClr>
            </a:solidFill>
          </p:spPr>
          <p:txBody>
            <a:bodyPr/>
            <a:lstStyle/>
            <a:p/>
          </p:txBody>
        </p:sp>
        <p:sp>
          <p:nvSpPr>
            <p:cNvPr id="44" name="rc44"/>
            <p:cNvSpPr/>
            <p:nvPr/>
          </p:nvSpPr>
          <p:spPr>
            <a:xfrm>
              <a:off x="4228248" y="3106788"/>
              <a:ext cx="239888" cy="1105221"/>
            </a:xfrm>
            <a:prstGeom prst="rect">
              <a:avLst/>
            </a:prstGeom>
            <a:solidFill>
              <a:srgbClr val="80BD41">
                <a:alpha val="100000"/>
              </a:srgbClr>
            </a:solidFill>
          </p:spPr>
          <p:txBody>
            <a:bodyPr/>
            <a:lstStyle/>
            <a:p/>
          </p:txBody>
        </p:sp>
        <p:sp>
          <p:nvSpPr>
            <p:cNvPr id="45" name="rc45"/>
            <p:cNvSpPr/>
            <p:nvPr/>
          </p:nvSpPr>
          <p:spPr>
            <a:xfrm>
              <a:off x="4228248" y="2941594"/>
              <a:ext cx="239888" cy="165193"/>
            </a:xfrm>
            <a:prstGeom prst="rect">
              <a:avLst/>
            </a:prstGeom>
            <a:solidFill>
              <a:srgbClr val="1CABE2">
                <a:alpha val="100000"/>
              </a:srgbClr>
            </a:solidFill>
          </p:spPr>
          <p:txBody>
            <a:bodyPr/>
            <a:lstStyle/>
            <a:p/>
          </p:txBody>
        </p:sp>
        <p:sp>
          <p:nvSpPr>
            <p:cNvPr id="46" name="rc46"/>
            <p:cNvSpPr/>
            <p:nvPr/>
          </p:nvSpPr>
          <p:spPr>
            <a:xfrm>
              <a:off x="4494791" y="3125715"/>
              <a:ext cx="239888" cy="1086294"/>
            </a:xfrm>
            <a:prstGeom prst="rect">
              <a:avLst/>
            </a:prstGeom>
            <a:solidFill>
              <a:srgbClr val="80BD41">
                <a:alpha val="100000"/>
              </a:srgbClr>
            </a:solidFill>
          </p:spPr>
          <p:txBody>
            <a:bodyPr/>
            <a:lstStyle/>
            <a:p/>
          </p:txBody>
        </p:sp>
        <p:sp>
          <p:nvSpPr>
            <p:cNvPr id="47" name="rc47"/>
            <p:cNvSpPr/>
            <p:nvPr/>
          </p:nvSpPr>
          <p:spPr>
            <a:xfrm>
              <a:off x="4494791" y="2933957"/>
              <a:ext cx="239888" cy="191757"/>
            </a:xfrm>
            <a:prstGeom prst="rect">
              <a:avLst/>
            </a:prstGeom>
            <a:solidFill>
              <a:srgbClr val="1CABE2">
                <a:alpha val="100000"/>
              </a:srgbClr>
            </a:solidFill>
          </p:spPr>
          <p:txBody>
            <a:bodyPr/>
            <a:lstStyle/>
            <a:p/>
          </p:txBody>
        </p:sp>
        <p:sp>
          <p:nvSpPr>
            <p:cNvPr id="48" name="rc48"/>
            <p:cNvSpPr/>
            <p:nvPr/>
          </p:nvSpPr>
          <p:spPr>
            <a:xfrm>
              <a:off x="4761334" y="3187144"/>
              <a:ext cx="239888" cy="1024865"/>
            </a:xfrm>
            <a:prstGeom prst="rect">
              <a:avLst/>
            </a:prstGeom>
            <a:solidFill>
              <a:srgbClr val="80BD41">
                <a:alpha val="100000"/>
              </a:srgbClr>
            </a:solidFill>
          </p:spPr>
          <p:txBody>
            <a:bodyPr/>
            <a:lstStyle/>
            <a:p/>
          </p:txBody>
        </p:sp>
        <p:sp>
          <p:nvSpPr>
            <p:cNvPr id="49" name="rc49"/>
            <p:cNvSpPr/>
            <p:nvPr/>
          </p:nvSpPr>
          <p:spPr>
            <a:xfrm>
              <a:off x="4761334" y="2930969"/>
              <a:ext cx="239888" cy="256174"/>
            </a:xfrm>
            <a:prstGeom prst="rect">
              <a:avLst/>
            </a:prstGeom>
            <a:solidFill>
              <a:srgbClr val="1CABE2">
                <a:alpha val="100000"/>
              </a:srgbClr>
            </a:solidFill>
          </p:spPr>
          <p:txBody>
            <a:bodyPr/>
            <a:lstStyle/>
            <a:p/>
          </p:txBody>
        </p:sp>
        <p:sp>
          <p:nvSpPr>
            <p:cNvPr id="50" name="rc50"/>
            <p:cNvSpPr/>
            <p:nvPr/>
          </p:nvSpPr>
          <p:spPr>
            <a:xfrm>
              <a:off x="5027877" y="3182993"/>
              <a:ext cx="239888" cy="1029016"/>
            </a:xfrm>
            <a:prstGeom prst="rect">
              <a:avLst/>
            </a:prstGeom>
            <a:solidFill>
              <a:srgbClr val="80BD41">
                <a:alpha val="100000"/>
              </a:srgbClr>
            </a:solidFill>
          </p:spPr>
          <p:txBody>
            <a:bodyPr/>
            <a:lstStyle/>
            <a:p/>
          </p:txBody>
        </p:sp>
        <p:sp>
          <p:nvSpPr>
            <p:cNvPr id="51" name="rc51"/>
            <p:cNvSpPr/>
            <p:nvPr/>
          </p:nvSpPr>
          <p:spPr>
            <a:xfrm>
              <a:off x="5027877" y="2925822"/>
              <a:ext cx="239888" cy="257171"/>
            </a:xfrm>
            <a:prstGeom prst="rect">
              <a:avLst/>
            </a:prstGeom>
            <a:solidFill>
              <a:srgbClr val="1CABE2">
                <a:alpha val="100000"/>
              </a:srgbClr>
            </a:solidFill>
          </p:spPr>
          <p:txBody>
            <a:bodyPr/>
            <a:lstStyle/>
            <a:p/>
          </p:txBody>
        </p:sp>
        <p:sp>
          <p:nvSpPr>
            <p:cNvPr id="52" name="rc52"/>
            <p:cNvSpPr/>
            <p:nvPr/>
          </p:nvSpPr>
          <p:spPr>
            <a:xfrm>
              <a:off x="5294420" y="3271152"/>
              <a:ext cx="239888" cy="940857"/>
            </a:xfrm>
            <a:prstGeom prst="rect">
              <a:avLst/>
            </a:prstGeom>
            <a:solidFill>
              <a:srgbClr val="80BD41">
                <a:alpha val="100000"/>
              </a:srgbClr>
            </a:solidFill>
          </p:spPr>
          <p:txBody>
            <a:bodyPr/>
            <a:lstStyle/>
            <a:p/>
          </p:txBody>
        </p:sp>
        <p:sp>
          <p:nvSpPr>
            <p:cNvPr id="53" name="rc53"/>
            <p:cNvSpPr/>
            <p:nvPr/>
          </p:nvSpPr>
          <p:spPr>
            <a:xfrm>
              <a:off x="5294420" y="2923166"/>
              <a:ext cx="239888" cy="347986"/>
            </a:xfrm>
            <a:prstGeom prst="rect">
              <a:avLst/>
            </a:prstGeom>
            <a:solidFill>
              <a:srgbClr val="1CABE2">
                <a:alpha val="100000"/>
              </a:srgbClr>
            </a:solidFill>
          </p:spPr>
          <p:txBody>
            <a:bodyPr/>
            <a:lstStyle/>
            <a:p/>
          </p:txBody>
        </p:sp>
        <p:sp>
          <p:nvSpPr>
            <p:cNvPr id="54" name="rc54"/>
            <p:cNvSpPr/>
            <p:nvPr/>
          </p:nvSpPr>
          <p:spPr>
            <a:xfrm>
              <a:off x="5560963" y="3103468"/>
              <a:ext cx="239888" cy="1108541"/>
            </a:xfrm>
            <a:prstGeom prst="rect">
              <a:avLst/>
            </a:prstGeom>
            <a:solidFill>
              <a:srgbClr val="80BD41">
                <a:alpha val="100000"/>
              </a:srgbClr>
            </a:solidFill>
          </p:spPr>
          <p:txBody>
            <a:bodyPr/>
            <a:lstStyle/>
            <a:p/>
          </p:txBody>
        </p:sp>
        <p:sp>
          <p:nvSpPr>
            <p:cNvPr id="55" name="rc55"/>
            <p:cNvSpPr/>
            <p:nvPr/>
          </p:nvSpPr>
          <p:spPr>
            <a:xfrm>
              <a:off x="5560963" y="2923000"/>
              <a:ext cx="239888" cy="180467"/>
            </a:xfrm>
            <a:prstGeom prst="rect">
              <a:avLst/>
            </a:prstGeom>
            <a:solidFill>
              <a:srgbClr val="1CABE2">
                <a:alpha val="100000"/>
              </a:srgbClr>
            </a:solidFill>
          </p:spPr>
          <p:txBody>
            <a:bodyPr/>
            <a:lstStyle/>
            <a:p/>
          </p:txBody>
        </p:sp>
        <p:sp>
          <p:nvSpPr>
            <p:cNvPr id="56" name="rc56"/>
            <p:cNvSpPr/>
            <p:nvPr/>
          </p:nvSpPr>
          <p:spPr>
            <a:xfrm>
              <a:off x="5827506" y="3172700"/>
              <a:ext cx="239888" cy="1039309"/>
            </a:xfrm>
            <a:prstGeom prst="rect">
              <a:avLst/>
            </a:prstGeom>
            <a:solidFill>
              <a:srgbClr val="80BD41">
                <a:alpha val="100000"/>
              </a:srgbClr>
            </a:solidFill>
          </p:spPr>
          <p:txBody>
            <a:bodyPr/>
            <a:lstStyle/>
            <a:p/>
          </p:txBody>
        </p:sp>
        <p:sp>
          <p:nvSpPr>
            <p:cNvPr id="57" name="rc57"/>
            <p:cNvSpPr/>
            <p:nvPr/>
          </p:nvSpPr>
          <p:spPr>
            <a:xfrm>
              <a:off x="5827506" y="2928976"/>
              <a:ext cx="239888" cy="243723"/>
            </a:xfrm>
            <a:prstGeom prst="rect">
              <a:avLst/>
            </a:prstGeom>
            <a:solidFill>
              <a:srgbClr val="1CABE2">
                <a:alpha val="100000"/>
              </a:srgbClr>
            </a:solidFill>
          </p:spPr>
          <p:txBody>
            <a:bodyPr/>
            <a:lstStyle/>
            <a:p/>
          </p:txBody>
        </p:sp>
        <p:sp>
          <p:nvSpPr>
            <p:cNvPr id="58" name="rc58"/>
            <p:cNvSpPr/>
            <p:nvPr/>
          </p:nvSpPr>
          <p:spPr>
            <a:xfrm>
              <a:off x="6094049" y="3097989"/>
              <a:ext cx="239888" cy="1114020"/>
            </a:xfrm>
            <a:prstGeom prst="rect">
              <a:avLst/>
            </a:prstGeom>
            <a:solidFill>
              <a:srgbClr val="80BD41">
                <a:alpha val="100000"/>
              </a:srgbClr>
            </a:solidFill>
          </p:spPr>
          <p:txBody>
            <a:bodyPr/>
            <a:lstStyle/>
            <a:p/>
          </p:txBody>
        </p:sp>
        <p:sp>
          <p:nvSpPr>
            <p:cNvPr id="59" name="rc59"/>
            <p:cNvSpPr/>
            <p:nvPr/>
          </p:nvSpPr>
          <p:spPr>
            <a:xfrm>
              <a:off x="6094049" y="2946077"/>
              <a:ext cx="239888" cy="151911"/>
            </a:xfrm>
            <a:prstGeom prst="rect">
              <a:avLst/>
            </a:prstGeom>
            <a:solidFill>
              <a:srgbClr val="1CABE2">
                <a:alpha val="100000"/>
              </a:srgbClr>
            </a:solidFill>
          </p:spPr>
          <p:txBody>
            <a:bodyPr/>
            <a:lstStyle/>
            <a:p/>
          </p:txBody>
        </p:sp>
        <p:sp>
          <p:nvSpPr>
            <p:cNvPr id="60" name="rc60"/>
            <p:cNvSpPr/>
            <p:nvPr/>
          </p:nvSpPr>
          <p:spPr>
            <a:xfrm>
              <a:off x="6360593" y="3138167"/>
              <a:ext cx="239888" cy="1073842"/>
            </a:xfrm>
            <a:prstGeom prst="rect">
              <a:avLst/>
            </a:prstGeom>
            <a:solidFill>
              <a:srgbClr val="80BD41">
                <a:alpha val="100000"/>
              </a:srgbClr>
            </a:solidFill>
          </p:spPr>
          <p:txBody>
            <a:bodyPr/>
            <a:lstStyle/>
            <a:p/>
          </p:txBody>
        </p:sp>
        <p:sp>
          <p:nvSpPr>
            <p:cNvPr id="61" name="rc61"/>
            <p:cNvSpPr/>
            <p:nvPr/>
          </p:nvSpPr>
          <p:spPr>
            <a:xfrm>
              <a:off x="6360593" y="2991734"/>
              <a:ext cx="239888" cy="146433"/>
            </a:xfrm>
            <a:prstGeom prst="rect">
              <a:avLst/>
            </a:prstGeom>
            <a:solidFill>
              <a:srgbClr val="1CABE2">
                <a:alpha val="100000"/>
              </a:srgbClr>
            </a:solidFill>
          </p:spPr>
          <p:txBody>
            <a:bodyPr/>
            <a:lstStyle/>
            <a:p/>
          </p:txBody>
        </p:sp>
        <p:sp>
          <p:nvSpPr>
            <p:cNvPr id="62" name="rc62"/>
            <p:cNvSpPr/>
            <p:nvPr/>
          </p:nvSpPr>
          <p:spPr>
            <a:xfrm>
              <a:off x="6627136" y="3338059"/>
              <a:ext cx="239888" cy="873949"/>
            </a:xfrm>
            <a:prstGeom prst="rect">
              <a:avLst/>
            </a:prstGeom>
            <a:solidFill>
              <a:srgbClr val="80BD41">
                <a:alpha val="100000"/>
              </a:srgbClr>
            </a:solidFill>
          </p:spPr>
          <p:txBody>
            <a:bodyPr/>
            <a:lstStyle/>
            <a:p/>
          </p:txBody>
        </p:sp>
        <p:sp>
          <p:nvSpPr>
            <p:cNvPr id="63" name="rc63"/>
            <p:cNvSpPr/>
            <p:nvPr/>
          </p:nvSpPr>
          <p:spPr>
            <a:xfrm>
              <a:off x="6627136" y="3030915"/>
              <a:ext cx="239888" cy="307144"/>
            </a:xfrm>
            <a:prstGeom prst="rect">
              <a:avLst/>
            </a:prstGeom>
            <a:solidFill>
              <a:srgbClr val="1CABE2">
                <a:alpha val="100000"/>
              </a:srgbClr>
            </a:solidFill>
          </p:spPr>
          <p:txBody>
            <a:bodyPr/>
            <a:lstStyle/>
            <a:p/>
          </p:txBody>
        </p:sp>
        <p:sp>
          <p:nvSpPr>
            <p:cNvPr id="64" name="rc64"/>
            <p:cNvSpPr/>
            <p:nvPr/>
          </p:nvSpPr>
          <p:spPr>
            <a:xfrm>
              <a:off x="6893679" y="3192124"/>
              <a:ext cx="239888" cy="1019884"/>
            </a:xfrm>
            <a:prstGeom prst="rect">
              <a:avLst/>
            </a:prstGeom>
            <a:solidFill>
              <a:srgbClr val="80BD41">
                <a:alpha val="100000"/>
              </a:srgbClr>
            </a:solidFill>
          </p:spPr>
          <p:txBody>
            <a:bodyPr/>
            <a:lstStyle/>
            <a:p/>
          </p:txBody>
        </p:sp>
        <p:sp>
          <p:nvSpPr>
            <p:cNvPr id="65" name="rc65"/>
            <p:cNvSpPr/>
            <p:nvPr/>
          </p:nvSpPr>
          <p:spPr>
            <a:xfrm>
              <a:off x="6893679" y="3039714"/>
              <a:ext cx="239888" cy="152409"/>
            </a:xfrm>
            <a:prstGeom prst="rect">
              <a:avLst/>
            </a:prstGeom>
            <a:solidFill>
              <a:srgbClr val="1CABE2">
                <a:alpha val="100000"/>
              </a:srgbClr>
            </a:solidFill>
          </p:spPr>
          <p:txBody>
            <a:bodyPr/>
            <a:lstStyle/>
            <a:p/>
          </p:txBody>
        </p:sp>
        <p:sp>
          <p:nvSpPr>
            <p:cNvPr id="66" name="rc66"/>
            <p:cNvSpPr/>
            <p:nvPr/>
          </p:nvSpPr>
          <p:spPr>
            <a:xfrm>
              <a:off x="7160222" y="3250067"/>
              <a:ext cx="239888" cy="961942"/>
            </a:xfrm>
            <a:prstGeom prst="rect">
              <a:avLst/>
            </a:prstGeom>
            <a:solidFill>
              <a:srgbClr val="80BD41">
                <a:alpha val="100000"/>
              </a:srgbClr>
            </a:solidFill>
          </p:spPr>
          <p:txBody>
            <a:bodyPr/>
            <a:lstStyle/>
            <a:p/>
          </p:txBody>
        </p:sp>
        <p:sp>
          <p:nvSpPr>
            <p:cNvPr id="67" name="rc67"/>
            <p:cNvSpPr/>
            <p:nvPr/>
          </p:nvSpPr>
          <p:spPr>
            <a:xfrm>
              <a:off x="7160222" y="3038884"/>
              <a:ext cx="239888" cy="211182"/>
            </a:xfrm>
            <a:prstGeom prst="rect">
              <a:avLst/>
            </a:prstGeom>
            <a:solidFill>
              <a:srgbClr val="1CABE2">
                <a:alpha val="100000"/>
              </a:srgbClr>
            </a:solidFill>
          </p:spPr>
          <p:txBody>
            <a:bodyPr/>
            <a:lstStyle/>
            <a:p/>
          </p:txBody>
        </p:sp>
        <p:sp>
          <p:nvSpPr>
            <p:cNvPr id="68" name="rc68"/>
            <p:cNvSpPr/>
            <p:nvPr/>
          </p:nvSpPr>
          <p:spPr>
            <a:xfrm>
              <a:off x="7426765" y="3378735"/>
              <a:ext cx="239888" cy="833273"/>
            </a:xfrm>
            <a:prstGeom prst="rect">
              <a:avLst/>
            </a:prstGeom>
            <a:solidFill>
              <a:srgbClr val="80BD41">
                <a:alpha val="100000"/>
              </a:srgbClr>
            </a:solidFill>
          </p:spPr>
          <p:txBody>
            <a:bodyPr/>
            <a:lstStyle/>
            <a:p/>
          </p:txBody>
        </p:sp>
        <p:sp>
          <p:nvSpPr>
            <p:cNvPr id="69" name="rc69"/>
            <p:cNvSpPr/>
            <p:nvPr/>
          </p:nvSpPr>
          <p:spPr>
            <a:xfrm>
              <a:off x="7426765" y="3038386"/>
              <a:ext cx="239888" cy="340348"/>
            </a:xfrm>
            <a:prstGeom prst="rect">
              <a:avLst/>
            </a:prstGeom>
            <a:solidFill>
              <a:srgbClr val="1CABE2">
                <a:alpha val="100000"/>
              </a:srgbClr>
            </a:solidFill>
          </p:spPr>
          <p:txBody>
            <a:bodyPr/>
            <a:lstStyle/>
            <a:p/>
          </p:txBody>
        </p:sp>
        <p:sp>
          <p:nvSpPr>
            <p:cNvPr id="70" name="rc70"/>
            <p:cNvSpPr/>
            <p:nvPr/>
          </p:nvSpPr>
          <p:spPr>
            <a:xfrm>
              <a:off x="7693308" y="3363295"/>
              <a:ext cx="239888" cy="848714"/>
            </a:xfrm>
            <a:prstGeom prst="rect">
              <a:avLst/>
            </a:prstGeom>
            <a:solidFill>
              <a:srgbClr val="80BD41">
                <a:alpha val="100000"/>
              </a:srgbClr>
            </a:solidFill>
          </p:spPr>
          <p:txBody>
            <a:bodyPr/>
            <a:lstStyle/>
            <a:p/>
          </p:txBody>
        </p:sp>
        <p:sp>
          <p:nvSpPr>
            <p:cNvPr id="71" name="rc71"/>
            <p:cNvSpPr/>
            <p:nvPr/>
          </p:nvSpPr>
          <p:spPr>
            <a:xfrm>
              <a:off x="7693308" y="3033239"/>
              <a:ext cx="239888" cy="330055"/>
            </a:xfrm>
            <a:prstGeom prst="rect">
              <a:avLst/>
            </a:prstGeom>
            <a:solidFill>
              <a:srgbClr val="1CABE2">
                <a:alpha val="100000"/>
              </a:srgbClr>
            </a:solidFill>
          </p:spPr>
          <p:txBody>
            <a:bodyPr/>
            <a:lstStyle/>
            <a:p/>
          </p:txBody>
        </p:sp>
        <p:sp>
          <p:nvSpPr>
            <p:cNvPr id="72" name="rc72"/>
            <p:cNvSpPr/>
            <p:nvPr/>
          </p:nvSpPr>
          <p:spPr>
            <a:xfrm>
              <a:off x="7959851" y="3269159"/>
              <a:ext cx="239888" cy="942849"/>
            </a:xfrm>
            <a:prstGeom prst="rect">
              <a:avLst/>
            </a:prstGeom>
            <a:solidFill>
              <a:srgbClr val="80BD41">
                <a:alpha val="100000"/>
              </a:srgbClr>
            </a:solidFill>
          </p:spPr>
          <p:txBody>
            <a:bodyPr/>
            <a:lstStyle/>
            <a:p/>
          </p:txBody>
        </p:sp>
        <p:sp>
          <p:nvSpPr>
            <p:cNvPr id="73" name="rc73"/>
            <p:cNvSpPr/>
            <p:nvPr/>
          </p:nvSpPr>
          <p:spPr>
            <a:xfrm>
              <a:off x="7959851" y="3033406"/>
              <a:ext cx="239888" cy="235753"/>
            </a:xfrm>
            <a:prstGeom prst="rect">
              <a:avLst/>
            </a:prstGeom>
            <a:solidFill>
              <a:srgbClr val="1CABE2">
                <a:alpha val="100000"/>
              </a:srgbClr>
            </a:solidFill>
          </p:spPr>
          <p:txBody>
            <a:bodyPr/>
            <a:lstStyle/>
            <a:p/>
          </p:txBody>
        </p:sp>
        <p:sp>
          <p:nvSpPr>
            <p:cNvPr id="74" name="pl74"/>
            <p:cNvSpPr/>
            <p:nvPr/>
          </p:nvSpPr>
          <p:spPr>
            <a:xfrm>
              <a:off x="1416218" y="2085226"/>
              <a:ext cx="6663577" cy="601514"/>
            </a:xfrm>
            <a:custGeom>
              <a:avLst/>
              <a:pathLst>
                <a:path w="6663577" h="601514">
                  <a:moveTo>
                    <a:pt x="0" y="21482"/>
                  </a:moveTo>
                  <a:lnTo>
                    <a:pt x="266543" y="0"/>
                  </a:lnTo>
                  <a:lnTo>
                    <a:pt x="533086" y="0"/>
                  </a:lnTo>
                  <a:lnTo>
                    <a:pt x="799629" y="21482"/>
                  </a:lnTo>
                  <a:lnTo>
                    <a:pt x="1066172" y="85930"/>
                  </a:lnTo>
                  <a:lnTo>
                    <a:pt x="1332715" y="150378"/>
                  </a:lnTo>
                  <a:lnTo>
                    <a:pt x="1599258" y="236309"/>
                  </a:lnTo>
                  <a:lnTo>
                    <a:pt x="1865801" y="300757"/>
                  </a:lnTo>
                  <a:lnTo>
                    <a:pt x="2132344" y="279274"/>
                  </a:lnTo>
                  <a:lnTo>
                    <a:pt x="2398888" y="300757"/>
                  </a:lnTo>
                  <a:lnTo>
                    <a:pt x="2665431" y="107413"/>
                  </a:lnTo>
                  <a:lnTo>
                    <a:pt x="2931974" y="257791"/>
                  </a:lnTo>
                  <a:lnTo>
                    <a:pt x="3198517" y="300757"/>
                  </a:lnTo>
                  <a:lnTo>
                    <a:pt x="3465060" y="408170"/>
                  </a:lnTo>
                  <a:lnTo>
                    <a:pt x="3731603" y="408170"/>
                  </a:lnTo>
                  <a:lnTo>
                    <a:pt x="3998146" y="558549"/>
                  </a:lnTo>
                  <a:lnTo>
                    <a:pt x="4264689" y="279274"/>
                  </a:lnTo>
                  <a:lnTo>
                    <a:pt x="4531233" y="386687"/>
                  </a:lnTo>
                  <a:lnTo>
                    <a:pt x="4797776" y="236309"/>
                  </a:lnTo>
                  <a:lnTo>
                    <a:pt x="5064319" y="236309"/>
                  </a:lnTo>
                  <a:lnTo>
                    <a:pt x="5330862" y="537066"/>
                  </a:lnTo>
                  <a:lnTo>
                    <a:pt x="5597405" y="257791"/>
                  </a:lnTo>
                  <a:lnTo>
                    <a:pt x="5863948" y="365205"/>
                  </a:lnTo>
                  <a:lnTo>
                    <a:pt x="6130491" y="601514"/>
                  </a:lnTo>
                  <a:lnTo>
                    <a:pt x="6397034" y="580031"/>
                  </a:lnTo>
                  <a:lnTo>
                    <a:pt x="6663577" y="40817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68679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1324790" y="29217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7" name="tx87"/>
            <p:cNvSpPr/>
            <p:nvPr/>
          </p:nvSpPr>
          <p:spPr>
            <a:xfrm>
              <a:off x="2657505" y="28798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8" name="tx88"/>
            <p:cNvSpPr/>
            <p:nvPr/>
          </p:nvSpPr>
          <p:spPr>
            <a:xfrm>
              <a:off x="3990221" y="2828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9" name="tx89"/>
            <p:cNvSpPr/>
            <p:nvPr/>
          </p:nvSpPr>
          <p:spPr>
            <a:xfrm>
              <a:off x="5322937" y="2787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8557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91" name="tx91"/>
            <p:cNvSpPr/>
            <p:nvPr/>
          </p:nvSpPr>
          <p:spPr>
            <a:xfrm>
              <a:off x="6655652" y="28961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6922195" y="2903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93" name="tx93"/>
            <p:cNvSpPr/>
            <p:nvPr/>
          </p:nvSpPr>
          <p:spPr>
            <a:xfrm>
              <a:off x="7188738" y="2902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4" name="tx94"/>
            <p:cNvSpPr/>
            <p:nvPr/>
          </p:nvSpPr>
          <p:spPr>
            <a:xfrm>
              <a:off x="7455282" y="2902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5" name="tx95"/>
            <p:cNvSpPr/>
            <p:nvPr/>
          </p:nvSpPr>
          <p:spPr>
            <a:xfrm>
              <a:off x="7761002" y="289846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6" name="tx96"/>
            <p:cNvSpPr/>
            <p:nvPr/>
          </p:nvSpPr>
          <p:spPr>
            <a:xfrm>
              <a:off x="8027545" y="289879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7" name="pl97"/>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11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68.1</a:t>
              </a:r>
            </a:p>
          </p:txBody>
        </p:sp>
        <p:sp>
          <p:nvSpPr>
            <p:cNvPr id="109" name="tx109"/>
            <p:cNvSpPr/>
            <p:nvPr/>
          </p:nvSpPr>
          <p:spPr>
            <a:xfrm>
              <a:off x="1350915" y="30352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2657505" y="36261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1" name="tx111"/>
            <p:cNvSpPr/>
            <p:nvPr/>
          </p:nvSpPr>
          <p:spPr>
            <a:xfrm>
              <a:off x="2683631" y="30274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2" name="tx112"/>
            <p:cNvSpPr/>
            <p:nvPr/>
          </p:nvSpPr>
          <p:spPr>
            <a:xfrm>
              <a:off x="3990221" y="3590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3" name="tx113"/>
            <p:cNvSpPr/>
            <p:nvPr/>
          </p:nvSpPr>
          <p:spPr>
            <a:xfrm>
              <a:off x="4016347" y="296683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4" name="tx114"/>
            <p:cNvSpPr/>
            <p:nvPr/>
          </p:nvSpPr>
          <p:spPr>
            <a:xfrm>
              <a:off x="5322937" y="3706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15" name="tx115"/>
            <p:cNvSpPr/>
            <p:nvPr/>
          </p:nvSpPr>
          <p:spPr>
            <a:xfrm>
              <a:off x="5362113" y="306325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6389109" y="3640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17" name="tx117"/>
            <p:cNvSpPr/>
            <p:nvPr/>
          </p:nvSpPr>
          <p:spPr>
            <a:xfrm>
              <a:off x="6415235" y="30299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8" name="tx118"/>
            <p:cNvSpPr/>
            <p:nvPr/>
          </p:nvSpPr>
          <p:spPr>
            <a:xfrm>
              <a:off x="6655652" y="37399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19" name="tx119"/>
            <p:cNvSpPr/>
            <p:nvPr/>
          </p:nvSpPr>
          <p:spPr>
            <a:xfrm>
              <a:off x="6655652" y="3149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0" name="tx120"/>
            <p:cNvSpPr/>
            <p:nvPr/>
          </p:nvSpPr>
          <p:spPr>
            <a:xfrm>
              <a:off x="6922195" y="3667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a:t>
              </a:r>
            </a:p>
          </p:txBody>
        </p:sp>
        <p:sp>
          <p:nvSpPr>
            <p:cNvPr id="121" name="tx121"/>
            <p:cNvSpPr/>
            <p:nvPr/>
          </p:nvSpPr>
          <p:spPr>
            <a:xfrm>
              <a:off x="6948321" y="30808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2" name="tx122"/>
            <p:cNvSpPr/>
            <p:nvPr/>
          </p:nvSpPr>
          <p:spPr>
            <a:xfrm>
              <a:off x="7188738" y="3695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23" name="tx123"/>
            <p:cNvSpPr/>
            <p:nvPr/>
          </p:nvSpPr>
          <p:spPr>
            <a:xfrm>
              <a:off x="7188738" y="31105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4" name="tx124"/>
            <p:cNvSpPr/>
            <p:nvPr/>
          </p:nvSpPr>
          <p:spPr>
            <a:xfrm>
              <a:off x="7455282" y="3760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a:t>
              </a:r>
            </a:p>
          </p:txBody>
        </p:sp>
        <p:sp>
          <p:nvSpPr>
            <p:cNvPr id="125" name="tx125"/>
            <p:cNvSpPr/>
            <p:nvPr/>
          </p:nvSpPr>
          <p:spPr>
            <a:xfrm>
              <a:off x="7455282" y="3173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6" name="tx126"/>
            <p:cNvSpPr/>
            <p:nvPr/>
          </p:nvSpPr>
          <p:spPr>
            <a:xfrm>
              <a:off x="7721825" y="3752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27" name="tx127"/>
            <p:cNvSpPr/>
            <p:nvPr/>
          </p:nvSpPr>
          <p:spPr>
            <a:xfrm>
              <a:off x="7721825" y="3163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8" name="tx128"/>
            <p:cNvSpPr/>
            <p:nvPr/>
          </p:nvSpPr>
          <p:spPr>
            <a:xfrm>
              <a:off x="7988368" y="3705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9" name="tx129"/>
            <p:cNvSpPr/>
            <p:nvPr/>
          </p:nvSpPr>
          <p:spPr>
            <a:xfrm>
              <a:off x="7988368" y="31173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297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4996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2000-2025</a:t>
              </a:r>
            </a:p>
          </p:txBody>
        </p:sp>
        <p:sp>
          <p:nvSpPr>
            <p:cNvPr id="159" name="pl159"/>
            <p:cNvSpPr/>
            <p:nvPr/>
          </p:nvSpPr>
          <p:spPr>
            <a:xfrm>
              <a:off x="21907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798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7688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579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853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743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6634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524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785762" cy="124062"/>
            </a:xfrm>
            <a:prstGeom prst="rect">
              <a:avLst/>
            </a:prstGeom>
            <a:solidFill>
              <a:srgbClr val="80BD41">
                <a:alpha val="100000"/>
              </a:srgbClr>
            </a:solidFill>
          </p:spPr>
          <p:txBody>
            <a:bodyPr/>
            <a:lstStyle/>
            <a:p/>
          </p:txBody>
        </p:sp>
        <p:sp>
          <p:nvSpPr>
            <p:cNvPr id="172" name="rc172"/>
            <p:cNvSpPr/>
            <p:nvPr/>
          </p:nvSpPr>
          <p:spPr>
            <a:xfrm>
              <a:off x="7082036" y="5840557"/>
              <a:ext cx="788967" cy="124062"/>
            </a:xfrm>
            <a:prstGeom prst="rect">
              <a:avLst/>
            </a:prstGeom>
            <a:solidFill>
              <a:srgbClr val="1CABE2">
                <a:alpha val="100000"/>
              </a:srgbClr>
            </a:solidFill>
          </p:spPr>
          <p:txBody>
            <a:bodyPr/>
            <a:lstStyle/>
            <a:p/>
          </p:txBody>
        </p:sp>
        <p:sp>
          <p:nvSpPr>
            <p:cNvPr id="173" name="rc173"/>
            <p:cNvSpPr/>
            <p:nvPr/>
          </p:nvSpPr>
          <p:spPr>
            <a:xfrm>
              <a:off x="1296273" y="5685479"/>
              <a:ext cx="4572791" cy="124062"/>
            </a:xfrm>
            <a:prstGeom prst="rect">
              <a:avLst/>
            </a:prstGeom>
            <a:solidFill>
              <a:srgbClr val="80BD41">
                <a:alpha val="100000"/>
              </a:srgbClr>
            </a:solidFill>
          </p:spPr>
          <p:txBody>
            <a:bodyPr/>
            <a:lstStyle/>
            <a:p/>
          </p:txBody>
        </p:sp>
        <p:sp>
          <p:nvSpPr>
            <p:cNvPr id="174" name="rc174"/>
            <p:cNvSpPr/>
            <p:nvPr/>
          </p:nvSpPr>
          <p:spPr>
            <a:xfrm>
              <a:off x="5869065" y="5685479"/>
              <a:ext cx="1778307" cy="124062"/>
            </a:xfrm>
            <a:prstGeom prst="rect">
              <a:avLst/>
            </a:prstGeom>
            <a:solidFill>
              <a:srgbClr val="1CABE2">
                <a:alpha val="100000"/>
              </a:srgbClr>
            </a:solidFill>
          </p:spPr>
          <p:txBody>
            <a:bodyPr/>
            <a:lstStyle/>
            <a:p/>
          </p:txBody>
        </p:sp>
        <p:sp>
          <p:nvSpPr>
            <p:cNvPr id="175" name="rc175"/>
            <p:cNvSpPr/>
            <p:nvPr/>
          </p:nvSpPr>
          <p:spPr>
            <a:xfrm>
              <a:off x="1296273" y="5530401"/>
              <a:ext cx="5079985" cy="124062"/>
            </a:xfrm>
            <a:prstGeom prst="rect">
              <a:avLst/>
            </a:prstGeom>
            <a:solidFill>
              <a:srgbClr val="80BD41">
                <a:alpha val="100000"/>
              </a:srgbClr>
            </a:solidFill>
          </p:spPr>
          <p:txBody>
            <a:bodyPr/>
            <a:lstStyle/>
            <a:p/>
          </p:txBody>
        </p:sp>
        <p:sp>
          <p:nvSpPr>
            <p:cNvPr id="176" name="rc176"/>
            <p:cNvSpPr/>
            <p:nvPr/>
          </p:nvSpPr>
          <p:spPr>
            <a:xfrm>
              <a:off x="6376259" y="5530401"/>
              <a:ext cx="1270219" cy="124062"/>
            </a:xfrm>
            <a:prstGeom prst="rect">
              <a:avLst/>
            </a:prstGeom>
            <a:solidFill>
              <a:srgbClr val="1CABE2">
                <a:alpha val="100000"/>
              </a:srgbClr>
            </a:solidFill>
          </p:spPr>
          <p:txBody>
            <a:bodyPr/>
            <a:lstStyle/>
            <a:p/>
          </p:txBody>
        </p:sp>
        <p:sp>
          <p:nvSpPr>
            <p:cNvPr id="177" name="tx177"/>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78" name="tx178"/>
            <p:cNvSpPr/>
            <p:nvPr/>
          </p:nvSpPr>
          <p:spPr>
            <a:xfrm>
              <a:off x="7900619"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9" name="tx179"/>
            <p:cNvSpPr/>
            <p:nvPr/>
          </p:nvSpPr>
          <p:spPr>
            <a:xfrm>
              <a:off x="7898741" y="555070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80" name="tx180"/>
            <p:cNvSpPr/>
            <p:nvPr/>
          </p:nvSpPr>
          <p:spPr>
            <a:xfrm>
              <a:off x="408366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a:t>
              </a:r>
            </a:p>
          </p:txBody>
        </p:sp>
        <p:sp>
          <p:nvSpPr>
            <p:cNvPr id="181" name="tx181"/>
            <p:cNvSpPr/>
            <p:nvPr/>
          </p:nvSpPr>
          <p:spPr>
            <a:xfrm>
              <a:off x="740117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2" name="tx182"/>
            <p:cNvSpPr/>
            <p:nvPr/>
          </p:nvSpPr>
          <p:spPr>
            <a:xfrm>
              <a:off x="347717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51.1</a:t>
              </a:r>
            </a:p>
          </p:txBody>
        </p:sp>
        <p:sp>
          <p:nvSpPr>
            <p:cNvPr id="183" name="tx183"/>
            <p:cNvSpPr/>
            <p:nvPr/>
          </p:nvSpPr>
          <p:spPr>
            <a:xfrm>
              <a:off x="665272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84" name="tx184"/>
            <p:cNvSpPr/>
            <p:nvPr/>
          </p:nvSpPr>
          <p:spPr>
            <a:xfrm>
              <a:off x="373077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56.8</a:t>
              </a:r>
            </a:p>
          </p:txBody>
        </p:sp>
        <p:sp>
          <p:nvSpPr>
            <p:cNvPr id="185" name="tx185"/>
            <p:cNvSpPr/>
            <p:nvPr/>
          </p:nvSpPr>
          <p:spPr>
            <a:xfrm>
              <a:off x="6905875"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0762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9666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58570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37474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(80%) was lower than in 2019 (88%).
The number of children vaccinated with DTP3 decreased 12%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7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9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10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2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3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52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6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8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97618"/>
              <a:ext cx="239888" cy="114391"/>
            </a:xfrm>
            <a:prstGeom prst="rect">
              <a:avLst/>
            </a:prstGeom>
            <a:solidFill>
              <a:srgbClr val="E2231A">
                <a:alpha val="90196"/>
              </a:srgbClr>
            </a:solidFill>
          </p:spPr>
          <p:txBody>
            <a:bodyPr/>
            <a:lstStyle/>
            <a:p/>
          </p:txBody>
        </p:sp>
        <p:sp>
          <p:nvSpPr>
            <p:cNvPr id="26" name="rc26"/>
            <p:cNvSpPr/>
            <p:nvPr/>
          </p:nvSpPr>
          <p:spPr>
            <a:xfrm>
              <a:off x="1562816" y="4019913"/>
              <a:ext cx="239888" cy="192096"/>
            </a:xfrm>
            <a:prstGeom prst="rect">
              <a:avLst/>
            </a:prstGeom>
            <a:solidFill>
              <a:srgbClr val="E2231A">
                <a:alpha val="90196"/>
              </a:srgbClr>
            </a:solidFill>
          </p:spPr>
          <p:txBody>
            <a:bodyPr/>
            <a:lstStyle/>
            <a:p/>
          </p:txBody>
        </p:sp>
        <p:sp>
          <p:nvSpPr>
            <p:cNvPr id="27" name="rc27"/>
            <p:cNvSpPr/>
            <p:nvPr/>
          </p:nvSpPr>
          <p:spPr>
            <a:xfrm>
              <a:off x="1829360" y="4018651"/>
              <a:ext cx="239888" cy="193357"/>
            </a:xfrm>
            <a:prstGeom prst="rect">
              <a:avLst/>
            </a:prstGeom>
            <a:solidFill>
              <a:srgbClr val="E2231A">
                <a:alpha val="90196"/>
              </a:srgbClr>
            </a:solidFill>
          </p:spPr>
          <p:txBody>
            <a:bodyPr/>
            <a:lstStyle/>
            <a:p/>
          </p:txBody>
        </p:sp>
        <p:sp>
          <p:nvSpPr>
            <p:cNvPr id="28" name="rc28"/>
            <p:cNvSpPr/>
            <p:nvPr/>
          </p:nvSpPr>
          <p:spPr>
            <a:xfrm>
              <a:off x="2095903" y="4017061"/>
              <a:ext cx="239888" cy="194947"/>
            </a:xfrm>
            <a:prstGeom prst="rect">
              <a:avLst/>
            </a:prstGeom>
            <a:solidFill>
              <a:srgbClr val="E2231A">
                <a:alpha val="90196"/>
              </a:srgbClr>
            </a:solidFill>
          </p:spPr>
          <p:txBody>
            <a:bodyPr/>
            <a:lstStyle/>
            <a:p/>
          </p:txBody>
        </p:sp>
        <p:sp>
          <p:nvSpPr>
            <p:cNvPr id="29" name="rc29"/>
            <p:cNvSpPr/>
            <p:nvPr/>
          </p:nvSpPr>
          <p:spPr>
            <a:xfrm>
              <a:off x="2362446" y="4093286"/>
              <a:ext cx="239888" cy="118723"/>
            </a:xfrm>
            <a:prstGeom prst="rect">
              <a:avLst/>
            </a:prstGeom>
            <a:solidFill>
              <a:srgbClr val="E2231A">
                <a:alpha val="90196"/>
              </a:srgbClr>
            </a:solidFill>
          </p:spPr>
          <p:txBody>
            <a:bodyPr/>
            <a:lstStyle/>
            <a:p/>
          </p:txBody>
        </p:sp>
        <p:sp>
          <p:nvSpPr>
            <p:cNvPr id="30" name="rc30"/>
            <p:cNvSpPr/>
            <p:nvPr/>
          </p:nvSpPr>
          <p:spPr>
            <a:xfrm>
              <a:off x="2628989" y="4172471"/>
              <a:ext cx="239888" cy="39537"/>
            </a:xfrm>
            <a:prstGeom prst="rect">
              <a:avLst/>
            </a:prstGeom>
            <a:solidFill>
              <a:srgbClr val="E2231A">
                <a:alpha val="90196"/>
              </a:srgbClr>
            </a:solidFill>
          </p:spPr>
          <p:txBody>
            <a:bodyPr/>
            <a:lstStyle/>
            <a:p/>
          </p:txBody>
        </p:sp>
        <p:sp>
          <p:nvSpPr>
            <p:cNvPr id="31" name="rc31"/>
            <p:cNvSpPr/>
            <p:nvPr/>
          </p:nvSpPr>
          <p:spPr>
            <a:xfrm>
              <a:off x="2895532" y="4013332"/>
              <a:ext cx="239888" cy="198676"/>
            </a:xfrm>
            <a:prstGeom prst="rect">
              <a:avLst/>
            </a:prstGeom>
            <a:solidFill>
              <a:srgbClr val="E2231A">
                <a:alpha val="90196"/>
              </a:srgbClr>
            </a:solidFill>
          </p:spPr>
          <p:txBody>
            <a:bodyPr/>
            <a:lstStyle/>
            <a:p/>
          </p:txBody>
        </p:sp>
        <p:sp>
          <p:nvSpPr>
            <p:cNvPr id="32" name="rc32"/>
            <p:cNvSpPr/>
            <p:nvPr/>
          </p:nvSpPr>
          <p:spPr>
            <a:xfrm>
              <a:off x="3162075" y="4011358"/>
              <a:ext cx="239888" cy="200651"/>
            </a:xfrm>
            <a:prstGeom prst="rect">
              <a:avLst/>
            </a:prstGeom>
            <a:solidFill>
              <a:srgbClr val="E2231A">
                <a:alpha val="90196"/>
              </a:srgbClr>
            </a:solidFill>
          </p:spPr>
          <p:txBody>
            <a:bodyPr/>
            <a:lstStyle/>
            <a:p/>
          </p:txBody>
        </p:sp>
        <p:sp>
          <p:nvSpPr>
            <p:cNvPr id="33" name="rc33"/>
            <p:cNvSpPr/>
            <p:nvPr/>
          </p:nvSpPr>
          <p:spPr>
            <a:xfrm>
              <a:off x="3428618" y="4049744"/>
              <a:ext cx="239888" cy="162264"/>
            </a:xfrm>
            <a:prstGeom prst="rect">
              <a:avLst/>
            </a:prstGeom>
            <a:solidFill>
              <a:srgbClr val="E2231A">
                <a:alpha val="90196"/>
              </a:srgbClr>
            </a:solidFill>
          </p:spPr>
          <p:txBody>
            <a:bodyPr/>
            <a:lstStyle/>
            <a:p/>
          </p:txBody>
        </p:sp>
        <p:sp>
          <p:nvSpPr>
            <p:cNvPr id="34" name="rc34"/>
            <p:cNvSpPr/>
            <p:nvPr/>
          </p:nvSpPr>
          <p:spPr>
            <a:xfrm>
              <a:off x="3695161" y="4048648"/>
              <a:ext cx="239888" cy="163361"/>
            </a:xfrm>
            <a:prstGeom prst="rect">
              <a:avLst/>
            </a:prstGeom>
            <a:solidFill>
              <a:srgbClr val="E2231A">
                <a:alpha val="90196"/>
              </a:srgbClr>
            </a:solidFill>
          </p:spPr>
          <p:txBody>
            <a:bodyPr/>
            <a:lstStyle/>
            <a:p/>
          </p:txBody>
        </p:sp>
        <p:sp>
          <p:nvSpPr>
            <p:cNvPr id="35" name="rc35"/>
            <p:cNvSpPr/>
            <p:nvPr/>
          </p:nvSpPr>
          <p:spPr>
            <a:xfrm>
              <a:off x="3961705" y="4088350"/>
              <a:ext cx="239888" cy="123658"/>
            </a:xfrm>
            <a:prstGeom prst="rect">
              <a:avLst/>
            </a:prstGeom>
            <a:solidFill>
              <a:srgbClr val="E2231A">
                <a:alpha val="90196"/>
              </a:srgbClr>
            </a:solidFill>
          </p:spPr>
          <p:txBody>
            <a:bodyPr/>
            <a:lstStyle/>
            <a:p/>
          </p:txBody>
        </p:sp>
        <p:sp>
          <p:nvSpPr>
            <p:cNvPr id="36" name="rc36"/>
            <p:cNvSpPr/>
            <p:nvPr/>
          </p:nvSpPr>
          <p:spPr>
            <a:xfrm>
              <a:off x="4228248" y="4086157"/>
              <a:ext cx="239888" cy="125852"/>
            </a:xfrm>
            <a:prstGeom prst="rect">
              <a:avLst/>
            </a:prstGeom>
            <a:solidFill>
              <a:srgbClr val="E2231A">
                <a:alpha val="90196"/>
              </a:srgbClr>
            </a:solidFill>
          </p:spPr>
          <p:txBody>
            <a:bodyPr/>
            <a:lstStyle/>
            <a:p/>
          </p:txBody>
        </p:sp>
        <p:sp>
          <p:nvSpPr>
            <p:cNvPr id="37" name="rc37"/>
            <p:cNvSpPr/>
            <p:nvPr/>
          </p:nvSpPr>
          <p:spPr>
            <a:xfrm>
              <a:off x="4494791" y="4127559"/>
              <a:ext cx="239888" cy="84450"/>
            </a:xfrm>
            <a:prstGeom prst="rect">
              <a:avLst/>
            </a:prstGeom>
            <a:solidFill>
              <a:srgbClr val="E2231A">
                <a:alpha val="90196"/>
              </a:srgbClr>
            </a:solidFill>
          </p:spPr>
          <p:txBody>
            <a:bodyPr/>
            <a:lstStyle/>
            <a:p/>
          </p:txBody>
        </p:sp>
        <p:sp>
          <p:nvSpPr>
            <p:cNvPr id="38" name="rc38"/>
            <p:cNvSpPr/>
            <p:nvPr/>
          </p:nvSpPr>
          <p:spPr>
            <a:xfrm>
              <a:off x="4761334" y="3873496"/>
              <a:ext cx="239888" cy="338513"/>
            </a:xfrm>
            <a:prstGeom prst="rect">
              <a:avLst/>
            </a:prstGeom>
            <a:solidFill>
              <a:srgbClr val="E2231A">
                <a:alpha val="90196"/>
              </a:srgbClr>
            </a:solidFill>
          </p:spPr>
          <p:txBody>
            <a:bodyPr/>
            <a:lstStyle/>
            <a:p/>
          </p:txBody>
        </p:sp>
        <p:sp>
          <p:nvSpPr>
            <p:cNvPr id="39" name="rc39"/>
            <p:cNvSpPr/>
            <p:nvPr/>
          </p:nvSpPr>
          <p:spPr>
            <a:xfrm>
              <a:off x="5027877" y="3787182"/>
              <a:ext cx="239888" cy="424827"/>
            </a:xfrm>
            <a:prstGeom prst="rect">
              <a:avLst/>
            </a:prstGeom>
            <a:solidFill>
              <a:srgbClr val="E2231A">
                <a:alpha val="90196"/>
              </a:srgbClr>
            </a:solidFill>
          </p:spPr>
          <p:txBody>
            <a:bodyPr/>
            <a:lstStyle/>
            <a:p/>
          </p:txBody>
        </p:sp>
        <p:sp>
          <p:nvSpPr>
            <p:cNvPr id="40" name="rc40"/>
            <p:cNvSpPr/>
            <p:nvPr/>
          </p:nvSpPr>
          <p:spPr>
            <a:xfrm>
              <a:off x="5294420" y="3914021"/>
              <a:ext cx="239888" cy="297987"/>
            </a:xfrm>
            <a:prstGeom prst="rect">
              <a:avLst/>
            </a:prstGeom>
            <a:solidFill>
              <a:srgbClr val="E2231A">
                <a:alpha val="90196"/>
              </a:srgbClr>
            </a:solidFill>
          </p:spPr>
          <p:txBody>
            <a:bodyPr/>
            <a:lstStyle/>
            <a:p/>
          </p:txBody>
        </p:sp>
        <p:sp>
          <p:nvSpPr>
            <p:cNvPr id="41" name="rc41"/>
            <p:cNvSpPr/>
            <p:nvPr/>
          </p:nvSpPr>
          <p:spPr>
            <a:xfrm>
              <a:off x="5560963" y="3999129"/>
              <a:ext cx="239888" cy="212879"/>
            </a:xfrm>
            <a:prstGeom prst="rect">
              <a:avLst/>
            </a:prstGeom>
            <a:solidFill>
              <a:srgbClr val="E2231A">
                <a:alpha val="90196"/>
              </a:srgbClr>
            </a:solidFill>
          </p:spPr>
          <p:txBody>
            <a:bodyPr/>
            <a:lstStyle/>
            <a:p/>
          </p:txBody>
        </p:sp>
        <p:sp>
          <p:nvSpPr>
            <p:cNvPr id="42" name="rc42"/>
            <p:cNvSpPr/>
            <p:nvPr/>
          </p:nvSpPr>
          <p:spPr>
            <a:xfrm>
              <a:off x="5827506" y="4127230"/>
              <a:ext cx="239888" cy="84779"/>
            </a:xfrm>
            <a:prstGeom prst="rect">
              <a:avLst/>
            </a:prstGeom>
            <a:solidFill>
              <a:srgbClr val="E2231A">
                <a:alpha val="90196"/>
              </a:srgbClr>
            </a:solidFill>
          </p:spPr>
          <p:txBody>
            <a:bodyPr/>
            <a:lstStyle/>
            <a:p/>
          </p:txBody>
        </p:sp>
        <p:sp>
          <p:nvSpPr>
            <p:cNvPr id="43" name="rc43"/>
            <p:cNvSpPr/>
            <p:nvPr/>
          </p:nvSpPr>
          <p:spPr>
            <a:xfrm>
              <a:off x="6094049" y="4128382"/>
              <a:ext cx="239888" cy="83627"/>
            </a:xfrm>
            <a:prstGeom prst="rect">
              <a:avLst/>
            </a:prstGeom>
            <a:solidFill>
              <a:srgbClr val="E2231A">
                <a:alpha val="90196"/>
              </a:srgbClr>
            </a:solidFill>
          </p:spPr>
          <p:txBody>
            <a:bodyPr/>
            <a:lstStyle/>
            <a:p/>
          </p:txBody>
        </p:sp>
        <p:sp>
          <p:nvSpPr>
            <p:cNvPr id="44" name="rc44"/>
            <p:cNvSpPr/>
            <p:nvPr/>
          </p:nvSpPr>
          <p:spPr>
            <a:xfrm>
              <a:off x="6360593" y="4091092"/>
              <a:ext cx="239888" cy="120917"/>
            </a:xfrm>
            <a:prstGeom prst="rect">
              <a:avLst/>
            </a:prstGeom>
            <a:solidFill>
              <a:srgbClr val="E2231A">
                <a:alpha val="90196"/>
              </a:srgbClr>
            </a:solidFill>
          </p:spPr>
          <p:txBody>
            <a:bodyPr/>
            <a:lstStyle/>
            <a:p/>
          </p:txBody>
        </p:sp>
        <p:sp>
          <p:nvSpPr>
            <p:cNvPr id="45" name="rc45"/>
            <p:cNvSpPr/>
            <p:nvPr/>
          </p:nvSpPr>
          <p:spPr>
            <a:xfrm>
              <a:off x="6627136" y="3431833"/>
              <a:ext cx="239888" cy="780175"/>
            </a:xfrm>
            <a:prstGeom prst="rect">
              <a:avLst/>
            </a:prstGeom>
            <a:solidFill>
              <a:srgbClr val="E2231A">
                <a:alpha val="90196"/>
              </a:srgbClr>
            </a:solidFill>
          </p:spPr>
          <p:txBody>
            <a:bodyPr/>
            <a:lstStyle/>
            <a:p/>
          </p:txBody>
        </p:sp>
        <p:sp>
          <p:nvSpPr>
            <p:cNvPr id="46" name="rc46"/>
            <p:cNvSpPr/>
            <p:nvPr/>
          </p:nvSpPr>
          <p:spPr>
            <a:xfrm>
              <a:off x="6893679" y="3902231"/>
              <a:ext cx="239888" cy="309778"/>
            </a:xfrm>
            <a:prstGeom prst="rect">
              <a:avLst/>
            </a:prstGeom>
            <a:solidFill>
              <a:srgbClr val="E2231A">
                <a:alpha val="90196"/>
              </a:srgbClr>
            </a:solidFill>
          </p:spPr>
          <p:txBody>
            <a:bodyPr/>
            <a:lstStyle/>
            <a:p/>
          </p:txBody>
        </p:sp>
        <p:sp>
          <p:nvSpPr>
            <p:cNvPr id="47" name="rc47"/>
            <p:cNvSpPr/>
            <p:nvPr/>
          </p:nvSpPr>
          <p:spPr>
            <a:xfrm>
              <a:off x="7160222" y="3708270"/>
              <a:ext cx="239888" cy="503738"/>
            </a:xfrm>
            <a:prstGeom prst="rect">
              <a:avLst/>
            </a:prstGeom>
            <a:solidFill>
              <a:srgbClr val="E2231A">
                <a:alpha val="90196"/>
              </a:srgbClr>
            </a:solidFill>
          </p:spPr>
          <p:txBody>
            <a:bodyPr/>
            <a:lstStyle/>
            <a:p/>
          </p:txBody>
        </p:sp>
        <p:sp>
          <p:nvSpPr>
            <p:cNvPr id="48" name="rc48"/>
            <p:cNvSpPr/>
            <p:nvPr/>
          </p:nvSpPr>
          <p:spPr>
            <a:xfrm>
              <a:off x="7426765" y="3746876"/>
              <a:ext cx="239888" cy="465133"/>
            </a:xfrm>
            <a:prstGeom prst="rect">
              <a:avLst/>
            </a:prstGeom>
            <a:solidFill>
              <a:srgbClr val="E2231A">
                <a:alpha val="90196"/>
              </a:srgbClr>
            </a:solidFill>
          </p:spPr>
          <p:txBody>
            <a:bodyPr/>
            <a:lstStyle/>
            <a:p/>
          </p:txBody>
        </p:sp>
        <p:sp>
          <p:nvSpPr>
            <p:cNvPr id="49" name="rc49"/>
            <p:cNvSpPr/>
            <p:nvPr/>
          </p:nvSpPr>
          <p:spPr>
            <a:xfrm>
              <a:off x="7693308" y="4056270"/>
              <a:ext cx="239888" cy="155739"/>
            </a:xfrm>
            <a:prstGeom prst="rect">
              <a:avLst/>
            </a:prstGeom>
            <a:solidFill>
              <a:srgbClr val="E2231A">
                <a:alpha val="90196"/>
              </a:srgbClr>
            </a:solidFill>
          </p:spPr>
          <p:txBody>
            <a:bodyPr/>
            <a:lstStyle/>
            <a:p/>
          </p:txBody>
        </p:sp>
        <p:sp>
          <p:nvSpPr>
            <p:cNvPr id="50" name="rc50"/>
            <p:cNvSpPr/>
            <p:nvPr/>
          </p:nvSpPr>
          <p:spPr>
            <a:xfrm>
              <a:off x="7959851" y="3705967"/>
              <a:ext cx="239888" cy="506042"/>
            </a:xfrm>
            <a:prstGeom prst="rect">
              <a:avLst/>
            </a:prstGeom>
            <a:solidFill>
              <a:srgbClr val="E2231A">
                <a:alpha val="90196"/>
              </a:srgbClr>
            </a:solidFill>
          </p:spPr>
          <p:txBody>
            <a:bodyPr/>
            <a:lstStyle/>
            <a:p/>
          </p:txBody>
        </p:sp>
        <p:sp>
          <p:nvSpPr>
            <p:cNvPr id="51" name="rc51"/>
            <p:cNvSpPr/>
            <p:nvPr/>
          </p:nvSpPr>
          <p:spPr>
            <a:xfrm>
              <a:off x="1296273" y="3794365"/>
              <a:ext cx="239888" cy="303252"/>
            </a:xfrm>
            <a:prstGeom prst="rect">
              <a:avLst/>
            </a:prstGeom>
            <a:solidFill>
              <a:srgbClr val="B3B3B3">
                <a:alpha val="90196"/>
              </a:srgbClr>
            </a:solidFill>
          </p:spPr>
          <p:txBody>
            <a:bodyPr/>
            <a:lstStyle/>
            <a:p/>
          </p:txBody>
        </p:sp>
        <p:sp>
          <p:nvSpPr>
            <p:cNvPr id="52" name="rc52"/>
            <p:cNvSpPr/>
            <p:nvPr/>
          </p:nvSpPr>
          <p:spPr>
            <a:xfrm>
              <a:off x="1562816" y="3792227"/>
              <a:ext cx="239888" cy="227686"/>
            </a:xfrm>
            <a:prstGeom prst="rect">
              <a:avLst/>
            </a:prstGeom>
            <a:solidFill>
              <a:srgbClr val="B3B3B3">
                <a:alpha val="90196"/>
              </a:srgbClr>
            </a:solidFill>
          </p:spPr>
          <p:txBody>
            <a:bodyPr/>
            <a:lstStyle/>
            <a:p/>
          </p:txBody>
        </p:sp>
        <p:sp>
          <p:nvSpPr>
            <p:cNvPr id="53" name="rc53"/>
            <p:cNvSpPr/>
            <p:nvPr/>
          </p:nvSpPr>
          <p:spPr>
            <a:xfrm>
              <a:off x="1829360" y="3790746"/>
              <a:ext cx="239888" cy="227905"/>
            </a:xfrm>
            <a:prstGeom prst="rect">
              <a:avLst/>
            </a:prstGeom>
            <a:solidFill>
              <a:srgbClr val="B3B3B3">
                <a:alpha val="90196"/>
              </a:srgbClr>
            </a:solidFill>
          </p:spPr>
          <p:txBody>
            <a:bodyPr/>
            <a:lstStyle/>
            <a:p/>
          </p:txBody>
        </p:sp>
        <p:sp>
          <p:nvSpPr>
            <p:cNvPr id="54" name="rc54"/>
            <p:cNvSpPr/>
            <p:nvPr/>
          </p:nvSpPr>
          <p:spPr>
            <a:xfrm>
              <a:off x="2095903" y="3822936"/>
              <a:ext cx="239888" cy="194125"/>
            </a:xfrm>
            <a:prstGeom prst="rect">
              <a:avLst/>
            </a:prstGeom>
            <a:solidFill>
              <a:srgbClr val="B3B3B3">
                <a:alpha val="90196"/>
              </a:srgbClr>
            </a:solidFill>
          </p:spPr>
          <p:txBody>
            <a:bodyPr/>
            <a:lstStyle/>
            <a:p/>
          </p:txBody>
        </p:sp>
        <p:sp>
          <p:nvSpPr>
            <p:cNvPr id="55" name="rc55"/>
            <p:cNvSpPr/>
            <p:nvPr/>
          </p:nvSpPr>
          <p:spPr>
            <a:xfrm>
              <a:off x="2362446" y="3789211"/>
              <a:ext cx="239888" cy="304074"/>
            </a:xfrm>
            <a:prstGeom prst="rect">
              <a:avLst/>
            </a:prstGeom>
            <a:solidFill>
              <a:srgbClr val="B3B3B3">
                <a:alpha val="90196"/>
              </a:srgbClr>
            </a:solidFill>
          </p:spPr>
          <p:txBody>
            <a:bodyPr/>
            <a:lstStyle/>
            <a:p/>
          </p:txBody>
        </p:sp>
        <p:sp>
          <p:nvSpPr>
            <p:cNvPr id="56" name="rc56"/>
            <p:cNvSpPr/>
            <p:nvPr/>
          </p:nvSpPr>
          <p:spPr>
            <a:xfrm>
              <a:off x="2628989" y="3785975"/>
              <a:ext cx="239888" cy="386495"/>
            </a:xfrm>
            <a:prstGeom prst="rect">
              <a:avLst/>
            </a:prstGeom>
            <a:solidFill>
              <a:srgbClr val="B3B3B3">
                <a:alpha val="90196"/>
              </a:srgbClr>
            </a:solidFill>
          </p:spPr>
          <p:txBody>
            <a:bodyPr/>
            <a:lstStyle/>
            <a:p/>
          </p:txBody>
        </p:sp>
        <p:sp>
          <p:nvSpPr>
            <p:cNvPr id="57" name="rc57"/>
            <p:cNvSpPr/>
            <p:nvPr/>
          </p:nvSpPr>
          <p:spPr>
            <a:xfrm>
              <a:off x="2895532" y="3674435"/>
              <a:ext cx="239888" cy="338896"/>
            </a:xfrm>
            <a:prstGeom prst="rect">
              <a:avLst/>
            </a:prstGeom>
            <a:solidFill>
              <a:srgbClr val="B3B3B3">
                <a:alpha val="90196"/>
              </a:srgbClr>
            </a:solidFill>
          </p:spPr>
          <p:txBody>
            <a:bodyPr/>
            <a:lstStyle/>
            <a:p/>
          </p:txBody>
        </p:sp>
        <p:sp>
          <p:nvSpPr>
            <p:cNvPr id="58" name="rc58"/>
            <p:cNvSpPr/>
            <p:nvPr/>
          </p:nvSpPr>
          <p:spPr>
            <a:xfrm>
              <a:off x="3162075" y="3554176"/>
              <a:ext cx="239888" cy="457181"/>
            </a:xfrm>
            <a:prstGeom prst="rect">
              <a:avLst/>
            </a:prstGeom>
            <a:solidFill>
              <a:srgbClr val="B3B3B3">
                <a:alpha val="90196"/>
              </a:srgbClr>
            </a:solidFill>
          </p:spPr>
          <p:txBody>
            <a:bodyPr/>
            <a:lstStyle/>
            <a:p/>
          </p:txBody>
        </p:sp>
        <p:sp>
          <p:nvSpPr>
            <p:cNvPr id="59" name="rc59"/>
            <p:cNvSpPr/>
            <p:nvPr/>
          </p:nvSpPr>
          <p:spPr>
            <a:xfrm>
              <a:off x="3428618" y="3389663"/>
              <a:ext cx="239888" cy="660081"/>
            </a:xfrm>
            <a:prstGeom prst="rect">
              <a:avLst/>
            </a:prstGeom>
            <a:solidFill>
              <a:srgbClr val="B3B3B3">
                <a:alpha val="90196"/>
              </a:srgbClr>
            </a:solidFill>
          </p:spPr>
          <p:txBody>
            <a:bodyPr/>
            <a:lstStyle/>
            <a:p/>
          </p:txBody>
        </p:sp>
        <p:sp>
          <p:nvSpPr>
            <p:cNvPr id="60" name="rc60"/>
            <p:cNvSpPr/>
            <p:nvPr/>
          </p:nvSpPr>
          <p:spPr>
            <a:xfrm>
              <a:off x="3695161" y="3265072"/>
              <a:ext cx="239888" cy="783575"/>
            </a:xfrm>
            <a:prstGeom prst="rect">
              <a:avLst/>
            </a:prstGeom>
            <a:solidFill>
              <a:srgbClr val="B3B3B3">
                <a:alpha val="90196"/>
              </a:srgbClr>
            </a:solidFill>
          </p:spPr>
          <p:txBody>
            <a:bodyPr/>
            <a:lstStyle/>
            <a:p/>
          </p:txBody>
        </p:sp>
        <p:sp>
          <p:nvSpPr>
            <p:cNvPr id="61" name="rc61"/>
            <p:cNvSpPr/>
            <p:nvPr/>
          </p:nvSpPr>
          <p:spPr>
            <a:xfrm>
              <a:off x="3961705" y="3144265"/>
              <a:ext cx="239888" cy="944085"/>
            </a:xfrm>
            <a:prstGeom prst="rect">
              <a:avLst/>
            </a:prstGeom>
            <a:solidFill>
              <a:srgbClr val="B3B3B3">
                <a:alpha val="90196"/>
              </a:srgbClr>
            </a:solidFill>
          </p:spPr>
          <p:txBody>
            <a:bodyPr/>
            <a:lstStyle/>
            <a:p/>
          </p:txBody>
        </p:sp>
        <p:sp>
          <p:nvSpPr>
            <p:cNvPr id="62" name="rc62"/>
            <p:cNvSpPr/>
            <p:nvPr/>
          </p:nvSpPr>
          <p:spPr>
            <a:xfrm>
              <a:off x="4228248" y="3454920"/>
              <a:ext cx="239888" cy="631236"/>
            </a:xfrm>
            <a:prstGeom prst="rect">
              <a:avLst/>
            </a:prstGeom>
            <a:solidFill>
              <a:srgbClr val="B3B3B3">
                <a:alpha val="90196"/>
              </a:srgbClr>
            </a:solidFill>
          </p:spPr>
          <p:txBody>
            <a:bodyPr/>
            <a:lstStyle/>
            <a:p/>
          </p:txBody>
        </p:sp>
        <p:sp>
          <p:nvSpPr>
            <p:cNvPr id="63" name="rc63"/>
            <p:cNvSpPr/>
            <p:nvPr/>
          </p:nvSpPr>
          <p:spPr>
            <a:xfrm>
              <a:off x="4494791" y="3096282"/>
              <a:ext cx="239888" cy="1031277"/>
            </a:xfrm>
            <a:prstGeom prst="rect">
              <a:avLst/>
            </a:prstGeom>
            <a:solidFill>
              <a:srgbClr val="B3B3B3">
                <a:alpha val="90196"/>
              </a:srgbClr>
            </a:solidFill>
          </p:spPr>
          <p:txBody>
            <a:bodyPr/>
            <a:lstStyle/>
            <a:p/>
          </p:txBody>
        </p:sp>
        <p:sp>
          <p:nvSpPr>
            <p:cNvPr id="64" name="rc64"/>
            <p:cNvSpPr/>
            <p:nvPr/>
          </p:nvSpPr>
          <p:spPr>
            <a:xfrm>
              <a:off x="4761334" y="2923049"/>
              <a:ext cx="239888" cy="950446"/>
            </a:xfrm>
            <a:prstGeom prst="rect">
              <a:avLst/>
            </a:prstGeom>
            <a:solidFill>
              <a:srgbClr val="B3B3B3">
                <a:alpha val="90196"/>
              </a:srgbClr>
            </a:solidFill>
          </p:spPr>
          <p:txBody>
            <a:bodyPr/>
            <a:lstStyle/>
            <a:p/>
          </p:txBody>
        </p:sp>
        <p:sp>
          <p:nvSpPr>
            <p:cNvPr id="65" name="rc65"/>
            <p:cNvSpPr/>
            <p:nvPr/>
          </p:nvSpPr>
          <p:spPr>
            <a:xfrm>
              <a:off x="5294420" y="3873935"/>
              <a:ext cx="239888" cy="40086"/>
            </a:xfrm>
            <a:prstGeom prst="rect">
              <a:avLst/>
            </a:prstGeom>
            <a:solidFill>
              <a:srgbClr val="B3B3B3">
                <a:alpha val="90196"/>
              </a:srgbClr>
            </a:solidFill>
          </p:spPr>
          <p:txBody>
            <a:bodyPr/>
            <a:lstStyle/>
            <a:p/>
          </p:txBody>
        </p:sp>
        <p:sp>
          <p:nvSpPr>
            <p:cNvPr id="66" name="rc66"/>
            <p:cNvSpPr/>
            <p:nvPr/>
          </p:nvSpPr>
          <p:spPr>
            <a:xfrm>
              <a:off x="5560963" y="3915063"/>
              <a:ext cx="239888" cy="84066"/>
            </a:xfrm>
            <a:prstGeom prst="rect">
              <a:avLst/>
            </a:prstGeom>
            <a:solidFill>
              <a:srgbClr val="B3B3B3">
                <a:alpha val="90196"/>
              </a:srgbClr>
            </a:solidFill>
          </p:spPr>
          <p:txBody>
            <a:bodyPr/>
            <a:lstStyle/>
            <a:p/>
          </p:txBody>
        </p:sp>
        <p:sp>
          <p:nvSpPr>
            <p:cNvPr id="67" name="rc67"/>
            <p:cNvSpPr/>
            <p:nvPr/>
          </p:nvSpPr>
          <p:spPr>
            <a:xfrm>
              <a:off x="5827506" y="3913912"/>
              <a:ext cx="239888" cy="213318"/>
            </a:xfrm>
            <a:prstGeom prst="rect">
              <a:avLst/>
            </a:prstGeom>
            <a:solidFill>
              <a:srgbClr val="B3B3B3">
                <a:alpha val="90196"/>
              </a:srgbClr>
            </a:solidFill>
          </p:spPr>
          <p:txBody>
            <a:bodyPr/>
            <a:lstStyle/>
            <a:p/>
          </p:txBody>
        </p:sp>
        <p:sp>
          <p:nvSpPr>
            <p:cNvPr id="68" name="rc68"/>
            <p:cNvSpPr/>
            <p:nvPr/>
          </p:nvSpPr>
          <p:spPr>
            <a:xfrm>
              <a:off x="6360593" y="4084292"/>
              <a:ext cx="239888" cy="6799"/>
            </a:xfrm>
            <a:prstGeom prst="rect">
              <a:avLst/>
            </a:prstGeom>
            <a:solidFill>
              <a:srgbClr val="B3B3B3">
                <a:alpha val="90196"/>
              </a:srgbClr>
            </a:solidFill>
          </p:spPr>
          <p:txBody>
            <a:bodyPr/>
            <a:lstStyle/>
            <a:p/>
          </p:txBody>
        </p:sp>
        <p:sp>
          <p:nvSpPr>
            <p:cNvPr id="69" name="rc69"/>
            <p:cNvSpPr/>
            <p:nvPr/>
          </p:nvSpPr>
          <p:spPr>
            <a:xfrm>
              <a:off x="6627136" y="3115530"/>
              <a:ext cx="239888" cy="316303"/>
            </a:xfrm>
            <a:prstGeom prst="rect">
              <a:avLst/>
            </a:prstGeom>
            <a:solidFill>
              <a:srgbClr val="B3B3B3">
                <a:alpha val="90196"/>
              </a:srgbClr>
            </a:solidFill>
          </p:spPr>
          <p:txBody>
            <a:bodyPr/>
            <a:lstStyle/>
            <a:p/>
          </p:txBody>
        </p:sp>
        <p:sp>
          <p:nvSpPr>
            <p:cNvPr id="70" name="rc70"/>
            <p:cNvSpPr/>
            <p:nvPr/>
          </p:nvSpPr>
          <p:spPr>
            <a:xfrm>
              <a:off x="6893679" y="3183967"/>
              <a:ext cx="239888" cy="718263"/>
            </a:xfrm>
            <a:prstGeom prst="rect">
              <a:avLst/>
            </a:prstGeom>
            <a:solidFill>
              <a:srgbClr val="B3B3B3">
                <a:alpha val="90196"/>
              </a:srgbClr>
            </a:solidFill>
          </p:spPr>
          <p:txBody>
            <a:bodyPr/>
            <a:lstStyle/>
            <a:p/>
          </p:txBody>
        </p:sp>
        <p:sp>
          <p:nvSpPr>
            <p:cNvPr id="71" name="rc71"/>
            <p:cNvSpPr/>
            <p:nvPr/>
          </p:nvSpPr>
          <p:spPr>
            <a:xfrm>
              <a:off x="7160222" y="3219721"/>
              <a:ext cx="239888" cy="488548"/>
            </a:xfrm>
            <a:prstGeom prst="rect">
              <a:avLst/>
            </a:prstGeom>
            <a:solidFill>
              <a:srgbClr val="B3B3B3">
                <a:alpha val="90196"/>
              </a:srgbClr>
            </a:solidFill>
          </p:spPr>
          <p:txBody>
            <a:bodyPr/>
            <a:lstStyle/>
            <a:p/>
          </p:txBody>
        </p:sp>
        <p:sp>
          <p:nvSpPr>
            <p:cNvPr id="72" name="rc72"/>
            <p:cNvSpPr/>
            <p:nvPr/>
          </p:nvSpPr>
          <p:spPr>
            <a:xfrm>
              <a:off x="7426765" y="3317826"/>
              <a:ext cx="239888" cy="429050"/>
            </a:xfrm>
            <a:prstGeom prst="rect">
              <a:avLst/>
            </a:prstGeom>
            <a:solidFill>
              <a:srgbClr val="B3B3B3">
                <a:alpha val="90196"/>
              </a:srgbClr>
            </a:solidFill>
          </p:spPr>
          <p:txBody>
            <a:bodyPr/>
            <a:lstStyle/>
            <a:p/>
          </p:txBody>
        </p:sp>
        <p:sp>
          <p:nvSpPr>
            <p:cNvPr id="73" name="rc73"/>
            <p:cNvSpPr/>
            <p:nvPr/>
          </p:nvSpPr>
          <p:spPr>
            <a:xfrm>
              <a:off x="7693308" y="3630401"/>
              <a:ext cx="239888" cy="425869"/>
            </a:xfrm>
            <a:prstGeom prst="rect">
              <a:avLst/>
            </a:prstGeom>
            <a:solidFill>
              <a:srgbClr val="B3B3B3">
                <a:alpha val="90196"/>
              </a:srgbClr>
            </a:solidFill>
          </p:spPr>
          <p:txBody>
            <a:bodyPr/>
            <a:lstStyle/>
            <a:p/>
          </p:txBody>
        </p:sp>
        <p:sp>
          <p:nvSpPr>
            <p:cNvPr id="74" name="rc74"/>
            <p:cNvSpPr/>
            <p:nvPr/>
          </p:nvSpPr>
          <p:spPr>
            <a:xfrm>
              <a:off x="7959851" y="3629414"/>
              <a:ext cx="239888" cy="76553"/>
            </a:xfrm>
            <a:prstGeom prst="rect">
              <a:avLst/>
            </a:prstGeom>
            <a:solidFill>
              <a:srgbClr val="B3B3B3">
                <a:alpha val="90196"/>
              </a:srgbClr>
            </a:solidFill>
          </p:spPr>
          <p:txBody>
            <a:bodyPr/>
            <a:lstStyle/>
            <a:p/>
          </p:txBody>
        </p:sp>
        <p:sp>
          <p:nvSpPr>
            <p:cNvPr id="75" name="pl75"/>
            <p:cNvSpPr/>
            <p:nvPr/>
          </p:nvSpPr>
          <p:spPr>
            <a:xfrm>
              <a:off x="1416218" y="2085226"/>
              <a:ext cx="6663577" cy="408170"/>
            </a:xfrm>
            <a:custGeom>
              <a:avLst/>
              <a:pathLst>
                <a:path w="6663577" h="408170">
                  <a:moveTo>
                    <a:pt x="0" y="42965"/>
                  </a:moveTo>
                  <a:lnTo>
                    <a:pt x="266543" y="85930"/>
                  </a:lnTo>
                  <a:lnTo>
                    <a:pt x="533086" y="85930"/>
                  </a:lnTo>
                  <a:lnTo>
                    <a:pt x="799629" y="85930"/>
                  </a:lnTo>
                  <a:lnTo>
                    <a:pt x="1066172" y="42965"/>
                  </a:lnTo>
                  <a:lnTo>
                    <a:pt x="1332715" y="0"/>
                  </a:lnTo>
                  <a:lnTo>
                    <a:pt x="1599258" y="85930"/>
                  </a:lnTo>
                  <a:lnTo>
                    <a:pt x="1865801" y="85930"/>
                  </a:lnTo>
                  <a:lnTo>
                    <a:pt x="2132344" y="64447"/>
                  </a:lnTo>
                  <a:lnTo>
                    <a:pt x="2398888" y="64447"/>
                  </a:lnTo>
                  <a:lnTo>
                    <a:pt x="2665431" y="42965"/>
                  </a:lnTo>
                  <a:lnTo>
                    <a:pt x="2931974" y="42965"/>
                  </a:lnTo>
                  <a:lnTo>
                    <a:pt x="3198517" y="21482"/>
                  </a:lnTo>
                  <a:lnTo>
                    <a:pt x="3465060" y="150378"/>
                  </a:lnTo>
                  <a:lnTo>
                    <a:pt x="3731603" y="193343"/>
                  </a:lnTo>
                  <a:lnTo>
                    <a:pt x="3998146" y="128895"/>
                  </a:lnTo>
                  <a:lnTo>
                    <a:pt x="4264689" y="85930"/>
                  </a:lnTo>
                  <a:lnTo>
                    <a:pt x="4531233" y="21482"/>
                  </a:lnTo>
                  <a:lnTo>
                    <a:pt x="4797776" y="21482"/>
                  </a:lnTo>
                  <a:lnTo>
                    <a:pt x="5064319" y="42965"/>
                  </a:lnTo>
                  <a:lnTo>
                    <a:pt x="5330862" y="408170"/>
                  </a:lnTo>
                  <a:lnTo>
                    <a:pt x="5597405" y="150378"/>
                  </a:lnTo>
                  <a:lnTo>
                    <a:pt x="5863948" y="257791"/>
                  </a:lnTo>
                  <a:lnTo>
                    <a:pt x="6130491" y="236309"/>
                  </a:lnTo>
                  <a:lnTo>
                    <a:pt x="6397034" y="64447"/>
                  </a:lnTo>
                  <a:lnTo>
                    <a:pt x="6663577" y="257791"/>
                  </a:lnTo>
                </a:path>
              </a:pathLst>
            </a:custGeom>
            <a:ln w="27101" cap="flat">
              <a:solidFill>
                <a:srgbClr val="3283FE">
                  <a:alpha val="100000"/>
                </a:srgbClr>
              </a:solidFill>
              <a:prstDash val="solid"/>
              <a:round/>
            </a:ln>
          </p:spPr>
          <p:txBody>
            <a:bodyPr/>
            <a:lstStyle/>
            <a:p/>
          </p:txBody>
        </p:sp>
        <p:sp>
          <p:nvSpPr>
            <p:cNvPr id="76" name="pl76"/>
            <p:cNvSpPr/>
            <p:nvPr/>
          </p:nvSpPr>
          <p:spPr>
            <a:xfrm>
              <a:off x="1416218" y="2085226"/>
              <a:ext cx="6663577" cy="665962"/>
            </a:xfrm>
            <a:custGeom>
              <a:avLst/>
              <a:pathLst>
                <a:path w="6663577" h="665962">
                  <a:moveTo>
                    <a:pt x="0" y="236309"/>
                  </a:moveTo>
                  <a:lnTo>
                    <a:pt x="266543" y="236309"/>
                  </a:lnTo>
                  <a:lnTo>
                    <a:pt x="533086" y="236309"/>
                  </a:lnTo>
                  <a:lnTo>
                    <a:pt x="799629" y="214826"/>
                  </a:lnTo>
                  <a:lnTo>
                    <a:pt x="1066172" y="214826"/>
                  </a:lnTo>
                  <a:lnTo>
                    <a:pt x="1332715" y="214826"/>
                  </a:lnTo>
                  <a:lnTo>
                    <a:pt x="1599258" y="279274"/>
                  </a:lnTo>
                  <a:lnTo>
                    <a:pt x="1865801" y="343722"/>
                  </a:lnTo>
                  <a:lnTo>
                    <a:pt x="2132344" y="429653"/>
                  </a:lnTo>
                  <a:lnTo>
                    <a:pt x="2398888" y="494101"/>
                  </a:lnTo>
                  <a:lnTo>
                    <a:pt x="2665431" y="558549"/>
                  </a:lnTo>
                  <a:lnTo>
                    <a:pt x="2931974" y="386687"/>
                  </a:lnTo>
                  <a:lnTo>
                    <a:pt x="3198517" y="580031"/>
                  </a:lnTo>
                  <a:lnTo>
                    <a:pt x="3465060" y="665962"/>
                  </a:lnTo>
                  <a:lnTo>
                    <a:pt x="3731603" y="193343"/>
                  </a:lnTo>
                  <a:lnTo>
                    <a:pt x="3998146" y="150378"/>
                  </a:lnTo>
                  <a:lnTo>
                    <a:pt x="4264689" y="128895"/>
                  </a:lnTo>
                  <a:lnTo>
                    <a:pt x="4531233" y="128895"/>
                  </a:lnTo>
                  <a:lnTo>
                    <a:pt x="4797776" y="0"/>
                  </a:lnTo>
                  <a:lnTo>
                    <a:pt x="5064319" y="42965"/>
                  </a:lnTo>
                  <a:lnTo>
                    <a:pt x="5330862" y="537066"/>
                  </a:lnTo>
                  <a:lnTo>
                    <a:pt x="5597405" y="515583"/>
                  </a:lnTo>
                  <a:lnTo>
                    <a:pt x="5863948" y="515583"/>
                  </a:lnTo>
                  <a:lnTo>
                    <a:pt x="6130491" y="472618"/>
                  </a:lnTo>
                  <a:lnTo>
                    <a:pt x="6397034" y="300757"/>
                  </a:lnTo>
                  <a:lnTo>
                    <a:pt x="6663577" y="300757"/>
                  </a:lnTo>
                </a:path>
              </a:pathLst>
            </a:custGeom>
            <a:ln w="27101" cap="flat">
              <a:solidFill>
                <a:srgbClr val="FFA500">
                  <a:alpha val="100000"/>
                </a:srgbClr>
              </a:solidFill>
              <a:prstDash val="solid"/>
              <a:round/>
            </a:ln>
          </p:spPr>
          <p:txBody>
            <a:bodyPr/>
            <a:lstStyle/>
            <a:p/>
          </p:txBody>
        </p:sp>
        <p:sp>
          <p:nvSpPr>
            <p:cNvPr id="77" name="tx77"/>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1345880"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9" name="tx79"/>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267859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1" name="tx81"/>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2" name="tx82"/>
            <p:cNvSpPr/>
            <p:nvPr/>
          </p:nvSpPr>
          <p:spPr>
            <a:xfrm>
              <a:off x="4011311"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3" name="tx83"/>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4" name="tx84"/>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5" name="tx85"/>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6" name="tx86"/>
            <p:cNvSpPr/>
            <p:nvPr/>
          </p:nvSpPr>
          <p:spPr>
            <a:xfrm>
              <a:off x="6410199"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7" name="tx87"/>
            <p:cNvSpPr/>
            <p:nvPr/>
          </p:nvSpPr>
          <p:spPr>
            <a:xfrm>
              <a:off x="6676742"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8" name="tx88"/>
            <p:cNvSpPr/>
            <p:nvPr/>
          </p:nvSpPr>
          <p:spPr>
            <a:xfrm>
              <a:off x="667674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9" name="tx89"/>
            <p:cNvSpPr/>
            <p:nvPr/>
          </p:nvSpPr>
          <p:spPr>
            <a:xfrm>
              <a:off x="694328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90" name="tx90"/>
            <p:cNvSpPr/>
            <p:nvPr/>
          </p:nvSpPr>
          <p:spPr>
            <a:xfrm>
              <a:off x="6943285"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1" name="tx91"/>
            <p:cNvSpPr/>
            <p:nvPr/>
          </p:nvSpPr>
          <p:spPr>
            <a:xfrm>
              <a:off x="720982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92" name="tx92"/>
            <p:cNvSpPr/>
            <p:nvPr/>
          </p:nvSpPr>
          <p:spPr>
            <a:xfrm>
              <a:off x="720982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3" name="tx93"/>
            <p:cNvSpPr/>
            <p:nvPr/>
          </p:nvSpPr>
          <p:spPr>
            <a:xfrm>
              <a:off x="747637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4" name="tx94"/>
            <p:cNvSpPr/>
            <p:nvPr/>
          </p:nvSpPr>
          <p:spPr>
            <a:xfrm>
              <a:off x="747637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95" name="tx95"/>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6" name="tx96"/>
            <p:cNvSpPr/>
            <p:nvPr/>
          </p:nvSpPr>
          <p:spPr>
            <a:xfrm>
              <a:off x="774291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7" name="tx97"/>
            <p:cNvSpPr/>
            <p:nvPr/>
          </p:nvSpPr>
          <p:spPr>
            <a:xfrm>
              <a:off x="800945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98" name="tx98"/>
            <p:cNvSpPr/>
            <p:nvPr/>
          </p:nvSpPr>
          <p:spPr>
            <a:xfrm>
              <a:off x="800945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9" name="tx99"/>
            <p:cNvSpPr/>
            <p:nvPr/>
          </p:nvSpPr>
          <p:spPr>
            <a:xfrm>
              <a:off x="1340869" y="41156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0" name="tx100"/>
            <p:cNvSpPr/>
            <p:nvPr/>
          </p:nvSpPr>
          <p:spPr>
            <a:xfrm>
              <a:off x="4006300" y="41096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5339016" y="402289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2" name="tx102"/>
            <p:cNvSpPr/>
            <p:nvPr/>
          </p:nvSpPr>
          <p:spPr>
            <a:xfrm>
              <a:off x="6405188" y="41124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6641586" y="378280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4" name="tx104"/>
            <p:cNvSpPr/>
            <p:nvPr/>
          </p:nvSpPr>
          <p:spPr>
            <a:xfrm>
              <a:off x="6938274" y="40166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5" name="tx105"/>
            <p:cNvSpPr/>
            <p:nvPr/>
          </p:nvSpPr>
          <p:spPr>
            <a:xfrm>
              <a:off x="7204817" y="39197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6" name="tx106"/>
            <p:cNvSpPr/>
            <p:nvPr/>
          </p:nvSpPr>
          <p:spPr>
            <a:xfrm>
              <a:off x="7471361" y="3939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7" name="tx107"/>
            <p:cNvSpPr/>
            <p:nvPr/>
          </p:nvSpPr>
          <p:spPr>
            <a:xfrm>
              <a:off x="7737904" y="40937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8" name="tx108"/>
            <p:cNvSpPr/>
            <p:nvPr/>
          </p:nvSpPr>
          <p:spPr>
            <a:xfrm>
              <a:off x="8004447" y="39185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9" name="tx109"/>
            <p:cNvSpPr/>
            <p:nvPr/>
          </p:nvSpPr>
          <p:spPr>
            <a:xfrm>
              <a:off x="1340869" y="390692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0" name="tx110"/>
            <p:cNvSpPr/>
            <p:nvPr/>
          </p:nvSpPr>
          <p:spPr>
            <a:xfrm>
              <a:off x="2718789" y="39809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1" name="tx111"/>
            <p:cNvSpPr/>
            <p:nvPr/>
          </p:nvSpPr>
          <p:spPr>
            <a:xfrm>
              <a:off x="3976155" y="357719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12" name="tx112"/>
            <p:cNvSpPr/>
            <p:nvPr/>
          </p:nvSpPr>
          <p:spPr>
            <a:xfrm>
              <a:off x="6671731" y="32332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3" name="tx113"/>
            <p:cNvSpPr/>
            <p:nvPr/>
          </p:nvSpPr>
          <p:spPr>
            <a:xfrm>
              <a:off x="6908130" y="350260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14" name="tx114"/>
            <p:cNvSpPr/>
            <p:nvPr/>
          </p:nvSpPr>
          <p:spPr>
            <a:xfrm>
              <a:off x="7204817" y="34235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15" name="tx115"/>
            <p:cNvSpPr/>
            <p:nvPr/>
          </p:nvSpPr>
          <p:spPr>
            <a:xfrm>
              <a:off x="7471361" y="3491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6" name="tx116"/>
            <p:cNvSpPr/>
            <p:nvPr/>
          </p:nvSpPr>
          <p:spPr>
            <a:xfrm>
              <a:off x="7737904" y="38028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7" name="tx117"/>
            <p:cNvSpPr/>
            <p:nvPr/>
          </p:nvSpPr>
          <p:spPr>
            <a:xfrm>
              <a:off x="8004447" y="36285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8" name="tx118"/>
            <p:cNvSpPr/>
            <p:nvPr/>
          </p:nvSpPr>
          <p:spPr>
            <a:xfrm>
              <a:off x="1348404" y="368813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19" name="tx119"/>
            <p:cNvSpPr/>
            <p:nvPr/>
          </p:nvSpPr>
          <p:spPr>
            <a:xfrm>
              <a:off x="2681119" y="367974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0" name="tx120"/>
            <p:cNvSpPr/>
            <p:nvPr/>
          </p:nvSpPr>
          <p:spPr>
            <a:xfrm>
              <a:off x="3986705" y="303803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19.5</a:t>
              </a:r>
            </a:p>
          </p:txBody>
        </p:sp>
        <p:sp>
          <p:nvSpPr>
            <p:cNvPr id="121" name="tx121"/>
            <p:cNvSpPr/>
            <p:nvPr/>
          </p:nvSpPr>
          <p:spPr>
            <a:xfrm>
              <a:off x="5346551" y="376770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22" name="tx122"/>
            <p:cNvSpPr/>
            <p:nvPr/>
          </p:nvSpPr>
          <p:spPr>
            <a:xfrm>
              <a:off x="6412723" y="397801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23" name="tx123"/>
            <p:cNvSpPr/>
            <p:nvPr/>
          </p:nvSpPr>
          <p:spPr>
            <a:xfrm>
              <a:off x="6692819" y="30092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24" name="tx124"/>
            <p:cNvSpPr/>
            <p:nvPr/>
          </p:nvSpPr>
          <p:spPr>
            <a:xfrm>
              <a:off x="6918679" y="307773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18.7</a:t>
              </a:r>
            </a:p>
          </p:txBody>
        </p:sp>
        <p:sp>
          <p:nvSpPr>
            <p:cNvPr id="125" name="tx125"/>
            <p:cNvSpPr/>
            <p:nvPr/>
          </p:nvSpPr>
          <p:spPr>
            <a:xfrm>
              <a:off x="7185222" y="311348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18.1</a:t>
              </a:r>
            </a:p>
          </p:txBody>
        </p:sp>
        <p:sp>
          <p:nvSpPr>
            <p:cNvPr id="126" name="tx126"/>
            <p:cNvSpPr/>
            <p:nvPr/>
          </p:nvSpPr>
          <p:spPr>
            <a:xfrm>
              <a:off x="7451765" y="321154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16.3</a:t>
              </a:r>
            </a:p>
          </p:txBody>
        </p:sp>
        <p:sp>
          <p:nvSpPr>
            <p:cNvPr id="127" name="tx127"/>
            <p:cNvSpPr/>
            <p:nvPr/>
          </p:nvSpPr>
          <p:spPr>
            <a:xfrm>
              <a:off x="7718308" y="352416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10.6</a:t>
              </a:r>
            </a:p>
          </p:txBody>
        </p:sp>
        <p:sp>
          <p:nvSpPr>
            <p:cNvPr id="128" name="tx128"/>
            <p:cNvSpPr/>
            <p:nvPr/>
          </p:nvSpPr>
          <p:spPr>
            <a:xfrm>
              <a:off x="7984851" y="352317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10.6</a:t>
              </a:r>
            </a:p>
          </p:txBody>
        </p:sp>
        <p:sp>
          <p:nvSpPr>
            <p:cNvPr id="129" name="tx12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39902" y="361151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1" name="tx131"/>
            <p:cNvSpPr/>
            <p:nvPr/>
          </p:nvSpPr>
          <p:spPr>
            <a:xfrm>
              <a:off x="639902" y="306314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2" name="tx132"/>
            <p:cNvSpPr/>
            <p:nvPr/>
          </p:nvSpPr>
          <p:spPr>
            <a:xfrm>
              <a:off x="639902" y="251469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3" name="tx133"/>
            <p:cNvSpPr/>
            <p:nvPr/>
          </p:nvSpPr>
          <p:spPr>
            <a:xfrm>
              <a:off x="639902" y="196638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4" name="tx13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2" name="pl15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3" name="pl15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4" name="tx15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5" name="tx15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6" name="rc156"/>
            <p:cNvSpPr/>
            <p:nvPr/>
          </p:nvSpPr>
          <p:spPr>
            <a:xfrm>
              <a:off x="4678790" y="5080163"/>
              <a:ext cx="201456" cy="201456"/>
            </a:xfrm>
            <a:prstGeom prst="rect">
              <a:avLst/>
            </a:prstGeom>
            <a:solidFill>
              <a:srgbClr val="E2231A">
                <a:alpha val="90196"/>
              </a:srgbClr>
            </a:solidFill>
          </p:spPr>
          <p:txBody>
            <a:bodyPr/>
            <a:lstStyle/>
            <a:p/>
          </p:txBody>
        </p:sp>
        <p:sp>
          <p:nvSpPr>
            <p:cNvPr id="157" name="rc157"/>
            <p:cNvSpPr/>
            <p:nvPr/>
          </p:nvSpPr>
          <p:spPr>
            <a:xfrm>
              <a:off x="5642950" y="5080163"/>
              <a:ext cx="201456" cy="201456"/>
            </a:xfrm>
            <a:prstGeom prst="rect">
              <a:avLst/>
            </a:prstGeom>
            <a:solidFill>
              <a:srgbClr val="B3B3B3">
                <a:alpha val="90196"/>
              </a:srgbClr>
            </a:solidFill>
          </p:spPr>
          <p:txBody>
            <a:bodyPr/>
            <a:lstStyle/>
            <a:p/>
          </p:txBody>
        </p:sp>
        <p:sp>
          <p:nvSpPr>
            <p:cNvPr id="158" name="tx15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9" name="tx15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0" name="tx16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1" name="tx161"/>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2000-2025</a:t>
              </a:r>
            </a:p>
          </p:txBody>
        </p:sp>
        <p:sp>
          <p:nvSpPr>
            <p:cNvPr id="162" name="pl162"/>
            <p:cNvSpPr/>
            <p:nvPr/>
          </p:nvSpPr>
          <p:spPr>
            <a:xfrm>
              <a:off x="22709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203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97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191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56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950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444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1432807" cy="124062"/>
            </a:xfrm>
            <a:prstGeom prst="rect">
              <a:avLst/>
            </a:prstGeom>
            <a:solidFill>
              <a:srgbClr val="E2231A">
                <a:alpha val="90196"/>
              </a:srgbClr>
            </a:solidFill>
          </p:spPr>
          <p:txBody>
            <a:bodyPr/>
            <a:lstStyle/>
            <a:p/>
          </p:txBody>
        </p:sp>
        <p:sp>
          <p:nvSpPr>
            <p:cNvPr id="174" name="rc174"/>
            <p:cNvSpPr/>
            <p:nvPr/>
          </p:nvSpPr>
          <p:spPr>
            <a:xfrm>
              <a:off x="1296273" y="5685479"/>
              <a:ext cx="1845429" cy="124062"/>
            </a:xfrm>
            <a:prstGeom prst="rect">
              <a:avLst/>
            </a:prstGeom>
            <a:solidFill>
              <a:srgbClr val="E2231A">
                <a:alpha val="90196"/>
              </a:srgbClr>
            </a:solidFill>
          </p:spPr>
          <p:txBody>
            <a:bodyPr/>
            <a:lstStyle/>
            <a:p/>
          </p:txBody>
        </p:sp>
        <p:sp>
          <p:nvSpPr>
            <p:cNvPr id="175" name="rc175"/>
            <p:cNvSpPr/>
            <p:nvPr/>
          </p:nvSpPr>
          <p:spPr>
            <a:xfrm>
              <a:off x="1296273" y="5530401"/>
              <a:ext cx="5996347" cy="124062"/>
            </a:xfrm>
            <a:prstGeom prst="rect">
              <a:avLst/>
            </a:prstGeom>
            <a:solidFill>
              <a:srgbClr val="E2231A">
                <a:alpha val="90196"/>
              </a:srgbClr>
            </a:solidFill>
          </p:spPr>
          <p:txBody>
            <a:bodyPr/>
            <a:lstStyle/>
            <a:p/>
          </p:txBody>
        </p:sp>
        <p:sp>
          <p:nvSpPr>
            <p:cNvPr id="176" name="rc176"/>
            <p:cNvSpPr/>
            <p:nvPr/>
          </p:nvSpPr>
          <p:spPr>
            <a:xfrm>
              <a:off x="2729081" y="5840557"/>
              <a:ext cx="80575" cy="124062"/>
            </a:xfrm>
            <a:prstGeom prst="rect">
              <a:avLst/>
            </a:prstGeom>
            <a:solidFill>
              <a:srgbClr val="B3B3B3">
                <a:alpha val="90196"/>
              </a:srgbClr>
            </a:solidFill>
          </p:spPr>
          <p:txBody>
            <a:bodyPr/>
            <a:lstStyle/>
            <a:p/>
          </p:txBody>
        </p:sp>
        <p:sp>
          <p:nvSpPr>
            <p:cNvPr id="177" name="rc177"/>
            <p:cNvSpPr/>
            <p:nvPr/>
          </p:nvSpPr>
          <p:spPr>
            <a:xfrm>
              <a:off x="3141703" y="5685479"/>
              <a:ext cx="5046340" cy="124062"/>
            </a:xfrm>
            <a:prstGeom prst="rect">
              <a:avLst/>
            </a:prstGeom>
            <a:solidFill>
              <a:srgbClr val="B3B3B3">
                <a:alpha val="90196"/>
              </a:srgbClr>
            </a:solidFill>
          </p:spPr>
          <p:txBody>
            <a:bodyPr/>
            <a:lstStyle/>
            <a:p/>
          </p:txBody>
        </p:sp>
        <p:sp>
          <p:nvSpPr>
            <p:cNvPr id="178" name="rc178"/>
            <p:cNvSpPr/>
            <p:nvPr/>
          </p:nvSpPr>
          <p:spPr>
            <a:xfrm>
              <a:off x="7292620" y="5530401"/>
              <a:ext cx="907119" cy="124062"/>
            </a:xfrm>
            <a:prstGeom prst="rect">
              <a:avLst/>
            </a:prstGeom>
            <a:solidFill>
              <a:srgbClr val="B3B3B3">
                <a:alpha val="90196"/>
              </a:srgbClr>
            </a:solidFill>
          </p:spPr>
          <p:txBody>
            <a:bodyPr/>
            <a:lstStyle/>
            <a:p/>
          </p:txBody>
        </p:sp>
        <p:sp>
          <p:nvSpPr>
            <p:cNvPr id="179" name="tx179"/>
            <p:cNvSpPr/>
            <p:nvPr/>
          </p:nvSpPr>
          <p:spPr>
            <a:xfrm>
              <a:off x="2890028"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0" name="tx180"/>
            <p:cNvSpPr/>
            <p:nvPr/>
          </p:nvSpPr>
          <p:spPr>
            <a:xfrm>
              <a:off x="830057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81" name="tx181"/>
            <p:cNvSpPr/>
            <p:nvPr/>
          </p:nvSpPr>
          <p:spPr>
            <a:xfrm>
              <a:off x="831226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82" name="tx182"/>
            <p:cNvSpPr/>
            <p:nvPr/>
          </p:nvSpPr>
          <p:spPr>
            <a:xfrm>
              <a:off x="1932305"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83" name="tx183"/>
            <p:cNvSpPr/>
            <p:nvPr/>
          </p:nvSpPr>
          <p:spPr>
            <a:xfrm>
              <a:off x="2138616"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84" name="tx184"/>
            <p:cNvSpPr/>
            <p:nvPr/>
          </p:nvSpPr>
          <p:spPr>
            <a:xfrm>
              <a:off x="421407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9.2</a:t>
              </a:r>
            </a:p>
          </p:txBody>
        </p:sp>
        <p:sp>
          <p:nvSpPr>
            <p:cNvPr id="185" name="tx185"/>
            <p:cNvSpPr/>
            <p:nvPr/>
          </p:nvSpPr>
          <p:spPr>
            <a:xfrm>
              <a:off x="2655232"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558450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a:t>
              </a:r>
            </a:p>
          </p:txBody>
        </p:sp>
        <p:sp>
          <p:nvSpPr>
            <p:cNvPr id="187" name="tx187"/>
            <p:cNvSpPr/>
            <p:nvPr/>
          </p:nvSpPr>
          <p:spPr>
            <a:xfrm>
              <a:off x="7665808"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160234"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3" name="tx193"/>
            <p:cNvSpPr/>
            <p:nvPr/>
          </p:nvSpPr>
          <p:spPr>
            <a:xfrm>
              <a:off x="5109632"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4" name="tx194"/>
            <p:cNvSpPr/>
            <p:nvPr/>
          </p:nvSpPr>
          <p:spPr>
            <a:xfrm>
              <a:off x="7059030"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95" name="tx195"/>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87%. This is lower than in 2019, where coverage was 97%.
9,000 children missed their routine first dose of measles vaccine.
MCV2 is typically administered to children between 18 months and five years old. MCV2 coverage remained constant at 85% in 2025.</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96% in 2024 to 87% in 2025 - below the 95% level needed to prevent outbreaks and, leaving 9,000 children without any protection against measles. MCV2 coverage remained constant at 85% - below the IA2030 target of 90%.</a:t>
            </a:r>
          </a:p>
        </p:txBody>
      </p:sp>
      <p:grpSp xmlns:pic="http://schemas.openxmlformats.org/drawingml/2006/picture">
        <p:nvGrpSpPr>
          <p:cNvPr id="200" name=""/>
          <p:cNvGrpSpPr/>
          <p:nvPr/>
        </p:nvGrpSpPr>
        <p:grpSpPr>
          <a:xfrm>
            <a:off x="292608" y="1097280"/>
            <a:ext cx="8595360" cy="28575"/>
            <a:chOff x="292608" y="1097280"/>
            <a:chExt cx="8595360" cy="28575"/>
          </a:xfrm>
        </p:grpSpPr>
        <p:sp>
          <p:nvSpPr>
            <p:cNvPr id="20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15555"/>
            </a:xfrm>
            <a:custGeom>
              <a:avLst/>
              <a:pathLst>
                <a:path w="3397293" h="415555">
                  <a:moveTo>
                    <a:pt x="0" y="43742"/>
                  </a:moveTo>
                  <a:lnTo>
                    <a:pt x="135891" y="87485"/>
                  </a:lnTo>
                  <a:lnTo>
                    <a:pt x="271783" y="87485"/>
                  </a:lnTo>
                  <a:lnTo>
                    <a:pt x="407675" y="87485"/>
                  </a:lnTo>
                  <a:lnTo>
                    <a:pt x="543566" y="43742"/>
                  </a:lnTo>
                  <a:lnTo>
                    <a:pt x="679458" y="0"/>
                  </a:lnTo>
                  <a:lnTo>
                    <a:pt x="815350" y="87485"/>
                  </a:lnTo>
                  <a:lnTo>
                    <a:pt x="951242" y="87485"/>
                  </a:lnTo>
                  <a:lnTo>
                    <a:pt x="1087133" y="65614"/>
                  </a:lnTo>
                  <a:lnTo>
                    <a:pt x="1223025" y="65614"/>
                  </a:lnTo>
                  <a:lnTo>
                    <a:pt x="1358917" y="43742"/>
                  </a:lnTo>
                  <a:lnTo>
                    <a:pt x="1494809" y="43742"/>
                  </a:lnTo>
                  <a:lnTo>
                    <a:pt x="1630700" y="21871"/>
                  </a:lnTo>
                  <a:lnTo>
                    <a:pt x="1766592" y="153099"/>
                  </a:lnTo>
                  <a:lnTo>
                    <a:pt x="1902484" y="196842"/>
                  </a:lnTo>
                  <a:lnTo>
                    <a:pt x="2038375" y="131228"/>
                  </a:lnTo>
                  <a:lnTo>
                    <a:pt x="2174267" y="87485"/>
                  </a:lnTo>
                  <a:lnTo>
                    <a:pt x="2310159" y="21871"/>
                  </a:lnTo>
                  <a:lnTo>
                    <a:pt x="2446051" y="21871"/>
                  </a:lnTo>
                  <a:lnTo>
                    <a:pt x="2581942" y="43742"/>
                  </a:lnTo>
                  <a:lnTo>
                    <a:pt x="2717834" y="415555"/>
                  </a:lnTo>
                  <a:lnTo>
                    <a:pt x="2853726" y="153099"/>
                  </a:lnTo>
                  <a:lnTo>
                    <a:pt x="2989618" y="262456"/>
                  </a:lnTo>
                  <a:lnTo>
                    <a:pt x="3125509" y="240584"/>
                  </a:lnTo>
                  <a:lnTo>
                    <a:pt x="3261401" y="65614"/>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15555"/>
            </a:xfrm>
            <a:custGeom>
              <a:avLst/>
              <a:pathLst>
                <a:path w="3397293" h="415555">
                  <a:moveTo>
                    <a:pt x="0" y="43742"/>
                  </a:moveTo>
                  <a:lnTo>
                    <a:pt x="135891" y="87485"/>
                  </a:lnTo>
                  <a:lnTo>
                    <a:pt x="271783" y="87485"/>
                  </a:lnTo>
                  <a:lnTo>
                    <a:pt x="407675" y="87485"/>
                  </a:lnTo>
                  <a:lnTo>
                    <a:pt x="543566" y="43742"/>
                  </a:lnTo>
                  <a:lnTo>
                    <a:pt x="679458" y="0"/>
                  </a:lnTo>
                  <a:lnTo>
                    <a:pt x="815350" y="87485"/>
                  </a:lnTo>
                  <a:lnTo>
                    <a:pt x="951242" y="87485"/>
                  </a:lnTo>
                  <a:lnTo>
                    <a:pt x="1087133" y="65614"/>
                  </a:lnTo>
                  <a:lnTo>
                    <a:pt x="1223025" y="65614"/>
                  </a:lnTo>
                  <a:lnTo>
                    <a:pt x="1358917" y="43742"/>
                  </a:lnTo>
                  <a:lnTo>
                    <a:pt x="1494809" y="43742"/>
                  </a:lnTo>
                  <a:lnTo>
                    <a:pt x="1630700" y="21871"/>
                  </a:lnTo>
                  <a:lnTo>
                    <a:pt x="1766592" y="153099"/>
                  </a:lnTo>
                  <a:lnTo>
                    <a:pt x="1902484" y="196842"/>
                  </a:lnTo>
                  <a:lnTo>
                    <a:pt x="2038375" y="131228"/>
                  </a:lnTo>
                  <a:lnTo>
                    <a:pt x="2174267" y="87485"/>
                  </a:lnTo>
                  <a:lnTo>
                    <a:pt x="2310159" y="21871"/>
                  </a:lnTo>
                  <a:lnTo>
                    <a:pt x="2446051" y="21871"/>
                  </a:lnTo>
                  <a:lnTo>
                    <a:pt x="2581942" y="43742"/>
                  </a:lnTo>
                  <a:lnTo>
                    <a:pt x="2717834" y="415555"/>
                  </a:lnTo>
                  <a:lnTo>
                    <a:pt x="2853726" y="153099"/>
                  </a:lnTo>
                  <a:lnTo>
                    <a:pt x="2989618" y="262456"/>
                  </a:lnTo>
                  <a:lnTo>
                    <a:pt x="3125509" y="240584"/>
                  </a:lnTo>
                  <a:lnTo>
                    <a:pt x="3261401" y="65614"/>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15555"/>
            </a:xfrm>
            <a:custGeom>
              <a:avLst/>
              <a:pathLst>
                <a:path w="3397293" h="415555">
                  <a:moveTo>
                    <a:pt x="0" y="43742"/>
                  </a:moveTo>
                  <a:lnTo>
                    <a:pt x="135891" y="87485"/>
                  </a:lnTo>
                  <a:lnTo>
                    <a:pt x="271783" y="87485"/>
                  </a:lnTo>
                  <a:lnTo>
                    <a:pt x="407675" y="87485"/>
                  </a:lnTo>
                  <a:lnTo>
                    <a:pt x="543566" y="43742"/>
                  </a:lnTo>
                  <a:lnTo>
                    <a:pt x="679458" y="0"/>
                  </a:lnTo>
                  <a:lnTo>
                    <a:pt x="815350" y="87485"/>
                  </a:lnTo>
                  <a:lnTo>
                    <a:pt x="951242" y="87485"/>
                  </a:lnTo>
                  <a:lnTo>
                    <a:pt x="1087133" y="65614"/>
                  </a:lnTo>
                  <a:lnTo>
                    <a:pt x="1223025" y="65614"/>
                  </a:lnTo>
                  <a:lnTo>
                    <a:pt x="1358917" y="43742"/>
                  </a:lnTo>
                  <a:lnTo>
                    <a:pt x="1494809" y="43742"/>
                  </a:lnTo>
                  <a:lnTo>
                    <a:pt x="1630700" y="21871"/>
                  </a:lnTo>
                  <a:lnTo>
                    <a:pt x="1766592" y="153099"/>
                  </a:lnTo>
                  <a:lnTo>
                    <a:pt x="1902484" y="196842"/>
                  </a:lnTo>
                  <a:lnTo>
                    <a:pt x="2038375" y="131228"/>
                  </a:lnTo>
                  <a:lnTo>
                    <a:pt x="2174267" y="87485"/>
                  </a:lnTo>
                  <a:lnTo>
                    <a:pt x="2310159" y="21871"/>
                  </a:lnTo>
                  <a:lnTo>
                    <a:pt x="2446051" y="21871"/>
                  </a:lnTo>
                  <a:lnTo>
                    <a:pt x="2581942" y="43742"/>
                  </a:lnTo>
                  <a:lnTo>
                    <a:pt x="2717834" y="415555"/>
                  </a:lnTo>
                  <a:lnTo>
                    <a:pt x="2853726" y="153099"/>
                  </a:lnTo>
                  <a:lnTo>
                    <a:pt x="2989618" y="262456"/>
                  </a:lnTo>
                  <a:lnTo>
                    <a:pt x="3125509" y="240584"/>
                  </a:lnTo>
                  <a:lnTo>
                    <a:pt x="3261401" y="65614"/>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60" name="tx60"/>
            <p:cNvSpPr/>
            <p:nvPr/>
          </p:nvSpPr>
          <p:spPr>
            <a:xfrm>
              <a:off x="28360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0359" y="1403693"/>
              <a:ext cx="25585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Panama,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131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752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94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847657"/>
              <a:ext cx="3397293" cy="1212037"/>
            </a:xfrm>
            <a:custGeom>
              <a:avLst/>
              <a:pathLst>
                <a:path w="3397293" h="1212037">
                  <a:moveTo>
                    <a:pt x="0" y="127582"/>
                  </a:moveTo>
                  <a:lnTo>
                    <a:pt x="135891" y="255165"/>
                  </a:lnTo>
                  <a:lnTo>
                    <a:pt x="271783" y="255165"/>
                  </a:lnTo>
                  <a:lnTo>
                    <a:pt x="407675" y="255165"/>
                  </a:lnTo>
                  <a:lnTo>
                    <a:pt x="543566" y="127582"/>
                  </a:lnTo>
                  <a:lnTo>
                    <a:pt x="679458" y="0"/>
                  </a:lnTo>
                  <a:lnTo>
                    <a:pt x="815350" y="255165"/>
                  </a:lnTo>
                  <a:lnTo>
                    <a:pt x="951242" y="255165"/>
                  </a:lnTo>
                  <a:lnTo>
                    <a:pt x="1087133" y="191374"/>
                  </a:lnTo>
                  <a:lnTo>
                    <a:pt x="1223025" y="191374"/>
                  </a:lnTo>
                  <a:lnTo>
                    <a:pt x="1358917" y="127582"/>
                  </a:lnTo>
                  <a:lnTo>
                    <a:pt x="1494809" y="127582"/>
                  </a:lnTo>
                  <a:lnTo>
                    <a:pt x="1630700" y="63791"/>
                  </a:lnTo>
                  <a:lnTo>
                    <a:pt x="1766592" y="446540"/>
                  </a:lnTo>
                  <a:lnTo>
                    <a:pt x="1902484" y="574122"/>
                  </a:lnTo>
                  <a:lnTo>
                    <a:pt x="2038375" y="382748"/>
                  </a:lnTo>
                  <a:lnTo>
                    <a:pt x="2174267" y="255165"/>
                  </a:lnTo>
                  <a:lnTo>
                    <a:pt x="2310159" y="63791"/>
                  </a:lnTo>
                  <a:lnTo>
                    <a:pt x="2446051" y="63791"/>
                  </a:lnTo>
                  <a:lnTo>
                    <a:pt x="2581942" y="127582"/>
                  </a:lnTo>
                  <a:lnTo>
                    <a:pt x="2717834" y="1212037"/>
                  </a:lnTo>
                  <a:lnTo>
                    <a:pt x="2853726" y="446540"/>
                  </a:lnTo>
                  <a:lnTo>
                    <a:pt x="2989618" y="765497"/>
                  </a:lnTo>
                  <a:lnTo>
                    <a:pt x="3125509" y="701705"/>
                  </a:lnTo>
                  <a:lnTo>
                    <a:pt x="3261401" y="191374"/>
                  </a:lnTo>
                  <a:lnTo>
                    <a:pt x="3397293" y="76549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75240"/>
              <a:ext cx="3397293" cy="956871"/>
            </a:xfrm>
            <a:custGeom>
              <a:avLst/>
              <a:pathLst>
                <a:path w="3397293" h="956871">
                  <a:moveTo>
                    <a:pt x="0" y="956871"/>
                  </a:moveTo>
                  <a:lnTo>
                    <a:pt x="135891" y="893080"/>
                  </a:lnTo>
                  <a:lnTo>
                    <a:pt x="271783" y="893080"/>
                  </a:lnTo>
                  <a:lnTo>
                    <a:pt x="407675" y="829288"/>
                  </a:lnTo>
                  <a:lnTo>
                    <a:pt x="543566" y="701705"/>
                  </a:lnTo>
                  <a:lnTo>
                    <a:pt x="679458" y="574122"/>
                  </a:lnTo>
                  <a:lnTo>
                    <a:pt x="815350" y="446540"/>
                  </a:lnTo>
                  <a:lnTo>
                    <a:pt x="951242" y="446540"/>
                  </a:lnTo>
                  <a:lnTo>
                    <a:pt x="1087133" y="318957"/>
                  </a:lnTo>
                  <a:lnTo>
                    <a:pt x="1223025" y="191374"/>
                  </a:lnTo>
                  <a:lnTo>
                    <a:pt x="1358917" y="127582"/>
                  </a:lnTo>
                  <a:lnTo>
                    <a:pt x="1494809" y="127582"/>
                  </a:lnTo>
                  <a:lnTo>
                    <a:pt x="1630700" y="127582"/>
                  </a:lnTo>
                  <a:lnTo>
                    <a:pt x="1766592" y="127582"/>
                  </a:lnTo>
                  <a:lnTo>
                    <a:pt x="1902484" y="127582"/>
                  </a:lnTo>
                  <a:lnTo>
                    <a:pt x="2038375" y="127582"/>
                  </a:lnTo>
                  <a:lnTo>
                    <a:pt x="2174267" y="63791"/>
                  </a:lnTo>
                  <a:lnTo>
                    <a:pt x="2310159" y="63791"/>
                  </a:lnTo>
                  <a:lnTo>
                    <a:pt x="2446051" y="0"/>
                  </a:lnTo>
                  <a:lnTo>
                    <a:pt x="2581942" y="0"/>
                  </a:lnTo>
                  <a:lnTo>
                    <a:pt x="2717834" y="191374"/>
                  </a:lnTo>
                  <a:lnTo>
                    <a:pt x="2853726" y="318957"/>
                  </a:lnTo>
                  <a:lnTo>
                    <a:pt x="2989618" y="191374"/>
                  </a:lnTo>
                  <a:lnTo>
                    <a:pt x="3125509" y="191374"/>
                  </a:lnTo>
                  <a:lnTo>
                    <a:pt x="3261401" y="127582"/>
                  </a:lnTo>
                  <a:lnTo>
                    <a:pt x="3397293" y="12758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1117"/>
              <a:ext cx="3397293" cy="893080"/>
            </a:xfrm>
            <a:custGeom>
              <a:avLst/>
              <a:pathLst>
                <a:path w="3397293" h="893080">
                  <a:moveTo>
                    <a:pt x="0" y="127582"/>
                  </a:moveTo>
                  <a:lnTo>
                    <a:pt x="135891" y="0"/>
                  </a:lnTo>
                  <a:lnTo>
                    <a:pt x="271783" y="127582"/>
                  </a:lnTo>
                  <a:lnTo>
                    <a:pt x="407675" y="63791"/>
                  </a:lnTo>
                  <a:lnTo>
                    <a:pt x="543566" y="127582"/>
                  </a:lnTo>
                  <a:lnTo>
                    <a:pt x="679458" y="191374"/>
                  </a:lnTo>
                  <a:lnTo>
                    <a:pt x="815350" y="63791"/>
                  </a:lnTo>
                  <a:lnTo>
                    <a:pt x="951242" y="63791"/>
                  </a:lnTo>
                  <a:lnTo>
                    <a:pt x="1087133" y="0"/>
                  </a:lnTo>
                  <a:lnTo>
                    <a:pt x="1223025" y="0"/>
                  </a:lnTo>
                  <a:lnTo>
                    <a:pt x="1358917" y="127582"/>
                  </a:lnTo>
                  <a:lnTo>
                    <a:pt x="1494809" y="0"/>
                  </a:lnTo>
                  <a:lnTo>
                    <a:pt x="1630700" y="0"/>
                  </a:lnTo>
                  <a:lnTo>
                    <a:pt x="1766592" y="191374"/>
                  </a:lnTo>
                  <a:lnTo>
                    <a:pt x="1902484" y="127582"/>
                  </a:lnTo>
                  <a:lnTo>
                    <a:pt x="2038375" y="127582"/>
                  </a:lnTo>
                  <a:lnTo>
                    <a:pt x="2174267" y="127582"/>
                  </a:lnTo>
                  <a:lnTo>
                    <a:pt x="2310159" y="574122"/>
                  </a:lnTo>
                  <a:lnTo>
                    <a:pt x="2446051" y="255165"/>
                  </a:lnTo>
                  <a:lnTo>
                    <a:pt x="2581942" y="574122"/>
                  </a:lnTo>
                  <a:lnTo>
                    <a:pt x="2717834" y="701705"/>
                  </a:lnTo>
                  <a:lnTo>
                    <a:pt x="2853726" y="765497"/>
                  </a:lnTo>
                  <a:lnTo>
                    <a:pt x="2989618" y="893080"/>
                  </a:lnTo>
                  <a:lnTo>
                    <a:pt x="3125509" y="701705"/>
                  </a:lnTo>
                  <a:lnTo>
                    <a:pt x="3261401" y="510331"/>
                  </a:lnTo>
                  <a:lnTo>
                    <a:pt x="3397293" y="57412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7524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847657"/>
              <a:ext cx="3397293" cy="1212037"/>
            </a:xfrm>
            <a:custGeom>
              <a:avLst/>
              <a:pathLst>
                <a:path w="3397293" h="1212037">
                  <a:moveTo>
                    <a:pt x="0" y="127582"/>
                  </a:moveTo>
                  <a:lnTo>
                    <a:pt x="135891" y="255165"/>
                  </a:lnTo>
                  <a:lnTo>
                    <a:pt x="271783" y="255165"/>
                  </a:lnTo>
                  <a:lnTo>
                    <a:pt x="407675" y="255165"/>
                  </a:lnTo>
                  <a:lnTo>
                    <a:pt x="543566" y="127582"/>
                  </a:lnTo>
                  <a:lnTo>
                    <a:pt x="679458" y="0"/>
                  </a:lnTo>
                  <a:lnTo>
                    <a:pt x="815350" y="255165"/>
                  </a:lnTo>
                  <a:lnTo>
                    <a:pt x="951242" y="255165"/>
                  </a:lnTo>
                  <a:lnTo>
                    <a:pt x="1087133" y="191374"/>
                  </a:lnTo>
                  <a:lnTo>
                    <a:pt x="1223025" y="191374"/>
                  </a:lnTo>
                  <a:lnTo>
                    <a:pt x="1358917" y="127582"/>
                  </a:lnTo>
                  <a:lnTo>
                    <a:pt x="1494809" y="127582"/>
                  </a:lnTo>
                  <a:lnTo>
                    <a:pt x="1630700" y="63791"/>
                  </a:lnTo>
                  <a:lnTo>
                    <a:pt x="1766592" y="446540"/>
                  </a:lnTo>
                  <a:lnTo>
                    <a:pt x="1902484" y="574122"/>
                  </a:lnTo>
                  <a:lnTo>
                    <a:pt x="2038375" y="382748"/>
                  </a:lnTo>
                  <a:lnTo>
                    <a:pt x="2174267" y="255165"/>
                  </a:lnTo>
                  <a:lnTo>
                    <a:pt x="2310159" y="63791"/>
                  </a:lnTo>
                  <a:lnTo>
                    <a:pt x="2446051" y="63791"/>
                  </a:lnTo>
                  <a:lnTo>
                    <a:pt x="2581942" y="127582"/>
                  </a:lnTo>
                  <a:lnTo>
                    <a:pt x="2717834" y="1212037"/>
                  </a:lnTo>
                  <a:lnTo>
                    <a:pt x="2853726" y="446540"/>
                  </a:lnTo>
                  <a:lnTo>
                    <a:pt x="2989618" y="765497"/>
                  </a:lnTo>
                  <a:lnTo>
                    <a:pt x="3125509" y="701705"/>
                  </a:lnTo>
                  <a:lnTo>
                    <a:pt x="3261401" y="191374"/>
                  </a:lnTo>
                  <a:lnTo>
                    <a:pt x="3397293" y="76549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99051"/>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99051"/>
              <a:ext cx="0" cy="548606"/>
            </a:xfrm>
            <a:custGeom>
              <a:avLst/>
              <a:pathLst>
                <a:path w="0" h="548606">
                  <a:moveTo>
                    <a:pt x="0" y="5486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99051"/>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99051"/>
              <a:ext cx="0" cy="931354"/>
            </a:xfrm>
            <a:custGeom>
              <a:avLst/>
              <a:pathLst>
                <a:path w="0" h="931354">
                  <a:moveTo>
                    <a:pt x="0" y="9313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99051"/>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99051"/>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99051"/>
              <a:ext cx="0" cy="1314103"/>
            </a:xfrm>
            <a:custGeom>
              <a:avLst/>
              <a:pathLst>
                <a:path w="0" h="1314103">
                  <a:moveTo>
                    <a:pt x="0" y="13141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847657"/>
              <a:ext cx="3397293" cy="1212037"/>
            </a:xfrm>
            <a:custGeom>
              <a:avLst/>
              <a:pathLst>
                <a:path w="3397293" h="1212037">
                  <a:moveTo>
                    <a:pt x="0" y="127582"/>
                  </a:moveTo>
                  <a:lnTo>
                    <a:pt x="135891" y="255165"/>
                  </a:lnTo>
                  <a:lnTo>
                    <a:pt x="271783" y="255165"/>
                  </a:lnTo>
                  <a:lnTo>
                    <a:pt x="407675" y="255165"/>
                  </a:lnTo>
                  <a:lnTo>
                    <a:pt x="543566" y="127582"/>
                  </a:lnTo>
                  <a:lnTo>
                    <a:pt x="679458" y="0"/>
                  </a:lnTo>
                  <a:lnTo>
                    <a:pt x="815350" y="255165"/>
                  </a:lnTo>
                  <a:lnTo>
                    <a:pt x="951242" y="255165"/>
                  </a:lnTo>
                  <a:lnTo>
                    <a:pt x="1087133" y="191374"/>
                  </a:lnTo>
                  <a:lnTo>
                    <a:pt x="1223025" y="191374"/>
                  </a:lnTo>
                  <a:lnTo>
                    <a:pt x="1358917" y="127582"/>
                  </a:lnTo>
                  <a:lnTo>
                    <a:pt x="1494809" y="127582"/>
                  </a:lnTo>
                  <a:lnTo>
                    <a:pt x="1630700" y="63791"/>
                  </a:lnTo>
                  <a:lnTo>
                    <a:pt x="1766592" y="446540"/>
                  </a:lnTo>
                  <a:lnTo>
                    <a:pt x="1902484" y="574122"/>
                  </a:lnTo>
                  <a:lnTo>
                    <a:pt x="2038375" y="382748"/>
                  </a:lnTo>
                  <a:lnTo>
                    <a:pt x="2174267" y="255165"/>
                  </a:lnTo>
                  <a:lnTo>
                    <a:pt x="2310159" y="63791"/>
                  </a:lnTo>
                  <a:lnTo>
                    <a:pt x="2446051" y="63791"/>
                  </a:lnTo>
                  <a:lnTo>
                    <a:pt x="2581942" y="127582"/>
                  </a:lnTo>
                  <a:lnTo>
                    <a:pt x="2717834" y="1212037"/>
                  </a:lnTo>
                  <a:lnTo>
                    <a:pt x="2853726" y="446540"/>
                  </a:lnTo>
                  <a:lnTo>
                    <a:pt x="2989618" y="765497"/>
                  </a:lnTo>
                  <a:lnTo>
                    <a:pt x="3125509" y="701705"/>
                  </a:lnTo>
                  <a:lnTo>
                    <a:pt x="3261401" y="191374"/>
                  </a:lnTo>
                  <a:lnTo>
                    <a:pt x="3397293" y="765497"/>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86977"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27845" y="223473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344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56617" y="223309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8902429" y="30637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348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610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231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72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56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81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3801" y="49907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117" name="tx117"/>
            <p:cNvSpPr/>
            <p:nvPr/>
          </p:nvSpPr>
          <p:spPr>
            <a:xfrm>
              <a:off x="71527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521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089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924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759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594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006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842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677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1749463" cy="114824"/>
            </a:xfrm>
            <a:prstGeom prst="rect">
              <a:avLst/>
            </a:prstGeom>
            <a:solidFill>
              <a:srgbClr val="E2231A">
                <a:alpha val="80000"/>
              </a:srgbClr>
            </a:solidFill>
          </p:spPr>
          <p:txBody>
            <a:bodyPr/>
            <a:lstStyle/>
            <a:p/>
          </p:txBody>
        </p:sp>
        <p:sp>
          <p:nvSpPr>
            <p:cNvPr id="132" name="rc132"/>
            <p:cNvSpPr/>
            <p:nvPr/>
          </p:nvSpPr>
          <p:spPr>
            <a:xfrm>
              <a:off x="1317178" y="5743865"/>
              <a:ext cx="2253277"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5110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9" name="tx139"/>
            <p:cNvSpPr/>
            <p:nvPr/>
          </p:nvSpPr>
          <p:spPr>
            <a:xfrm>
              <a:off x="493462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691814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Panama (87%) was 3 percentage points higher than the global average (84%) and 1 percentage point higher than average across all LACR countries (86%).
National MCV1 coverage was 10 percentage points lower than in 2019 (97%).
This equates to 9,000 unvaccinated children in 2025 compared to 2,000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Panama MCV1 coverage was 87% - this is 10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Panama ranked number 11 out of 33 countries for lowest MCV1 coverage (based on tied ranks).
Panama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Panama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1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3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8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2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4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42967"/>
              <a:ext cx="239888" cy="1165053"/>
            </a:xfrm>
            <a:prstGeom prst="rect">
              <a:avLst/>
            </a:prstGeom>
            <a:solidFill>
              <a:srgbClr val="80BD41">
                <a:alpha val="100000"/>
              </a:srgbClr>
            </a:solidFill>
          </p:spPr>
          <p:txBody>
            <a:bodyPr/>
            <a:lstStyle/>
            <a:p/>
          </p:txBody>
        </p:sp>
        <p:sp>
          <p:nvSpPr>
            <p:cNvPr id="23" name="rc23"/>
            <p:cNvSpPr/>
            <p:nvPr/>
          </p:nvSpPr>
          <p:spPr>
            <a:xfrm>
              <a:off x="1296273" y="3106862"/>
              <a:ext cx="239888" cy="36105"/>
            </a:xfrm>
            <a:prstGeom prst="rect">
              <a:avLst/>
            </a:prstGeom>
            <a:solidFill>
              <a:srgbClr val="E2231A">
                <a:alpha val="100000"/>
              </a:srgbClr>
            </a:solidFill>
          </p:spPr>
          <p:txBody>
            <a:bodyPr/>
            <a:lstStyle/>
            <a:p/>
          </p:txBody>
        </p:sp>
        <p:sp>
          <p:nvSpPr>
            <p:cNvPr id="24" name="rc24"/>
            <p:cNvSpPr/>
            <p:nvPr/>
          </p:nvSpPr>
          <p:spPr>
            <a:xfrm>
              <a:off x="1562816" y="3158170"/>
              <a:ext cx="239888" cy="1149851"/>
            </a:xfrm>
            <a:prstGeom prst="rect">
              <a:avLst/>
            </a:prstGeom>
            <a:solidFill>
              <a:srgbClr val="80BD41">
                <a:alpha val="100000"/>
              </a:srgbClr>
            </a:solidFill>
          </p:spPr>
          <p:txBody>
            <a:bodyPr/>
            <a:lstStyle/>
            <a:p/>
          </p:txBody>
        </p:sp>
        <p:sp>
          <p:nvSpPr>
            <p:cNvPr id="25" name="rc25"/>
            <p:cNvSpPr/>
            <p:nvPr/>
          </p:nvSpPr>
          <p:spPr>
            <a:xfrm>
              <a:off x="1562816" y="3097706"/>
              <a:ext cx="239888" cy="60463"/>
            </a:xfrm>
            <a:prstGeom prst="rect">
              <a:avLst/>
            </a:prstGeom>
            <a:solidFill>
              <a:srgbClr val="E2231A">
                <a:alpha val="100000"/>
              </a:srgbClr>
            </a:solidFill>
          </p:spPr>
          <p:txBody>
            <a:bodyPr/>
            <a:lstStyle/>
            <a:p/>
          </p:txBody>
        </p:sp>
        <p:sp>
          <p:nvSpPr>
            <p:cNvPr id="26" name="rc26"/>
            <p:cNvSpPr/>
            <p:nvPr/>
          </p:nvSpPr>
          <p:spPr>
            <a:xfrm>
              <a:off x="1829360" y="3150569"/>
              <a:ext cx="239888" cy="1157452"/>
            </a:xfrm>
            <a:prstGeom prst="rect">
              <a:avLst/>
            </a:prstGeom>
            <a:solidFill>
              <a:srgbClr val="80BD41">
                <a:alpha val="100000"/>
              </a:srgbClr>
            </a:solidFill>
          </p:spPr>
          <p:txBody>
            <a:bodyPr/>
            <a:lstStyle/>
            <a:p/>
          </p:txBody>
        </p:sp>
        <p:sp>
          <p:nvSpPr>
            <p:cNvPr id="27" name="rc27"/>
            <p:cNvSpPr/>
            <p:nvPr/>
          </p:nvSpPr>
          <p:spPr>
            <a:xfrm>
              <a:off x="1829360" y="3089586"/>
              <a:ext cx="239888" cy="60982"/>
            </a:xfrm>
            <a:prstGeom prst="rect">
              <a:avLst/>
            </a:prstGeom>
            <a:solidFill>
              <a:srgbClr val="E2231A">
                <a:alpha val="100000"/>
              </a:srgbClr>
            </a:solidFill>
          </p:spPr>
          <p:txBody>
            <a:bodyPr/>
            <a:lstStyle/>
            <a:p/>
          </p:txBody>
        </p:sp>
        <p:sp>
          <p:nvSpPr>
            <p:cNvPr id="28" name="rc28"/>
            <p:cNvSpPr/>
            <p:nvPr/>
          </p:nvSpPr>
          <p:spPr>
            <a:xfrm>
              <a:off x="2095903" y="3141240"/>
              <a:ext cx="239888" cy="1166781"/>
            </a:xfrm>
            <a:prstGeom prst="rect">
              <a:avLst/>
            </a:prstGeom>
            <a:solidFill>
              <a:srgbClr val="80BD41">
                <a:alpha val="100000"/>
              </a:srgbClr>
            </a:solidFill>
          </p:spPr>
          <p:txBody>
            <a:bodyPr/>
            <a:lstStyle/>
            <a:p/>
          </p:txBody>
        </p:sp>
        <p:sp>
          <p:nvSpPr>
            <p:cNvPr id="29" name="rc29"/>
            <p:cNvSpPr/>
            <p:nvPr/>
          </p:nvSpPr>
          <p:spPr>
            <a:xfrm>
              <a:off x="2095903" y="3079739"/>
              <a:ext cx="239888" cy="61500"/>
            </a:xfrm>
            <a:prstGeom prst="rect">
              <a:avLst/>
            </a:prstGeom>
            <a:solidFill>
              <a:srgbClr val="E2231A">
                <a:alpha val="100000"/>
              </a:srgbClr>
            </a:solidFill>
          </p:spPr>
          <p:txBody>
            <a:bodyPr/>
            <a:lstStyle/>
            <a:p/>
          </p:txBody>
        </p:sp>
        <p:sp>
          <p:nvSpPr>
            <p:cNvPr id="30" name="rc30"/>
            <p:cNvSpPr/>
            <p:nvPr/>
          </p:nvSpPr>
          <p:spPr>
            <a:xfrm>
              <a:off x="2362446" y="3098742"/>
              <a:ext cx="239888" cy="1209278"/>
            </a:xfrm>
            <a:prstGeom prst="rect">
              <a:avLst/>
            </a:prstGeom>
            <a:solidFill>
              <a:srgbClr val="80BD41">
                <a:alpha val="100000"/>
              </a:srgbClr>
            </a:solidFill>
          </p:spPr>
          <p:txBody>
            <a:bodyPr/>
            <a:lstStyle/>
            <a:p/>
          </p:txBody>
        </p:sp>
        <p:sp>
          <p:nvSpPr>
            <p:cNvPr id="31" name="rc31"/>
            <p:cNvSpPr/>
            <p:nvPr/>
          </p:nvSpPr>
          <p:spPr>
            <a:xfrm>
              <a:off x="2362446" y="3061427"/>
              <a:ext cx="239888" cy="37314"/>
            </a:xfrm>
            <a:prstGeom prst="rect">
              <a:avLst/>
            </a:prstGeom>
            <a:solidFill>
              <a:srgbClr val="E2231A">
                <a:alpha val="100000"/>
              </a:srgbClr>
            </a:solidFill>
          </p:spPr>
          <p:txBody>
            <a:bodyPr/>
            <a:lstStyle/>
            <a:p/>
          </p:txBody>
        </p:sp>
        <p:sp>
          <p:nvSpPr>
            <p:cNvPr id="32" name="rc32"/>
            <p:cNvSpPr/>
            <p:nvPr/>
          </p:nvSpPr>
          <p:spPr>
            <a:xfrm>
              <a:off x="2628989" y="3074557"/>
              <a:ext cx="239888" cy="1233464"/>
            </a:xfrm>
            <a:prstGeom prst="rect">
              <a:avLst/>
            </a:prstGeom>
            <a:solidFill>
              <a:srgbClr val="80BD41">
                <a:alpha val="100000"/>
              </a:srgbClr>
            </a:solidFill>
          </p:spPr>
          <p:txBody>
            <a:bodyPr/>
            <a:lstStyle/>
            <a:p/>
          </p:txBody>
        </p:sp>
        <p:sp>
          <p:nvSpPr>
            <p:cNvPr id="33" name="rc33"/>
            <p:cNvSpPr/>
            <p:nvPr/>
          </p:nvSpPr>
          <p:spPr>
            <a:xfrm>
              <a:off x="2628989" y="3062118"/>
              <a:ext cx="239888" cy="12438"/>
            </a:xfrm>
            <a:prstGeom prst="rect">
              <a:avLst/>
            </a:prstGeom>
            <a:solidFill>
              <a:srgbClr val="E2231A">
                <a:alpha val="100000"/>
              </a:srgbClr>
            </a:solidFill>
          </p:spPr>
          <p:txBody>
            <a:bodyPr/>
            <a:lstStyle/>
            <a:p/>
          </p:txBody>
        </p:sp>
        <p:sp>
          <p:nvSpPr>
            <p:cNvPr id="34" name="rc34"/>
            <p:cNvSpPr/>
            <p:nvPr/>
          </p:nvSpPr>
          <p:spPr>
            <a:xfrm>
              <a:off x="2895532" y="3118955"/>
              <a:ext cx="239888" cy="1189066"/>
            </a:xfrm>
            <a:prstGeom prst="rect">
              <a:avLst/>
            </a:prstGeom>
            <a:solidFill>
              <a:srgbClr val="80BD41">
                <a:alpha val="100000"/>
              </a:srgbClr>
            </a:solidFill>
          </p:spPr>
          <p:txBody>
            <a:bodyPr/>
            <a:lstStyle/>
            <a:p/>
          </p:txBody>
        </p:sp>
        <p:sp>
          <p:nvSpPr>
            <p:cNvPr id="35" name="rc35"/>
            <p:cNvSpPr/>
            <p:nvPr/>
          </p:nvSpPr>
          <p:spPr>
            <a:xfrm>
              <a:off x="2895532" y="3056418"/>
              <a:ext cx="239888" cy="62536"/>
            </a:xfrm>
            <a:prstGeom prst="rect">
              <a:avLst/>
            </a:prstGeom>
            <a:solidFill>
              <a:srgbClr val="E2231A">
                <a:alpha val="100000"/>
              </a:srgbClr>
            </a:solidFill>
          </p:spPr>
          <p:txBody>
            <a:bodyPr/>
            <a:lstStyle/>
            <a:p/>
          </p:txBody>
        </p:sp>
        <p:sp>
          <p:nvSpPr>
            <p:cNvPr id="36" name="rc36"/>
            <p:cNvSpPr/>
            <p:nvPr/>
          </p:nvSpPr>
          <p:spPr>
            <a:xfrm>
              <a:off x="3162075" y="3107035"/>
              <a:ext cx="239888" cy="1200986"/>
            </a:xfrm>
            <a:prstGeom prst="rect">
              <a:avLst/>
            </a:prstGeom>
            <a:solidFill>
              <a:srgbClr val="80BD41">
                <a:alpha val="100000"/>
              </a:srgbClr>
            </a:solidFill>
          </p:spPr>
          <p:txBody>
            <a:bodyPr/>
            <a:lstStyle/>
            <a:p/>
          </p:txBody>
        </p:sp>
        <p:sp>
          <p:nvSpPr>
            <p:cNvPr id="37" name="rc37"/>
            <p:cNvSpPr/>
            <p:nvPr/>
          </p:nvSpPr>
          <p:spPr>
            <a:xfrm>
              <a:off x="3162075" y="3043807"/>
              <a:ext cx="239888" cy="63228"/>
            </a:xfrm>
            <a:prstGeom prst="rect">
              <a:avLst/>
            </a:prstGeom>
            <a:solidFill>
              <a:srgbClr val="E2231A">
                <a:alpha val="100000"/>
              </a:srgbClr>
            </a:solidFill>
          </p:spPr>
          <p:txBody>
            <a:bodyPr/>
            <a:lstStyle/>
            <a:p/>
          </p:txBody>
        </p:sp>
        <p:sp>
          <p:nvSpPr>
            <p:cNvPr id="38" name="rc38"/>
            <p:cNvSpPr/>
            <p:nvPr/>
          </p:nvSpPr>
          <p:spPr>
            <a:xfrm>
              <a:off x="3428618" y="3081121"/>
              <a:ext cx="239888" cy="1226899"/>
            </a:xfrm>
            <a:prstGeom prst="rect">
              <a:avLst/>
            </a:prstGeom>
            <a:solidFill>
              <a:srgbClr val="80BD41">
                <a:alpha val="100000"/>
              </a:srgbClr>
            </a:solidFill>
          </p:spPr>
          <p:txBody>
            <a:bodyPr/>
            <a:lstStyle/>
            <a:p/>
          </p:txBody>
        </p:sp>
        <p:sp>
          <p:nvSpPr>
            <p:cNvPr id="39" name="rc39"/>
            <p:cNvSpPr/>
            <p:nvPr/>
          </p:nvSpPr>
          <p:spPr>
            <a:xfrm>
              <a:off x="3428618" y="3029986"/>
              <a:ext cx="239888" cy="51135"/>
            </a:xfrm>
            <a:prstGeom prst="rect">
              <a:avLst/>
            </a:prstGeom>
            <a:solidFill>
              <a:srgbClr val="E2231A">
                <a:alpha val="100000"/>
              </a:srgbClr>
            </a:solidFill>
          </p:spPr>
          <p:txBody>
            <a:bodyPr/>
            <a:lstStyle/>
            <a:p/>
          </p:txBody>
        </p:sp>
        <p:sp>
          <p:nvSpPr>
            <p:cNvPr id="40" name="rc40"/>
            <p:cNvSpPr/>
            <p:nvPr/>
          </p:nvSpPr>
          <p:spPr>
            <a:xfrm>
              <a:off x="3695161" y="3072656"/>
              <a:ext cx="239888" cy="1235364"/>
            </a:xfrm>
            <a:prstGeom prst="rect">
              <a:avLst/>
            </a:prstGeom>
            <a:solidFill>
              <a:srgbClr val="80BD41">
                <a:alpha val="100000"/>
              </a:srgbClr>
            </a:solidFill>
          </p:spPr>
          <p:txBody>
            <a:bodyPr/>
            <a:lstStyle/>
            <a:p/>
          </p:txBody>
        </p:sp>
        <p:sp>
          <p:nvSpPr>
            <p:cNvPr id="41" name="rc41"/>
            <p:cNvSpPr/>
            <p:nvPr/>
          </p:nvSpPr>
          <p:spPr>
            <a:xfrm>
              <a:off x="3695161" y="3021176"/>
              <a:ext cx="239888" cy="51480"/>
            </a:xfrm>
            <a:prstGeom prst="rect">
              <a:avLst/>
            </a:prstGeom>
            <a:solidFill>
              <a:srgbClr val="E2231A">
                <a:alpha val="100000"/>
              </a:srgbClr>
            </a:solidFill>
          </p:spPr>
          <p:txBody>
            <a:bodyPr/>
            <a:lstStyle/>
            <a:p/>
          </p:txBody>
        </p:sp>
        <p:sp>
          <p:nvSpPr>
            <p:cNvPr id="42" name="rc42"/>
            <p:cNvSpPr/>
            <p:nvPr/>
          </p:nvSpPr>
          <p:spPr>
            <a:xfrm>
              <a:off x="3961705" y="3048644"/>
              <a:ext cx="239888" cy="1259377"/>
            </a:xfrm>
            <a:prstGeom prst="rect">
              <a:avLst/>
            </a:prstGeom>
            <a:solidFill>
              <a:srgbClr val="80BD41">
                <a:alpha val="100000"/>
              </a:srgbClr>
            </a:solidFill>
          </p:spPr>
          <p:txBody>
            <a:bodyPr/>
            <a:lstStyle/>
            <a:p/>
          </p:txBody>
        </p:sp>
        <p:sp>
          <p:nvSpPr>
            <p:cNvPr id="43" name="rc43"/>
            <p:cNvSpPr/>
            <p:nvPr/>
          </p:nvSpPr>
          <p:spPr>
            <a:xfrm>
              <a:off x="3961705" y="3009601"/>
              <a:ext cx="239888" cy="39042"/>
            </a:xfrm>
            <a:prstGeom prst="rect">
              <a:avLst/>
            </a:prstGeom>
            <a:solidFill>
              <a:srgbClr val="E2231A">
                <a:alpha val="100000"/>
              </a:srgbClr>
            </a:solidFill>
          </p:spPr>
          <p:txBody>
            <a:bodyPr/>
            <a:lstStyle/>
            <a:p/>
          </p:txBody>
        </p:sp>
        <p:sp>
          <p:nvSpPr>
            <p:cNvPr id="44" name="rc44"/>
            <p:cNvSpPr/>
            <p:nvPr/>
          </p:nvSpPr>
          <p:spPr>
            <a:xfrm>
              <a:off x="4228248" y="3025840"/>
              <a:ext cx="239888" cy="1282181"/>
            </a:xfrm>
            <a:prstGeom prst="rect">
              <a:avLst/>
            </a:prstGeom>
            <a:solidFill>
              <a:srgbClr val="80BD41">
                <a:alpha val="100000"/>
              </a:srgbClr>
            </a:solidFill>
          </p:spPr>
          <p:txBody>
            <a:bodyPr/>
            <a:lstStyle/>
            <a:p/>
          </p:txBody>
        </p:sp>
        <p:sp>
          <p:nvSpPr>
            <p:cNvPr id="45" name="rc45"/>
            <p:cNvSpPr/>
            <p:nvPr/>
          </p:nvSpPr>
          <p:spPr>
            <a:xfrm>
              <a:off x="4228248" y="2986107"/>
              <a:ext cx="239888" cy="39733"/>
            </a:xfrm>
            <a:prstGeom prst="rect">
              <a:avLst/>
            </a:prstGeom>
            <a:solidFill>
              <a:srgbClr val="E2231A">
                <a:alpha val="100000"/>
              </a:srgbClr>
            </a:solidFill>
          </p:spPr>
          <p:txBody>
            <a:bodyPr/>
            <a:lstStyle/>
            <a:p/>
          </p:txBody>
        </p:sp>
        <p:sp>
          <p:nvSpPr>
            <p:cNvPr id="46" name="rc46"/>
            <p:cNvSpPr/>
            <p:nvPr/>
          </p:nvSpPr>
          <p:spPr>
            <a:xfrm>
              <a:off x="4494791" y="3004764"/>
              <a:ext cx="239888" cy="1303257"/>
            </a:xfrm>
            <a:prstGeom prst="rect">
              <a:avLst/>
            </a:prstGeom>
            <a:solidFill>
              <a:srgbClr val="80BD41">
                <a:alpha val="100000"/>
              </a:srgbClr>
            </a:solidFill>
          </p:spPr>
          <p:txBody>
            <a:bodyPr/>
            <a:lstStyle/>
            <a:p/>
          </p:txBody>
        </p:sp>
        <p:sp>
          <p:nvSpPr>
            <p:cNvPr id="47" name="rc47"/>
            <p:cNvSpPr/>
            <p:nvPr/>
          </p:nvSpPr>
          <p:spPr>
            <a:xfrm>
              <a:off x="4494791" y="2978160"/>
              <a:ext cx="239888" cy="26604"/>
            </a:xfrm>
            <a:prstGeom prst="rect">
              <a:avLst/>
            </a:prstGeom>
            <a:solidFill>
              <a:srgbClr val="E2231A">
                <a:alpha val="100000"/>
              </a:srgbClr>
            </a:solidFill>
          </p:spPr>
          <p:txBody>
            <a:bodyPr/>
            <a:lstStyle/>
            <a:p/>
          </p:txBody>
        </p:sp>
        <p:sp>
          <p:nvSpPr>
            <p:cNvPr id="48" name="rc48"/>
            <p:cNvSpPr/>
            <p:nvPr/>
          </p:nvSpPr>
          <p:spPr>
            <a:xfrm>
              <a:off x="4761334" y="3081640"/>
              <a:ext cx="239888" cy="1226381"/>
            </a:xfrm>
            <a:prstGeom prst="rect">
              <a:avLst/>
            </a:prstGeom>
            <a:solidFill>
              <a:srgbClr val="80BD41">
                <a:alpha val="100000"/>
              </a:srgbClr>
            </a:solidFill>
          </p:spPr>
          <p:txBody>
            <a:bodyPr/>
            <a:lstStyle/>
            <a:p/>
          </p:txBody>
        </p:sp>
        <p:sp>
          <p:nvSpPr>
            <p:cNvPr id="49" name="rc49"/>
            <p:cNvSpPr/>
            <p:nvPr/>
          </p:nvSpPr>
          <p:spPr>
            <a:xfrm>
              <a:off x="4761334" y="2975050"/>
              <a:ext cx="239888" cy="106589"/>
            </a:xfrm>
            <a:prstGeom prst="rect">
              <a:avLst/>
            </a:prstGeom>
            <a:solidFill>
              <a:srgbClr val="E2231A">
                <a:alpha val="100000"/>
              </a:srgbClr>
            </a:solidFill>
          </p:spPr>
          <p:txBody>
            <a:bodyPr/>
            <a:lstStyle/>
            <a:p/>
          </p:txBody>
        </p:sp>
        <p:sp>
          <p:nvSpPr>
            <p:cNvPr id="50" name="rc50"/>
            <p:cNvSpPr/>
            <p:nvPr/>
          </p:nvSpPr>
          <p:spPr>
            <a:xfrm>
              <a:off x="5027877" y="3103407"/>
              <a:ext cx="239888" cy="1204614"/>
            </a:xfrm>
            <a:prstGeom prst="rect">
              <a:avLst/>
            </a:prstGeom>
            <a:solidFill>
              <a:srgbClr val="80BD41">
                <a:alpha val="100000"/>
              </a:srgbClr>
            </a:solidFill>
          </p:spPr>
          <p:txBody>
            <a:bodyPr/>
            <a:lstStyle/>
            <a:p/>
          </p:txBody>
        </p:sp>
        <p:sp>
          <p:nvSpPr>
            <p:cNvPr id="51" name="rc51"/>
            <p:cNvSpPr/>
            <p:nvPr/>
          </p:nvSpPr>
          <p:spPr>
            <a:xfrm>
              <a:off x="5027877" y="2969522"/>
              <a:ext cx="239888" cy="133884"/>
            </a:xfrm>
            <a:prstGeom prst="rect">
              <a:avLst/>
            </a:prstGeom>
            <a:solidFill>
              <a:srgbClr val="E2231A">
                <a:alpha val="100000"/>
              </a:srgbClr>
            </a:solidFill>
          </p:spPr>
          <p:txBody>
            <a:bodyPr/>
            <a:lstStyle/>
            <a:p/>
          </p:txBody>
        </p:sp>
        <p:sp>
          <p:nvSpPr>
            <p:cNvPr id="52" name="rc52"/>
            <p:cNvSpPr/>
            <p:nvPr/>
          </p:nvSpPr>
          <p:spPr>
            <a:xfrm>
              <a:off x="5294420" y="3060736"/>
              <a:ext cx="239888" cy="1247284"/>
            </a:xfrm>
            <a:prstGeom prst="rect">
              <a:avLst/>
            </a:prstGeom>
            <a:solidFill>
              <a:srgbClr val="80BD41">
                <a:alpha val="100000"/>
              </a:srgbClr>
            </a:solidFill>
          </p:spPr>
          <p:txBody>
            <a:bodyPr/>
            <a:lstStyle/>
            <a:p/>
          </p:txBody>
        </p:sp>
        <p:sp>
          <p:nvSpPr>
            <p:cNvPr id="53" name="rc53"/>
            <p:cNvSpPr/>
            <p:nvPr/>
          </p:nvSpPr>
          <p:spPr>
            <a:xfrm>
              <a:off x="5294420" y="2966931"/>
              <a:ext cx="239888" cy="93805"/>
            </a:xfrm>
            <a:prstGeom prst="rect">
              <a:avLst/>
            </a:prstGeom>
            <a:solidFill>
              <a:srgbClr val="E2231A">
                <a:alpha val="100000"/>
              </a:srgbClr>
            </a:solidFill>
          </p:spPr>
          <p:txBody>
            <a:bodyPr/>
            <a:lstStyle/>
            <a:p/>
          </p:txBody>
        </p:sp>
        <p:sp>
          <p:nvSpPr>
            <p:cNvPr id="54" name="rc54"/>
            <p:cNvSpPr/>
            <p:nvPr/>
          </p:nvSpPr>
          <p:spPr>
            <a:xfrm>
              <a:off x="5560963" y="3033960"/>
              <a:ext cx="239888" cy="1274061"/>
            </a:xfrm>
            <a:prstGeom prst="rect">
              <a:avLst/>
            </a:prstGeom>
            <a:solidFill>
              <a:srgbClr val="80BD41">
                <a:alpha val="100000"/>
              </a:srgbClr>
            </a:solidFill>
          </p:spPr>
          <p:txBody>
            <a:bodyPr/>
            <a:lstStyle/>
            <a:p/>
          </p:txBody>
        </p:sp>
        <p:sp>
          <p:nvSpPr>
            <p:cNvPr id="55" name="rc55"/>
            <p:cNvSpPr/>
            <p:nvPr/>
          </p:nvSpPr>
          <p:spPr>
            <a:xfrm>
              <a:off x="5560963" y="2966931"/>
              <a:ext cx="239888" cy="67028"/>
            </a:xfrm>
            <a:prstGeom prst="rect">
              <a:avLst/>
            </a:prstGeom>
            <a:solidFill>
              <a:srgbClr val="E2231A">
                <a:alpha val="100000"/>
              </a:srgbClr>
            </a:solidFill>
          </p:spPr>
          <p:txBody>
            <a:bodyPr/>
            <a:lstStyle/>
            <a:p/>
          </p:txBody>
        </p:sp>
        <p:sp>
          <p:nvSpPr>
            <p:cNvPr id="56" name="rc56"/>
            <p:cNvSpPr/>
            <p:nvPr/>
          </p:nvSpPr>
          <p:spPr>
            <a:xfrm>
              <a:off x="5827506" y="2999581"/>
              <a:ext cx="239888" cy="1308439"/>
            </a:xfrm>
            <a:prstGeom prst="rect">
              <a:avLst/>
            </a:prstGeom>
            <a:solidFill>
              <a:srgbClr val="80BD41">
                <a:alpha val="100000"/>
              </a:srgbClr>
            </a:solidFill>
          </p:spPr>
          <p:txBody>
            <a:bodyPr/>
            <a:lstStyle/>
            <a:p/>
          </p:txBody>
        </p:sp>
        <p:sp>
          <p:nvSpPr>
            <p:cNvPr id="57" name="rc57"/>
            <p:cNvSpPr/>
            <p:nvPr/>
          </p:nvSpPr>
          <p:spPr>
            <a:xfrm>
              <a:off x="5827506" y="2972805"/>
              <a:ext cx="239888" cy="26776"/>
            </a:xfrm>
            <a:prstGeom prst="rect">
              <a:avLst/>
            </a:prstGeom>
            <a:solidFill>
              <a:srgbClr val="E2231A">
                <a:alpha val="100000"/>
              </a:srgbClr>
            </a:solidFill>
          </p:spPr>
          <p:txBody>
            <a:bodyPr/>
            <a:lstStyle/>
            <a:p/>
          </p:txBody>
        </p:sp>
        <p:sp>
          <p:nvSpPr>
            <p:cNvPr id="58" name="rc58"/>
            <p:cNvSpPr/>
            <p:nvPr/>
          </p:nvSpPr>
          <p:spPr>
            <a:xfrm>
              <a:off x="6094049" y="3017202"/>
              <a:ext cx="239888" cy="1290818"/>
            </a:xfrm>
            <a:prstGeom prst="rect">
              <a:avLst/>
            </a:prstGeom>
            <a:solidFill>
              <a:srgbClr val="80BD41">
                <a:alpha val="100000"/>
              </a:srgbClr>
            </a:solidFill>
          </p:spPr>
          <p:txBody>
            <a:bodyPr/>
            <a:lstStyle/>
            <a:p/>
          </p:txBody>
        </p:sp>
        <p:sp>
          <p:nvSpPr>
            <p:cNvPr id="59" name="rc59"/>
            <p:cNvSpPr/>
            <p:nvPr/>
          </p:nvSpPr>
          <p:spPr>
            <a:xfrm>
              <a:off x="6094049" y="2990944"/>
              <a:ext cx="239888" cy="26258"/>
            </a:xfrm>
            <a:prstGeom prst="rect">
              <a:avLst/>
            </a:prstGeom>
            <a:solidFill>
              <a:srgbClr val="E2231A">
                <a:alpha val="100000"/>
              </a:srgbClr>
            </a:solidFill>
          </p:spPr>
          <p:txBody>
            <a:bodyPr/>
            <a:lstStyle/>
            <a:p/>
          </p:txBody>
        </p:sp>
        <p:sp>
          <p:nvSpPr>
            <p:cNvPr id="60" name="rc60"/>
            <p:cNvSpPr/>
            <p:nvPr/>
          </p:nvSpPr>
          <p:spPr>
            <a:xfrm>
              <a:off x="6360593" y="3076284"/>
              <a:ext cx="239888" cy="1231736"/>
            </a:xfrm>
            <a:prstGeom prst="rect">
              <a:avLst/>
            </a:prstGeom>
            <a:solidFill>
              <a:srgbClr val="80BD41">
                <a:alpha val="100000"/>
              </a:srgbClr>
            </a:solidFill>
          </p:spPr>
          <p:txBody>
            <a:bodyPr/>
            <a:lstStyle/>
            <a:p/>
          </p:txBody>
        </p:sp>
        <p:sp>
          <p:nvSpPr>
            <p:cNvPr id="61" name="rc61"/>
            <p:cNvSpPr/>
            <p:nvPr/>
          </p:nvSpPr>
          <p:spPr>
            <a:xfrm>
              <a:off x="6360593" y="3038278"/>
              <a:ext cx="239888" cy="38005"/>
            </a:xfrm>
            <a:prstGeom prst="rect">
              <a:avLst/>
            </a:prstGeom>
            <a:solidFill>
              <a:srgbClr val="E2231A">
                <a:alpha val="100000"/>
              </a:srgbClr>
            </a:solidFill>
          </p:spPr>
          <p:txBody>
            <a:bodyPr/>
            <a:lstStyle/>
            <a:p/>
          </p:txBody>
        </p:sp>
        <p:sp>
          <p:nvSpPr>
            <p:cNvPr id="62" name="rc62"/>
            <p:cNvSpPr/>
            <p:nvPr/>
          </p:nvSpPr>
          <p:spPr>
            <a:xfrm>
              <a:off x="6627136" y="3324877"/>
              <a:ext cx="239888" cy="983143"/>
            </a:xfrm>
            <a:prstGeom prst="rect">
              <a:avLst/>
            </a:prstGeom>
            <a:solidFill>
              <a:srgbClr val="80BD41">
                <a:alpha val="100000"/>
              </a:srgbClr>
            </a:solidFill>
          </p:spPr>
          <p:txBody>
            <a:bodyPr/>
            <a:lstStyle/>
            <a:p/>
          </p:txBody>
        </p:sp>
        <p:sp>
          <p:nvSpPr>
            <p:cNvPr id="63" name="rc63"/>
            <p:cNvSpPr/>
            <p:nvPr/>
          </p:nvSpPr>
          <p:spPr>
            <a:xfrm>
              <a:off x="6627136" y="3079048"/>
              <a:ext cx="239888" cy="245829"/>
            </a:xfrm>
            <a:prstGeom prst="rect">
              <a:avLst/>
            </a:prstGeom>
            <a:solidFill>
              <a:srgbClr val="E2231A">
                <a:alpha val="100000"/>
              </a:srgbClr>
            </a:solidFill>
          </p:spPr>
          <p:txBody>
            <a:bodyPr/>
            <a:lstStyle/>
            <a:p/>
          </p:txBody>
        </p:sp>
        <p:sp>
          <p:nvSpPr>
            <p:cNvPr id="64" name="rc64"/>
            <p:cNvSpPr/>
            <p:nvPr/>
          </p:nvSpPr>
          <p:spPr>
            <a:xfrm>
              <a:off x="6893679" y="3185638"/>
              <a:ext cx="239888" cy="1122383"/>
            </a:xfrm>
            <a:prstGeom prst="rect">
              <a:avLst/>
            </a:prstGeom>
            <a:solidFill>
              <a:srgbClr val="80BD41">
                <a:alpha val="100000"/>
              </a:srgbClr>
            </a:solidFill>
          </p:spPr>
          <p:txBody>
            <a:bodyPr/>
            <a:lstStyle/>
            <a:p/>
          </p:txBody>
        </p:sp>
        <p:sp>
          <p:nvSpPr>
            <p:cNvPr id="65" name="rc65"/>
            <p:cNvSpPr/>
            <p:nvPr/>
          </p:nvSpPr>
          <p:spPr>
            <a:xfrm>
              <a:off x="6893679" y="3088032"/>
              <a:ext cx="239888" cy="97606"/>
            </a:xfrm>
            <a:prstGeom prst="rect">
              <a:avLst/>
            </a:prstGeom>
            <a:solidFill>
              <a:srgbClr val="E2231A">
                <a:alpha val="100000"/>
              </a:srgbClr>
            </a:solidFill>
          </p:spPr>
          <p:txBody>
            <a:bodyPr/>
            <a:lstStyle/>
            <a:p/>
          </p:txBody>
        </p:sp>
        <p:sp>
          <p:nvSpPr>
            <p:cNvPr id="66" name="rc66"/>
            <p:cNvSpPr/>
            <p:nvPr/>
          </p:nvSpPr>
          <p:spPr>
            <a:xfrm>
              <a:off x="7160222" y="3246102"/>
              <a:ext cx="239888" cy="1061919"/>
            </a:xfrm>
            <a:prstGeom prst="rect">
              <a:avLst/>
            </a:prstGeom>
            <a:solidFill>
              <a:srgbClr val="80BD41">
                <a:alpha val="100000"/>
              </a:srgbClr>
            </a:solidFill>
          </p:spPr>
          <p:txBody>
            <a:bodyPr/>
            <a:lstStyle/>
            <a:p/>
          </p:txBody>
        </p:sp>
        <p:sp>
          <p:nvSpPr>
            <p:cNvPr id="67" name="rc67"/>
            <p:cNvSpPr/>
            <p:nvPr/>
          </p:nvSpPr>
          <p:spPr>
            <a:xfrm>
              <a:off x="7160222" y="3087341"/>
              <a:ext cx="239888" cy="158761"/>
            </a:xfrm>
            <a:prstGeom prst="rect">
              <a:avLst/>
            </a:prstGeom>
            <a:solidFill>
              <a:srgbClr val="E2231A">
                <a:alpha val="100000"/>
              </a:srgbClr>
            </a:solidFill>
          </p:spPr>
          <p:txBody>
            <a:bodyPr/>
            <a:lstStyle/>
            <a:p/>
          </p:txBody>
        </p:sp>
        <p:sp>
          <p:nvSpPr>
            <p:cNvPr id="68" name="rc68"/>
            <p:cNvSpPr/>
            <p:nvPr/>
          </p:nvSpPr>
          <p:spPr>
            <a:xfrm>
              <a:off x="7426765" y="3233491"/>
              <a:ext cx="239888" cy="1074530"/>
            </a:xfrm>
            <a:prstGeom prst="rect">
              <a:avLst/>
            </a:prstGeom>
            <a:solidFill>
              <a:srgbClr val="80BD41">
                <a:alpha val="100000"/>
              </a:srgbClr>
            </a:solidFill>
          </p:spPr>
          <p:txBody>
            <a:bodyPr/>
            <a:lstStyle/>
            <a:p/>
          </p:txBody>
        </p:sp>
        <p:sp>
          <p:nvSpPr>
            <p:cNvPr id="69" name="rc69"/>
            <p:cNvSpPr/>
            <p:nvPr/>
          </p:nvSpPr>
          <p:spPr>
            <a:xfrm>
              <a:off x="7426765" y="3086995"/>
              <a:ext cx="239888" cy="146495"/>
            </a:xfrm>
            <a:prstGeom prst="rect">
              <a:avLst/>
            </a:prstGeom>
            <a:solidFill>
              <a:srgbClr val="E2231A">
                <a:alpha val="100000"/>
              </a:srgbClr>
            </a:solidFill>
          </p:spPr>
          <p:txBody>
            <a:bodyPr/>
            <a:lstStyle/>
            <a:p/>
          </p:txBody>
        </p:sp>
        <p:sp>
          <p:nvSpPr>
            <p:cNvPr id="70" name="rc70"/>
            <p:cNvSpPr/>
            <p:nvPr/>
          </p:nvSpPr>
          <p:spPr>
            <a:xfrm>
              <a:off x="7693308" y="3130529"/>
              <a:ext cx="239888" cy="1177492"/>
            </a:xfrm>
            <a:prstGeom prst="rect">
              <a:avLst/>
            </a:prstGeom>
            <a:solidFill>
              <a:srgbClr val="80BD41">
                <a:alpha val="100000"/>
              </a:srgbClr>
            </a:solidFill>
          </p:spPr>
          <p:txBody>
            <a:bodyPr/>
            <a:lstStyle/>
            <a:p/>
          </p:txBody>
        </p:sp>
        <p:sp>
          <p:nvSpPr>
            <p:cNvPr id="71" name="rc71"/>
            <p:cNvSpPr/>
            <p:nvPr/>
          </p:nvSpPr>
          <p:spPr>
            <a:xfrm>
              <a:off x="7693308" y="3081467"/>
              <a:ext cx="239888" cy="49062"/>
            </a:xfrm>
            <a:prstGeom prst="rect">
              <a:avLst/>
            </a:prstGeom>
            <a:solidFill>
              <a:srgbClr val="E2231A">
                <a:alpha val="100000"/>
              </a:srgbClr>
            </a:solidFill>
          </p:spPr>
          <p:txBody>
            <a:bodyPr/>
            <a:lstStyle/>
            <a:p/>
          </p:txBody>
        </p:sp>
        <p:sp>
          <p:nvSpPr>
            <p:cNvPr id="72" name="rc72"/>
            <p:cNvSpPr/>
            <p:nvPr/>
          </p:nvSpPr>
          <p:spPr>
            <a:xfrm>
              <a:off x="7959851" y="3241092"/>
              <a:ext cx="239888" cy="1066929"/>
            </a:xfrm>
            <a:prstGeom prst="rect">
              <a:avLst/>
            </a:prstGeom>
            <a:solidFill>
              <a:srgbClr val="80BD41">
                <a:alpha val="100000"/>
              </a:srgbClr>
            </a:solidFill>
          </p:spPr>
          <p:txBody>
            <a:bodyPr/>
            <a:lstStyle/>
            <a:p/>
          </p:txBody>
        </p:sp>
        <p:sp>
          <p:nvSpPr>
            <p:cNvPr id="73" name="rc73"/>
            <p:cNvSpPr/>
            <p:nvPr/>
          </p:nvSpPr>
          <p:spPr>
            <a:xfrm>
              <a:off x="7959851" y="3081640"/>
              <a:ext cx="239888" cy="159452"/>
            </a:xfrm>
            <a:prstGeom prst="rect">
              <a:avLst/>
            </a:prstGeom>
            <a:solidFill>
              <a:srgbClr val="E2231A">
                <a:alpha val="100000"/>
              </a:srgbClr>
            </a:solidFill>
          </p:spPr>
          <p:txBody>
            <a:bodyPr/>
            <a:lstStyle/>
            <a:p/>
          </p:txBody>
        </p:sp>
        <p:sp>
          <p:nvSpPr>
            <p:cNvPr id="74" name="pl74"/>
            <p:cNvSpPr/>
            <p:nvPr/>
          </p:nvSpPr>
          <p:spPr>
            <a:xfrm>
              <a:off x="1416218" y="2095023"/>
              <a:ext cx="6663577" cy="424716"/>
            </a:xfrm>
            <a:custGeom>
              <a:avLst/>
              <a:pathLst>
                <a:path w="6663577" h="424716">
                  <a:moveTo>
                    <a:pt x="0" y="44707"/>
                  </a:moveTo>
                  <a:lnTo>
                    <a:pt x="266543" y="89414"/>
                  </a:lnTo>
                  <a:lnTo>
                    <a:pt x="533086" y="89414"/>
                  </a:lnTo>
                  <a:lnTo>
                    <a:pt x="799629" y="89414"/>
                  </a:lnTo>
                  <a:lnTo>
                    <a:pt x="1066172" y="44707"/>
                  </a:lnTo>
                  <a:lnTo>
                    <a:pt x="1332715" y="0"/>
                  </a:lnTo>
                  <a:lnTo>
                    <a:pt x="1599258" y="89414"/>
                  </a:lnTo>
                  <a:lnTo>
                    <a:pt x="1865801" y="89414"/>
                  </a:lnTo>
                  <a:lnTo>
                    <a:pt x="2132344" y="67060"/>
                  </a:lnTo>
                  <a:lnTo>
                    <a:pt x="2398888" y="67060"/>
                  </a:lnTo>
                  <a:lnTo>
                    <a:pt x="2665431" y="44707"/>
                  </a:lnTo>
                  <a:lnTo>
                    <a:pt x="2931974" y="44707"/>
                  </a:lnTo>
                  <a:lnTo>
                    <a:pt x="3198517" y="22353"/>
                  </a:lnTo>
                  <a:lnTo>
                    <a:pt x="3465060" y="156474"/>
                  </a:lnTo>
                  <a:lnTo>
                    <a:pt x="3731603" y="201181"/>
                  </a:lnTo>
                  <a:lnTo>
                    <a:pt x="3998146" y="134121"/>
                  </a:lnTo>
                  <a:lnTo>
                    <a:pt x="4264689" y="89414"/>
                  </a:lnTo>
                  <a:lnTo>
                    <a:pt x="4531233" y="22353"/>
                  </a:lnTo>
                  <a:lnTo>
                    <a:pt x="4797776" y="22353"/>
                  </a:lnTo>
                  <a:lnTo>
                    <a:pt x="5064319" y="44707"/>
                  </a:lnTo>
                  <a:lnTo>
                    <a:pt x="5330862" y="424716"/>
                  </a:lnTo>
                  <a:lnTo>
                    <a:pt x="5597405" y="156474"/>
                  </a:lnTo>
                  <a:lnTo>
                    <a:pt x="5863948" y="268242"/>
                  </a:lnTo>
                  <a:lnTo>
                    <a:pt x="6130491" y="245888"/>
                  </a:lnTo>
                  <a:lnTo>
                    <a:pt x="6397034" y="67060"/>
                  </a:lnTo>
                  <a:lnTo>
                    <a:pt x="6663577" y="26824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1324790" y="2970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7" name="tx87"/>
            <p:cNvSpPr/>
            <p:nvPr/>
          </p:nvSpPr>
          <p:spPr>
            <a:xfrm>
              <a:off x="2657505" y="29273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8" name="tx88"/>
            <p:cNvSpPr/>
            <p:nvPr/>
          </p:nvSpPr>
          <p:spPr>
            <a:xfrm>
              <a:off x="3990221" y="2873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9" name="tx89"/>
            <p:cNvSpPr/>
            <p:nvPr/>
          </p:nvSpPr>
          <p:spPr>
            <a:xfrm>
              <a:off x="5322937" y="2831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9023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91" name="tx91"/>
            <p:cNvSpPr/>
            <p:nvPr/>
          </p:nvSpPr>
          <p:spPr>
            <a:xfrm>
              <a:off x="6655652" y="29442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92" name="tx92"/>
            <p:cNvSpPr/>
            <p:nvPr/>
          </p:nvSpPr>
          <p:spPr>
            <a:xfrm>
              <a:off x="6922195" y="2952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93" name="tx93"/>
            <p:cNvSpPr/>
            <p:nvPr/>
          </p:nvSpPr>
          <p:spPr>
            <a:xfrm>
              <a:off x="7188738" y="2951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4" name="tx94"/>
            <p:cNvSpPr/>
            <p:nvPr/>
          </p:nvSpPr>
          <p:spPr>
            <a:xfrm>
              <a:off x="7455282" y="2951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5" name="tx95"/>
            <p:cNvSpPr/>
            <p:nvPr/>
          </p:nvSpPr>
          <p:spPr>
            <a:xfrm>
              <a:off x="7761002" y="294668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6" name="tx96"/>
            <p:cNvSpPr/>
            <p:nvPr/>
          </p:nvSpPr>
          <p:spPr>
            <a:xfrm>
              <a:off x="8027545" y="294703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7" name="pl97"/>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904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09" name="tx109"/>
            <p:cNvSpPr/>
            <p:nvPr/>
          </p:nvSpPr>
          <p:spPr>
            <a:xfrm>
              <a:off x="1350915" y="30910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0" name="tx110"/>
            <p:cNvSpPr/>
            <p:nvPr/>
          </p:nvSpPr>
          <p:spPr>
            <a:xfrm>
              <a:off x="2657505" y="36573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11" name="tx111"/>
            <p:cNvSpPr/>
            <p:nvPr/>
          </p:nvSpPr>
          <p:spPr>
            <a:xfrm>
              <a:off x="2695375" y="30344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643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13" name="tx113"/>
            <p:cNvSpPr/>
            <p:nvPr/>
          </p:nvSpPr>
          <p:spPr>
            <a:xfrm>
              <a:off x="4016347" y="29940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4" name="tx114"/>
            <p:cNvSpPr/>
            <p:nvPr/>
          </p:nvSpPr>
          <p:spPr>
            <a:xfrm>
              <a:off x="5322937" y="36504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a:t>
              </a:r>
            </a:p>
          </p:txBody>
        </p:sp>
        <p:sp>
          <p:nvSpPr>
            <p:cNvPr id="115" name="tx115"/>
            <p:cNvSpPr/>
            <p:nvPr/>
          </p:nvSpPr>
          <p:spPr>
            <a:xfrm>
              <a:off x="5349062" y="297906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6" name="tx116"/>
            <p:cNvSpPr/>
            <p:nvPr/>
          </p:nvSpPr>
          <p:spPr>
            <a:xfrm>
              <a:off x="6389109" y="36570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7" name="tx117"/>
            <p:cNvSpPr/>
            <p:nvPr/>
          </p:nvSpPr>
          <p:spPr>
            <a:xfrm>
              <a:off x="6415235" y="30233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8" name="tx118"/>
            <p:cNvSpPr/>
            <p:nvPr/>
          </p:nvSpPr>
          <p:spPr>
            <a:xfrm>
              <a:off x="6655652" y="3781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9" name="tx119"/>
            <p:cNvSpPr/>
            <p:nvPr/>
          </p:nvSpPr>
          <p:spPr>
            <a:xfrm>
              <a:off x="6655652" y="31680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20" name="tx120"/>
            <p:cNvSpPr/>
            <p:nvPr/>
          </p:nvSpPr>
          <p:spPr>
            <a:xfrm>
              <a:off x="6961372" y="371178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1" name="tx121"/>
            <p:cNvSpPr/>
            <p:nvPr/>
          </p:nvSpPr>
          <p:spPr>
            <a:xfrm>
              <a:off x="6948321" y="31029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2" name="tx122"/>
            <p:cNvSpPr/>
            <p:nvPr/>
          </p:nvSpPr>
          <p:spPr>
            <a:xfrm>
              <a:off x="7188738" y="3742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a:t>
              </a:r>
            </a:p>
          </p:txBody>
        </p:sp>
        <p:sp>
          <p:nvSpPr>
            <p:cNvPr id="123" name="tx123"/>
            <p:cNvSpPr/>
            <p:nvPr/>
          </p:nvSpPr>
          <p:spPr>
            <a:xfrm>
              <a:off x="7214864" y="31316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4" name="tx124"/>
            <p:cNvSpPr/>
            <p:nvPr/>
          </p:nvSpPr>
          <p:spPr>
            <a:xfrm>
              <a:off x="7455282" y="3735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25" name="tx125"/>
            <p:cNvSpPr/>
            <p:nvPr/>
          </p:nvSpPr>
          <p:spPr>
            <a:xfrm>
              <a:off x="7481407" y="31251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6" name="tx126"/>
            <p:cNvSpPr/>
            <p:nvPr/>
          </p:nvSpPr>
          <p:spPr>
            <a:xfrm>
              <a:off x="7721825" y="3684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68.2</a:t>
              </a:r>
            </a:p>
          </p:txBody>
        </p:sp>
        <p:sp>
          <p:nvSpPr>
            <p:cNvPr id="127" name="tx127"/>
            <p:cNvSpPr/>
            <p:nvPr/>
          </p:nvSpPr>
          <p:spPr>
            <a:xfrm>
              <a:off x="7747950" y="30709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8" name="tx128"/>
            <p:cNvSpPr/>
            <p:nvPr/>
          </p:nvSpPr>
          <p:spPr>
            <a:xfrm>
              <a:off x="7988368" y="3739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29" name="tx129"/>
            <p:cNvSpPr/>
            <p:nvPr/>
          </p:nvSpPr>
          <p:spPr>
            <a:xfrm>
              <a:off x="8014493" y="31263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92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283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2000-2025</a:t>
              </a:r>
            </a:p>
          </p:txBody>
        </p:sp>
        <p:sp>
          <p:nvSpPr>
            <p:cNvPr id="159" name="pl159"/>
            <p:cNvSpPr/>
            <p:nvPr/>
          </p:nvSpPr>
          <p:spPr>
            <a:xfrm>
              <a:off x="21907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798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7688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5792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853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743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6634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4524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7935" cy="129091"/>
            </a:xfrm>
            <a:prstGeom prst="rect">
              <a:avLst/>
            </a:prstGeom>
            <a:solidFill>
              <a:srgbClr val="80BD41">
                <a:alpha val="100000"/>
              </a:srgbClr>
            </a:solidFill>
          </p:spPr>
          <p:txBody>
            <a:bodyPr/>
            <a:lstStyle/>
            <a:p/>
          </p:txBody>
        </p:sp>
        <p:sp>
          <p:nvSpPr>
            <p:cNvPr id="172" name="rc172"/>
            <p:cNvSpPr/>
            <p:nvPr/>
          </p:nvSpPr>
          <p:spPr>
            <a:xfrm>
              <a:off x="7674209" y="5954972"/>
              <a:ext cx="196794" cy="129091"/>
            </a:xfrm>
            <a:prstGeom prst="rect">
              <a:avLst/>
            </a:prstGeom>
            <a:solidFill>
              <a:srgbClr val="E2231A">
                <a:alpha val="100000"/>
              </a:srgbClr>
            </a:solidFill>
          </p:spPr>
          <p:txBody>
            <a:bodyPr/>
            <a:lstStyle/>
            <a:p/>
          </p:txBody>
        </p:sp>
        <p:sp>
          <p:nvSpPr>
            <p:cNvPr id="173" name="rc173"/>
            <p:cNvSpPr/>
            <p:nvPr/>
          </p:nvSpPr>
          <p:spPr>
            <a:xfrm>
              <a:off x="1296273" y="5793607"/>
              <a:ext cx="6097055" cy="129091"/>
            </a:xfrm>
            <a:prstGeom prst="rect">
              <a:avLst/>
            </a:prstGeom>
            <a:solidFill>
              <a:srgbClr val="80BD41">
                <a:alpha val="100000"/>
              </a:srgbClr>
            </a:solidFill>
          </p:spPr>
          <p:txBody>
            <a:bodyPr/>
            <a:lstStyle/>
            <a:p/>
          </p:txBody>
        </p:sp>
        <p:sp>
          <p:nvSpPr>
            <p:cNvPr id="174" name="rc174"/>
            <p:cNvSpPr/>
            <p:nvPr/>
          </p:nvSpPr>
          <p:spPr>
            <a:xfrm>
              <a:off x="7393329" y="5793607"/>
              <a:ext cx="254043" cy="129091"/>
            </a:xfrm>
            <a:prstGeom prst="rect">
              <a:avLst/>
            </a:prstGeom>
            <a:solidFill>
              <a:srgbClr val="E2231A">
                <a:alpha val="100000"/>
              </a:srgbClr>
            </a:solidFill>
          </p:spPr>
          <p:txBody>
            <a:bodyPr/>
            <a:lstStyle/>
            <a:p/>
          </p:txBody>
        </p:sp>
        <p:sp>
          <p:nvSpPr>
            <p:cNvPr id="175" name="rc175"/>
            <p:cNvSpPr/>
            <p:nvPr/>
          </p:nvSpPr>
          <p:spPr>
            <a:xfrm>
              <a:off x="1296273" y="5632243"/>
              <a:ext cx="5524562" cy="129091"/>
            </a:xfrm>
            <a:prstGeom prst="rect">
              <a:avLst/>
            </a:prstGeom>
            <a:solidFill>
              <a:srgbClr val="80BD41">
                <a:alpha val="100000"/>
              </a:srgbClr>
            </a:solidFill>
          </p:spPr>
          <p:txBody>
            <a:bodyPr/>
            <a:lstStyle/>
            <a:p/>
          </p:txBody>
        </p:sp>
        <p:sp>
          <p:nvSpPr>
            <p:cNvPr id="176" name="rc176"/>
            <p:cNvSpPr/>
            <p:nvPr/>
          </p:nvSpPr>
          <p:spPr>
            <a:xfrm>
              <a:off x="6820836" y="5632243"/>
              <a:ext cx="825642" cy="129091"/>
            </a:xfrm>
            <a:prstGeom prst="rect">
              <a:avLst/>
            </a:prstGeom>
            <a:solidFill>
              <a:srgbClr val="E2231A">
                <a:alpha val="100000"/>
              </a:srgbClr>
            </a:solidFill>
          </p:spPr>
          <p:txBody>
            <a:bodyPr/>
            <a:lstStyle/>
            <a:p/>
          </p:txBody>
        </p:sp>
        <p:sp>
          <p:nvSpPr>
            <p:cNvPr id="177" name="tx177"/>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78" name="tx178"/>
            <p:cNvSpPr/>
            <p:nvPr/>
          </p:nvSpPr>
          <p:spPr>
            <a:xfrm>
              <a:off x="7900619" y="581642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9" name="tx179"/>
            <p:cNvSpPr/>
            <p:nvPr/>
          </p:nvSpPr>
          <p:spPr>
            <a:xfrm>
              <a:off x="7898741" y="565506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80" name="tx180"/>
            <p:cNvSpPr/>
            <p:nvPr/>
          </p:nvSpPr>
          <p:spPr>
            <a:xfrm>
              <a:off x="437974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81" name="tx181"/>
            <p:cNvSpPr/>
            <p:nvPr/>
          </p:nvSpPr>
          <p:spPr>
            <a:xfrm>
              <a:off x="7697257"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2" name="tx182"/>
            <p:cNvSpPr/>
            <p:nvPr/>
          </p:nvSpPr>
          <p:spPr>
            <a:xfrm>
              <a:off x="423930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68.2</a:t>
              </a:r>
            </a:p>
          </p:txBody>
        </p:sp>
        <p:sp>
          <p:nvSpPr>
            <p:cNvPr id="183" name="tx183"/>
            <p:cNvSpPr/>
            <p:nvPr/>
          </p:nvSpPr>
          <p:spPr>
            <a:xfrm>
              <a:off x="744500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4" name="tx184"/>
            <p:cNvSpPr/>
            <p:nvPr/>
          </p:nvSpPr>
          <p:spPr>
            <a:xfrm>
              <a:off x="395306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85" name="tx185"/>
            <p:cNvSpPr/>
            <p:nvPr/>
          </p:nvSpPr>
          <p:spPr>
            <a:xfrm>
              <a:off x="715830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076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9666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58570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3747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(87%) was lower than in 2019 (97%).
The number of children vaccinated with MCV1 decreased 13%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547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062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5771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091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7805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31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8834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49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504026"/>
              <a:ext cx="3520101" cy="2276494"/>
            </a:xfrm>
            <a:custGeom>
              <a:avLst/>
              <a:pathLst>
                <a:path w="3520101" h="2276494">
                  <a:moveTo>
                    <a:pt x="0" y="2181640"/>
                  </a:moveTo>
                  <a:lnTo>
                    <a:pt x="140804" y="2276494"/>
                  </a:lnTo>
                  <a:lnTo>
                    <a:pt x="281608" y="2276494"/>
                  </a:lnTo>
                  <a:lnTo>
                    <a:pt x="422412" y="2181640"/>
                  </a:lnTo>
                  <a:lnTo>
                    <a:pt x="563216" y="1991932"/>
                  </a:lnTo>
                  <a:lnTo>
                    <a:pt x="704020" y="1991932"/>
                  </a:lnTo>
                  <a:lnTo>
                    <a:pt x="844824" y="1517663"/>
                  </a:lnTo>
                  <a:lnTo>
                    <a:pt x="985628" y="1138247"/>
                  </a:lnTo>
                  <a:lnTo>
                    <a:pt x="1126432" y="1517663"/>
                  </a:lnTo>
                  <a:lnTo>
                    <a:pt x="1267236" y="1233101"/>
                  </a:lnTo>
                  <a:lnTo>
                    <a:pt x="1408040" y="2086786"/>
                  </a:lnTo>
                  <a:lnTo>
                    <a:pt x="1548844" y="1233101"/>
                  </a:lnTo>
                  <a:lnTo>
                    <a:pt x="1689648" y="948539"/>
                  </a:lnTo>
                  <a:lnTo>
                    <a:pt x="1830452" y="948539"/>
                  </a:lnTo>
                  <a:lnTo>
                    <a:pt x="1971256" y="663977"/>
                  </a:lnTo>
                  <a:lnTo>
                    <a:pt x="2112061" y="0"/>
                  </a:lnTo>
                  <a:lnTo>
                    <a:pt x="2252865" y="1327955"/>
                  </a:lnTo>
                  <a:lnTo>
                    <a:pt x="2393669" y="758831"/>
                  </a:lnTo>
                  <a:lnTo>
                    <a:pt x="2534473" y="1422809"/>
                  </a:lnTo>
                  <a:lnTo>
                    <a:pt x="2675277" y="1422809"/>
                  </a:lnTo>
                  <a:lnTo>
                    <a:pt x="2816081" y="379415"/>
                  </a:lnTo>
                  <a:lnTo>
                    <a:pt x="2956885" y="1233101"/>
                  </a:lnTo>
                  <a:lnTo>
                    <a:pt x="3097689" y="758831"/>
                  </a:lnTo>
                  <a:lnTo>
                    <a:pt x="3238493" y="189707"/>
                  </a:lnTo>
                  <a:lnTo>
                    <a:pt x="3379297" y="94853"/>
                  </a:lnTo>
                  <a:lnTo>
                    <a:pt x="3520101" y="853685"/>
                  </a:lnTo>
                </a:path>
              </a:pathLst>
            </a:custGeom>
            <a:ln w="27101" cap="flat">
              <a:solidFill>
                <a:srgbClr val="0058AB">
                  <a:alpha val="80000"/>
                </a:srgbClr>
              </a:solidFill>
              <a:prstDash val="solid"/>
              <a:round/>
            </a:ln>
          </p:spPr>
          <p:txBody>
            <a:bodyPr/>
            <a:lstStyle/>
            <a:p/>
          </p:txBody>
        </p:sp>
        <p:sp>
          <p:nvSpPr>
            <p:cNvPr id="21" name="pl21"/>
            <p:cNvSpPr/>
            <p:nvPr/>
          </p:nvSpPr>
          <p:spPr>
            <a:xfrm>
              <a:off x="943464" y="3547419"/>
              <a:ext cx="3520101" cy="853685"/>
            </a:xfrm>
            <a:custGeom>
              <a:avLst/>
              <a:pathLst>
                <a:path w="3520101" h="853685">
                  <a:moveTo>
                    <a:pt x="0" y="0"/>
                  </a:moveTo>
                  <a:lnTo>
                    <a:pt x="140804" y="94853"/>
                  </a:lnTo>
                  <a:lnTo>
                    <a:pt x="281608" y="0"/>
                  </a:lnTo>
                  <a:lnTo>
                    <a:pt x="422412" y="189707"/>
                  </a:lnTo>
                  <a:lnTo>
                    <a:pt x="563216" y="284561"/>
                  </a:lnTo>
                  <a:lnTo>
                    <a:pt x="704020" y="189707"/>
                  </a:lnTo>
                  <a:lnTo>
                    <a:pt x="844824" y="284561"/>
                  </a:lnTo>
                  <a:lnTo>
                    <a:pt x="985628" y="284561"/>
                  </a:lnTo>
                  <a:lnTo>
                    <a:pt x="1126432" y="474269"/>
                  </a:lnTo>
                  <a:lnTo>
                    <a:pt x="1267236" y="569123"/>
                  </a:lnTo>
                  <a:lnTo>
                    <a:pt x="1408040" y="663977"/>
                  </a:lnTo>
                  <a:lnTo>
                    <a:pt x="1548844" y="663977"/>
                  </a:lnTo>
                  <a:lnTo>
                    <a:pt x="1689648" y="663977"/>
                  </a:lnTo>
                  <a:lnTo>
                    <a:pt x="1830452" y="663977"/>
                  </a:lnTo>
                  <a:lnTo>
                    <a:pt x="1971256" y="758831"/>
                  </a:lnTo>
                  <a:lnTo>
                    <a:pt x="2112061" y="758831"/>
                  </a:lnTo>
                  <a:lnTo>
                    <a:pt x="2252865" y="758831"/>
                  </a:lnTo>
                  <a:lnTo>
                    <a:pt x="2393669" y="758831"/>
                  </a:lnTo>
                  <a:lnTo>
                    <a:pt x="2534473" y="853685"/>
                  </a:lnTo>
                  <a:lnTo>
                    <a:pt x="2675277" y="853685"/>
                  </a:lnTo>
                  <a:lnTo>
                    <a:pt x="2816081" y="758831"/>
                  </a:lnTo>
                  <a:lnTo>
                    <a:pt x="2956885" y="663977"/>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22" name="pl22"/>
            <p:cNvSpPr/>
            <p:nvPr/>
          </p:nvSpPr>
          <p:spPr>
            <a:xfrm>
              <a:off x="943464" y="3831981"/>
              <a:ext cx="3520101" cy="758831"/>
            </a:xfrm>
            <a:custGeom>
              <a:avLst/>
              <a:pathLst>
                <a:path w="3520101" h="758831">
                  <a:moveTo>
                    <a:pt x="0" y="379415"/>
                  </a:moveTo>
                  <a:lnTo>
                    <a:pt x="140804" y="474269"/>
                  </a:lnTo>
                  <a:lnTo>
                    <a:pt x="281608" y="474269"/>
                  </a:lnTo>
                  <a:lnTo>
                    <a:pt x="422412" y="569123"/>
                  </a:lnTo>
                  <a:lnTo>
                    <a:pt x="563216" y="663977"/>
                  </a:lnTo>
                  <a:lnTo>
                    <a:pt x="704020" y="569123"/>
                  </a:lnTo>
                  <a:lnTo>
                    <a:pt x="844824" y="663977"/>
                  </a:lnTo>
                  <a:lnTo>
                    <a:pt x="985628" y="758831"/>
                  </a:lnTo>
                  <a:lnTo>
                    <a:pt x="1126432" y="474269"/>
                  </a:lnTo>
                  <a:lnTo>
                    <a:pt x="1267236" y="663977"/>
                  </a:lnTo>
                  <a:lnTo>
                    <a:pt x="1408040" y="663977"/>
                  </a:lnTo>
                  <a:lnTo>
                    <a:pt x="1548844" y="569123"/>
                  </a:lnTo>
                  <a:lnTo>
                    <a:pt x="1689648" y="663977"/>
                  </a:lnTo>
                  <a:lnTo>
                    <a:pt x="1830452" y="569123"/>
                  </a:lnTo>
                  <a:lnTo>
                    <a:pt x="1971256" y="284561"/>
                  </a:lnTo>
                  <a:lnTo>
                    <a:pt x="2112061" y="284561"/>
                  </a:lnTo>
                  <a:lnTo>
                    <a:pt x="2252865" y="379415"/>
                  </a:lnTo>
                  <a:lnTo>
                    <a:pt x="2393669" y="94853"/>
                  </a:lnTo>
                  <a:lnTo>
                    <a:pt x="2534473" y="474269"/>
                  </a:lnTo>
                  <a:lnTo>
                    <a:pt x="2675277" y="284561"/>
                  </a:lnTo>
                  <a:lnTo>
                    <a:pt x="2816081" y="0"/>
                  </a:lnTo>
                  <a:lnTo>
                    <a:pt x="2956885" y="94853"/>
                  </a:lnTo>
                  <a:lnTo>
                    <a:pt x="3097689" y="94853"/>
                  </a:lnTo>
                  <a:lnTo>
                    <a:pt x="3238493" y="474269"/>
                  </a:lnTo>
                  <a:lnTo>
                    <a:pt x="3379297" y="569123"/>
                  </a:lnTo>
                  <a:lnTo>
                    <a:pt x="3520101" y="284561"/>
                  </a:lnTo>
                </a:path>
              </a:pathLst>
            </a:custGeom>
            <a:ln w="27101" cap="flat">
              <a:solidFill>
                <a:srgbClr val="00833D">
                  <a:alpha val="80000"/>
                </a:srgbClr>
              </a:solidFill>
              <a:prstDash val="solid"/>
              <a:round/>
            </a:ln>
          </p:spPr>
          <p:txBody>
            <a:bodyPr/>
            <a:lstStyle/>
            <a:p/>
          </p:txBody>
        </p:sp>
        <p:sp>
          <p:nvSpPr>
            <p:cNvPr id="23" name="pl23"/>
            <p:cNvSpPr/>
            <p:nvPr/>
          </p:nvSpPr>
          <p:spPr>
            <a:xfrm>
              <a:off x="943464" y="2504026"/>
              <a:ext cx="3520101" cy="2276494"/>
            </a:xfrm>
            <a:custGeom>
              <a:avLst/>
              <a:pathLst>
                <a:path w="3520101" h="2276494">
                  <a:moveTo>
                    <a:pt x="0" y="2181640"/>
                  </a:moveTo>
                  <a:lnTo>
                    <a:pt x="140804" y="2276494"/>
                  </a:lnTo>
                  <a:lnTo>
                    <a:pt x="281608" y="2276494"/>
                  </a:lnTo>
                  <a:lnTo>
                    <a:pt x="422412" y="2181640"/>
                  </a:lnTo>
                  <a:lnTo>
                    <a:pt x="563216" y="1991932"/>
                  </a:lnTo>
                  <a:lnTo>
                    <a:pt x="704020" y="1991932"/>
                  </a:lnTo>
                  <a:lnTo>
                    <a:pt x="844824" y="1517663"/>
                  </a:lnTo>
                  <a:lnTo>
                    <a:pt x="985628" y="1138247"/>
                  </a:lnTo>
                  <a:lnTo>
                    <a:pt x="1126432" y="1517663"/>
                  </a:lnTo>
                  <a:lnTo>
                    <a:pt x="1267236" y="1233101"/>
                  </a:lnTo>
                  <a:lnTo>
                    <a:pt x="1408040" y="2086786"/>
                  </a:lnTo>
                  <a:lnTo>
                    <a:pt x="1548844" y="1233101"/>
                  </a:lnTo>
                  <a:lnTo>
                    <a:pt x="1689648" y="948539"/>
                  </a:lnTo>
                  <a:lnTo>
                    <a:pt x="1830452" y="948539"/>
                  </a:lnTo>
                  <a:lnTo>
                    <a:pt x="1971256" y="663977"/>
                  </a:lnTo>
                  <a:lnTo>
                    <a:pt x="2112061" y="0"/>
                  </a:lnTo>
                  <a:lnTo>
                    <a:pt x="2252865" y="1327955"/>
                  </a:lnTo>
                  <a:lnTo>
                    <a:pt x="2393669" y="758831"/>
                  </a:lnTo>
                  <a:lnTo>
                    <a:pt x="2534473" y="1422809"/>
                  </a:lnTo>
                  <a:lnTo>
                    <a:pt x="2675277" y="1422809"/>
                  </a:lnTo>
                  <a:lnTo>
                    <a:pt x="2816081" y="379415"/>
                  </a:lnTo>
                  <a:lnTo>
                    <a:pt x="2956885" y="1233101"/>
                  </a:lnTo>
                  <a:lnTo>
                    <a:pt x="3097689" y="758831"/>
                  </a:lnTo>
                  <a:lnTo>
                    <a:pt x="3238493" y="189707"/>
                  </a:lnTo>
                  <a:lnTo>
                    <a:pt x="3379297" y="94853"/>
                  </a:lnTo>
                  <a:lnTo>
                    <a:pt x="3520101" y="853685"/>
                  </a:lnTo>
                </a:path>
              </a:pathLst>
            </a:custGeom>
            <a:ln w="43362" cap="flat">
              <a:solidFill>
                <a:srgbClr val="000000">
                  <a:alpha val="100000"/>
                </a:srgbClr>
              </a:solidFill>
              <a:prstDash val="solid"/>
              <a:round/>
            </a:ln>
          </p:spPr>
          <p:txBody>
            <a:bodyPr/>
            <a:lstStyle/>
            <a:p/>
          </p:txBody>
        </p:sp>
        <p:sp>
          <p:nvSpPr>
            <p:cNvPr id="24" name="pl24"/>
            <p:cNvSpPr/>
            <p:nvPr/>
          </p:nvSpPr>
          <p:spPr>
            <a:xfrm>
              <a:off x="943464" y="2504026"/>
              <a:ext cx="3520101" cy="2276494"/>
            </a:xfrm>
            <a:custGeom>
              <a:avLst/>
              <a:pathLst>
                <a:path w="3520101" h="2276494">
                  <a:moveTo>
                    <a:pt x="0" y="2181640"/>
                  </a:moveTo>
                  <a:lnTo>
                    <a:pt x="140804" y="2276494"/>
                  </a:lnTo>
                  <a:lnTo>
                    <a:pt x="281608" y="2276494"/>
                  </a:lnTo>
                  <a:lnTo>
                    <a:pt x="422412" y="2181640"/>
                  </a:lnTo>
                  <a:lnTo>
                    <a:pt x="563216" y="1991932"/>
                  </a:lnTo>
                  <a:lnTo>
                    <a:pt x="704020" y="1991932"/>
                  </a:lnTo>
                  <a:lnTo>
                    <a:pt x="844824" y="1517663"/>
                  </a:lnTo>
                  <a:lnTo>
                    <a:pt x="985628" y="1138247"/>
                  </a:lnTo>
                  <a:lnTo>
                    <a:pt x="1126432" y="1517663"/>
                  </a:lnTo>
                  <a:lnTo>
                    <a:pt x="1267236" y="1233101"/>
                  </a:lnTo>
                  <a:lnTo>
                    <a:pt x="1408040" y="2086786"/>
                  </a:lnTo>
                  <a:lnTo>
                    <a:pt x="1548844" y="1233101"/>
                  </a:lnTo>
                  <a:lnTo>
                    <a:pt x="1689648" y="948539"/>
                  </a:lnTo>
                  <a:lnTo>
                    <a:pt x="1830452" y="948539"/>
                  </a:lnTo>
                  <a:lnTo>
                    <a:pt x="1971256" y="663977"/>
                  </a:lnTo>
                  <a:lnTo>
                    <a:pt x="2112061" y="0"/>
                  </a:lnTo>
                  <a:lnTo>
                    <a:pt x="2252865" y="1327955"/>
                  </a:lnTo>
                  <a:lnTo>
                    <a:pt x="2393669" y="758831"/>
                  </a:lnTo>
                  <a:lnTo>
                    <a:pt x="2534473" y="1422809"/>
                  </a:lnTo>
                  <a:lnTo>
                    <a:pt x="2675277" y="1422809"/>
                  </a:lnTo>
                  <a:lnTo>
                    <a:pt x="2816081" y="379415"/>
                  </a:lnTo>
                  <a:lnTo>
                    <a:pt x="2956885" y="1233101"/>
                  </a:lnTo>
                  <a:lnTo>
                    <a:pt x="3097689" y="758831"/>
                  </a:lnTo>
                  <a:lnTo>
                    <a:pt x="3238493" y="189707"/>
                  </a:lnTo>
                  <a:lnTo>
                    <a:pt x="3379297" y="94853"/>
                  </a:lnTo>
                  <a:lnTo>
                    <a:pt x="3520101" y="853685"/>
                  </a:lnTo>
                </a:path>
              </a:pathLst>
            </a:custGeom>
            <a:ln w="27101" cap="flat">
              <a:solidFill>
                <a:srgbClr val="0058AB">
                  <a:alpha val="100000"/>
                </a:srgbClr>
              </a:solidFill>
              <a:prstDash val="solid"/>
              <a:round/>
            </a:ln>
          </p:spPr>
          <p:txBody>
            <a:bodyPr/>
            <a:lstStyle/>
            <a:p/>
          </p:txBody>
        </p:sp>
        <p:sp>
          <p:nvSpPr>
            <p:cNvPr id="25" name="pl25"/>
            <p:cNvSpPr/>
            <p:nvPr/>
          </p:nvSpPr>
          <p:spPr>
            <a:xfrm>
              <a:off x="767459" y="478052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01105"/>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211397"/>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2219464"/>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3642273"/>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231431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073149"/>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3345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3645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588995" y="4144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17360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29301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2697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68901" y="2152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254" y="21829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1" name="pg41"/>
            <p:cNvSpPr/>
            <p:nvPr/>
          </p:nvSpPr>
          <p:spPr>
            <a:xfrm>
              <a:off x="3560252" y="3575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360452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36138" y="22477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6491" y="227652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5" name="pg45"/>
            <p:cNvSpPr/>
            <p:nvPr/>
          </p:nvSpPr>
          <p:spPr>
            <a:xfrm>
              <a:off x="4376942"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0354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7" name="tx47"/>
            <p:cNvSpPr/>
            <p:nvPr/>
          </p:nvSpPr>
          <p:spPr>
            <a:xfrm>
              <a:off x="4523855" y="42671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0787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473788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7893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8408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89220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739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739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5286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1532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41005" y="612090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66" name="tx66"/>
            <p:cNvSpPr/>
            <p:nvPr/>
          </p:nvSpPr>
          <p:spPr>
            <a:xfrm>
              <a:off x="271996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8242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52547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3062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35771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4091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7805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831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8834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349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452565"/>
              <a:ext cx="3520101" cy="1707370"/>
            </a:xfrm>
            <a:custGeom>
              <a:avLst/>
              <a:pathLst>
                <a:path w="3520101" h="1707370">
                  <a:moveTo>
                    <a:pt x="0" y="1138247"/>
                  </a:moveTo>
                  <a:lnTo>
                    <a:pt x="140804" y="948539"/>
                  </a:lnTo>
                  <a:lnTo>
                    <a:pt x="281608" y="948539"/>
                  </a:lnTo>
                  <a:lnTo>
                    <a:pt x="422412" y="948539"/>
                  </a:lnTo>
                  <a:lnTo>
                    <a:pt x="563216" y="1233101"/>
                  </a:lnTo>
                  <a:lnTo>
                    <a:pt x="704020" y="1707370"/>
                  </a:lnTo>
                  <a:lnTo>
                    <a:pt x="844824" y="1233101"/>
                  </a:lnTo>
                  <a:lnTo>
                    <a:pt x="985628" y="1138247"/>
                  </a:lnTo>
                  <a:lnTo>
                    <a:pt x="1126432" y="1612517"/>
                  </a:lnTo>
                  <a:lnTo>
                    <a:pt x="1267236" y="1422809"/>
                  </a:lnTo>
                  <a:lnTo>
                    <a:pt x="1408040" y="1422809"/>
                  </a:lnTo>
                  <a:lnTo>
                    <a:pt x="1548844" y="1233101"/>
                  </a:lnTo>
                  <a:lnTo>
                    <a:pt x="1689648" y="1233101"/>
                  </a:lnTo>
                  <a:lnTo>
                    <a:pt x="1830452" y="1233101"/>
                  </a:lnTo>
                  <a:lnTo>
                    <a:pt x="1971256" y="758831"/>
                  </a:lnTo>
                  <a:lnTo>
                    <a:pt x="2112061" y="1043393"/>
                  </a:lnTo>
                  <a:lnTo>
                    <a:pt x="2252865" y="1233101"/>
                  </a:lnTo>
                  <a:lnTo>
                    <a:pt x="2393669" y="1517663"/>
                  </a:lnTo>
                  <a:lnTo>
                    <a:pt x="2534473" y="1422809"/>
                  </a:lnTo>
                  <a:lnTo>
                    <a:pt x="2675277" y="1327955"/>
                  </a:lnTo>
                  <a:lnTo>
                    <a:pt x="2816081" y="0"/>
                  </a:lnTo>
                  <a:lnTo>
                    <a:pt x="2956885" y="758831"/>
                  </a:lnTo>
                  <a:lnTo>
                    <a:pt x="3097689" y="284561"/>
                  </a:lnTo>
                  <a:lnTo>
                    <a:pt x="3238493" y="1043393"/>
                  </a:lnTo>
                  <a:lnTo>
                    <a:pt x="3379297" y="1612517"/>
                  </a:lnTo>
                  <a:lnTo>
                    <a:pt x="3520101" y="663977"/>
                  </a:lnTo>
                </a:path>
              </a:pathLst>
            </a:custGeom>
            <a:ln w="27101" cap="flat">
              <a:solidFill>
                <a:srgbClr val="0058AB">
                  <a:alpha val="80000"/>
                </a:srgbClr>
              </a:solidFill>
              <a:prstDash val="solid"/>
              <a:round/>
            </a:ln>
          </p:spPr>
          <p:txBody>
            <a:bodyPr/>
            <a:lstStyle/>
            <a:p/>
          </p:txBody>
        </p:sp>
        <p:sp>
          <p:nvSpPr>
            <p:cNvPr id="85" name="pl85"/>
            <p:cNvSpPr/>
            <p:nvPr/>
          </p:nvSpPr>
          <p:spPr>
            <a:xfrm>
              <a:off x="5308715" y="3452565"/>
              <a:ext cx="3520101" cy="853685"/>
            </a:xfrm>
            <a:custGeom>
              <a:avLst/>
              <a:pathLst>
                <a:path w="3520101" h="853685">
                  <a:moveTo>
                    <a:pt x="0" y="0"/>
                  </a:moveTo>
                  <a:lnTo>
                    <a:pt x="140804" y="94853"/>
                  </a:lnTo>
                  <a:lnTo>
                    <a:pt x="281608" y="94853"/>
                  </a:lnTo>
                  <a:lnTo>
                    <a:pt x="422412" y="189707"/>
                  </a:lnTo>
                  <a:lnTo>
                    <a:pt x="563216" y="284561"/>
                  </a:lnTo>
                  <a:lnTo>
                    <a:pt x="704020" y="284561"/>
                  </a:lnTo>
                  <a:lnTo>
                    <a:pt x="844824" y="379415"/>
                  </a:lnTo>
                  <a:lnTo>
                    <a:pt x="985628" y="474269"/>
                  </a:lnTo>
                  <a:lnTo>
                    <a:pt x="1126432" y="569123"/>
                  </a:lnTo>
                  <a:lnTo>
                    <a:pt x="1267236" y="663977"/>
                  </a:lnTo>
                  <a:lnTo>
                    <a:pt x="1408040" y="758831"/>
                  </a:lnTo>
                  <a:lnTo>
                    <a:pt x="1548844" y="758831"/>
                  </a:lnTo>
                  <a:lnTo>
                    <a:pt x="1689648" y="758831"/>
                  </a:lnTo>
                  <a:lnTo>
                    <a:pt x="1830452" y="758831"/>
                  </a:lnTo>
                  <a:lnTo>
                    <a:pt x="1971256" y="758831"/>
                  </a:lnTo>
                  <a:lnTo>
                    <a:pt x="2112061" y="853685"/>
                  </a:lnTo>
                  <a:lnTo>
                    <a:pt x="2252865" y="758831"/>
                  </a:lnTo>
                  <a:lnTo>
                    <a:pt x="2393669" y="758831"/>
                  </a:lnTo>
                  <a:lnTo>
                    <a:pt x="2534473" y="853685"/>
                  </a:lnTo>
                  <a:lnTo>
                    <a:pt x="2675277" y="853685"/>
                  </a:lnTo>
                  <a:lnTo>
                    <a:pt x="2816081" y="853685"/>
                  </a:lnTo>
                  <a:lnTo>
                    <a:pt x="2956885" y="758831"/>
                  </a:lnTo>
                  <a:lnTo>
                    <a:pt x="3097689" y="663977"/>
                  </a:lnTo>
                  <a:lnTo>
                    <a:pt x="3238493" y="663977"/>
                  </a:lnTo>
                  <a:lnTo>
                    <a:pt x="3379297" y="758831"/>
                  </a:lnTo>
                  <a:lnTo>
                    <a:pt x="3520101" y="758831"/>
                  </a:lnTo>
                </a:path>
              </a:pathLst>
            </a:custGeom>
            <a:ln w="27101" cap="flat">
              <a:solidFill>
                <a:srgbClr val="1CABE2">
                  <a:alpha val="80000"/>
                </a:srgbClr>
              </a:solidFill>
              <a:prstDash val="solid"/>
              <a:round/>
            </a:ln>
          </p:spPr>
          <p:txBody>
            <a:bodyPr/>
            <a:lstStyle/>
            <a:p/>
          </p:txBody>
        </p:sp>
        <p:sp>
          <p:nvSpPr>
            <p:cNvPr id="86" name="pl86"/>
            <p:cNvSpPr/>
            <p:nvPr/>
          </p:nvSpPr>
          <p:spPr>
            <a:xfrm>
              <a:off x="5308715" y="4116543"/>
              <a:ext cx="3520101" cy="758831"/>
            </a:xfrm>
            <a:custGeom>
              <a:avLst/>
              <a:pathLst>
                <a:path w="3520101" h="758831">
                  <a:moveTo>
                    <a:pt x="0" y="379415"/>
                  </a:moveTo>
                  <a:lnTo>
                    <a:pt x="140804" y="663977"/>
                  </a:lnTo>
                  <a:lnTo>
                    <a:pt x="281608" y="379415"/>
                  </a:lnTo>
                  <a:lnTo>
                    <a:pt x="422412" y="379415"/>
                  </a:lnTo>
                  <a:lnTo>
                    <a:pt x="563216" y="379415"/>
                  </a:lnTo>
                  <a:lnTo>
                    <a:pt x="704020" y="189707"/>
                  </a:lnTo>
                  <a:lnTo>
                    <a:pt x="844824" y="474269"/>
                  </a:lnTo>
                  <a:lnTo>
                    <a:pt x="985628" y="569123"/>
                  </a:lnTo>
                  <a:lnTo>
                    <a:pt x="1126432" y="474269"/>
                  </a:lnTo>
                  <a:lnTo>
                    <a:pt x="1267236" y="474269"/>
                  </a:lnTo>
                  <a:lnTo>
                    <a:pt x="1408040" y="379415"/>
                  </a:lnTo>
                  <a:lnTo>
                    <a:pt x="1548844" y="474269"/>
                  </a:lnTo>
                  <a:lnTo>
                    <a:pt x="1689648" y="569123"/>
                  </a:lnTo>
                  <a:lnTo>
                    <a:pt x="1830452" y="474269"/>
                  </a:lnTo>
                  <a:lnTo>
                    <a:pt x="1971256" y="474269"/>
                  </a:lnTo>
                  <a:lnTo>
                    <a:pt x="2112061" y="379415"/>
                  </a:lnTo>
                  <a:lnTo>
                    <a:pt x="2252865" y="474269"/>
                  </a:lnTo>
                  <a:lnTo>
                    <a:pt x="2393669" y="0"/>
                  </a:lnTo>
                  <a:lnTo>
                    <a:pt x="2534473" y="758831"/>
                  </a:lnTo>
                  <a:lnTo>
                    <a:pt x="2675277" y="663977"/>
                  </a:lnTo>
                  <a:lnTo>
                    <a:pt x="2816081" y="474269"/>
                  </a:lnTo>
                  <a:lnTo>
                    <a:pt x="2956885" y="663977"/>
                  </a:lnTo>
                  <a:lnTo>
                    <a:pt x="3097689" y="0"/>
                  </a:lnTo>
                  <a:lnTo>
                    <a:pt x="3238493" y="379415"/>
                  </a:lnTo>
                  <a:lnTo>
                    <a:pt x="3379297" y="758831"/>
                  </a:lnTo>
                  <a:lnTo>
                    <a:pt x="3520101" y="284561"/>
                  </a:lnTo>
                </a:path>
              </a:pathLst>
            </a:custGeom>
            <a:ln w="27101" cap="flat">
              <a:solidFill>
                <a:srgbClr val="00833D">
                  <a:alpha val="80000"/>
                </a:srgbClr>
              </a:solidFill>
              <a:prstDash val="solid"/>
              <a:round/>
            </a:ln>
          </p:spPr>
          <p:txBody>
            <a:bodyPr/>
            <a:lstStyle/>
            <a:p/>
          </p:txBody>
        </p:sp>
        <p:sp>
          <p:nvSpPr>
            <p:cNvPr id="87" name="pl87"/>
            <p:cNvSpPr/>
            <p:nvPr/>
          </p:nvSpPr>
          <p:spPr>
            <a:xfrm>
              <a:off x="5308715" y="3452565"/>
              <a:ext cx="3520101" cy="1707370"/>
            </a:xfrm>
            <a:custGeom>
              <a:avLst/>
              <a:pathLst>
                <a:path w="3520101" h="1707370">
                  <a:moveTo>
                    <a:pt x="0" y="1138247"/>
                  </a:moveTo>
                  <a:lnTo>
                    <a:pt x="140804" y="948539"/>
                  </a:lnTo>
                  <a:lnTo>
                    <a:pt x="281608" y="948539"/>
                  </a:lnTo>
                  <a:lnTo>
                    <a:pt x="422412" y="948539"/>
                  </a:lnTo>
                  <a:lnTo>
                    <a:pt x="563216" y="1233101"/>
                  </a:lnTo>
                  <a:lnTo>
                    <a:pt x="704020" y="1707370"/>
                  </a:lnTo>
                  <a:lnTo>
                    <a:pt x="844824" y="1233101"/>
                  </a:lnTo>
                  <a:lnTo>
                    <a:pt x="985628" y="1138247"/>
                  </a:lnTo>
                  <a:lnTo>
                    <a:pt x="1126432" y="1612517"/>
                  </a:lnTo>
                  <a:lnTo>
                    <a:pt x="1267236" y="1422809"/>
                  </a:lnTo>
                  <a:lnTo>
                    <a:pt x="1408040" y="1422809"/>
                  </a:lnTo>
                  <a:lnTo>
                    <a:pt x="1548844" y="1233101"/>
                  </a:lnTo>
                  <a:lnTo>
                    <a:pt x="1689648" y="1233101"/>
                  </a:lnTo>
                  <a:lnTo>
                    <a:pt x="1830452" y="1233101"/>
                  </a:lnTo>
                  <a:lnTo>
                    <a:pt x="1971256" y="758831"/>
                  </a:lnTo>
                  <a:lnTo>
                    <a:pt x="2112061" y="1043393"/>
                  </a:lnTo>
                  <a:lnTo>
                    <a:pt x="2252865" y="1233101"/>
                  </a:lnTo>
                  <a:lnTo>
                    <a:pt x="2393669" y="1517663"/>
                  </a:lnTo>
                  <a:lnTo>
                    <a:pt x="2534473" y="1422809"/>
                  </a:lnTo>
                  <a:lnTo>
                    <a:pt x="2675277" y="1327955"/>
                  </a:lnTo>
                  <a:lnTo>
                    <a:pt x="2816081" y="0"/>
                  </a:lnTo>
                  <a:lnTo>
                    <a:pt x="2956885" y="758831"/>
                  </a:lnTo>
                  <a:lnTo>
                    <a:pt x="3097689" y="284561"/>
                  </a:lnTo>
                  <a:lnTo>
                    <a:pt x="3238493" y="1043393"/>
                  </a:lnTo>
                  <a:lnTo>
                    <a:pt x="3379297" y="1612517"/>
                  </a:lnTo>
                  <a:lnTo>
                    <a:pt x="3520101" y="663977"/>
                  </a:lnTo>
                </a:path>
              </a:pathLst>
            </a:custGeom>
            <a:ln w="43362" cap="flat">
              <a:solidFill>
                <a:srgbClr val="000000">
                  <a:alpha val="100000"/>
                </a:srgbClr>
              </a:solidFill>
              <a:prstDash val="solid"/>
              <a:round/>
            </a:ln>
          </p:spPr>
          <p:txBody>
            <a:bodyPr/>
            <a:lstStyle/>
            <a:p/>
          </p:txBody>
        </p:sp>
        <p:sp>
          <p:nvSpPr>
            <p:cNvPr id="88" name="pl88"/>
            <p:cNvSpPr/>
            <p:nvPr/>
          </p:nvSpPr>
          <p:spPr>
            <a:xfrm>
              <a:off x="5308715" y="3452565"/>
              <a:ext cx="3520101" cy="1707370"/>
            </a:xfrm>
            <a:custGeom>
              <a:avLst/>
              <a:pathLst>
                <a:path w="3520101" h="1707370">
                  <a:moveTo>
                    <a:pt x="0" y="1138247"/>
                  </a:moveTo>
                  <a:lnTo>
                    <a:pt x="140804" y="948539"/>
                  </a:lnTo>
                  <a:lnTo>
                    <a:pt x="281608" y="948539"/>
                  </a:lnTo>
                  <a:lnTo>
                    <a:pt x="422412" y="948539"/>
                  </a:lnTo>
                  <a:lnTo>
                    <a:pt x="563216" y="1233101"/>
                  </a:lnTo>
                  <a:lnTo>
                    <a:pt x="704020" y="1707370"/>
                  </a:lnTo>
                  <a:lnTo>
                    <a:pt x="844824" y="1233101"/>
                  </a:lnTo>
                  <a:lnTo>
                    <a:pt x="985628" y="1138247"/>
                  </a:lnTo>
                  <a:lnTo>
                    <a:pt x="1126432" y="1612517"/>
                  </a:lnTo>
                  <a:lnTo>
                    <a:pt x="1267236" y="1422809"/>
                  </a:lnTo>
                  <a:lnTo>
                    <a:pt x="1408040" y="1422809"/>
                  </a:lnTo>
                  <a:lnTo>
                    <a:pt x="1548844" y="1233101"/>
                  </a:lnTo>
                  <a:lnTo>
                    <a:pt x="1689648" y="1233101"/>
                  </a:lnTo>
                  <a:lnTo>
                    <a:pt x="1830452" y="1233101"/>
                  </a:lnTo>
                  <a:lnTo>
                    <a:pt x="1971256" y="758831"/>
                  </a:lnTo>
                  <a:lnTo>
                    <a:pt x="2112061" y="1043393"/>
                  </a:lnTo>
                  <a:lnTo>
                    <a:pt x="2252865" y="1233101"/>
                  </a:lnTo>
                  <a:lnTo>
                    <a:pt x="2393669" y="1517663"/>
                  </a:lnTo>
                  <a:lnTo>
                    <a:pt x="2534473" y="1422809"/>
                  </a:lnTo>
                  <a:lnTo>
                    <a:pt x="2675277" y="1327955"/>
                  </a:lnTo>
                  <a:lnTo>
                    <a:pt x="2816081" y="0"/>
                  </a:lnTo>
                  <a:lnTo>
                    <a:pt x="2956885" y="758831"/>
                  </a:lnTo>
                  <a:lnTo>
                    <a:pt x="3097689" y="284561"/>
                  </a:lnTo>
                  <a:lnTo>
                    <a:pt x="3238493" y="1043393"/>
                  </a:lnTo>
                  <a:lnTo>
                    <a:pt x="3379297" y="1612517"/>
                  </a:lnTo>
                  <a:lnTo>
                    <a:pt x="3520101" y="663977"/>
                  </a:lnTo>
                </a:path>
              </a:pathLst>
            </a:custGeom>
            <a:ln w="27101" cap="flat">
              <a:solidFill>
                <a:srgbClr val="0058AB">
                  <a:alpha val="100000"/>
                </a:srgbClr>
              </a:solidFill>
              <a:prstDash val="solid"/>
              <a:round/>
            </a:ln>
          </p:spPr>
          <p:txBody>
            <a:bodyPr/>
            <a:lstStyle/>
            <a:p/>
          </p:txBody>
        </p:sp>
        <p:sp>
          <p:nvSpPr>
            <p:cNvPr id="89" name="pl89"/>
            <p:cNvSpPr/>
            <p:nvPr/>
          </p:nvSpPr>
          <p:spPr>
            <a:xfrm>
              <a:off x="5132709" y="478052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30625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875374"/>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90812"/>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211397"/>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495958"/>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780520"/>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831981"/>
              <a:ext cx="0" cy="284561"/>
            </a:xfrm>
            <a:custGeom>
              <a:avLst/>
              <a:pathLst>
                <a:path w="0" h="284561">
                  <a:moveTo>
                    <a:pt x="0" y="28456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2697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37400" y="480880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67753" y="4839162"/>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641420" y="45242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71774" y="45543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144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17360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25503" y="44293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4582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12677" y="47139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3031" y="474272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37654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79670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1" name="tx111"/>
            <p:cNvSpPr/>
            <p:nvPr/>
          </p:nvSpPr>
          <p:spPr>
            <a:xfrm>
              <a:off x="8889106" y="41709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36230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473788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7893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8408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89220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391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391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181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805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06256" y="612090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130" name="tx130"/>
            <p:cNvSpPr/>
            <p:nvPr/>
          </p:nvSpPr>
          <p:spPr>
            <a:xfrm>
              <a:off x="70852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4767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15% of children who received DTP1 did not receive DTP3 (left), and 7% of children who received DTP1 did not receive MCV1 (right).
The high DTP drop-out rate implies poor ability to provide a complete series of vaccines early in life. The medium DTP-MCV drop-out rate implies moderate retention in immunization programmes and ability to provide a full course of vaccines in infancy (up to one year).
In 2025, Panama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(15%) and DTP1-MCV1 drop-out was moderate (7%) in Panama, indicating poor ability to deliver the primary series early on, but moderate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33939"/>
            </a:xfrm>
            <a:custGeom>
              <a:avLst/>
              <a:pathLst>
                <a:path w="2135265" h="33939">
                  <a:moveTo>
                    <a:pt x="0" y="0"/>
                  </a:moveTo>
                  <a:lnTo>
                    <a:pt x="85410" y="0"/>
                  </a:lnTo>
                  <a:lnTo>
                    <a:pt x="170821" y="0"/>
                  </a:lnTo>
                  <a:lnTo>
                    <a:pt x="256231" y="0"/>
                  </a:lnTo>
                  <a:lnTo>
                    <a:pt x="341642" y="0"/>
                  </a:lnTo>
                  <a:lnTo>
                    <a:pt x="427053" y="0"/>
                  </a:lnTo>
                  <a:lnTo>
                    <a:pt x="512463" y="8484"/>
                  </a:lnTo>
                  <a:lnTo>
                    <a:pt x="597874" y="16969"/>
                  </a:lnTo>
                  <a:lnTo>
                    <a:pt x="683284" y="8484"/>
                  </a:lnTo>
                  <a:lnTo>
                    <a:pt x="768695" y="0"/>
                  </a:lnTo>
                  <a:lnTo>
                    <a:pt x="854106" y="0"/>
                  </a:lnTo>
                  <a:lnTo>
                    <a:pt x="939516" y="0"/>
                  </a:lnTo>
                  <a:lnTo>
                    <a:pt x="1024927" y="8484"/>
                  </a:lnTo>
                  <a:lnTo>
                    <a:pt x="1110337" y="33939"/>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152727"/>
            </a:xfrm>
            <a:custGeom>
              <a:avLst/>
              <a:pathLst>
                <a:path w="854106" h="152727">
                  <a:moveTo>
                    <a:pt x="0" y="152727"/>
                  </a:moveTo>
                  <a:lnTo>
                    <a:pt x="85410" y="16969"/>
                  </a:lnTo>
                  <a:lnTo>
                    <a:pt x="170821" y="16969"/>
                  </a:lnTo>
                  <a:lnTo>
                    <a:pt x="256231" y="8484"/>
                  </a:lnTo>
                  <a:lnTo>
                    <a:pt x="341642" y="8484"/>
                  </a:lnTo>
                  <a:lnTo>
                    <a:pt x="427053" y="42424"/>
                  </a:lnTo>
                  <a:lnTo>
                    <a:pt x="512463" y="0"/>
                  </a:lnTo>
                  <a:lnTo>
                    <a:pt x="597874" y="0"/>
                  </a:lnTo>
                  <a:lnTo>
                    <a:pt x="683284" y="59393"/>
                  </a:lnTo>
                  <a:lnTo>
                    <a:pt x="768695" y="42424"/>
                  </a:lnTo>
                  <a:lnTo>
                    <a:pt x="854106" y="3393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6" name="tx86"/>
            <p:cNvSpPr/>
            <p:nvPr/>
          </p:nvSpPr>
          <p:spPr>
            <a:xfrm>
              <a:off x="3223926"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262464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tx88"/>
            <p:cNvSpPr/>
            <p:nvPr/>
          </p:nvSpPr>
          <p:spPr>
            <a:xfrm>
              <a:off x="3051698"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568568" y="4603940"/>
              <a:ext cx="1622801" cy="246060"/>
            </a:xfrm>
            <a:custGeom>
              <a:avLst/>
              <a:pathLst>
                <a:path w="1622801" h="246060">
                  <a:moveTo>
                    <a:pt x="0" y="110302"/>
                  </a:moveTo>
                  <a:lnTo>
                    <a:pt x="85410" y="246060"/>
                  </a:lnTo>
                  <a:lnTo>
                    <a:pt x="170821" y="178181"/>
                  </a:lnTo>
                  <a:lnTo>
                    <a:pt x="256231" y="144242"/>
                  </a:lnTo>
                  <a:lnTo>
                    <a:pt x="341642" y="50909"/>
                  </a:lnTo>
                  <a:lnTo>
                    <a:pt x="427053" y="0"/>
                  </a:lnTo>
                  <a:lnTo>
                    <a:pt x="512463" y="25454"/>
                  </a:lnTo>
                  <a:lnTo>
                    <a:pt x="597874" y="67878"/>
                  </a:lnTo>
                  <a:lnTo>
                    <a:pt x="683284" y="67878"/>
                  </a:lnTo>
                  <a:lnTo>
                    <a:pt x="768695" y="67878"/>
                  </a:lnTo>
                  <a:lnTo>
                    <a:pt x="854106" y="25454"/>
                  </a:lnTo>
                  <a:lnTo>
                    <a:pt x="939516" y="8484"/>
                  </a:lnTo>
                  <a:lnTo>
                    <a:pt x="1024927" y="0"/>
                  </a:lnTo>
                  <a:lnTo>
                    <a:pt x="1110337" y="8484"/>
                  </a:lnTo>
                  <a:lnTo>
                    <a:pt x="1195748" y="76363"/>
                  </a:lnTo>
                  <a:lnTo>
                    <a:pt x="1281159" y="93333"/>
                  </a:lnTo>
                  <a:lnTo>
                    <a:pt x="1366569" y="76363"/>
                  </a:lnTo>
                  <a:lnTo>
                    <a:pt x="1451980" y="84848"/>
                  </a:lnTo>
                  <a:lnTo>
                    <a:pt x="1537390" y="33939"/>
                  </a:lnTo>
                  <a:lnTo>
                    <a:pt x="1622801" y="67878"/>
                  </a:lnTo>
                </a:path>
              </a:pathLst>
            </a:custGeom>
            <a:ln w="27101" cap="flat">
              <a:solidFill>
                <a:srgbClr val="1CABE2">
                  <a:alpha val="100000"/>
                </a:srgbClr>
              </a:solidFill>
              <a:prstDash val="solid"/>
              <a:round/>
            </a:ln>
          </p:spPr>
          <p:txBody>
            <a:bodyPr/>
            <a:lstStyle/>
            <a:p/>
          </p:txBody>
        </p:sp>
        <p:sp>
          <p:nvSpPr>
            <p:cNvPr id="109" name="pt109"/>
            <p:cNvSpPr/>
            <p:nvPr/>
          </p:nvSpPr>
          <p:spPr>
            <a:xfrm>
              <a:off x="1550517"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635928"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72133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806749"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892160"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1977570"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062981"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14839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233802"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319213"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404623"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49003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575444"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660855"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74626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283167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2917087"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0249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08790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tx129"/>
            <p:cNvSpPr/>
            <p:nvPr/>
          </p:nvSpPr>
          <p:spPr>
            <a:xfrm>
              <a:off x="1416638" y="462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30" name="tx130"/>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31" name="tx131"/>
            <p:cNvSpPr/>
            <p:nvPr/>
          </p:nvSpPr>
          <p:spPr>
            <a:xfrm>
              <a:off x="2624645"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2" name="tx132"/>
            <p:cNvSpPr/>
            <p:nvPr/>
          </p:nvSpPr>
          <p:spPr>
            <a:xfrm>
              <a:off x="3051698" y="4496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33" name="pl13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850292" y="1947768"/>
              <a:ext cx="2135265" cy="67878"/>
            </a:xfrm>
            <a:custGeom>
              <a:avLst/>
              <a:pathLst>
                <a:path w="2135265" h="67878">
                  <a:moveTo>
                    <a:pt x="0" y="0"/>
                  </a:moveTo>
                  <a:lnTo>
                    <a:pt x="85410" y="0"/>
                  </a:lnTo>
                  <a:lnTo>
                    <a:pt x="170821" y="0"/>
                  </a:lnTo>
                  <a:lnTo>
                    <a:pt x="256231" y="0"/>
                  </a:lnTo>
                  <a:lnTo>
                    <a:pt x="341642" y="8484"/>
                  </a:lnTo>
                  <a:lnTo>
                    <a:pt x="427053" y="33939"/>
                  </a:lnTo>
                  <a:lnTo>
                    <a:pt x="512463" y="25454"/>
                  </a:lnTo>
                  <a:lnTo>
                    <a:pt x="597874" y="16969"/>
                  </a:lnTo>
                  <a:lnTo>
                    <a:pt x="683284" y="50909"/>
                  </a:lnTo>
                  <a:lnTo>
                    <a:pt x="768695" y="33939"/>
                  </a:lnTo>
                  <a:lnTo>
                    <a:pt x="854106" y="25454"/>
                  </a:lnTo>
                  <a:lnTo>
                    <a:pt x="939516" y="8484"/>
                  </a:lnTo>
                  <a:lnTo>
                    <a:pt x="1024927" y="0"/>
                  </a:lnTo>
                  <a:lnTo>
                    <a:pt x="1110337" y="50909"/>
                  </a:lnTo>
                  <a:lnTo>
                    <a:pt x="1195748" y="25454"/>
                  </a:lnTo>
                  <a:lnTo>
                    <a:pt x="1281159" y="25454"/>
                  </a:lnTo>
                  <a:lnTo>
                    <a:pt x="1366569" y="25454"/>
                  </a:lnTo>
                  <a:lnTo>
                    <a:pt x="1451980" y="25454"/>
                  </a:lnTo>
                  <a:lnTo>
                    <a:pt x="1537390" y="16969"/>
                  </a:lnTo>
                  <a:lnTo>
                    <a:pt x="1622801" y="16969"/>
                  </a:lnTo>
                  <a:lnTo>
                    <a:pt x="1708212" y="50909"/>
                  </a:lnTo>
                  <a:lnTo>
                    <a:pt x="1793622" y="8484"/>
                  </a:lnTo>
                  <a:lnTo>
                    <a:pt x="1879033" y="8484"/>
                  </a:lnTo>
                  <a:lnTo>
                    <a:pt x="1964443" y="67878"/>
                  </a:lnTo>
                  <a:lnTo>
                    <a:pt x="2049854" y="50909"/>
                  </a:lnTo>
                  <a:lnTo>
                    <a:pt x="2135265" y="42424"/>
                  </a:lnTo>
                </a:path>
              </a:pathLst>
            </a:custGeom>
            <a:ln w="27101" cap="flat">
              <a:solidFill>
                <a:srgbClr val="1CABE2">
                  <a:alpha val="100000"/>
                </a:srgbClr>
              </a:solidFill>
              <a:prstDash val="solid"/>
              <a:round/>
            </a:ln>
          </p:spPr>
          <p:txBody>
            <a:bodyPr/>
            <a:lstStyle/>
            <a:p/>
          </p:txBody>
        </p:sp>
        <p:sp>
          <p:nvSpPr>
            <p:cNvPr id="153" name="pt153"/>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25929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34470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43011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85716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94257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027989"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113400"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198811"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540453"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pt174"/>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71127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79668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88209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8" name="pt178"/>
            <p:cNvSpPr/>
            <p:nvPr/>
          </p:nvSpPr>
          <p:spPr>
            <a:xfrm>
              <a:off x="596750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tx179"/>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0" name="tx180"/>
            <p:cNvSpPr/>
            <p:nvPr/>
          </p:nvSpPr>
          <p:spPr>
            <a:xfrm>
              <a:off x="6018113"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81" name="tx181"/>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2" name="tx182"/>
            <p:cNvSpPr/>
            <p:nvPr/>
          </p:nvSpPr>
          <p:spPr>
            <a:xfrm>
              <a:off x="584588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83" name="pl18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3850292" y="3258884"/>
              <a:ext cx="2135265" cy="161211"/>
            </a:xfrm>
            <a:custGeom>
              <a:avLst/>
              <a:pathLst>
                <a:path w="2135265" h="161211">
                  <a:moveTo>
                    <a:pt x="0" y="16969"/>
                  </a:moveTo>
                  <a:lnTo>
                    <a:pt x="85410" y="33939"/>
                  </a:lnTo>
                  <a:lnTo>
                    <a:pt x="170821" y="33939"/>
                  </a:lnTo>
                  <a:lnTo>
                    <a:pt x="256231" y="33939"/>
                  </a:lnTo>
                  <a:lnTo>
                    <a:pt x="341642" y="16969"/>
                  </a:lnTo>
                  <a:lnTo>
                    <a:pt x="427053" y="0"/>
                  </a:lnTo>
                  <a:lnTo>
                    <a:pt x="512463" y="33939"/>
                  </a:lnTo>
                  <a:lnTo>
                    <a:pt x="597874" y="33939"/>
                  </a:lnTo>
                  <a:lnTo>
                    <a:pt x="683284" y="25454"/>
                  </a:lnTo>
                  <a:lnTo>
                    <a:pt x="768695" y="25454"/>
                  </a:lnTo>
                  <a:lnTo>
                    <a:pt x="854106" y="16969"/>
                  </a:lnTo>
                  <a:lnTo>
                    <a:pt x="939516" y="16969"/>
                  </a:lnTo>
                  <a:lnTo>
                    <a:pt x="1024927" y="8484"/>
                  </a:lnTo>
                  <a:lnTo>
                    <a:pt x="1110337" y="59393"/>
                  </a:lnTo>
                  <a:lnTo>
                    <a:pt x="1195748" y="76363"/>
                  </a:lnTo>
                  <a:lnTo>
                    <a:pt x="1281159" y="50909"/>
                  </a:lnTo>
                  <a:lnTo>
                    <a:pt x="1366569" y="33939"/>
                  </a:lnTo>
                  <a:lnTo>
                    <a:pt x="1451980" y="8484"/>
                  </a:lnTo>
                  <a:lnTo>
                    <a:pt x="1537390" y="8484"/>
                  </a:lnTo>
                  <a:lnTo>
                    <a:pt x="1622801" y="16969"/>
                  </a:lnTo>
                  <a:lnTo>
                    <a:pt x="1708212" y="161211"/>
                  </a:lnTo>
                  <a:lnTo>
                    <a:pt x="1793622" y="59393"/>
                  </a:lnTo>
                  <a:lnTo>
                    <a:pt x="1879033" y="101818"/>
                  </a:lnTo>
                  <a:lnTo>
                    <a:pt x="1964443" y="93333"/>
                  </a:lnTo>
                  <a:lnTo>
                    <a:pt x="2049854" y="25454"/>
                  </a:lnTo>
                  <a:lnTo>
                    <a:pt x="2135265" y="101818"/>
                  </a:lnTo>
                </a:path>
              </a:pathLst>
            </a:custGeom>
            <a:ln w="27101" cap="flat">
              <a:solidFill>
                <a:srgbClr val="1CABE2">
                  <a:alpha val="100000"/>
                </a:srgbClr>
              </a:solidFill>
              <a:prstDash val="solid"/>
              <a:round/>
            </a:ln>
          </p:spPr>
          <p:txBody>
            <a:bodyPr/>
            <a:lstStyle/>
            <a:p/>
          </p:txBody>
        </p:sp>
        <p:sp>
          <p:nvSpPr>
            <p:cNvPr id="203" name="pt203"/>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43011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77175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494257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02798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28422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36963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45504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54045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62586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1127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79668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596750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tx229"/>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0" name="tx230"/>
            <p:cNvSpPr/>
            <p:nvPr/>
          </p:nvSpPr>
          <p:spPr>
            <a:xfrm>
              <a:off x="6018113"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31" name="tx231"/>
            <p:cNvSpPr/>
            <p:nvPr/>
          </p:nvSpPr>
          <p:spPr>
            <a:xfrm>
              <a:off x="5418832"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2" name="tx232"/>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3" name="pl233"/>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3850292" y="5350605"/>
              <a:ext cx="2135265" cy="59393"/>
            </a:xfrm>
            <a:custGeom>
              <a:avLst/>
              <a:pathLst>
                <a:path w="2135265" h="59393">
                  <a:moveTo>
                    <a:pt x="0" y="59393"/>
                  </a:moveTo>
                  <a:lnTo>
                    <a:pt x="85410" y="59393"/>
                  </a:lnTo>
                  <a:lnTo>
                    <a:pt x="170821" y="59393"/>
                  </a:lnTo>
                  <a:lnTo>
                    <a:pt x="256231" y="59393"/>
                  </a:lnTo>
                  <a:lnTo>
                    <a:pt x="341642" y="59393"/>
                  </a:lnTo>
                  <a:lnTo>
                    <a:pt x="427053" y="59393"/>
                  </a:lnTo>
                  <a:lnTo>
                    <a:pt x="512463" y="59393"/>
                  </a:lnTo>
                  <a:lnTo>
                    <a:pt x="597874" y="59393"/>
                  </a:lnTo>
                  <a:lnTo>
                    <a:pt x="683284" y="59393"/>
                  </a:lnTo>
                  <a:lnTo>
                    <a:pt x="768695" y="59393"/>
                  </a:lnTo>
                  <a:lnTo>
                    <a:pt x="854106" y="59393"/>
                  </a:lnTo>
                  <a:lnTo>
                    <a:pt x="939516" y="59393"/>
                  </a:lnTo>
                  <a:lnTo>
                    <a:pt x="1024927" y="16969"/>
                  </a:lnTo>
                  <a:lnTo>
                    <a:pt x="1110337" y="25454"/>
                  </a:lnTo>
                  <a:lnTo>
                    <a:pt x="1195748" y="16969"/>
                  </a:lnTo>
                  <a:lnTo>
                    <a:pt x="1281159" y="16969"/>
                  </a:lnTo>
                  <a:lnTo>
                    <a:pt x="1366569" y="8484"/>
                  </a:lnTo>
                  <a:lnTo>
                    <a:pt x="1451980" y="8484"/>
                  </a:lnTo>
                  <a:lnTo>
                    <a:pt x="1537390" y="8484"/>
                  </a:lnTo>
                  <a:lnTo>
                    <a:pt x="1622801" y="0"/>
                  </a:lnTo>
                  <a:lnTo>
                    <a:pt x="1708212" y="16969"/>
                  </a:lnTo>
                  <a:lnTo>
                    <a:pt x="1793622" y="16969"/>
                  </a:lnTo>
                  <a:lnTo>
                    <a:pt x="1879033" y="8484"/>
                  </a:lnTo>
                  <a:lnTo>
                    <a:pt x="1964443" y="25454"/>
                  </a:lnTo>
                  <a:lnTo>
                    <a:pt x="2049854" y="8484"/>
                  </a:lnTo>
                  <a:lnTo>
                    <a:pt x="2135265" y="16969"/>
                  </a:lnTo>
                </a:path>
              </a:pathLst>
            </a:custGeom>
            <a:ln w="27101" cap="flat">
              <a:solidFill>
                <a:srgbClr val="1CABE2">
                  <a:alpha val="100000"/>
                </a:srgbClr>
              </a:solidFill>
              <a:prstDash val="solid"/>
              <a:round/>
            </a:ln>
          </p:spPr>
          <p:txBody>
            <a:bodyPr/>
            <a:lstStyle/>
            <a:p/>
          </p:txBody>
        </p:sp>
        <p:sp>
          <p:nvSpPr>
            <p:cNvPr id="253" name="pt253"/>
            <p:cNvSpPr/>
            <p:nvPr/>
          </p:nvSpPr>
          <p:spPr>
            <a:xfrm>
              <a:off x="3832241"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3917652"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003062"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088473"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173883"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259294"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344705"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430115"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515526"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600936"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4686347"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4771758" y="53919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4857168"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4942579" y="535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027989"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113400"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198811"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284221"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5369632"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455042"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540453"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625864"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711274"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796685" y="535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5882095"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5967506"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tx279"/>
            <p:cNvSpPr/>
            <p:nvPr/>
          </p:nvSpPr>
          <p:spPr>
            <a:xfrm>
              <a:off x="3774327" y="531773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280" name="tx280"/>
            <p:cNvSpPr/>
            <p:nvPr/>
          </p:nvSpPr>
          <p:spPr>
            <a:xfrm>
              <a:off x="6001835" y="5276546"/>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81" name="tx281"/>
            <p:cNvSpPr/>
            <p:nvPr/>
          </p:nvSpPr>
          <p:spPr>
            <a:xfrm>
              <a:off x="5445963" y="5211833"/>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282" name="tx282"/>
            <p:cNvSpPr/>
            <p:nvPr/>
          </p:nvSpPr>
          <p:spPr>
            <a:xfrm>
              <a:off x="5873016" y="521793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283" name="pl28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9" name="pl28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5" name="pl29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6644479" y="1947768"/>
              <a:ext cx="2135265" cy="237575"/>
            </a:xfrm>
            <a:custGeom>
              <a:avLst/>
              <a:pathLst>
                <a:path w="2135265" h="237575">
                  <a:moveTo>
                    <a:pt x="0" y="8484"/>
                  </a:moveTo>
                  <a:lnTo>
                    <a:pt x="85410" y="0"/>
                  </a:lnTo>
                  <a:lnTo>
                    <a:pt x="170821" y="0"/>
                  </a:lnTo>
                  <a:lnTo>
                    <a:pt x="256231" y="8484"/>
                  </a:lnTo>
                  <a:lnTo>
                    <a:pt x="341642" y="33939"/>
                  </a:lnTo>
                  <a:lnTo>
                    <a:pt x="427053" y="59393"/>
                  </a:lnTo>
                  <a:lnTo>
                    <a:pt x="512463" y="93333"/>
                  </a:lnTo>
                  <a:lnTo>
                    <a:pt x="597874" y="118787"/>
                  </a:lnTo>
                  <a:lnTo>
                    <a:pt x="683284" y="110302"/>
                  </a:lnTo>
                  <a:lnTo>
                    <a:pt x="768695" y="118787"/>
                  </a:lnTo>
                  <a:lnTo>
                    <a:pt x="854106" y="42424"/>
                  </a:lnTo>
                  <a:lnTo>
                    <a:pt x="939516" y="101818"/>
                  </a:lnTo>
                  <a:lnTo>
                    <a:pt x="1024927" y="118787"/>
                  </a:lnTo>
                  <a:lnTo>
                    <a:pt x="1110337" y="161211"/>
                  </a:lnTo>
                  <a:lnTo>
                    <a:pt x="1195748" y="161211"/>
                  </a:lnTo>
                  <a:lnTo>
                    <a:pt x="1281159" y="220605"/>
                  </a:lnTo>
                  <a:lnTo>
                    <a:pt x="1366569" y="110302"/>
                  </a:lnTo>
                  <a:lnTo>
                    <a:pt x="1451980" y="152727"/>
                  </a:lnTo>
                  <a:lnTo>
                    <a:pt x="1537390" y="93333"/>
                  </a:lnTo>
                  <a:lnTo>
                    <a:pt x="1622801" y="93333"/>
                  </a:lnTo>
                  <a:lnTo>
                    <a:pt x="1708212" y="212120"/>
                  </a:lnTo>
                  <a:lnTo>
                    <a:pt x="1793622" y="101818"/>
                  </a:lnTo>
                  <a:lnTo>
                    <a:pt x="1879033" y="144242"/>
                  </a:lnTo>
                  <a:lnTo>
                    <a:pt x="1964443" y="237575"/>
                  </a:lnTo>
                  <a:lnTo>
                    <a:pt x="2049854" y="229090"/>
                  </a:lnTo>
                  <a:lnTo>
                    <a:pt x="2135265" y="161211"/>
                  </a:lnTo>
                </a:path>
              </a:pathLst>
            </a:custGeom>
            <a:ln w="27101" cap="flat">
              <a:solidFill>
                <a:srgbClr val="1CABE2">
                  <a:alpha val="100000"/>
                </a:srgbClr>
              </a:solidFill>
              <a:prstDash val="solid"/>
              <a:round/>
            </a:ln>
          </p:spPr>
          <p:txBody>
            <a:bodyPr/>
            <a:lstStyle/>
            <a:p/>
          </p:txBody>
        </p:sp>
        <p:sp>
          <p:nvSpPr>
            <p:cNvPr id="303" name="pt303"/>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696807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05348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13889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2243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30971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39512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56594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651355"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773676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82217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7907587"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9" name="pt319"/>
            <p:cNvSpPr/>
            <p:nvPr/>
          </p:nvSpPr>
          <p:spPr>
            <a:xfrm>
              <a:off x="7992998"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0784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1638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334640"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4" name="pt324"/>
            <p:cNvSpPr/>
            <p:nvPr/>
          </p:nvSpPr>
          <p:spPr>
            <a:xfrm>
              <a:off x="842005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50546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6" name="pt326"/>
            <p:cNvSpPr/>
            <p:nvPr/>
          </p:nvSpPr>
          <p:spPr>
            <a:xfrm>
              <a:off x="8590872"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7" name="pt327"/>
            <p:cNvSpPr/>
            <p:nvPr/>
          </p:nvSpPr>
          <p:spPr>
            <a:xfrm>
              <a:off x="8676283"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8" name="pt328"/>
            <p:cNvSpPr/>
            <p:nvPr/>
          </p:nvSpPr>
          <p:spPr>
            <a:xfrm>
              <a:off x="876169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tx329"/>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30" name="tx330"/>
            <p:cNvSpPr/>
            <p:nvPr/>
          </p:nvSpPr>
          <p:spPr>
            <a:xfrm>
              <a:off x="8812300"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31" name="tx331"/>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32" name="tx332"/>
            <p:cNvSpPr/>
            <p:nvPr/>
          </p:nvSpPr>
          <p:spPr>
            <a:xfrm>
              <a:off x="8640073"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333" name="pl33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8" name="pl33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9" name="pl33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4" name="pl34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5" name="pl34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2" name="pl352"/>
            <p:cNvSpPr/>
            <p:nvPr/>
          </p:nvSpPr>
          <p:spPr>
            <a:xfrm>
              <a:off x="6644479" y="3258884"/>
              <a:ext cx="2135265" cy="263029"/>
            </a:xfrm>
            <a:custGeom>
              <a:avLst/>
              <a:pathLst>
                <a:path w="2135265" h="263029">
                  <a:moveTo>
                    <a:pt x="0" y="93333"/>
                  </a:moveTo>
                  <a:lnTo>
                    <a:pt x="85410" y="93333"/>
                  </a:lnTo>
                  <a:lnTo>
                    <a:pt x="170821" y="93333"/>
                  </a:lnTo>
                  <a:lnTo>
                    <a:pt x="256231" y="84848"/>
                  </a:lnTo>
                  <a:lnTo>
                    <a:pt x="341642" y="84848"/>
                  </a:lnTo>
                  <a:lnTo>
                    <a:pt x="427053" y="84848"/>
                  </a:lnTo>
                  <a:lnTo>
                    <a:pt x="512463" y="110302"/>
                  </a:lnTo>
                  <a:lnTo>
                    <a:pt x="597874" y="135757"/>
                  </a:lnTo>
                  <a:lnTo>
                    <a:pt x="683284" y="169696"/>
                  </a:lnTo>
                  <a:lnTo>
                    <a:pt x="768695" y="195151"/>
                  </a:lnTo>
                  <a:lnTo>
                    <a:pt x="854106" y="220605"/>
                  </a:lnTo>
                  <a:lnTo>
                    <a:pt x="939516" y="152727"/>
                  </a:lnTo>
                  <a:lnTo>
                    <a:pt x="1024927" y="229090"/>
                  </a:lnTo>
                  <a:lnTo>
                    <a:pt x="1110337" y="263029"/>
                  </a:lnTo>
                  <a:lnTo>
                    <a:pt x="1195748" y="76363"/>
                  </a:lnTo>
                  <a:lnTo>
                    <a:pt x="1281159" y="59393"/>
                  </a:lnTo>
                  <a:lnTo>
                    <a:pt x="1366569" y="50909"/>
                  </a:lnTo>
                  <a:lnTo>
                    <a:pt x="1451980" y="50909"/>
                  </a:lnTo>
                  <a:lnTo>
                    <a:pt x="1537390" y="0"/>
                  </a:lnTo>
                  <a:lnTo>
                    <a:pt x="1622801" y="16969"/>
                  </a:lnTo>
                  <a:lnTo>
                    <a:pt x="1708212" y="212120"/>
                  </a:lnTo>
                  <a:lnTo>
                    <a:pt x="1793622" y="203636"/>
                  </a:lnTo>
                  <a:lnTo>
                    <a:pt x="1879033" y="203636"/>
                  </a:lnTo>
                  <a:lnTo>
                    <a:pt x="1964443" y="186666"/>
                  </a:lnTo>
                  <a:lnTo>
                    <a:pt x="2049854" y="118787"/>
                  </a:lnTo>
                  <a:lnTo>
                    <a:pt x="2135265" y="118787"/>
                  </a:lnTo>
                </a:path>
              </a:pathLst>
            </a:custGeom>
            <a:ln w="27101" cap="flat">
              <a:solidFill>
                <a:srgbClr val="1CABE2">
                  <a:alpha val="100000"/>
                </a:srgbClr>
              </a:solidFill>
              <a:prstDash val="solid"/>
              <a:round/>
            </a:ln>
          </p:spPr>
          <p:txBody>
            <a:bodyPr/>
            <a:lstStyle/>
            <a:p/>
          </p:txBody>
        </p:sp>
        <p:sp>
          <p:nvSpPr>
            <p:cNvPr id="353" name="pt353"/>
            <p:cNvSpPr/>
            <p:nvPr/>
          </p:nvSpPr>
          <p:spPr>
            <a:xfrm>
              <a:off x="662642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671183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679724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688266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696807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05348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13889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22430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730971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7395124"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7480534"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756594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7651355"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7736766"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782217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790758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799299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80784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1" name="pt371"/>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824923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833464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4" name="pt374"/>
            <p:cNvSpPr/>
            <p:nvPr/>
          </p:nvSpPr>
          <p:spPr>
            <a:xfrm>
              <a:off x="842005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5" name="pt375"/>
            <p:cNvSpPr/>
            <p:nvPr/>
          </p:nvSpPr>
          <p:spPr>
            <a:xfrm>
              <a:off x="850546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6" name="pt376"/>
            <p:cNvSpPr/>
            <p:nvPr/>
          </p:nvSpPr>
          <p:spPr>
            <a:xfrm>
              <a:off x="859087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7" name="pt377"/>
            <p:cNvSpPr/>
            <p:nvPr/>
          </p:nvSpPr>
          <p:spPr>
            <a:xfrm>
              <a:off x="86762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876169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9" name="tx379"/>
            <p:cNvSpPr/>
            <p:nvPr/>
          </p:nvSpPr>
          <p:spPr>
            <a:xfrm>
              <a:off x="6492549"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80" name="tx380"/>
            <p:cNvSpPr/>
            <p:nvPr/>
          </p:nvSpPr>
          <p:spPr>
            <a:xfrm>
              <a:off x="8812300"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81" name="tx381"/>
            <p:cNvSpPr/>
            <p:nvPr/>
          </p:nvSpPr>
          <p:spPr>
            <a:xfrm>
              <a:off x="8213020"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82" name="tx382"/>
            <p:cNvSpPr/>
            <p:nvPr/>
          </p:nvSpPr>
          <p:spPr>
            <a:xfrm>
              <a:off x="8640073"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83" name="tx38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84" name="tx384"/>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85" name="tx38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86" name="tx38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87" name="tx38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88" name="tx38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9" name="tx38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90" name="tx39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91" name="tx39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2" name="tx39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3" name="tx39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4" name="tx39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5" name="tx39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6" name="tx39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7" name="tx39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8" name="tx39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9" name="tx39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0" name="tx40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1" name="tx40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2" name="tx40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3" name="tx40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4" name="tx40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5" name="tx40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406" name="tx40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407" name="tx40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408" name="tx40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9" name="tx40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10" name="tx41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11" name="tx41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12" name="tx41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3" name="tx41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4" name="tx41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5" name="tx41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6" name="tx41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7" name="tx41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8" name="tx41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9" name="tx41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0" name="tx42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1" name="tx42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2" name="tx42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3" name="tx42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4" name="tx42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25" name="tx42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26" name="tx42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27" name="tx42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28" name="tx42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9" name="tx42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30" name="tx43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1" name="pt43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2" name="pt43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3" name="tx43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34" name="tx43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35" name="tx435"/>
            <p:cNvSpPr/>
            <p:nvPr/>
          </p:nvSpPr>
          <p:spPr>
            <a:xfrm>
              <a:off x="2364484" y="1330710"/>
              <a:ext cx="5106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Panama, 2000-2025</a:t>
              </a:r>
            </a:p>
          </p:txBody>
        </p:sp>
        <p:sp>
          <p:nvSpPr>
            <p:cNvPr id="436" name="tx43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37" name="tx43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YFV had the lowest coverage (5%), followed by DTP3 (80%).
Compared to 2019, coverage of one vaccine remained constant (BCG) and 7 vaccines decreased (DTP1, DTP3, IPV1, MCV1, MCV2, ROTAC and YFV).
Compared to 2024, coverage of 2 vaccines remained constant (BCG and MCV2), 3 vaccines increased (DTP1, DTP3 and IPV1), and 3 vaccines decreased (MCV1, ROTAC and YFV).</a:t>
            </a:r>
          </a:p>
        </p:txBody>
      </p:sp>
      <p:sp>
        <p:nvSpPr>
          <p:cNvPr id="4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Panama had its lowest coverage in YFV (5%), while most other routine vaccines clustered around 80-99%; 7 antigens decreased since 2019, and 3 antigens decreased since 2024.</a:t>
            </a:r>
          </a:p>
        </p:txBody>
      </p:sp>
      <p:grpSp xmlns:pic="http://schemas.openxmlformats.org/drawingml/2006/picture">
        <p:nvGrpSpPr>
          <p:cNvPr id="440" name=""/>
          <p:cNvGrpSpPr/>
          <p:nvPr/>
        </p:nvGrpSpPr>
        <p:grpSpPr>
          <a:xfrm>
            <a:off x="292608" y="1097280"/>
            <a:ext cx="8595360" cy="28575"/>
            <a:chOff x="292608" y="1097280"/>
            <a:chExt cx="8595360" cy="28575"/>
          </a:xfrm>
        </p:grpSpPr>
        <p:sp>
          <p:nvSpPr>
            <p:cNvPr id="4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328589"/>
            </a:xfrm>
            <a:custGeom>
              <a:avLst/>
              <a:pathLst>
                <a:path w="6518190" h="1328589">
                  <a:moveTo>
                    <a:pt x="0" y="47449"/>
                  </a:moveTo>
                  <a:lnTo>
                    <a:pt x="260727" y="0"/>
                  </a:lnTo>
                  <a:lnTo>
                    <a:pt x="521455" y="0"/>
                  </a:lnTo>
                  <a:lnTo>
                    <a:pt x="782182" y="47449"/>
                  </a:lnTo>
                  <a:lnTo>
                    <a:pt x="1042910" y="189798"/>
                  </a:lnTo>
                  <a:lnTo>
                    <a:pt x="1303638" y="332147"/>
                  </a:lnTo>
                  <a:lnTo>
                    <a:pt x="1564365" y="521945"/>
                  </a:lnTo>
                  <a:lnTo>
                    <a:pt x="1825093" y="664294"/>
                  </a:lnTo>
                  <a:lnTo>
                    <a:pt x="2085820" y="616844"/>
                  </a:lnTo>
                  <a:lnTo>
                    <a:pt x="2346548" y="664294"/>
                  </a:lnTo>
                  <a:lnTo>
                    <a:pt x="2607276" y="237248"/>
                  </a:lnTo>
                  <a:lnTo>
                    <a:pt x="2868003" y="569395"/>
                  </a:lnTo>
                  <a:lnTo>
                    <a:pt x="3128731" y="664294"/>
                  </a:lnTo>
                  <a:lnTo>
                    <a:pt x="3389458" y="901542"/>
                  </a:lnTo>
                  <a:lnTo>
                    <a:pt x="3650186" y="901542"/>
                  </a:lnTo>
                  <a:lnTo>
                    <a:pt x="3910914" y="1233689"/>
                  </a:lnTo>
                  <a:lnTo>
                    <a:pt x="4171641" y="616844"/>
                  </a:lnTo>
                  <a:lnTo>
                    <a:pt x="4432369" y="854093"/>
                  </a:lnTo>
                  <a:lnTo>
                    <a:pt x="4693096" y="521945"/>
                  </a:lnTo>
                  <a:lnTo>
                    <a:pt x="4953824" y="521945"/>
                  </a:lnTo>
                  <a:lnTo>
                    <a:pt x="5214552" y="1186240"/>
                  </a:lnTo>
                  <a:lnTo>
                    <a:pt x="5475279" y="569395"/>
                  </a:lnTo>
                  <a:lnTo>
                    <a:pt x="5736007" y="806643"/>
                  </a:lnTo>
                  <a:lnTo>
                    <a:pt x="5996734" y="1328589"/>
                  </a:lnTo>
                  <a:lnTo>
                    <a:pt x="6257462" y="1281139"/>
                  </a:lnTo>
                  <a:lnTo>
                    <a:pt x="6518190" y="901542"/>
                  </a:lnTo>
                </a:path>
              </a:pathLst>
            </a:custGeom>
            <a:ln w="27101" cap="flat">
              <a:solidFill>
                <a:srgbClr val="1C86EE">
                  <a:alpha val="100000"/>
                </a:srgbClr>
              </a:solidFill>
              <a:prstDash val="solid"/>
              <a:round/>
            </a:ln>
          </p:spPr>
          <p:txBody>
            <a:bodyPr/>
            <a:lstStyle/>
            <a:p/>
          </p:txBody>
        </p:sp>
        <p:sp>
          <p:nvSpPr>
            <p:cNvPr id="39" name="pl39"/>
            <p:cNvSpPr/>
            <p:nvPr/>
          </p:nvSpPr>
          <p:spPr>
            <a:xfrm>
              <a:off x="1395982" y="978248"/>
              <a:ext cx="6257462" cy="1281139"/>
            </a:xfrm>
            <a:custGeom>
              <a:avLst/>
              <a:pathLst>
                <a:path w="6257462" h="1281139">
                  <a:moveTo>
                    <a:pt x="0" y="0"/>
                  </a:moveTo>
                  <a:lnTo>
                    <a:pt x="260727" y="0"/>
                  </a:lnTo>
                  <a:lnTo>
                    <a:pt x="521455" y="0"/>
                  </a:lnTo>
                  <a:lnTo>
                    <a:pt x="782182" y="142348"/>
                  </a:lnTo>
                  <a:lnTo>
                    <a:pt x="1042910" y="284697"/>
                  </a:lnTo>
                  <a:lnTo>
                    <a:pt x="1303638" y="474496"/>
                  </a:lnTo>
                  <a:lnTo>
                    <a:pt x="1564365" y="616844"/>
                  </a:lnTo>
                  <a:lnTo>
                    <a:pt x="1825093" y="569395"/>
                  </a:lnTo>
                  <a:lnTo>
                    <a:pt x="2085820" y="616844"/>
                  </a:lnTo>
                  <a:lnTo>
                    <a:pt x="2346548" y="189798"/>
                  </a:lnTo>
                  <a:lnTo>
                    <a:pt x="2607276" y="521945"/>
                  </a:lnTo>
                  <a:lnTo>
                    <a:pt x="2868003" y="616844"/>
                  </a:lnTo>
                  <a:lnTo>
                    <a:pt x="3128731" y="854093"/>
                  </a:lnTo>
                  <a:lnTo>
                    <a:pt x="3389458" y="854093"/>
                  </a:lnTo>
                  <a:lnTo>
                    <a:pt x="3650186" y="1186240"/>
                  </a:lnTo>
                  <a:lnTo>
                    <a:pt x="3910914" y="569395"/>
                  </a:lnTo>
                  <a:lnTo>
                    <a:pt x="4171641" y="806643"/>
                  </a:lnTo>
                  <a:lnTo>
                    <a:pt x="4432369" y="474496"/>
                  </a:lnTo>
                  <a:lnTo>
                    <a:pt x="4693096" y="474496"/>
                  </a:lnTo>
                  <a:lnTo>
                    <a:pt x="4953824" y="1138790"/>
                  </a:lnTo>
                  <a:lnTo>
                    <a:pt x="5214552" y="521945"/>
                  </a:lnTo>
                  <a:lnTo>
                    <a:pt x="5475279" y="759193"/>
                  </a:lnTo>
                  <a:lnTo>
                    <a:pt x="5736007" y="1281139"/>
                  </a:lnTo>
                  <a:lnTo>
                    <a:pt x="5996734" y="1233689"/>
                  </a:lnTo>
                  <a:lnTo>
                    <a:pt x="6257462" y="854093"/>
                  </a:lnTo>
                </a:path>
              </a:pathLst>
            </a:custGeom>
            <a:ln w="27101" cap="flat">
              <a:solidFill>
                <a:srgbClr val="80BD41">
                  <a:alpha val="100000"/>
                </a:srgbClr>
              </a:solidFill>
              <a:prstDash val="solid"/>
              <a:round/>
            </a:ln>
          </p:spPr>
          <p:txBody>
            <a:bodyPr/>
            <a:lstStyle/>
            <a:p/>
          </p:txBody>
        </p:sp>
        <p:sp>
          <p:nvSpPr>
            <p:cNvPr id="40" name="pl40"/>
            <p:cNvSpPr/>
            <p:nvPr/>
          </p:nvSpPr>
          <p:spPr>
            <a:xfrm>
              <a:off x="1395982" y="930799"/>
              <a:ext cx="6257462" cy="1328589"/>
            </a:xfrm>
            <a:custGeom>
              <a:avLst/>
              <a:pathLst>
                <a:path w="6257462" h="1328589">
                  <a:moveTo>
                    <a:pt x="0" y="0"/>
                  </a:moveTo>
                  <a:lnTo>
                    <a:pt x="260727" y="0"/>
                  </a:lnTo>
                  <a:lnTo>
                    <a:pt x="521455" y="47449"/>
                  </a:lnTo>
                  <a:lnTo>
                    <a:pt x="782182" y="189798"/>
                  </a:lnTo>
                  <a:lnTo>
                    <a:pt x="1042910" y="332147"/>
                  </a:lnTo>
                  <a:lnTo>
                    <a:pt x="1303638" y="521945"/>
                  </a:lnTo>
                  <a:lnTo>
                    <a:pt x="1564365" y="664294"/>
                  </a:lnTo>
                  <a:lnTo>
                    <a:pt x="1825093" y="616844"/>
                  </a:lnTo>
                  <a:lnTo>
                    <a:pt x="2085820" y="664294"/>
                  </a:lnTo>
                  <a:lnTo>
                    <a:pt x="2346548" y="237248"/>
                  </a:lnTo>
                  <a:lnTo>
                    <a:pt x="2607276" y="569395"/>
                  </a:lnTo>
                  <a:lnTo>
                    <a:pt x="2868003" y="664294"/>
                  </a:lnTo>
                  <a:lnTo>
                    <a:pt x="3128731" y="901542"/>
                  </a:lnTo>
                  <a:lnTo>
                    <a:pt x="3389458" y="901542"/>
                  </a:lnTo>
                  <a:lnTo>
                    <a:pt x="3650186" y="1233689"/>
                  </a:lnTo>
                  <a:lnTo>
                    <a:pt x="3910914" y="616844"/>
                  </a:lnTo>
                  <a:lnTo>
                    <a:pt x="4171641" y="854093"/>
                  </a:lnTo>
                  <a:lnTo>
                    <a:pt x="4432369" y="521945"/>
                  </a:lnTo>
                  <a:lnTo>
                    <a:pt x="4693096" y="521945"/>
                  </a:lnTo>
                  <a:lnTo>
                    <a:pt x="4953824" y="1186240"/>
                  </a:lnTo>
                  <a:lnTo>
                    <a:pt x="5214552" y="569395"/>
                  </a:lnTo>
                  <a:lnTo>
                    <a:pt x="5475279" y="806643"/>
                  </a:lnTo>
                  <a:lnTo>
                    <a:pt x="5736007" y="1328589"/>
                  </a:lnTo>
                  <a:lnTo>
                    <a:pt x="5996734" y="1281139"/>
                  </a:lnTo>
                  <a:lnTo>
                    <a:pt x="6257462" y="901542"/>
                  </a:lnTo>
                </a:path>
              </a:pathLst>
            </a:custGeom>
            <a:ln w="27101" cap="flat">
              <a:solidFill>
                <a:srgbClr val="EE00EE">
                  <a:alpha val="100000"/>
                </a:srgbClr>
              </a:solidFill>
              <a:prstDash val="solid"/>
              <a:round/>
            </a:ln>
          </p:spPr>
          <p:txBody>
            <a:bodyPr/>
            <a:lstStyle/>
            <a:p/>
          </p:txBody>
        </p:sp>
        <p:sp>
          <p:nvSpPr>
            <p:cNvPr id="41" name="pl41"/>
            <p:cNvSpPr/>
            <p:nvPr/>
          </p:nvSpPr>
          <p:spPr>
            <a:xfrm>
              <a:off x="3742531" y="1832341"/>
              <a:ext cx="3910914" cy="1660736"/>
            </a:xfrm>
            <a:custGeom>
              <a:avLst/>
              <a:pathLst>
                <a:path w="3910914" h="1660736">
                  <a:moveTo>
                    <a:pt x="0" y="711744"/>
                  </a:moveTo>
                  <a:lnTo>
                    <a:pt x="260727" y="47449"/>
                  </a:lnTo>
                  <a:lnTo>
                    <a:pt x="521455" y="47449"/>
                  </a:lnTo>
                  <a:lnTo>
                    <a:pt x="782182" y="237248"/>
                  </a:lnTo>
                  <a:lnTo>
                    <a:pt x="1042910" y="0"/>
                  </a:lnTo>
                  <a:lnTo>
                    <a:pt x="1303638" y="1043891"/>
                  </a:lnTo>
                  <a:lnTo>
                    <a:pt x="1564365" y="142348"/>
                  </a:lnTo>
                  <a:lnTo>
                    <a:pt x="1825093" y="379596"/>
                  </a:lnTo>
                  <a:lnTo>
                    <a:pt x="2085820" y="521945"/>
                  </a:lnTo>
                  <a:lnTo>
                    <a:pt x="2346548" y="284697"/>
                  </a:lnTo>
                  <a:lnTo>
                    <a:pt x="2607276" y="1660736"/>
                  </a:lnTo>
                  <a:lnTo>
                    <a:pt x="2868003" y="1565837"/>
                  </a:lnTo>
                  <a:lnTo>
                    <a:pt x="3128731" y="664294"/>
                  </a:lnTo>
                  <a:lnTo>
                    <a:pt x="3389458" y="427046"/>
                  </a:lnTo>
                  <a:lnTo>
                    <a:pt x="3650186" y="759193"/>
                  </a:lnTo>
                  <a:lnTo>
                    <a:pt x="3910914" y="47449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854093"/>
            </a:xfrm>
            <a:custGeom>
              <a:avLst/>
              <a:pathLst>
                <a:path w="2607276" h="854093">
                  <a:moveTo>
                    <a:pt x="0" y="854093"/>
                  </a:moveTo>
                  <a:lnTo>
                    <a:pt x="260727" y="94899"/>
                  </a:lnTo>
                  <a:lnTo>
                    <a:pt x="521455" y="94899"/>
                  </a:lnTo>
                  <a:lnTo>
                    <a:pt x="782182" y="47449"/>
                  </a:lnTo>
                  <a:lnTo>
                    <a:pt x="1042910" y="47449"/>
                  </a:lnTo>
                  <a:lnTo>
                    <a:pt x="1303638" y="237248"/>
                  </a:lnTo>
                  <a:lnTo>
                    <a:pt x="1564365" y="0"/>
                  </a:lnTo>
                  <a:lnTo>
                    <a:pt x="1825093" y="0"/>
                  </a:lnTo>
                  <a:lnTo>
                    <a:pt x="2085820" y="332147"/>
                  </a:lnTo>
                  <a:lnTo>
                    <a:pt x="2346548" y="237248"/>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00194"/>
              <a:ext cx="1042910" cy="759193"/>
            </a:xfrm>
            <a:custGeom>
              <a:avLst/>
              <a:pathLst>
                <a:path w="1042910" h="759193">
                  <a:moveTo>
                    <a:pt x="0" y="0"/>
                  </a:moveTo>
                  <a:lnTo>
                    <a:pt x="260727" y="237248"/>
                  </a:lnTo>
                  <a:lnTo>
                    <a:pt x="521455" y="759193"/>
                  </a:lnTo>
                  <a:lnTo>
                    <a:pt x="782182" y="711744"/>
                  </a:lnTo>
                  <a:lnTo>
                    <a:pt x="1042910" y="332147"/>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901542"/>
            </a:xfrm>
            <a:custGeom>
              <a:avLst/>
              <a:pathLst>
                <a:path w="6518190" h="901542">
                  <a:moveTo>
                    <a:pt x="0" y="94899"/>
                  </a:moveTo>
                  <a:lnTo>
                    <a:pt x="260727" y="189798"/>
                  </a:lnTo>
                  <a:lnTo>
                    <a:pt x="521455" y="189798"/>
                  </a:lnTo>
                  <a:lnTo>
                    <a:pt x="782182" y="189798"/>
                  </a:lnTo>
                  <a:lnTo>
                    <a:pt x="1042910" y="94899"/>
                  </a:lnTo>
                  <a:lnTo>
                    <a:pt x="1303638" y="0"/>
                  </a:lnTo>
                  <a:lnTo>
                    <a:pt x="1564365" y="189798"/>
                  </a:lnTo>
                  <a:lnTo>
                    <a:pt x="1825093" y="189798"/>
                  </a:lnTo>
                  <a:lnTo>
                    <a:pt x="2085820" y="142348"/>
                  </a:lnTo>
                  <a:lnTo>
                    <a:pt x="2346548" y="142348"/>
                  </a:lnTo>
                  <a:lnTo>
                    <a:pt x="2607276" y="94899"/>
                  </a:lnTo>
                  <a:lnTo>
                    <a:pt x="2868003" y="94899"/>
                  </a:lnTo>
                  <a:lnTo>
                    <a:pt x="3128731" y="47449"/>
                  </a:lnTo>
                  <a:lnTo>
                    <a:pt x="3389458" y="332147"/>
                  </a:lnTo>
                  <a:lnTo>
                    <a:pt x="3650186" y="427046"/>
                  </a:lnTo>
                  <a:lnTo>
                    <a:pt x="3910914" y="284697"/>
                  </a:lnTo>
                  <a:lnTo>
                    <a:pt x="4171641" y="189798"/>
                  </a:lnTo>
                  <a:lnTo>
                    <a:pt x="4432369" y="47449"/>
                  </a:lnTo>
                  <a:lnTo>
                    <a:pt x="4693096" y="47449"/>
                  </a:lnTo>
                  <a:lnTo>
                    <a:pt x="4953824" y="94899"/>
                  </a:lnTo>
                  <a:lnTo>
                    <a:pt x="5214552" y="901542"/>
                  </a:lnTo>
                  <a:lnTo>
                    <a:pt x="5475279" y="332147"/>
                  </a:lnTo>
                  <a:lnTo>
                    <a:pt x="5736007" y="569395"/>
                  </a:lnTo>
                  <a:lnTo>
                    <a:pt x="5996734" y="521945"/>
                  </a:lnTo>
                  <a:lnTo>
                    <a:pt x="6257462" y="142348"/>
                  </a:lnTo>
                  <a:lnTo>
                    <a:pt x="6518190" y="569395"/>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1470937"/>
            </a:xfrm>
            <a:custGeom>
              <a:avLst/>
              <a:pathLst>
                <a:path w="6518190" h="1470937">
                  <a:moveTo>
                    <a:pt x="0" y="521945"/>
                  </a:moveTo>
                  <a:lnTo>
                    <a:pt x="260727" y="521945"/>
                  </a:lnTo>
                  <a:lnTo>
                    <a:pt x="521455" y="521945"/>
                  </a:lnTo>
                  <a:lnTo>
                    <a:pt x="782182" y="474496"/>
                  </a:lnTo>
                  <a:lnTo>
                    <a:pt x="1042910" y="474496"/>
                  </a:lnTo>
                  <a:lnTo>
                    <a:pt x="1303638" y="474496"/>
                  </a:lnTo>
                  <a:lnTo>
                    <a:pt x="1564365" y="616844"/>
                  </a:lnTo>
                  <a:lnTo>
                    <a:pt x="1825093" y="759193"/>
                  </a:lnTo>
                  <a:lnTo>
                    <a:pt x="2085820" y="948992"/>
                  </a:lnTo>
                  <a:lnTo>
                    <a:pt x="2346548" y="1091341"/>
                  </a:lnTo>
                  <a:lnTo>
                    <a:pt x="2607276" y="1233689"/>
                  </a:lnTo>
                  <a:lnTo>
                    <a:pt x="2868003" y="854093"/>
                  </a:lnTo>
                  <a:lnTo>
                    <a:pt x="3128731" y="1281139"/>
                  </a:lnTo>
                  <a:lnTo>
                    <a:pt x="3389458" y="1470937"/>
                  </a:lnTo>
                  <a:lnTo>
                    <a:pt x="3650186" y="427046"/>
                  </a:lnTo>
                  <a:lnTo>
                    <a:pt x="3910914" y="332147"/>
                  </a:lnTo>
                  <a:lnTo>
                    <a:pt x="4171641" y="284697"/>
                  </a:lnTo>
                  <a:lnTo>
                    <a:pt x="4432369" y="284697"/>
                  </a:lnTo>
                  <a:lnTo>
                    <a:pt x="4693096" y="0"/>
                  </a:lnTo>
                  <a:lnTo>
                    <a:pt x="4953824" y="94899"/>
                  </a:lnTo>
                  <a:lnTo>
                    <a:pt x="5214552" y="1186240"/>
                  </a:lnTo>
                  <a:lnTo>
                    <a:pt x="5475279" y="1138790"/>
                  </a:lnTo>
                  <a:lnTo>
                    <a:pt x="5736007" y="1138790"/>
                  </a:lnTo>
                  <a:lnTo>
                    <a:pt x="5996734" y="1043891"/>
                  </a:lnTo>
                  <a:lnTo>
                    <a:pt x="6257462" y="664294"/>
                  </a:lnTo>
                  <a:lnTo>
                    <a:pt x="6518190" y="664294"/>
                  </a:lnTo>
                </a:path>
              </a:pathLst>
            </a:custGeom>
            <a:ln w="27101" cap="flat">
              <a:solidFill>
                <a:srgbClr val="008B00">
                  <a:alpha val="100000"/>
                </a:srgbClr>
              </a:solidFill>
              <a:prstDash val="solid"/>
              <a:round/>
            </a:ln>
          </p:spPr>
          <p:txBody>
            <a:bodyPr/>
            <a:lstStyle/>
            <a:p/>
          </p:txBody>
        </p:sp>
        <p:sp>
          <p:nvSpPr>
            <p:cNvPr id="46" name="pl46"/>
            <p:cNvSpPr/>
            <p:nvPr/>
          </p:nvSpPr>
          <p:spPr>
            <a:xfrm>
              <a:off x="3742531" y="1025698"/>
              <a:ext cx="3910914" cy="2325030"/>
            </a:xfrm>
            <a:custGeom>
              <a:avLst/>
              <a:pathLst>
                <a:path w="3910914" h="2325030">
                  <a:moveTo>
                    <a:pt x="0" y="2325030"/>
                  </a:moveTo>
                  <a:lnTo>
                    <a:pt x="260727" y="1613286"/>
                  </a:lnTo>
                  <a:lnTo>
                    <a:pt x="521455" y="996441"/>
                  </a:lnTo>
                  <a:lnTo>
                    <a:pt x="782182" y="427046"/>
                  </a:lnTo>
                  <a:lnTo>
                    <a:pt x="1042910" y="284697"/>
                  </a:lnTo>
                  <a:lnTo>
                    <a:pt x="1303638" y="237248"/>
                  </a:lnTo>
                  <a:lnTo>
                    <a:pt x="1564365" y="142348"/>
                  </a:lnTo>
                  <a:lnTo>
                    <a:pt x="1825093" y="0"/>
                  </a:lnTo>
                  <a:lnTo>
                    <a:pt x="2085820" y="0"/>
                  </a:lnTo>
                  <a:lnTo>
                    <a:pt x="2346548" y="47449"/>
                  </a:lnTo>
                  <a:lnTo>
                    <a:pt x="2607276" y="1091341"/>
                  </a:lnTo>
                  <a:lnTo>
                    <a:pt x="2868003" y="474496"/>
                  </a:lnTo>
                  <a:lnTo>
                    <a:pt x="3128731" y="616844"/>
                  </a:lnTo>
                  <a:lnTo>
                    <a:pt x="3389458" y="948992"/>
                  </a:lnTo>
                  <a:lnTo>
                    <a:pt x="3650186" y="569395"/>
                  </a:lnTo>
                  <a:lnTo>
                    <a:pt x="3910914" y="948992"/>
                  </a:lnTo>
                </a:path>
              </a:pathLst>
            </a:custGeom>
            <a:ln w="27101" cap="flat">
              <a:solidFill>
                <a:srgbClr val="9A32CD">
                  <a:alpha val="100000"/>
                </a:srgbClr>
              </a:solidFill>
              <a:prstDash val="solid"/>
              <a:round/>
            </a:ln>
          </p:spPr>
          <p:txBody>
            <a:bodyPr/>
            <a:lstStyle/>
            <a:p/>
          </p:txBody>
        </p:sp>
        <p:sp>
          <p:nvSpPr>
            <p:cNvPr id="47" name="pl47"/>
            <p:cNvSpPr/>
            <p:nvPr/>
          </p:nvSpPr>
          <p:spPr>
            <a:xfrm>
              <a:off x="2699620" y="1120597"/>
              <a:ext cx="4953824" cy="1376038"/>
            </a:xfrm>
            <a:custGeom>
              <a:avLst/>
              <a:pathLst>
                <a:path w="4953824" h="1376038">
                  <a:moveTo>
                    <a:pt x="0" y="616844"/>
                  </a:moveTo>
                  <a:lnTo>
                    <a:pt x="260727" y="1376038"/>
                  </a:lnTo>
                  <a:lnTo>
                    <a:pt x="521455" y="996441"/>
                  </a:lnTo>
                  <a:lnTo>
                    <a:pt x="782182" y="806643"/>
                  </a:lnTo>
                  <a:lnTo>
                    <a:pt x="1042910" y="284697"/>
                  </a:lnTo>
                  <a:lnTo>
                    <a:pt x="1303638" y="0"/>
                  </a:lnTo>
                  <a:lnTo>
                    <a:pt x="1564365" y="142348"/>
                  </a:lnTo>
                  <a:lnTo>
                    <a:pt x="1825093" y="379596"/>
                  </a:lnTo>
                  <a:lnTo>
                    <a:pt x="2085820" y="379596"/>
                  </a:lnTo>
                  <a:lnTo>
                    <a:pt x="2346548" y="379596"/>
                  </a:lnTo>
                  <a:lnTo>
                    <a:pt x="2607276" y="142348"/>
                  </a:lnTo>
                  <a:lnTo>
                    <a:pt x="2868003" y="47449"/>
                  </a:lnTo>
                  <a:lnTo>
                    <a:pt x="3128731" y="0"/>
                  </a:lnTo>
                  <a:lnTo>
                    <a:pt x="3389458" y="47449"/>
                  </a:lnTo>
                  <a:lnTo>
                    <a:pt x="3650186" y="427046"/>
                  </a:lnTo>
                  <a:lnTo>
                    <a:pt x="3910914" y="521945"/>
                  </a:lnTo>
                  <a:lnTo>
                    <a:pt x="4171641" y="427046"/>
                  </a:lnTo>
                  <a:lnTo>
                    <a:pt x="4432369" y="474496"/>
                  </a:lnTo>
                  <a:lnTo>
                    <a:pt x="4693096" y="189798"/>
                  </a:lnTo>
                  <a:lnTo>
                    <a:pt x="4953824" y="379596"/>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901542"/>
            </a:xfrm>
            <a:custGeom>
              <a:avLst/>
              <a:pathLst>
                <a:path w="6518190" h="901542">
                  <a:moveTo>
                    <a:pt x="0" y="94899"/>
                  </a:moveTo>
                  <a:lnTo>
                    <a:pt x="260727" y="189798"/>
                  </a:lnTo>
                  <a:lnTo>
                    <a:pt x="521455" y="189798"/>
                  </a:lnTo>
                  <a:lnTo>
                    <a:pt x="782182" y="189798"/>
                  </a:lnTo>
                  <a:lnTo>
                    <a:pt x="1042910" y="94899"/>
                  </a:lnTo>
                  <a:lnTo>
                    <a:pt x="1303638" y="0"/>
                  </a:lnTo>
                  <a:lnTo>
                    <a:pt x="1564365" y="189798"/>
                  </a:lnTo>
                  <a:lnTo>
                    <a:pt x="1825093" y="189798"/>
                  </a:lnTo>
                  <a:lnTo>
                    <a:pt x="2085820" y="142348"/>
                  </a:lnTo>
                  <a:lnTo>
                    <a:pt x="2346548" y="142348"/>
                  </a:lnTo>
                  <a:lnTo>
                    <a:pt x="2607276" y="94899"/>
                  </a:lnTo>
                  <a:lnTo>
                    <a:pt x="2868003" y="94899"/>
                  </a:lnTo>
                  <a:lnTo>
                    <a:pt x="3128731" y="47449"/>
                  </a:lnTo>
                  <a:lnTo>
                    <a:pt x="3389458" y="332147"/>
                  </a:lnTo>
                  <a:lnTo>
                    <a:pt x="3650186" y="427046"/>
                  </a:lnTo>
                  <a:lnTo>
                    <a:pt x="3910914" y="284697"/>
                  </a:lnTo>
                  <a:lnTo>
                    <a:pt x="4171641" y="189798"/>
                  </a:lnTo>
                  <a:lnTo>
                    <a:pt x="4432369" y="47449"/>
                  </a:lnTo>
                  <a:lnTo>
                    <a:pt x="4693096" y="47449"/>
                  </a:lnTo>
                  <a:lnTo>
                    <a:pt x="4953824" y="94899"/>
                  </a:lnTo>
                  <a:lnTo>
                    <a:pt x="5214552" y="901542"/>
                  </a:lnTo>
                  <a:lnTo>
                    <a:pt x="5475279" y="332147"/>
                  </a:lnTo>
                  <a:lnTo>
                    <a:pt x="5736007" y="569395"/>
                  </a:lnTo>
                  <a:lnTo>
                    <a:pt x="5996734" y="521945"/>
                  </a:lnTo>
                  <a:lnTo>
                    <a:pt x="6257462" y="142348"/>
                  </a:lnTo>
                  <a:lnTo>
                    <a:pt x="6518190" y="569395"/>
                  </a:lnTo>
                </a:path>
              </a:pathLst>
            </a:custGeom>
            <a:ln w="27101" cap="flat">
              <a:solidFill>
                <a:srgbClr val="FB9A99">
                  <a:alpha val="100000"/>
                </a:srgbClr>
              </a:solidFill>
              <a:prstDash val="solid"/>
              <a:round/>
            </a:ln>
          </p:spPr>
          <p:txBody>
            <a:bodyPr/>
            <a:lstStyle/>
            <a:p/>
          </p:txBody>
        </p:sp>
        <p:sp>
          <p:nvSpPr>
            <p:cNvPr id="49" name="pl49"/>
            <p:cNvSpPr/>
            <p:nvPr/>
          </p:nvSpPr>
          <p:spPr>
            <a:xfrm>
              <a:off x="7667786" y="792956"/>
              <a:ext cx="757240" cy="368119"/>
            </a:xfrm>
            <a:custGeom>
              <a:avLst/>
              <a:pathLst>
                <a:path w="757240" h="368119">
                  <a:moveTo>
                    <a:pt x="757240" y="0"/>
                  </a:moveTo>
                  <a:lnTo>
                    <a:pt x="0" y="368119"/>
                  </a:lnTo>
                </a:path>
              </a:pathLst>
            </a:custGeom>
          </p:spPr>
          <p:txBody>
            <a:bodyPr/>
            <a:lstStyle/>
            <a:p/>
          </p:txBody>
        </p:sp>
        <p:sp>
          <p:nvSpPr>
            <p:cNvPr id="50" name="pl50"/>
            <p:cNvSpPr/>
            <p:nvPr/>
          </p:nvSpPr>
          <p:spPr>
            <a:xfrm>
              <a:off x="7666321" y="1060850"/>
              <a:ext cx="692540" cy="431325"/>
            </a:xfrm>
            <a:custGeom>
              <a:avLst/>
              <a:pathLst>
                <a:path w="692540" h="431325">
                  <a:moveTo>
                    <a:pt x="692540" y="0"/>
                  </a:moveTo>
                  <a:lnTo>
                    <a:pt x="0" y="431325"/>
                  </a:lnTo>
                </a:path>
              </a:pathLst>
            </a:custGeom>
          </p:spPr>
          <p:txBody>
            <a:bodyPr/>
            <a:lstStyle/>
            <a:p/>
          </p:txBody>
        </p:sp>
        <p:sp>
          <p:nvSpPr>
            <p:cNvPr id="51" name="pl51"/>
            <p:cNvSpPr/>
            <p:nvPr/>
          </p:nvSpPr>
          <p:spPr>
            <a:xfrm>
              <a:off x="7671285" y="1502256"/>
              <a:ext cx="621145" cy="71793"/>
            </a:xfrm>
            <a:custGeom>
              <a:avLst/>
              <a:pathLst>
                <a:path w="621145" h="71793">
                  <a:moveTo>
                    <a:pt x="621145" y="71793"/>
                  </a:moveTo>
                  <a:lnTo>
                    <a:pt x="0" y="0"/>
                  </a:lnTo>
                </a:path>
              </a:pathLst>
            </a:custGeom>
          </p:spPr>
          <p:txBody>
            <a:bodyPr/>
            <a:lstStyle/>
            <a:p/>
          </p:txBody>
        </p:sp>
        <p:sp>
          <p:nvSpPr>
            <p:cNvPr id="52" name="pl52"/>
            <p:cNvSpPr/>
            <p:nvPr/>
          </p:nvSpPr>
          <p:spPr>
            <a:xfrm>
              <a:off x="7670223" y="1319770"/>
              <a:ext cx="682550" cy="176094"/>
            </a:xfrm>
            <a:custGeom>
              <a:avLst/>
              <a:pathLst>
                <a:path w="682550" h="176094">
                  <a:moveTo>
                    <a:pt x="682550" y="0"/>
                  </a:moveTo>
                  <a:lnTo>
                    <a:pt x="0" y="176094"/>
                  </a:lnTo>
                </a:path>
              </a:pathLst>
            </a:custGeom>
          </p:spPr>
          <p:txBody>
            <a:bodyPr/>
            <a:lstStyle/>
            <a:p/>
          </p:txBody>
        </p:sp>
        <p:sp>
          <p:nvSpPr>
            <p:cNvPr id="53" name="pl53"/>
            <p:cNvSpPr/>
            <p:nvPr/>
          </p:nvSpPr>
          <p:spPr>
            <a:xfrm>
              <a:off x="7669466" y="1600433"/>
              <a:ext cx="689394" cy="229745"/>
            </a:xfrm>
            <a:custGeom>
              <a:avLst/>
              <a:pathLst>
                <a:path w="689394" h="229745">
                  <a:moveTo>
                    <a:pt x="689394" y="229745"/>
                  </a:moveTo>
                  <a:lnTo>
                    <a:pt x="0" y="0"/>
                  </a:lnTo>
                </a:path>
              </a:pathLst>
            </a:custGeom>
          </p:spPr>
          <p:txBody>
            <a:bodyPr/>
            <a:lstStyle/>
            <a:p/>
          </p:txBody>
        </p:sp>
        <p:sp>
          <p:nvSpPr>
            <p:cNvPr id="54" name="pl54"/>
            <p:cNvSpPr/>
            <p:nvPr/>
          </p:nvSpPr>
          <p:spPr>
            <a:xfrm>
              <a:off x="7665421" y="1840892"/>
              <a:ext cx="717523" cy="512264"/>
            </a:xfrm>
            <a:custGeom>
              <a:avLst/>
              <a:pathLst>
                <a:path w="717523" h="512264">
                  <a:moveTo>
                    <a:pt x="717523" y="512264"/>
                  </a:moveTo>
                  <a:lnTo>
                    <a:pt x="0" y="0"/>
                  </a:lnTo>
                </a:path>
              </a:pathLst>
            </a:custGeom>
          </p:spPr>
          <p:txBody>
            <a:bodyPr/>
            <a:lstStyle/>
            <a:p/>
          </p:txBody>
        </p:sp>
        <p:sp>
          <p:nvSpPr>
            <p:cNvPr id="55" name="pl55"/>
            <p:cNvSpPr/>
            <p:nvPr/>
          </p:nvSpPr>
          <p:spPr>
            <a:xfrm>
              <a:off x="7668927" y="1838274"/>
              <a:ext cx="659656" cy="252766"/>
            </a:xfrm>
            <a:custGeom>
              <a:avLst/>
              <a:pathLst>
                <a:path w="659656" h="252766">
                  <a:moveTo>
                    <a:pt x="659656" y="252766"/>
                  </a:moveTo>
                  <a:lnTo>
                    <a:pt x="0" y="0"/>
                  </a:lnTo>
                </a:path>
              </a:pathLst>
            </a:custGeom>
          </p:spPr>
          <p:txBody>
            <a:bodyPr/>
            <a:lstStyle/>
            <a:p/>
          </p:txBody>
        </p:sp>
        <p:sp>
          <p:nvSpPr>
            <p:cNvPr id="56" name="pl56"/>
            <p:cNvSpPr/>
            <p:nvPr/>
          </p:nvSpPr>
          <p:spPr>
            <a:xfrm>
              <a:off x="7663115" y="1841973"/>
              <a:ext cx="773980" cy="770951"/>
            </a:xfrm>
            <a:custGeom>
              <a:avLst/>
              <a:pathLst>
                <a:path w="773980" h="770951">
                  <a:moveTo>
                    <a:pt x="773980" y="770951"/>
                  </a:moveTo>
                  <a:lnTo>
                    <a:pt x="0" y="0"/>
                  </a:lnTo>
                </a:path>
              </a:pathLst>
            </a:custGeom>
          </p:spPr>
          <p:txBody>
            <a:bodyPr/>
            <a:lstStyle/>
            <a:p/>
          </p:txBody>
        </p:sp>
        <p:sp>
          <p:nvSpPr>
            <p:cNvPr id="57" name="pl57"/>
            <p:cNvSpPr/>
            <p:nvPr/>
          </p:nvSpPr>
          <p:spPr>
            <a:xfrm>
              <a:off x="7660943" y="1842707"/>
              <a:ext cx="746086" cy="1031517"/>
            </a:xfrm>
            <a:custGeom>
              <a:avLst/>
              <a:pathLst>
                <a:path w="746086" h="1031517">
                  <a:moveTo>
                    <a:pt x="746086" y="1031517"/>
                  </a:moveTo>
                  <a:lnTo>
                    <a:pt x="0" y="0"/>
                  </a:lnTo>
                </a:path>
              </a:pathLst>
            </a:custGeom>
          </p:spPr>
          <p:txBody>
            <a:bodyPr/>
            <a:lstStyle/>
            <a:p/>
          </p:txBody>
        </p:sp>
        <p:sp>
          <p:nvSpPr>
            <p:cNvPr id="58" name="pl58"/>
            <p:cNvSpPr/>
            <p:nvPr/>
          </p:nvSpPr>
          <p:spPr>
            <a:xfrm>
              <a:off x="7660092" y="1985282"/>
              <a:ext cx="722852" cy="1151800"/>
            </a:xfrm>
            <a:custGeom>
              <a:avLst/>
              <a:pathLst>
                <a:path w="722852" h="1151800">
                  <a:moveTo>
                    <a:pt x="722852" y="1151800"/>
                  </a:moveTo>
                  <a:lnTo>
                    <a:pt x="0" y="0"/>
                  </a:lnTo>
                </a:path>
              </a:pathLst>
            </a:custGeom>
          </p:spPr>
          <p:txBody>
            <a:bodyPr/>
            <a:lstStyle/>
            <a:p/>
          </p:txBody>
        </p:sp>
        <p:sp>
          <p:nvSpPr>
            <p:cNvPr id="59" name="pl59"/>
            <p:cNvSpPr/>
            <p:nvPr/>
          </p:nvSpPr>
          <p:spPr>
            <a:xfrm>
              <a:off x="7660445" y="2317340"/>
              <a:ext cx="722500" cy="1084051"/>
            </a:xfrm>
            <a:custGeom>
              <a:avLst/>
              <a:pathLst>
                <a:path w="722500" h="1084051">
                  <a:moveTo>
                    <a:pt x="722500" y="1084051"/>
                  </a:moveTo>
                  <a:lnTo>
                    <a:pt x="0" y="0"/>
                  </a:lnTo>
                </a:path>
              </a:pathLst>
            </a:custGeom>
          </p:spPr>
          <p:txBody>
            <a:bodyPr/>
            <a:lstStyle/>
            <a:p/>
          </p:txBody>
        </p:sp>
        <p:sp>
          <p:nvSpPr>
            <p:cNvPr id="60" name="pg60"/>
            <p:cNvSpPr/>
            <p:nvPr/>
          </p:nvSpPr>
          <p:spPr>
            <a:xfrm>
              <a:off x="8356446" y="70179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4333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2" name="pg62"/>
            <p:cNvSpPr/>
            <p:nvPr/>
          </p:nvSpPr>
          <p:spPr>
            <a:xfrm>
              <a:off x="8290281" y="9686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01021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87%</a:t>
              </a:r>
            </a:p>
          </p:txBody>
        </p:sp>
        <p:sp>
          <p:nvSpPr>
            <p:cNvPr id="64" name="pg64"/>
            <p:cNvSpPr/>
            <p:nvPr/>
          </p:nvSpPr>
          <p:spPr>
            <a:xfrm>
              <a:off x="8223851" y="149081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53235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66" name="pg66"/>
            <p:cNvSpPr/>
            <p:nvPr/>
          </p:nvSpPr>
          <p:spPr>
            <a:xfrm>
              <a:off x="8284194" y="123062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7" name="tx67"/>
            <p:cNvSpPr/>
            <p:nvPr/>
          </p:nvSpPr>
          <p:spPr>
            <a:xfrm>
              <a:off x="8307054" y="127216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68" name="pg68"/>
            <p:cNvSpPr/>
            <p:nvPr/>
          </p:nvSpPr>
          <p:spPr>
            <a:xfrm>
              <a:off x="8290281" y="17514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17929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85%</a:t>
              </a:r>
            </a:p>
          </p:txBody>
        </p:sp>
        <p:sp>
          <p:nvSpPr>
            <p:cNvPr id="70" name="pg70"/>
            <p:cNvSpPr/>
            <p:nvPr/>
          </p:nvSpPr>
          <p:spPr>
            <a:xfrm>
              <a:off x="8314365" y="22760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1" name="tx71"/>
            <p:cNvSpPr/>
            <p:nvPr/>
          </p:nvSpPr>
          <p:spPr>
            <a:xfrm>
              <a:off x="8337225" y="231760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72" name="pg72"/>
            <p:cNvSpPr/>
            <p:nvPr/>
          </p:nvSpPr>
          <p:spPr>
            <a:xfrm>
              <a:off x="8260004" y="201315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03601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74" name="pg74"/>
            <p:cNvSpPr/>
            <p:nvPr/>
          </p:nvSpPr>
          <p:spPr>
            <a:xfrm>
              <a:off x="8368515" y="253482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5" name="tx75"/>
            <p:cNvSpPr/>
            <p:nvPr/>
          </p:nvSpPr>
          <p:spPr>
            <a:xfrm>
              <a:off x="8391375" y="257636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6" name="pg76"/>
            <p:cNvSpPr/>
            <p:nvPr/>
          </p:nvSpPr>
          <p:spPr>
            <a:xfrm>
              <a:off x="8338449" y="279533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283686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80%</a:t>
              </a:r>
            </a:p>
          </p:txBody>
        </p:sp>
        <p:sp>
          <p:nvSpPr>
            <p:cNvPr id="78" name="pg78"/>
            <p:cNvSpPr/>
            <p:nvPr/>
          </p:nvSpPr>
          <p:spPr>
            <a:xfrm>
              <a:off x="8314365" y="30578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9" name="tx79"/>
            <p:cNvSpPr/>
            <p:nvPr/>
          </p:nvSpPr>
          <p:spPr>
            <a:xfrm>
              <a:off x="8337225" y="30993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77%</a:t>
              </a:r>
            </a:p>
          </p:txBody>
        </p:sp>
        <p:sp>
          <p:nvSpPr>
            <p:cNvPr id="80" name="pg80"/>
            <p:cNvSpPr/>
            <p:nvPr/>
          </p:nvSpPr>
          <p:spPr>
            <a:xfrm>
              <a:off x="8314365" y="33223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39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37495" y="401416"/>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Panama,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(70%), followed by DTP3, HepB3, Hib3, and IPVC (80%).
Coverage of 9 vaccines decreased (DTP3, HEPB3, HIB3, HPVC, IPV1, MCV1, MCV2, ROTAC and RUBELLA) compared to respective coverage in 2019.
Coverage of 6 vaccines increased (DTP3, HEPB3, HIB3, HPVC, IPV1 and IPVC), 3 vaccines decreased (MCV1, ROTAC and RUBELLA), and 1 vaccine was the same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641112" y="870398"/>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1220700"/>
              <a:ext cx="505514" cy="0"/>
            </a:xfrm>
            <a:custGeom>
              <a:avLst/>
              <a:pathLst>
                <a:path w="505514" h="0">
                  <a:moveTo>
                    <a:pt x="0" y="0"/>
                  </a:moveTo>
                  <a:lnTo>
                    <a:pt x="144432" y="0"/>
                  </a:lnTo>
                  <a:lnTo>
                    <a:pt x="144432" y="0"/>
                  </a:lnTo>
                  <a:lnTo>
                    <a:pt x="216649"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6619053" y="1571001"/>
              <a:ext cx="1227678" cy="0"/>
            </a:xfrm>
            <a:custGeom>
              <a:avLst/>
              <a:pathLst>
                <a:path w="1227678" h="0">
                  <a:moveTo>
                    <a:pt x="0" y="0"/>
                  </a:moveTo>
                  <a:lnTo>
                    <a:pt x="72216" y="0"/>
                  </a:lnTo>
                  <a:lnTo>
                    <a:pt x="216649" y="0"/>
                  </a:lnTo>
                  <a:lnTo>
                    <a:pt x="649947"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619053" y="1921302"/>
              <a:ext cx="1227678" cy="0"/>
            </a:xfrm>
            <a:custGeom>
              <a:avLst/>
              <a:pathLst>
                <a:path w="1227678" h="0">
                  <a:moveTo>
                    <a:pt x="0" y="0"/>
                  </a:moveTo>
                  <a:lnTo>
                    <a:pt x="72216" y="0"/>
                  </a:lnTo>
                  <a:lnTo>
                    <a:pt x="216649" y="0"/>
                  </a:lnTo>
                  <a:lnTo>
                    <a:pt x="649947"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2271604"/>
              <a:ext cx="866596" cy="0"/>
            </a:xfrm>
            <a:custGeom>
              <a:avLst/>
              <a:pathLst>
                <a:path w="866596" h="0">
                  <a:moveTo>
                    <a:pt x="0" y="0"/>
                  </a:moveTo>
                  <a:lnTo>
                    <a:pt x="72216" y="0"/>
                  </a:lnTo>
                  <a:lnTo>
                    <a:pt x="144432" y="0"/>
                  </a:lnTo>
                  <a:lnTo>
                    <a:pt x="288865" y="0"/>
                  </a:lnTo>
                  <a:lnTo>
                    <a:pt x="433298" y="0"/>
                  </a:lnTo>
                  <a:lnTo>
                    <a:pt x="505514"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6619053" y="2621905"/>
              <a:ext cx="1227678" cy="0"/>
            </a:xfrm>
            <a:custGeom>
              <a:avLst/>
              <a:pathLst>
                <a:path w="1227678" h="0">
                  <a:moveTo>
                    <a:pt x="0" y="0"/>
                  </a:moveTo>
                  <a:lnTo>
                    <a:pt x="72216" y="0"/>
                  </a:lnTo>
                  <a:lnTo>
                    <a:pt x="216649" y="0"/>
                  </a:lnTo>
                  <a:lnTo>
                    <a:pt x="649947"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2972206"/>
              <a:ext cx="505514" cy="0"/>
            </a:xfrm>
            <a:custGeom>
              <a:avLst/>
              <a:pathLst>
                <a:path w="505514" h="0">
                  <a:moveTo>
                    <a:pt x="0" y="0"/>
                  </a:moveTo>
                  <a:lnTo>
                    <a:pt x="144432" y="0"/>
                  </a:lnTo>
                  <a:lnTo>
                    <a:pt x="144432" y="0"/>
                  </a:lnTo>
                  <a:lnTo>
                    <a:pt x="216649"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269000" y="3322508"/>
              <a:ext cx="1227678" cy="0"/>
            </a:xfrm>
            <a:custGeom>
              <a:avLst/>
              <a:pathLst>
                <a:path w="1227678" h="0">
                  <a:moveTo>
                    <a:pt x="0" y="0"/>
                  </a:moveTo>
                  <a:lnTo>
                    <a:pt x="505514" y="0"/>
                  </a:lnTo>
                  <a:lnTo>
                    <a:pt x="505514" y="0"/>
                  </a:lnTo>
                  <a:lnTo>
                    <a:pt x="577731" y="0"/>
                  </a:lnTo>
                  <a:lnTo>
                    <a:pt x="866596" y="0"/>
                  </a:lnTo>
                  <a:lnTo>
                    <a:pt x="1155462" y="0"/>
                  </a:lnTo>
                  <a:lnTo>
                    <a:pt x="1227678"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3672809"/>
              <a:ext cx="1660977" cy="0"/>
            </a:xfrm>
            <a:custGeom>
              <a:avLst/>
              <a:pathLst>
                <a:path w="1660977" h="0">
                  <a:moveTo>
                    <a:pt x="0" y="0"/>
                  </a:moveTo>
                  <a:lnTo>
                    <a:pt x="72216" y="0"/>
                  </a:lnTo>
                  <a:lnTo>
                    <a:pt x="72216" y="0"/>
                  </a:lnTo>
                  <a:lnTo>
                    <a:pt x="216649" y="0"/>
                  </a:lnTo>
                  <a:lnTo>
                    <a:pt x="794380" y="0"/>
                  </a:lnTo>
                  <a:lnTo>
                    <a:pt x="794380" y="0"/>
                  </a:lnTo>
                  <a:lnTo>
                    <a:pt x="1660977" y="0"/>
                  </a:lnTo>
                </a:path>
              </a:pathLst>
            </a:custGeom>
            <a:ln w="116535" cap="flat">
              <a:solidFill>
                <a:srgbClr val="E8E8E8">
                  <a:alpha val="100000"/>
                </a:srgbClr>
              </a:solidFill>
              <a:prstDash val="solid"/>
              <a:round/>
            </a:ln>
          </p:spPr>
          <p:txBody>
            <a:bodyPr/>
            <a:lstStyle/>
            <a:p/>
          </p:txBody>
        </p:sp>
        <p:sp>
          <p:nvSpPr>
            <p:cNvPr id="31" name="pl31"/>
            <p:cNvSpPr/>
            <p:nvPr/>
          </p:nvSpPr>
          <p:spPr>
            <a:xfrm>
              <a:off x="6835702" y="4023110"/>
              <a:ext cx="1588760" cy="0"/>
            </a:xfrm>
            <a:custGeom>
              <a:avLst/>
              <a:pathLst>
                <a:path w="1588760" h="0">
                  <a:moveTo>
                    <a:pt x="0" y="0"/>
                  </a:moveTo>
                  <a:lnTo>
                    <a:pt x="216649" y="0"/>
                  </a:lnTo>
                  <a:lnTo>
                    <a:pt x="216649" y="0"/>
                  </a:lnTo>
                  <a:lnTo>
                    <a:pt x="722164" y="0"/>
                  </a:lnTo>
                  <a:lnTo>
                    <a:pt x="794380" y="0"/>
                  </a:lnTo>
                  <a:lnTo>
                    <a:pt x="938813" y="0"/>
                  </a:lnTo>
                  <a:lnTo>
                    <a:pt x="1588760" y="0"/>
                  </a:lnTo>
                </a:path>
              </a:pathLst>
            </a:custGeom>
            <a:ln w="116535" cap="flat">
              <a:solidFill>
                <a:srgbClr val="E8E8E8">
                  <a:alpha val="100000"/>
                </a:srgbClr>
              </a:solidFill>
              <a:prstDash val="solid"/>
              <a:round/>
            </a:ln>
          </p:spPr>
          <p:txBody>
            <a:bodyPr/>
            <a:lstStyle/>
            <a:p/>
          </p:txBody>
        </p:sp>
        <p:sp>
          <p:nvSpPr>
            <p:cNvPr id="32" name="pl32"/>
            <p:cNvSpPr/>
            <p:nvPr/>
          </p:nvSpPr>
          <p:spPr>
            <a:xfrm>
              <a:off x="7269000" y="4373412"/>
              <a:ext cx="1227678" cy="0"/>
            </a:xfrm>
            <a:custGeom>
              <a:avLst/>
              <a:pathLst>
                <a:path w="1227678" h="0">
                  <a:moveTo>
                    <a:pt x="0" y="0"/>
                  </a:moveTo>
                  <a:lnTo>
                    <a:pt x="505514" y="0"/>
                  </a:lnTo>
                  <a:lnTo>
                    <a:pt x="505514" y="0"/>
                  </a:lnTo>
                  <a:lnTo>
                    <a:pt x="577731" y="0"/>
                  </a:lnTo>
                  <a:lnTo>
                    <a:pt x="866596" y="0"/>
                  </a:lnTo>
                  <a:lnTo>
                    <a:pt x="1155462" y="0"/>
                  </a:lnTo>
                  <a:lnTo>
                    <a:pt x="1227678" y="0"/>
                  </a:lnTo>
                </a:path>
              </a:pathLst>
            </a:custGeom>
            <a:ln w="116535" cap="flat">
              <a:solidFill>
                <a:srgbClr val="E8E8E8">
                  <a:alpha val="100000"/>
                </a:srgbClr>
              </a:solidFill>
              <a:prstDash val="solid"/>
              <a:round/>
            </a:ln>
          </p:spPr>
          <p:txBody>
            <a:bodyPr/>
            <a:lstStyle/>
            <a:p/>
          </p:txBody>
        </p:sp>
        <p:sp>
          <p:nvSpPr>
            <p:cNvPr id="33" name="pl33"/>
            <p:cNvSpPr/>
            <p:nvPr/>
          </p:nvSpPr>
          <p:spPr>
            <a:xfrm>
              <a:off x="7557866" y="4723713"/>
              <a:ext cx="722164" cy="0"/>
            </a:xfrm>
            <a:custGeom>
              <a:avLst/>
              <a:pathLst>
                <a:path w="722164" h="0">
                  <a:moveTo>
                    <a:pt x="0" y="0"/>
                  </a:moveTo>
                  <a:lnTo>
                    <a:pt x="72216" y="0"/>
                  </a:lnTo>
                  <a:lnTo>
                    <a:pt x="144432" y="0"/>
                  </a:lnTo>
                  <a:lnTo>
                    <a:pt x="144432" y="0"/>
                  </a:lnTo>
                  <a:lnTo>
                    <a:pt x="216649" y="0"/>
                  </a:lnTo>
                  <a:lnTo>
                    <a:pt x="505514" y="0"/>
                  </a:lnTo>
                  <a:lnTo>
                    <a:pt x="722164" y="0"/>
                  </a:lnTo>
                </a:path>
              </a:pathLst>
            </a:custGeom>
            <a:ln w="116535" cap="flat">
              <a:solidFill>
                <a:srgbClr val="E8E8E8">
                  <a:alpha val="100000"/>
                </a:srgbClr>
              </a:solidFill>
              <a:prstDash val="solid"/>
              <a:round/>
            </a:ln>
          </p:spPr>
          <p:txBody>
            <a:bodyPr/>
            <a:lstStyle/>
            <a:p/>
          </p:txBody>
        </p:sp>
        <p:sp>
          <p:nvSpPr>
            <p:cNvPr id="34" name="pl34"/>
            <p:cNvSpPr/>
            <p:nvPr/>
          </p:nvSpPr>
          <p:spPr>
            <a:xfrm>
              <a:off x="1780554" y="5074015"/>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3120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1455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8676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6450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3120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8676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6450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1444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1455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4785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3120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04785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184827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184827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192048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177605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192048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184827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628501"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20623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28501"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567315"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85618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07283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62850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206233"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14504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43391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71174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433912"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56731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56731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361695"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567315"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698958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43391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36169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711747"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217262"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8000613"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71174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193443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1862219"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179000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252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Panama,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(93%). DTP1 coverage increased in 2025 (94%) compared to 2024, and was lower than in 2019. In 2019-2025, DTP1 coverage was at it's lowest level in 2023 (91%).
In 2024, 11 vaccines had lower coverage than in 2019.
In 2025, 11 vaccines had lower coverage than in 2019.
In 2025, 5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298429"/>
              <a:ext cx="3307869" cy="874882"/>
            </a:xfrm>
            <a:custGeom>
              <a:avLst/>
              <a:pathLst>
                <a:path w="3307869" h="874882">
                  <a:moveTo>
                    <a:pt x="0" y="0"/>
                  </a:moveTo>
                  <a:lnTo>
                    <a:pt x="220524" y="218720"/>
                  </a:lnTo>
                  <a:lnTo>
                    <a:pt x="441049" y="0"/>
                  </a:lnTo>
                  <a:lnTo>
                    <a:pt x="661573" y="410101"/>
                  </a:lnTo>
                  <a:lnTo>
                    <a:pt x="882098" y="382761"/>
                  </a:lnTo>
                  <a:lnTo>
                    <a:pt x="1102623" y="355421"/>
                  </a:lnTo>
                  <a:lnTo>
                    <a:pt x="1323147" y="0"/>
                  </a:lnTo>
                  <a:lnTo>
                    <a:pt x="1543672" y="464781"/>
                  </a:lnTo>
                  <a:lnTo>
                    <a:pt x="1764197" y="328081"/>
                  </a:lnTo>
                  <a:lnTo>
                    <a:pt x="1984721" y="382761"/>
                  </a:lnTo>
                  <a:lnTo>
                    <a:pt x="2205246" y="874882"/>
                  </a:lnTo>
                  <a:lnTo>
                    <a:pt x="2425771" y="656162"/>
                  </a:lnTo>
                  <a:lnTo>
                    <a:pt x="2646295" y="109360"/>
                  </a:lnTo>
                  <a:lnTo>
                    <a:pt x="2866820" y="382761"/>
                  </a:lnTo>
                  <a:lnTo>
                    <a:pt x="3087344" y="519461"/>
                  </a:lnTo>
                  <a:lnTo>
                    <a:pt x="3307869" y="492121"/>
                  </a:lnTo>
                </a:path>
              </a:pathLst>
            </a:custGeom>
            <a:ln w="29811" cap="flat">
              <a:solidFill>
                <a:srgbClr val="FF0000">
                  <a:alpha val="100000"/>
                </a:srgbClr>
              </a:solidFill>
              <a:prstDash val="solid"/>
              <a:round/>
            </a:ln>
          </p:spPr>
          <p:txBody>
            <a:bodyPr/>
            <a:lstStyle/>
            <a:p/>
          </p:txBody>
        </p:sp>
        <p:sp>
          <p:nvSpPr>
            <p:cNvPr id="34" name="pl34"/>
            <p:cNvSpPr/>
            <p:nvPr/>
          </p:nvSpPr>
          <p:spPr>
            <a:xfrm>
              <a:off x="1165170" y="2817891"/>
              <a:ext cx="3307869" cy="956903"/>
            </a:xfrm>
            <a:custGeom>
              <a:avLst/>
              <a:pathLst>
                <a:path w="3307869" h="956903">
                  <a:moveTo>
                    <a:pt x="0" y="410101"/>
                  </a:moveTo>
                  <a:lnTo>
                    <a:pt x="220524" y="27340"/>
                  </a:lnTo>
                  <a:lnTo>
                    <a:pt x="441049" y="27340"/>
                  </a:lnTo>
                  <a:lnTo>
                    <a:pt x="661573" y="136700"/>
                  </a:lnTo>
                  <a:lnTo>
                    <a:pt x="882098" y="0"/>
                  </a:lnTo>
                  <a:lnTo>
                    <a:pt x="1102623" y="601481"/>
                  </a:lnTo>
                  <a:lnTo>
                    <a:pt x="1323147" y="82020"/>
                  </a:lnTo>
                  <a:lnTo>
                    <a:pt x="1543672" y="218720"/>
                  </a:lnTo>
                  <a:lnTo>
                    <a:pt x="1764197" y="300740"/>
                  </a:lnTo>
                  <a:lnTo>
                    <a:pt x="1984721" y="164040"/>
                  </a:lnTo>
                  <a:lnTo>
                    <a:pt x="2205246" y="956903"/>
                  </a:lnTo>
                  <a:lnTo>
                    <a:pt x="2425771" y="902222"/>
                  </a:lnTo>
                  <a:lnTo>
                    <a:pt x="2646295" y="382761"/>
                  </a:lnTo>
                  <a:lnTo>
                    <a:pt x="2866820" y="246060"/>
                  </a:lnTo>
                  <a:lnTo>
                    <a:pt x="3087344" y="437441"/>
                  </a:lnTo>
                  <a:lnTo>
                    <a:pt x="3307869" y="273400"/>
                  </a:lnTo>
                </a:path>
              </a:pathLst>
            </a:custGeom>
            <a:ln w="29811" cap="flat">
              <a:solidFill>
                <a:srgbClr val="0058AB">
                  <a:alpha val="100000"/>
                </a:srgbClr>
              </a:solidFill>
              <a:prstDash val="solid"/>
              <a:round/>
            </a:ln>
          </p:spPr>
          <p:txBody>
            <a:bodyPr/>
            <a:lstStyle/>
            <a:p/>
          </p:txBody>
        </p:sp>
        <p:sp>
          <p:nvSpPr>
            <p:cNvPr id="35" name="pt35"/>
            <p:cNvSpPr/>
            <p:nvPr/>
          </p:nvSpPr>
          <p:spPr>
            <a:xfrm>
              <a:off x="1140344"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8" name="tx68"/>
            <p:cNvSpPr/>
            <p:nvPr/>
          </p:nvSpPr>
          <p:spPr>
            <a:xfrm>
              <a:off x="1385695"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9" name="tx69"/>
            <p:cNvSpPr/>
            <p:nvPr/>
          </p:nvSpPr>
          <p:spPr>
            <a:xfrm>
              <a:off x="1606220"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0" name="tx70"/>
            <p:cNvSpPr/>
            <p:nvPr/>
          </p:nvSpPr>
          <p:spPr>
            <a:xfrm>
              <a:off x="1826744"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1" name="tx71"/>
            <p:cNvSpPr/>
            <p:nvPr/>
          </p:nvSpPr>
          <p:spPr>
            <a:xfrm>
              <a:off x="2047269"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2" name="tx72"/>
            <p:cNvSpPr/>
            <p:nvPr/>
          </p:nvSpPr>
          <p:spPr>
            <a:xfrm>
              <a:off x="2267794"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3" name="tx73"/>
            <p:cNvSpPr/>
            <p:nvPr/>
          </p:nvSpPr>
          <p:spPr>
            <a:xfrm>
              <a:off x="2488318"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4" name="tx74"/>
            <p:cNvSpPr/>
            <p:nvPr/>
          </p:nvSpPr>
          <p:spPr>
            <a:xfrm>
              <a:off x="2708843"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5" name="tx75"/>
            <p:cNvSpPr/>
            <p:nvPr/>
          </p:nvSpPr>
          <p:spPr>
            <a:xfrm>
              <a:off x="2929368"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76" name="tx76"/>
            <p:cNvSpPr/>
            <p:nvPr/>
          </p:nvSpPr>
          <p:spPr>
            <a:xfrm>
              <a:off x="3149892"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7" name="tx77"/>
            <p:cNvSpPr/>
            <p:nvPr/>
          </p:nvSpPr>
          <p:spPr>
            <a:xfrm>
              <a:off x="3370417"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8" name="tx78"/>
            <p:cNvSpPr/>
            <p:nvPr/>
          </p:nvSpPr>
          <p:spPr>
            <a:xfrm>
              <a:off x="3590941"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79" name="tx79"/>
            <p:cNvSpPr/>
            <p:nvPr/>
          </p:nvSpPr>
          <p:spPr>
            <a:xfrm>
              <a:off x="3811466"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80" name="tx80"/>
            <p:cNvSpPr/>
            <p:nvPr/>
          </p:nvSpPr>
          <p:spPr>
            <a:xfrm>
              <a:off x="4031991"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81" name="tx81"/>
            <p:cNvSpPr/>
            <p:nvPr/>
          </p:nvSpPr>
          <p:spPr>
            <a:xfrm>
              <a:off x="4252515"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82" name="tx82"/>
            <p:cNvSpPr/>
            <p:nvPr/>
          </p:nvSpPr>
          <p:spPr>
            <a:xfrm>
              <a:off x="4473040"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83" name="tx83"/>
            <p:cNvSpPr/>
            <p:nvPr/>
          </p:nvSpPr>
          <p:spPr>
            <a:xfrm>
              <a:off x="116517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4" name="tx84"/>
            <p:cNvSpPr/>
            <p:nvPr/>
          </p:nvSpPr>
          <p:spPr>
            <a:xfrm>
              <a:off x="1385695"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5" name="tx85"/>
            <p:cNvSpPr/>
            <p:nvPr/>
          </p:nvSpPr>
          <p:spPr>
            <a:xfrm>
              <a:off x="160622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6" name="tx86"/>
            <p:cNvSpPr/>
            <p:nvPr/>
          </p:nvSpPr>
          <p:spPr>
            <a:xfrm>
              <a:off x="1826744"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7" name="tx87"/>
            <p:cNvSpPr/>
            <p:nvPr/>
          </p:nvSpPr>
          <p:spPr>
            <a:xfrm>
              <a:off x="2047269"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8" name="tx88"/>
            <p:cNvSpPr/>
            <p:nvPr/>
          </p:nvSpPr>
          <p:spPr>
            <a:xfrm>
              <a:off x="2267794"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9" name="tx89"/>
            <p:cNvSpPr/>
            <p:nvPr/>
          </p:nvSpPr>
          <p:spPr>
            <a:xfrm>
              <a:off x="2488318"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90" name="tx90"/>
            <p:cNvSpPr/>
            <p:nvPr/>
          </p:nvSpPr>
          <p:spPr>
            <a:xfrm>
              <a:off x="2708843"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91" name="tx91"/>
            <p:cNvSpPr/>
            <p:nvPr/>
          </p:nvSpPr>
          <p:spPr>
            <a:xfrm>
              <a:off x="2929368"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92" name="tx92"/>
            <p:cNvSpPr/>
            <p:nvPr/>
          </p:nvSpPr>
          <p:spPr>
            <a:xfrm>
              <a:off x="3149892"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93" name="tx93"/>
            <p:cNvSpPr/>
            <p:nvPr/>
          </p:nvSpPr>
          <p:spPr>
            <a:xfrm>
              <a:off x="3370417"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94" name="tx94"/>
            <p:cNvSpPr/>
            <p:nvPr/>
          </p:nvSpPr>
          <p:spPr>
            <a:xfrm>
              <a:off x="3590941"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5" name="tx95"/>
            <p:cNvSpPr/>
            <p:nvPr/>
          </p:nvSpPr>
          <p:spPr>
            <a:xfrm>
              <a:off x="3811466"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96" name="tx96"/>
            <p:cNvSpPr/>
            <p:nvPr/>
          </p:nvSpPr>
          <p:spPr>
            <a:xfrm>
              <a:off x="4031991"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97" name="tx97"/>
            <p:cNvSpPr/>
            <p:nvPr/>
          </p:nvSpPr>
          <p:spPr>
            <a:xfrm>
              <a:off x="4252515"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98" name="tx98"/>
            <p:cNvSpPr/>
            <p:nvPr/>
          </p:nvSpPr>
          <p:spPr>
            <a:xfrm>
              <a:off x="4473040"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81718" y="2407790"/>
              <a:ext cx="1984721" cy="1011583"/>
            </a:xfrm>
            <a:custGeom>
              <a:avLst/>
              <a:pathLst>
                <a:path w="1984721" h="1011583">
                  <a:moveTo>
                    <a:pt x="0" y="0"/>
                  </a:moveTo>
                  <a:lnTo>
                    <a:pt x="220524" y="546801"/>
                  </a:lnTo>
                  <a:lnTo>
                    <a:pt x="441049" y="464781"/>
                  </a:lnTo>
                  <a:lnTo>
                    <a:pt x="661573" y="437441"/>
                  </a:lnTo>
                  <a:lnTo>
                    <a:pt x="882098" y="1011583"/>
                  </a:lnTo>
                  <a:lnTo>
                    <a:pt x="1102623" y="874882"/>
                  </a:lnTo>
                  <a:lnTo>
                    <a:pt x="1323147" y="164040"/>
                  </a:lnTo>
                  <a:lnTo>
                    <a:pt x="1543672" y="464781"/>
                  </a:lnTo>
                  <a:lnTo>
                    <a:pt x="1764197" y="628822"/>
                  </a:lnTo>
                  <a:lnTo>
                    <a:pt x="1984721" y="601481"/>
                  </a:lnTo>
                </a:path>
              </a:pathLst>
            </a:custGeom>
            <a:ln w="29811" cap="flat">
              <a:solidFill>
                <a:srgbClr val="FF0000">
                  <a:alpha val="100000"/>
                </a:srgbClr>
              </a:solidFill>
              <a:prstDash val="solid"/>
              <a:round/>
            </a:ln>
          </p:spPr>
          <p:txBody>
            <a:bodyPr/>
            <a:lstStyle/>
            <a:p/>
          </p:txBody>
        </p:sp>
        <p:sp>
          <p:nvSpPr>
            <p:cNvPr id="131" name="pl131"/>
            <p:cNvSpPr/>
            <p:nvPr/>
          </p:nvSpPr>
          <p:spPr>
            <a:xfrm>
              <a:off x="6681718" y="3200652"/>
              <a:ext cx="1984721" cy="984243"/>
            </a:xfrm>
            <a:custGeom>
              <a:avLst/>
              <a:pathLst>
                <a:path w="1984721" h="984243">
                  <a:moveTo>
                    <a:pt x="0" y="984243"/>
                  </a:moveTo>
                  <a:lnTo>
                    <a:pt x="220524" y="0"/>
                  </a:lnTo>
                  <a:lnTo>
                    <a:pt x="441049" y="246060"/>
                  </a:lnTo>
                  <a:lnTo>
                    <a:pt x="661573" y="82020"/>
                  </a:lnTo>
                  <a:lnTo>
                    <a:pt x="882098" y="792862"/>
                  </a:lnTo>
                  <a:lnTo>
                    <a:pt x="1102623" y="738182"/>
                  </a:lnTo>
                  <a:lnTo>
                    <a:pt x="1323147" y="273400"/>
                  </a:lnTo>
                  <a:lnTo>
                    <a:pt x="1543672" y="109360"/>
                  </a:lnTo>
                  <a:lnTo>
                    <a:pt x="1764197" y="328081"/>
                  </a:lnTo>
                  <a:lnTo>
                    <a:pt x="1984721" y="0"/>
                  </a:lnTo>
                </a:path>
              </a:pathLst>
            </a:custGeom>
            <a:ln w="29811" cap="flat">
              <a:solidFill>
                <a:srgbClr val="0058AB">
                  <a:alpha val="100000"/>
                </a:srgbClr>
              </a:solidFill>
              <a:prstDash val="solid"/>
              <a:round/>
            </a:ln>
          </p:spPr>
          <p:txBody>
            <a:bodyPr/>
            <a:lstStyle/>
            <a:p/>
          </p:txBody>
        </p:sp>
        <p:sp>
          <p:nvSpPr>
            <p:cNvPr id="132" name="pt132"/>
            <p:cNvSpPr/>
            <p:nvPr/>
          </p:nvSpPr>
          <p:spPr>
            <a:xfrm>
              <a:off x="6656892"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6877417"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097941"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318466"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538991"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7759515"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7980040"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200565"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8421089"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8641614"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6656892"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6877417"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7097941"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7318466"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7538991"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7759515"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pt148"/>
            <p:cNvSpPr/>
            <p:nvPr/>
          </p:nvSpPr>
          <p:spPr>
            <a:xfrm>
              <a:off x="7980040"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9" name="pt149"/>
            <p:cNvSpPr/>
            <p:nvPr/>
          </p:nvSpPr>
          <p:spPr>
            <a:xfrm>
              <a:off x="8200565"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0" name="pt150"/>
            <p:cNvSpPr/>
            <p:nvPr/>
          </p:nvSpPr>
          <p:spPr>
            <a:xfrm>
              <a:off x="842108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1" name="pt151"/>
            <p:cNvSpPr/>
            <p:nvPr/>
          </p:nvSpPr>
          <p:spPr>
            <a:xfrm>
              <a:off x="8641614"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2" name="tx152"/>
            <p:cNvSpPr/>
            <p:nvPr/>
          </p:nvSpPr>
          <p:spPr>
            <a:xfrm>
              <a:off x="6681718"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53" name="tx153"/>
            <p:cNvSpPr/>
            <p:nvPr/>
          </p:nvSpPr>
          <p:spPr>
            <a:xfrm>
              <a:off x="6902243"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54" name="tx154"/>
            <p:cNvSpPr/>
            <p:nvPr/>
          </p:nvSpPr>
          <p:spPr>
            <a:xfrm>
              <a:off x="7122767"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55" name="tx155"/>
            <p:cNvSpPr/>
            <p:nvPr/>
          </p:nvSpPr>
          <p:spPr>
            <a:xfrm>
              <a:off x="7343292"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56" name="tx156"/>
            <p:cNvSpPr/>
            <p:nvPr/>
          </p:nvSpPr>
          <p:spPr>
            <a:xfrm>
              <a:off x="7563817"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57" name="tx157"/>
            <p:cNvSpPr/>
            <p:nvPr/>
          </p:nvSpPr>
          <p:spPr>
            <a:xfrm>
              <a:off x="7784341"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58" name="tx158"/>
            <p:cNvSpPr/>
            <p:nvPr/>
          </p:nvSpPr>
          <p:spPr>
            <a:xfrm>
              <a:off x="8004866"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159" name="tx159"/>
            <p:cNvSpPr/>
            <p:nvPr/>
          </p:nvSpPr>
          <p:spPr>
            <a:xfrm>
              <a:off x="8225391"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60" name="tx160"/>
            <p:cNvSpPr/>
            <p:nvPr/>
          </p:nvSpPr>
          <p:spPr>
            <a:xfrm>
              <a:off x="844591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161" name="tx161"/>
            <p:cNvSpPr/>
            <p:nvPr/>
          </p:nvSpPr>
          <p:spPr>
            <a:xfrm>
              <a:off x="8666440"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62" name="tx162"/>
            <p:cNvSpPr/>
            <p:nvPr/>
          </p:nvSpPr>
          <p:spPr>
            <a:xfrm>
              <a:off x="6681718"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63" name="tx163"/>
            <p:cNvSpPr/>
            <p:nvPr/>
          </p:nvSpPr>
          <p:spPr>
            <a:xfrm>
              <a:off x="6902243"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64" name="tx164"/>
            <p:cNvSpPr/>
            <p:nvPr/>
          </p:nvSpPr>
          <p:spPr>
            <a:xfrm>
              <a:off x="7122767"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65" name="tx165"/>
            <p:cNvSpPr/>
            <p:nvPr/>
          </p:nvSpPr>
          <p:spPr>
            <a:xfrm>
              <a:off x="7343292"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166" name="tx166"/>
            <p:cNvSpPr/>
            <p:nvPr/>
          </p:nvSpPr>
          <p:spPr>
            <a:xfrm>
              <a:off x="7563817"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67" name="tx167"/>
            <p:cNvSpPr/>
            <p:nvPr/>
          </p:nvSpPr>
          <p:spPr>
            <a:xfrm>
              <a:off x="7784341"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68" name="tx168"/>
            <p:cNvSpPr/>
            <p:nvPr/>
          </p:nvSpPr>
          <p:spPr>
            <a:xfrm>
              <a:off x="8004866"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69" name="tx169"/>
            <p:cNvSpPr/>
            <p:nvPr/>
          </p:nvSpPr>
          <p:spPr>
            <a:xfrm>
              <a:off x="8225391"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70" name="tx170"/>
            <p:cNvSpPr/>
            <p:nvPr/>
          </p:nvSpPr>
          <p:spPr>
            <a:xfrm>
              <a:off x="8445915"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71" name="tx171"/>
            <p:cNvSpPr/>
            <p:nvPr/>
          </p:nvSpPr>
          <p:spPr>
            <a:xfrm>
              <a:off x="8666440"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172" name="pl17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73" name="rc17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74" name="tx17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75" name="tx17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76" name="tx176"/>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7" name="tx177"/>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8" name="tx178"/>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9" name="tx179"/>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0" name="tx180"/>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1" name="tx181"/>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2" name="tx182"/>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3" name="tx183"/>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4" name="tx184"/>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5" name="tx185"/>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6" name="tx186"/>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7" name="tx187"/>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8" name="tx188"/>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9" name="tx189"/>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0" name="tx190"/>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1" name="tx191"/>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2" name="tx192"/>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93" name="tx193"/>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94" name="tx194"/>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95" name="tx195"/>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96" name="tx196"/>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97" name="tx197"/>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8" name="tx198"/>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9" name="tx199"/>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00" name="tx200"/>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01" name="tx201"/>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02" name="tx202"/>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03" name="tx203"/>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04" name="tx204"/>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05" name="tx205"/>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06" name="tx206"/>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07" name="tx207"/>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08" name="tx20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9" name="tx20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0" name="tx21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11" name="tx21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12" name="tx21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13" name="tx21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14" name="tx21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5" name="pl21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6" name="pl21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7" name="tx21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18" name="tx21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19" name="tx219"/>
            <p:cNvSpPr/>
            <p:nvPr/>
          </p:nvSpPr>
          <p:spPr>
            <a:xfrm>
              <a:off x="757200" y="1330710"/>
              <a:ext cx="54322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Panama, 2010-2025</a:t>
              </a:r>
            </a:p>
          </p:txBody>
        </p:sp>
        <p:sp>
          <p:nvSpPr>
            <p:cNvPr id="220" name="tx22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Panama was 2010.
In 2025, first dose (HPV1) programme coverage among girls was 81%. In 2025, last dose (HPVc) programme coverage among girls was 70%.</a:t>
            </a:r>
          </a:p>
        </p:txBody>
      </p:sp>
      <p:sp>
        <p:nvSpPr>
          <p:cNvPr id="2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70% and coverage among boys increased to 66%.</a:t>
            </a:r>
          </a:p>
        </p:txBody>
      </p:sp>
      <p:grpSp xmlns:pic="http://schemas.openxmlformats.org/drawingml/2006/picture">
        <p:nvGrpSpPr>
          <p:cNvPr id="224" name=""/>
          <p:cNvGrpSpPr/>
          <p:nvPr/>
        </p:nvGrpSpPr>
        <p:grpSpPr>
          <a:xfrm>
            <a:off x="292608" y="1005840"/>
            <a:ext cx="8595360" cy="28575"/>
            <a:chOff x="292608" y="1005840"/>
            <a:chExt cx="8595360" cy="28575"/>
          </a:xfrm>
        </p:grpSpPr>
        <p:sp>
          <p:nvSpPr>
            <p:cNvPr id="2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842628"/>
            </a:xfrm>
            <a:custGeom>
              <a:avLst/>
              <a:pathLst>
                <a:path w="6481656" h="842628">
                  <a:moveTo>
                    <a:pt x="0" y="30093"/>
                  </a:moveTo>
                  <a:lnTo>
                    <a:pt x="259266" y="0"/>
                  </a:lnTo>
                  <a:lnTo>
                    <a:pt x="518532" y="0"/>
                  </a:lnTo>
                  <a:lnTo>
                    <a:pt x="777798" y="30093"/>
                  </a:lnTo>
                  <a:lnTo>
                    <a:pt x="1037065" y="120375"/>
                  </a:lnTo>
                  <a:lnTo>
                    <a:pt x="1296331" y="210657"/>
                  </a:lnTo>
                  <a:lnTo>
                    <a:pt x="1555597" y="331032"/>
                  </a:lnTo>
                  <a:lnTo>
                    <a:pt x="1814863" y="421314"/>
                  </a:lnTo>
                  <a:lnTo>
                    <a:pt x="2074130" y="391220"/>
                  </a:lnTo>
                  <a:lnTo>
                    <a:pt x="2333396" y="421314"/>
                  </a:lnTo>
                  <a:lnTo>
                    <a:pt x="2592662" y="150469"/>
                  </a:lnTo>
                  <a:lnTo>
                    <a:pt x="2851928" y="361126"/>
                  </a:lnTo>
                  <a:lnTo>
                    <a:pt x="3111195" y="421314"/>
                  </a:lnTo>
                  <a:lnTo>
                    <a:pt x="3370461" y="571783"/>
                  </a:lnTo>
                  <a:lnTo>
                    <a:pt x="3629727" y="571783"/>
                  </a:lnTo>
                  <a:lnTo>
                    <a:pt x="3888994" y="782440"/>
                  </a:lnTo>
                  <a:lnTo>
                    <a:pt x="4148260" y="391220"/>
                  </a:lnTo>
                  <a:lnTo>
                    <a:pt x="4407526" y="541689"/>
                  </a:lnTo>
                  <a:lnTo>
                    <a:pt x="4666792" y="331032"/>
                  </a:lnTo>
                  <a:lnTo>
                    <a:pt x="4926059" y="331032"/>
                  </a:lnTo>
                  <a:lnTo>
                    <a:pt x="5185325" y="752346"/>
                  </a:lnTo>
                  <a:lnTo>
                    <a:pt x="5444591" y="361126"/>
                  </a:lnTo>
                  <a:lnTo>
                    <a:pt x="5703857" y="511595"/>
                  </a:lnTo>
                  <a:lnTo>
                    <a:pt x="5963124" y="842628"/>
                  </a:lnTo>
                  <a:lnTo>
                    <a:pt x="6222390" y="812534"/>
                  </a:lnTo>
                  <a:lnTo>
                    <a:pt x="6481656" y="57178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932909"/>
            </a:xfrm>
            <a:custGeom>
              <a:avLst/>
              <a:pathLst>
                <a:path w="6481656" h="932909">
                  <a:moveTo>
                    <a:pt x="0" y="331032"/>
                  </a:moveTo>
                  <a:lnTo>
                    <a:pt x="259266" y="331032"/>
                  </a:lnTo>
                  <a:lnTo>
                    <a:pt x="518532" y="331032"/>
                  </a:lnTo>
                  <a:lnTo>
                    <a:pt x="777798" y="300938"/>
                  </a:lnTo>
                  <a:lnTo>
                    <a:pt x="1037065" y="300938"/>
                  </a:lnTo>
                  <a:lnTo>
                    <a:pt x="1296331" y="300938"/>
                  </a:lnTo>
                  <a:lnTo>
                    <a:pt x="1555597" y="391220"/>
                  </a:lnTo>
                  <a:lnTo>
                    <a:pt x="1814863" y="481501"/>
                  </a:lnTo>
                  <a:lnTo>
                    <a:pt x="2074130" y="601877"/>
                  </a:lnTo>
                  <a:lnTo>
                    <a:pt x="2333396" y="692158"/>
                  </a:lnTo>
                  <a:lnTo>
                    <a:pt x="2592662" y="782440"/>
                  </a:lnTo>
                  <a:lnTo>
                    <a:pt x="2851928" y="541689"/>
                  </a:lnTo>
                  <a:lnTo>
                    <a:pt x="3111195" y="812534"/>
                  </a:lnTo>
                  <a:lnTo>
                    <a:pt x="3370461" y="932909"/>
                  </a:lnTo>
                  <a:lnTo>
                    <a:pt x="3629727" y="270844"/>
                  </a:lnTo>
                  <a:lnTo>
                    <a:pt x="3888994" y="210657"/>
                  </a:lnTo>
                  <a:lnTo>
                    <a:pt x="4148260" y="180563"/>
                  </a:lnTo>
                  <a:lnTo>
                    <a:pt x="4407526" y="180563"/>
                  </a:lnTo>
                  <a:lnTo>
                    <a:pt x="4666792" y="0"/>
                  </a:lnTo>
                  <a:lnTo>
                    <a:pt x="4926059" y="60187"/>
                  </a:lnTo>
                  <a:lnTo>
                    <a:pt x="5185325" y="752346"/>
                  </a:lnTo>
                  <a:lnTo>
                    <a:pt x="5444591" y="722252"/>
                  </a:lnTo>
                  <a:lnTo>
                    <a:pt x="5703857" y="722252"/>
                  </a:lnTo>
                  <a:lnTo>
                    <a:pt x="5963124" y="662065"/>
                  </a:lnTo>
                  <a:lnTo>
                    <a:pt x="6222390" y="421314"/>
                  </a:lnTo>
                  <a:lnTo>
                    <a:pt x="6481656" y="421314"/>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95759"/>
              <a:ext cx="3888994" cy="1474599"/>
            </a:xfrm>
            <a:custGeom>
              <a:avLst/>
              <a:pathLst>
                <a:path w="3888994" h="1474599">
                  <a:moveTo>
                    <a:pt x="0" y="1474599"/>
                  </a:moveTo>
                  <a:lnTo>
                    <a:pt x="259266" y="1023191"/>
                  </a:lnTo>
                  <a:lnTo>
                    <a:pt x="518532" y="631971"/>
                  </a:lnTo>
                  <a:lnTo>
                    <a:pt x="777798" y="270844"/>
                  </a:lnTo>
                  <a:lnTo>
                    <a:pt x="1037065" y="180563"/>
                  </a:lnTo>
                  <a:lnTo>
                    <a:pt x="1296331" y="150469"/>
                  </a:lnTo>
                  <a:lnTo>
                    <a:pt x="1555597" y="90281"/>
                  </a:lnTo>
                  <a:lnTo>
                    <a:pt x="1814863" y="0"/>
                  </a:lnTo>
                  <a:lnTo>
                    <a:pt x="2074130" y="0"/>
                  </a:lnTo>
                  <a:lnTo>
                    <a:pt x="2333396" y="30093"/>
                  </a:lnTo>
                  <a:lnTo>
                    <a:pt x="2592662" y="692158"/>
                  </a:lnTo>
                  <a:lnTo>
                    <a:pt x="2851928" y="300938"/>
                  </a:lnTo>
                  <a:lnTo>
                    <a:pt x="3111195" y="391220"/>
                  </a:lnTo>
                  <a:lnTo>
                    <a:pt x="3370461" y="601877"/>
                  </a:lnTo>
                  <a:lnTo>
                    <a:pt x="3629727" y="361126"/>
                  </a:lnTo>
                  <a:lnTo>
                    <a:pt x="3888994" y="601877"/>
                  </a:lnTo>
                </a:path>
              </a:pathLst>
            </a:custGeom>
            <a:ln w="27101" cap="flat">
              <a:solidFill>
                <a:srgbClr val="00BFC4">
                  <a:alpha val="100000"/>
                </a:srgbClr>
              </a:solidFill>
              <a:prstDash val="solid"/>
              <a:round/>
            </a:ln>
          </p:spPr>
          <p:txBody>
            <a:bodyPr/>
            <a:lstStyle/>
            <a:p/>
          </p:txBody>
        </p:sp>
        <p:sp>
          <p:nvSpPr>
            <p:cNvPr id="30" name="pl30"/>
            <p:cNvSpPr/>
            <p:nvPr/>
          </p:nvSpPr>
          <p:spPr>
            <a:xfrm>
              <a:off x="4031682" y="2707355"/>
              <a:ext cx="3888994" cy="1053285"/>
            </a:xfrm>
            <a:custGeom>
              <a:avLst/>
              <a:pathLst>
                <a:path w="3888994" h="1053285">
                  <a:moveTo>
                    <a:pt x="0" y="451408"/>
                  </a:moveTo>
                  <a:lnTo>
                    <a:pt x="259266" y="30093"/>
                  </a:lnTo>
                  <a:lnTo>
                    <a:pt x="518532" y="30093"/>
                  </a:lnTo>
                  <a:lnTo>
                    <a:pt x="777798" y="150469"/>
                  </a:lnTo>
                  <a:lnTo>
                    <a:pt x="1037065" y="0"/>
                  </a:lnTo>
                  <a:lnTo>
                    <a:pt x="1296331" y="662065"/>
                  </a:lnTo>
                  <a:lnTo>
                    <a:pt x="1555597" y="90281"/>
                  </a:lnTo>
                  <a:lnTo>
                    <a:pt x="1814863" y="240750"/>
                  </a:lnTo>
                  <a:lnTo>
                    <a:pt x="2074130" y="331032"/>
                  </a:lnTo>
                  <a:lnTo>
                    <a:pt x="2333396" y="180563"/>
                  </a:lnTo>
                  <a:lnTo>
                    <a:pt x="2592662" y="1053285"/>
                  </a:lnTo>
                  <a:lnTo>
                    <a:pt x="2851928" y="993097"/>
                  </a:lnTo>
                  <a:lnTo>
                    <a:pt x="3111195" y="421314"/>
                  </a:lnTo>
                  <a:lnTo>
                    <a:pt x="3370461" y="270844"/>
                  </a:lnTo>
                  <a:lnTo>
                    <a:pt x="3629727" y="481501"/>
                  </a:lnTo>
                  <a:lnTo>
                    <a:pt x="3888994" y="300938"/>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68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759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699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4282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36319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1203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0019" y="2368713"/>
              <a:ext cx="249923" cy="181391"/>
            </a:xfrm>
            <a:custGeom>
              <a:avLst/>
              <a:pathLst>
                <a:path w="249923" h="181391">
                  <a:moveTo>
                    <a:pt x="249923" y="0"/>
                  </a:moveTo>
                  <a:lnTo>
                    <a:pt x="0" y="181391"/>
                  </a:lnTo>
                </a:path>
              </a:pathLst>
            </a:custGeom>
          </p:spPr>
          <p:txBody>
            <a:bodyPr/>
            <a:lstStyle/>
            <a:p/>
          </p:txBody>
        </p:sp>
        <p:sp>
          <p:nvSpPr>
            <p:cNvPr id="41" name="pl41"/>
            <p:cNvSpPr/>
            <p:nvPr/>
          </p:nvSpPr>
          <p:spPr>
            <a:xfrm>
              <a:off x="7936696" y="2637085"/>
              <a:ext cx="243245" cy="65927"/>
            </a:xfrm>
            <a:custGeom>
              <a:avLst/>
              <a:pathLst>
                <a:path w="243245" h="65927">
                  <a:moveTo>
                    <a:pt x="243245" y="0"/>
                  </a:moveTo>
                  <a:lnTo>
                    <a:pt x="0" y="65927"/>
                  </a:lnTo>
                </a:path>
              </a:pathLst>
            </a:custGeom>
          </p:spPr>
          <p:txBody>
            <a:bodyPr/>
            <a:lstStyle/>
            <a:p/>
          </p:txBody>
        </p:sp>
        <p:sp>
          <p:nvSpPr>
            <p:cNvPr id="42" name="pl42"/>
            <p:cNvSpPr/>
            <p:nvPr/>
          </p:nvSpPr>
          <p:spPr>
            <a:xfrm>
              <a:off x="7936892" y="2801860"/>
              <a:ext cx="243050" cy="63309"/>
            </a:xfrm>
            <a:custGeom>
              <a:avLst/>
              <a:pathLst>
                <a:path w="243050" h="63309">
                  <a:moveTo>
                    <a:pt x="243050" y="63309"/>
                  </a:moveTo>
                  <a:lnTo>
                    <a:pt x="0" y="0"/>
                  </a:lnTo>
                </a:path>
              </a:pathLst>
            </a:custGeom>
          </p:spPr>
          <p:txBody>
            <a:bodyPr/>
            <a:lstStyle/>
            <a:p/>
          </p:txBody>
        </p:sp>
        <p:sp>
          <p:nvSpPr>
            <p:cNvPr id="43" name="pl43"/>
            <p:cNvSpPr/>
            <p:nvPr/>
          </p:nvSpPr>
          <p:spPr>
            <a:xfrm>
              <a:off x="7933323" y="3014154"/>
              <a:ext cx="246618" cy="114273"/>
            </a:xfrm>
            <a:custGeom>
              <a:avLst/>
              <a:pathLst>
                <a:path w="246618" h="114273">
                  <a:moveTo>
                    <a:pt x="246618" y="114273"/>
                  </a:moveTo>
                  <a:lnTo>
                    <a:pt x="0" y="0"/>
                  </a:lnTo>
                </a:path>
              </a:pathLst>
            </a:custGeom>
          </p:spPr>
          <p:txBody>
            <a:bodyPr/>
            <a:lstStyle/>
            <a:p/>
          </p:txBody>
        </p:sp>
        <p:sp>
          <p:nvSpPr>
            <p:cNvPr id="44" name="pg44"/>
            <p:cNvSpPr/>
            <p:nvPr/>
          </p:nvSpPr>
          <p:spPr>
            <a:xfrm>
              <a:off x="8111362" y="224851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2893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46" name="pg46"/>
            <p:cNvSpPr/>
            <p:nvPr/>
          </p:nvSpPr>
          <p:spPr>
            <a:xfrm>
              <a:off x="8111362" y="25226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635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8" name="pg48"/>
            <p:cNvSpPr/>
            <p:nvPr/>
          </p:nvSpPr>
          <p:spPr>
            <a:xfrm>
              <a:off x="8111362" y="279559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83643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77%</a:t>
              </a:r>
            </a:p>
          </p:txBody>
        </p:sp>
        <p:sp>
          <p:nvSpPr>
            <p:cNvPr id="50" name="pg50"/>
            <p:cNvSpPr/>
            <p:nvPr/>
          </p:nvSpPr>
          <p:spPr>
            <a:xfrm>
              <a:off x="8111362" y="306890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10975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70%</a:t>
              </a:r>
            </a:p>
          </p:txBody>
        </p:sp>
        <p:sp>
          <p:nvSpPr>
            <p:cNvPr id="52" name="pg52"/>
            <p:cNvSpPr/>
            <p:nvPr/>
          </p:nvSpPr>
          <p:spPr>
            <a:xfrm>
              <a:off x="1504795" y="200241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515" y="2046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143405" y="24474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9125" y="24912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88</a:t>
              </a:r>
            </a:p>
          </p:txBody>
        </p:sp>
        <p:sp>
          <p:nvSpPr>
            <p:cNvPr id="56" name="pg56"/>
            <p:cNvSpPr/>
            <p:nvPr/>
          </p:nvSpPr>
          <p:spPr>
            <a:xfrm>
              <a:off x="3734614" y="36512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80334" y="3695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8" name="pg58"/>
            <p:cNvSpPr/>
            <p:nvPr/>
          </p:nvSpPr>
          <p:spPr>
            <a:xfrm>
              <a:off x="4095923" y="299505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1643" y="3038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9495" y="170591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Panama has all 4 of the  SDG vaccines.
In 2025, Panama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93% in 2024 to 94% in 2025.
• DTP3 coverage increased 8 percentage points from 72% in 2024 to 80% in 2025.
• There were there were &lt;1,000 fewer zero-dose children in 2025. This leaves 4,000 children without vaccination, vulnerable to vaccine-preventable diseases and a further 10,000 with incomplete protection.
• Panama accounted for 0.4% of zero-dose children in Latin America and the Caribbean (LACR) and &lt;0.1% of zero-dose children globally.
• MCV1 coverage declined 9 percentage points from 96% in 2024 to 87% in 2025. There were 9,000 children who missed out on the first measles vaccination.
• MCV2 coverage remained constant at 85% between 2024 and 2025.
• Last dose coverage of HPV vaccination (HPVc) among girls increased from 64% to 70%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Panama,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Panama.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Disposable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P7TF5XRZ5TZD-1674051314-8258</_dlc_DocId>
    <_dlc_DocIdUrl xmlns="5ce71423-0d49-4a04-8822-86064e799dcd">
      <Url>https://unicef.sharepoint.com/teams/DAPM-DataComm/_layouts/15/DocIdRedir.aspx?ID=P7TF5XRZ5TZD-1674051314-8258</Url>
      <Description>P7TF5XRZ5TZD-1674051314-8258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9C4B502-D4C6-4400-9FC5-9FF2A35B764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12c4ca7b-d9b9-4041-a761-ef0ab3d8735f</vt:lpwstr>
  </property>
</Properties>
</file>