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ea77e111be1dd81fce0a05dffaefc939087e92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d2f386b7d464121590d457f8babd4d4b6b7af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30dacf6a3ddf9331f6c711f975dd6ed00d6da9a.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18126"/>
              <a:ext cx="6481656" cy="1077373"/>
            </a:xfrm>
            <a:custGeom>
              <a:avLst/>
              <a:pathLst>
                <a:path w="6481656" h="1077373">
                  <a:moveTo>
                    <a:pt x="0" y="997568"/>
                  </a:moveTo>
                  <a:lnTo>
                    <a:pt x="259266" y="917762"/>
                  </a:lnTo>
                  <a:lnTo>
                    <a:pt x="518532" y="877859"/>
                  </a:lnTo>
                  <a:lnTo>
                    <a:pt x="777798" y="798054"/>
                  </a:lnTo>
                  <a:lnTo>
                    <a:pt x="1037065" y="758151"/>
                  </a:lnTo>
                  <a:lnTo>
                    <a:pt x="1296331" y="837957"/>
                  </a:lnTo>
                  <a:lnTo>
                    <a:pt x="1555597" y="877859"/>
                  </a:lnTo>
                  <a:lnTo>
                    <a:pt x="1814863" y="957665"/>
                  </a:lnTo>
                  <a:lnTo>
                    <a:pt x="2074130" y="997568"/>
                  </a:lnTo>
                  <a:lnTo>
                    <a:pt x="2333396" y="1077373"/>
                  </a:lnTo>
                  <a:lnTo>
                    <a:pt x="2592662" y="1077373"/>
                  </a:lnTo>
                  <a:lnTo>
                    <a:pt x="2851928" y="678346"/>
                  </a:lnTo>
                  <a:lnTo>
                    <a:pt x="3111195" y="638443"/>
                  </a:lnTo>
                  <a:lnTo>
                    <a:pt x="3370461" y="638443"/>
                  </a:lnTo>
                  <a:lnTo>
                    <a:pt x="3629727" y="558638"/>
                  </a:lnTo>
                  <a:lnTo>
                    <a:pt x="3888994" y="478832"/>
                  </a:lnTo>
                  <a:lnTo>
                    <a:pt x="4148260" y="478832"/>
                  </a:lnTo>
                  <a:lnTo>
                    <a:pt x="4407526" y="438929"/>
                  </a:lnTo>
                  <a:lnTo>
                    <a:pt x="4666792" y="279319"/>
                  </a:lnTo>
                  <a:lnTo>
                    <a:pt x="4926059" y="119708"/>
                  </a:lnTo>
                  <a:lnTo>
                    <a:pt x="5185325" y="279319"/>
                  </a:lnTo>
                  <a:lnTo>
                    <a:pt x="5444591" y="159610"/>
                  </a:lnTo>
                  <a:lnTo>
                    <a:pt x="5703857" y="39902"/>
                  </a:lnTo>
                  <a:lnTo>
                    <a:pt x="5963124" y="0"/>
                  </a:lnTo>
                  <a:lnTo>
                    <a:pt x="6222390" y="0"/>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797445"/>
              <a:ext cx="6481656" cy="1396595"/>
            </a:xfrm>
            <a:custGeom>
              <a:avLst/>
              <a:pathLst>
                <a:path w="6481656" h="1396595">
                  <a:moveTo>
                    <a:pt x="0" y="1117276"/>
                  </a:moveTo>
                  <a:lnTo>
                    <a:pt x="259266" y="1037470"/>
                  </a:lnTo>
                  <a:lnTo>
                    <a:pt x="518532" y="957665"/>
                  </a:lnTo>
                  <a:lnTo>
                    <a:pt x="777798" y="837957"/>
                  </a:lnTo>
                  <a:lnTo>
                    <a:pt x="1037065" y="758151"/>
                  </a:lnTo>
                  <a:lnTo>
                    <a:pt x="1296331" y="957665"/>
                  </a:lnTo>
                  <a:lnTo>
                    <a:pt x="1555597" y="1117276"/>
                  </a:lnTo>
                  <a:lnTo>
                    <a:pt x="1814863" y="1316789"/>
                  </a:lnTo>
                  <a:lnTo>
                    <a:pt x="2074130" y="1356692"/>
                  </a:lnTo>
                  <a:lnTo>
                    <a:pt x="2333396" y="1396595"/>
                  </a:lnTo>
                  <a:lnTo>
                    <a:pt x="2592662" y="1396595"/>
                  </a:lnTo>
                  <a:lnTo>
                    <a:pt x="2851928" y="957665"/>
                  </a:lnTo>
                  <a:lnTo>
                    <a:pt x="3111195" y="917762"/>
                  </a:lnTo>
                  <a:lnTo>
                    <a:pt x="3370461" y="877859"/>
                  </a:lnTo>
                  <a:lnTo>
                    <a:pt x="3629727" y="718249"/>
                  </a:lnTo>
                  <a:lnTo>
                    <a:pt x="3888994" y="598540"/>
                  </a:lnTo>
                  <a:lnTo>
                    <a:pt x="4148260" y="478832"/>
                  </a:lnTo>
                  <a:lnTo>
                    <a:pt x="4407526" y="478832"/>
                  </a:lnTo>
                  <a:lnTo>
                    <a:pt x="4666792" y="279319"/>
                  </a:lnTo>
                  <a:lnTo>
                    <a:pt x="4926059" y="119708"/>
                  </a:lnTo>
                  <a:lnTo>
                    <a:pt x="5185325" y="279319"/>
                  </a:lnTo>
                  <a:lnTo>
                    <a:pt x="5444591" y="159610"/>
                  </a:lnTo>
                  <a:lnTo>
                    <a:pt x="5703857" y="79805"/>
                  </a:lnTo>
                  <a:lnTo>
                    <a:pt x="5963124" y="39902"/>
                  </a:lnTo>
                  <a:lnTo>
                    <a:pt x="6222390" y="0"/>
                  </a:lnTo>
                  <a:lnTo>
                    <a:pt x="6481656" y="3990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837348"/>
              <a:ext cx="6481656" cy="1197081"/>
            </a:xfrm>
            <a:custGeom>
              <a:avLst/>
              <a:pathLst>
                <a:path w="6481656" h="1197081">
                  <a:moveTo>
                    <a:pt x="0" y="1157178"/>
                  </a:moveTo>
                  <a:lnTo>
                    <a:pt x="259266" y="1077373"/>
                  </a:lnTo>
                  <a:lnTo>
                    <a:pt x="518532" y="1037470"/>
                  </a:lnTo>
                  <a:lnTo>
                    <a:pt x="777798" y="957665"/>
                  </a:lnTo>
                  <a:lnTo>
                    <a:pt x="1037065" y="917762"/>
                  </a:lnTo>
                  <a:lnTo>
                    <a:pt x="1296331" y="997568"/>
                  </a:lnTo>
                  <a:lnTo>
                    <a:pt x="1555597" y="1077373"/>
                  </a:lnTo>
                  <a:lnTo>
                    <a:pt x="1814863" y="1157178"/>
                  </a:lnTo>
                  <a:lnTo>
                    <a:pt x="2074130" y="1197081"/>
                  </a:lnTo>
                  <a:lnTo>
                    <a:pt x="2333396" y="1197081"/>
                  </a:lnTo>
                  <a:lnTo>
                    <a:pt x="2592662" y="1157178"/>
                  </a:lnTo>
                  <a:lnTo>
                    <a:pt x="2851928" y="1077373"/>
                  </a:lnTo>
                  <a:lnTo>
                    <a:pt x="3111195" y="917762"/>
                  </a:lnTo>
                  <a:lnTo>
                    <a:pt x="3370461" y="718249"/>
                  </a:lnTo>
                  <a:lnTo>
                    <a:pt x="3629727" y="598540"/>
                  </a:lnTo>
                  <a:lnTo>
                    <a:pt x="3888994" y="438929"/>
                  </a:lnTo>
                  <a:lnTo>
                    <a:pt x="4148260" y="438929"/>
                  </a:lnTo>
                  <a:lnTo>
                    <a:pt x="4407526" y="399027"/>
                  </a:lnTo>
                  <a:lnTo>
                    <a:pt x="4666792" y="279319"/>
                  </a:lnTo>
                  <a:lnTo>
                    <a:pt x="4926059" y="199513"/>
                  </a:lnTo>
                  <a:lnTo>
                    <a:pt x="5185325" y="119708"/>
                  </a:lnTo>
                  <a:lnTo>
                    <a:pt x="5444591" y="199513"/>
                  </a:lnTo>
                  <a:lnTo>
                    <a:pt x="5703857" y="159610"/>
                  </a:lnTo>
                  <a:lnTo>
                    <a:pt x="5963124" y="79805"/>
                  </a:lnTo>
                  <a:lnTo>
                    <a:pt x="6222390" y="0"/>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3772415" y="1957056"/>
              <a:ext cx="4148260" cy="2114844"/>
            </a:xfrm>
            <a:custGeom>
              <a:avLst/>
              <a:pathLst>
                <a:path w="4148260" h="2114844">
                  <a:moveTo>
                    <a:pt x="0" y="2114844"/>
                  </a:moveTo>
                  <a:lnTo>
                    <a:pt x="259266" y="1955233"/>
                  </a:lnTo>
                  <a:lnTo>
                    <a:pt x="518532" y="1795622"/>
                  </a:lnTo>
                  <a:lnTo>
                    <a:pt x="777798" y="1636011"/>
                  </a:lnTo>
                  <a:lnTo>
                    <a:pt x="1037065" y="1596108"/>
                  </a:lnTo>
                  <a:lnTo>
                    <a:pt x="1296331" y="1396595"/>
                  </a:lnTo>
                  <a:lnTo>
                    <a:pt x="1555597" y="1157178"/>
                  </a:lnTo>
                  <a:lnTo>
                    <a:pt x="1814863" y="638443"/>
                  </a:lnTo>
                  <a:lnTo>
                    <a:pt x="2074130" y="638443"/>
                  </a:lnTo>
                  <a:lnTo>
                    <a:pt x="2333396" y="638443"/>
                  </a:lnTo>
                  <a:lnTo>
                    <a:pt x="2592662" y="359124"/>
                  </a:lnTo>
                  <a:lnTo>
                    <a:pt x="2851928" y="239416"/>
                  </a:lnTo>
                  <a:lnTo>
                    <a:pt x="3111195" y="159610"/>
                  </a:lnTo>
                  <a:lnTo>
                    <a:pt x="3370461" y="159610"/>
                  </a:lnTo>
                  <a:lnTo>
                    <a:pt x="3629727" y="119708"/>
                  </a:lnTo>
                  <a:lnTo>
                    <a:pt x="3888994" y="39902"/>
                  </a:lnTo>
                  <a:lnTo>
                    <a:pt x="4148260"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4773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956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734039" y="403352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1516" y="1348941"/>
              <a:ext cx="248425" cy="200344"/>
            </a:xfrm>
            <a:custGeom>
              <a:avLst/>
              <a:pathLst>
                <a:path w="248425" h="200344">
                  <a:moveTo>
                    <a:pt x="248425" y="0"/>
                  </a:moveTo>
                  <a:lnTo>
                    <a:pt x="0" y="200344"/>
                  </a:lnTo>
                </a:path>
              </a:pathLst>
            </a:custGeom>
          </p:spPr>
          <p:txBody>
            <a:bodyPr/>
            <a:lstStyle/>
            <a:p/>
          </p:txBody>
        </p:sp>
        <p:sp>
          <p:nvSpPr>
            <p:cNvPr id="42" name="pl42"/>
            <p:cNvSpPr/>
            <p:nvPr/>
          </p:nvSpPr>
          <p:spPr>
            <a:xfrm>
              <a:off x="7931484" y="1627294"/>
              <a:ext cx="248458" cy="201297"/>
            </a:xfrm>
            <a:custGeom>
              <a:avLst/>
              <a:pathLst>
                <a:path w="248458" h="201297">
                  <a:moveTo>
                    <a:pt x="248458" y="0"/>
                  </a:moveTo>
                  <a:lnTo>
                    <a:pt x="0" y="201297"/>
                  </a:lnTo>
                </a:path>
              </a:pathLst>
            </a:custGeom>
          </p:spPr>
          <p:txBody>
            <a:bodyPr/>
            <a:lstStyle/>
            <a:p/>
          </p:txBody>
        </p:sp>
        <p:sp>
          <p:nvSpPr>
            <p:cNvPr id="43" name="pl43"/>
            <p:cNvSpPr/>
            <p:nvPr/>
          </p:nvSpPr>
          <p:spPr>
            <a:xfrm>
              <a:off x="7938628" y="1879910"/>
              <a:ext cx="241313" cy="34664"/>
            </a:xfrm>
            <a:custGeom>
              <a:avLst/>
              <a:pathLst>
                <a:path w="241313" h="34664">
                  <a:moveTo>
                    <a:pt x="241313" y="0"/>
                  </a:moveTo>
                  <a:lnTo>
                    <a:pt x="0" y="34664"/>
                  </a:lnTo>
                </a:path>
              </a:pathLst>
            </a:custGeom>
          </p:spPr>
          <p:txBody>
            <a:bodyPr/>
            <a:lstStyle/>
            <a:p/>
          </p:txBody>
        </p:sp>
        <p:sp>
          <p:nvSpPr>
            <p:cNvPr id="44" name="pl44"/>
            <p:cNvSpPr/>
            <p:nvPr/>
          </p:nvSpPr>
          <p:spPr>
            <a:xfrm>
              <a:off x="7932879" y="1965164"/>
              <a:ext cx="247063" cy="164149"/>
            </a:xfrm>
            <a:custGeom>
              <a:avLst/>
              <a:pathLst>
                <a:path w="247063" h="164149">
                  <a:moveTo>
                    <a:pt x="247063" y="164149"/>
                  </a:moveTo>
                  <a:lnTo>
                    <a:pt x="0" y="0"/>
                  </a:lnTo>
                </a:path>
              </a:pathLst>
            </a:custGeom>
          </p:spPr>
          <p:txBody>
            <a:bodyPr/>
            <a:lstStyle/>
            <a:p/>
          </p:txBody>
        </p:sp>
        <p:sp>
          <p:nvSpPr>
            <p:cNvPr id="45" name="pg45"/>
            <p:cNvSpPr/>
            <p:nvPr/>
          </p:nvSpPr>
          <p:spPr>
            <a:xfrm>
              <a:off x="8111362" y="123491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757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7" name="pg47"/>
            <p:cNvSpPr/>
            <p:nvPr/>
          </p:nvSpPr>
          <p:spPr>
            <a:xfrm>
              <a:off x="8111362" y="151329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55413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49" name="pg49"/>
            <p:cNvSpPr/>
            <p:nvPr/>
          </p:nvSpPr>
          <p:spPr>
            <a:xfrm>
              <a:off x="8111362" y="178774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8285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51" name="pg51"/>
            <p:cNvSpPr/>
            <p:nvPr/>
          </p:nvSpPr>
          <p:spPr>
            <a:xfrm>
              <a:off x="8111362" y="206162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246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22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Pakistan,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84%.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3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771079"/>
              <a:ext cx="1379037" cy="597113"/>
            </a:xfrm>
            <a:prstGeom prst="rect">
              <a:avLst/>
            </a:prstGeom>
            <a:solidFill>
              <a:srgbClr val="D9D9D9">
                <a:alpha val="60000"/>
              </a:srgbClr>
            </a:solidFill>
          </p:spPr>
          <p:txBody>
            <a:bodyPr/>
            <a:lstStyle/>
            <a:p/>
          </p:txBody>
        </p:sp>
        <p:sp>
          <p:nvSpPr>
            <p:cNvPr id="11" name="pl11"/>
            <p:cNvSpPr/>
            <p:nvPr/>
          </p:nvSpPr>
          <p:spPr>
            <a:xfrm>
              <a:off x="160474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75946"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95%</a:t>
              </a:r>
            </a:p>
          </p:txBody>
        </p:sp>
        <p:sp>
          <p:nvSpPr>
            <p:cNvPr id="13" name="pt13"/>
            <p:cNvSpPr/>
            <p:nvPr/>
          </p:nvSpPr>
          <p:spPr>
            <a:xfrm>
              <a:off x="1188222"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529698" y="46179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9698"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69099"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582233"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595367"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608500"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60850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tx21"/>
            <p:cNvSpPr/>
            <p:nvPr/>
          </p:nvSpPr>
          <p:spPr>
            <a:xfrm>
              <a:off x="1302668"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22" name="tx22"/>
            <p:cNvSpPr/>
            <p:nvPr/>
          </p:nvSpPr>
          <p:spPr>
            <a:xfrm>
              <a:off x="1340537" y="463635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23" name="tx23"/>
            <p:cNvSpPr/>
            <p:nvPr/>
          </p:nvSpPr>
          <p:spPr>
            <a:xfrm>
              <a:off x="1353735" y="4041183"/>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24" name="tx24"/>
            <p:cNvSpPr/>
            <p:nvPr/>
          </p:nvSpPr>
          <p:spPr>
            <a:xfrm>
              <a:off x="1401948" y="344407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25" name="tx25"/>
            <p:cNvSpPr/>
            <p:nvPr/>
          </p:nvSpPr>
          <p:spPr>
            <a:xfrm>
              <a:off x="1428434"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26" name="tx26"/>
            <p:cNvSpPr/>
            <p:nvPr/>
          </p:nvSpPr>
          <p:spPr>
            <a:xfrm>
              <a:off x="1423829" y="224984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27" name="tx27"/>
            <p:cNvSpPr/>
            <p:nvPr/>
          </p:nvSpPr>
          <p:spPr>
            <a:xfrm>
              <a:off x="1432615"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28" name="tx28"/>
            <p:cNvSpPr/>
            <p:nvPr/>
          </p:nvSpPr>
          <p:spPr>
            <a:xfrm>
              <a:off x="1414953"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29" name="rc2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30" name="pl3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 name="rc36"/>
            <p:cNvSpPr/>
            <p:nvPr/>
          </p:nvSpPr>
          <p:spPr>
            <a:xfrm>
              <a:off x="1792535" y="4368192"/>
              <a:ext cx="1379037" cy="597113"/>
            </a:xfrm>
            <a:prstGeom prst="rect">
              <a:avLst/>
            </a:prstGeom>
            <a:solidFill>
              <a:srgbClr val="D9D9D9">
                <a:alpha val="60000"/>
              </a:srgbClr>
            </a:solidFill>
          </p:spPr>
          <p:txBody>
            <a:bodyPr/>
            <a:lstStyle/>
            <a:p/>
          </p:txBody>
        </p:sp>
        <p:sp>
          <p:nvSpPr>
            <p:cNvPr id="37" name="pl37"/>
            <p:cNvSpPr/>
            <p:nvPr/>
          </p:nvSpPr>
          <p:spPr>
            <a:xfrm>
              <a:off x="301396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 name="tx38"/>
            <p:cNvSpPr/>
            <p:nvPr/>
          </p:nvSpPr>
          <p:spPr>
            <a:xfrm>
              <a:off x="2585171"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39" name="pt39"/>
            <p:cNvSpPr/>
            <p:nvPr/>
          </p:nvSpPr>
          <p:spPr>
            <a:xfrm>
              <a:off x="2558046"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 name="pt40"/>
            <p:cNvSpPr/>
            <p:nvPr/>
          </p:nvSpPr>
          <p:spPr>
            <a:xfrm>
              <a:off x="2886389"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2965191"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3004592"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3017726"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3017726"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3057127"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305712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tx47"/>
            <p:cNvSpPr/>
            <p:nvPr/>
          </p:nvSpPr>
          <p:spPr>
            <a:xfrm>
              <a:off x="2672492"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48" name="tx48"/>
            <p:cNvSpPr/>
            <p:nvPr/>
          </p:nvSpPr>
          <p:spPr>
            <a:xfrm>
              <a:off x="2710426"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49" name="tx49"/>
            <p:cNvSpPr/>
            <p:nvPr/>
          </p:nvSpPr>
          <p:spPr>
            <a:xfrm>
              <a:off x="2776030"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50" name="tx50"/>
            <p:cNvSpPr/>
            <p:nvPr/>
          </p:nvSpPr>
          <p:spPr>
            <a:xfrm>
              <a:off x="2850793"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51" name="tx51"/>
            <p:cNvSpPr/>
            <p:nvPr/>
          </p:nvSpPr>
          <p:spPr>
            <a:xfrm>
              <a:off x="2846188"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52" name="tx52"/>
            <p:cNvSpPr/>
            <p:nvPr/>
          </p:nvSpPr>
          <p:spPr>
            <a:xfrm>
              <a:off x="2850574"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53" name="tx53"/>
            <p:cNvSpPr/>
            <p:nvPr/>
          </p:nvSpPr>
          <p:spPr>
            <a:xfrm>
              <a:off x="2881241"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54" name="tx54"/>
            <p:cNvSpPr/>
            <p:nvPr/>
          </p:nvSpPr>
          <p:spPr>
            <a:xfrm>
              <a:off x="2863580"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55" name="rc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3241161" y="4368192"/>
              <a:ext cx="1379037" cy="597113"/>
            </a:xfrm>
            <a:prstGeom prst="rect">
              <a:avLst/>
            </a:prstGeom>
            <a:solidFill>
              <a:srgbClr val="D9D9D9">
                <a:alpha val="60000"/>
              </a:srgbClr>
            </a:solidFill>
          </p:spPr>
          <p:txBody>
            <a:bodyPr/>
            <a:lstStyle/>
            <a:p/>
          </p:txBody>
        </p:sp>
        <p:sp>
          <p:nvSpPr>
            <p:cNvPr id="63" name="pl63"/>
            <p:cNvSpPr/>
            <p:nvPr/>
          </p:nvSpPr>
          <p:spPr>
            <a:xfrm>
              <a:off x="446259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4033797"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65" name="pt65"/>
            <p:cNvSpPr/>
            <p:nvPr/>
          </p:nvSpPr>
          <p:spPr>
            <a:xfrm>
              <a:off x="4019806"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4348149"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4453218" y="40208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4453218"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4466352"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4466352"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4505753"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450575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tx73"/>
            <p:cNvSpPr/>
            <p:nvPr/>
          </p:nvSpPr>
          <p:spPr>
            <a:xfrm>
              <a:off x="4134252"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74" name="tx74"/>
            <p:cNvSpPr/>
            <p:nvPr/>
          </p:nvSpPr>
          <p:spPr>
            <a:xfrm>
              <a:off x="4172186"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75" name="tx75"/>
            <p:cNvSpPr/>
            <p:nvPr/>
          </p:nvSpPr>
          <p:spPr>
            <a:xfrm>
              <a:off x="4264058"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76" name="tx76"/>
            <p:cNvSpPr/>
            <p:nvPr/>
          </p:nvSpPr>
          <p:spPr>
            <a:xfrm>
              <a:off x="4299420"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77" name="tx77"/>
            <p:cNvSpPr/>
            <p:nvPr/>
          </p:nvSpPr>
          <p:spPr>
            <a:xfrm>
              <a:off x="4294814"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78" name="tx78"/>
            <p:cNvSpPr/>
            <p:nvPr/>
          </p:nvSpPr>
          <p:spPr>
            <a:xfrm>
              <a:off x="4299200"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79" name="tx79"/>
            <p:cNvSpPr/>
            <p:nvPr/>
          </p:nvSpPr>
          <p:spPr>
            <a:xfrm>
              <a:off x="4329868"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80" name="tx80"/>
            <p:cNvSpPr/>
            <p:nvPr/>
          </p:nvSpPr>
          <p:spPr>
            <a:xfrm>
              <a:off x="4312206"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81" name="rc8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82" name="pl8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4689788" y="3696440"/>
              <a:ext cx="1379037" cy="1044948"/>
            </a:xfrm>
            <a:prstGeom prst="rect">
              <a:avLst/>
            </a:prstGeom>
            <a:solidFill>
              <a:srgbClr val="D9D9D9">
                <a:alpha val="60000"/>
              </a:srgbClr>
            </a:solidFill>
          </p:spPr>
          <p:txBody>
            <a:bodyPr/>
            <a:lstStyle/>
            <a:p/>
          </p:txBody>
        </p:sp>
        <p:sp>
          <p:nvSpPr>
            <p:cNvPr id="89" name="pl89"/>
            <p:cNvSpPr/>
            <p:nvPr/>
          </p:nvSpPr>
          <p:spPr>
            <a:xfrm>
              <a:off x="576675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90" name="tx90"/>
            <p:cNvSpPr/>
            <p:nvPr/>
          </p:nvSpPr>
          <p:spPr>
            <a:xfrm>
              <a:off x="5337953"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81%</a:t>
              </a:r>
            </a:p>
          </p:txBody>
        </p:sp>
        <p:sp>
          <p:nvSpPr>
            <p:cNvPr id="91" name="pt91"/>
            <p:cNvSpPr/>
            <p:nvPr/>
          </p:nvSpPr>
          <p:spPr>
            <a:xfrm>
              <a:off x="531082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5731107" y="41701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5888711"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5901845" y="208024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592811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tx96"/>
            <p:cNvSpPr/>
            <p:nvPr/>
          </p:nvSpPr>
          <p:spPr>
            <a:xfrm>
              <a:off x="5425274"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97" name="tx97"/>
            <p:cNvSpPr/>
            <p:nvPr/>
          </p:nvSpPr>
          <p:spPr>
            <a:xfrm>
              <a:off x="5555144" y="4190461"/>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98" name="tx98"/>
            <p:cNvSpPr/>
            <p:nvPr/>
          </p:nvSpPr>
          <p:spPr>
            <a:xfrm>
              <a:off x="5717173"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99" name="tx99"/>
            <p:cNvSpPr/>
            <p:nvPr/>
          </p:nvSpPr>
          <p:spPr>
            <a:xfrm>
              <a:off x="5748046" y="210056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00" name="tx100"/>
            <p:cNvSpPr/>
            <p:nvPr/>
          </p:nvSpPr>
          <p:spPr>
            <a:xfrm>
              <a:off x="5752227"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01" name="rc101"/>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102" name="pl102"/>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8" name="rc108"/>
            <p:cNvSpPr/>
            <p:nvPr/>
          </p:nvSpPr>
          <p:spPr>
            <a:xfrm>
              <a:off x="6138414" y="4368192"/>
              <a:ext cx="1379037" cy="597113"/>
            </a:xfrm>
            <a:prstGeom prst="rect">
              <a:avLst/>
            </a:prstGeom>
            <a:solidFill>
              <a:srgbClr val="D9D9D9">
                <a:alpha val="60000"/>
              </a:srgbClr>
            </a:solidFill>
          </p:spPr>
          <p:txBody>
            <a:bodyPr/>
            <a:lstStyle/>
            <a:p/>
          </p:txBody>
        </p:sp>
        <p:sp>
          <p:nvSpPr>
            <p:cNvPr id="109" name="pl109"/>
            <p:cNvSpPr/>
            <p:nvPr/>
          </p:nvSpPr>
          <p:spPr>
            <a:xfrm>
              <a:off x="737298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0" name="tx110"/>
            <p:cNvSpPr/>
            <p:nvPr/>
          </p:nvSpPr>
          <p:spPr>
            <a:xfrm>
              <a:off x="6944184"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93%</a:t>
              </a:r>
            </a:p>
          </p:txBody>
        </p:sp>
        <p:sp>
          <p:nvSpPr>
            <p:cNvPr id="111" name="pt111"/>
            <p:cNvSpPr/>
            <p:nvPr/>
          </p:nvSpPr>
          <p:spPr>
            <a:xfrm>
              <a:off x="6838257"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2" name="pt112"/>
            <p:cNvSpPr/>
            <p:nvPr/>
          </p:nvSpPr>
          <p:spPr>
            <a:xfrm>
              <a:off x="7206000"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3" name="pt113"/>
            <p:cNvSpPr/>
            <p:nvPr/>
          </p:nvSpPr>
          <p:spPr>
            <a:xfrm>
              <a:off x="7284803"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7363605"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7376738"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7389872"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7389872"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7403006"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tx119"/>
            <p:cNvSpPr/>
            <p:nvPr/>
          </p:nvSpPr>
          <p:spPr>
            <a:xfrm>
              <a:off x="6952703"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20" name="tx120"/>
            <p:cNvSpPr/>
            <p:nvPr/>
          </p:nvSpPr>
          <p:spPr>
            <a:xfrm>
              <a:off x="7030037"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21" name="tx121"/>
            <p:cNvSpPr/>
            <p:nvPr/>
          </p:nvSpPr>
          <p:spPr>
            <a:xfrm>
              <a:off x="7095642"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22" name="tx122"/>
            <p:cNvSpPr/>
            <p:nvPr/>
          </p:nvSpPr>
          <p:spPr>
            <a:xfrm>
              <a:off x="7192067"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23" name="tx123"/>
            <p:cNvSpPr/>
            <p:nvPr/>
          </p:nvSpPr>
          <p:spPr>
            <a:xfrm>
              <a:off x="7209587" y="284695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24" name="tx124"/>
            <p:cNvSpPr/>
            <p:nvPr/>
          </p:nvSpPr>
          <p:spPr>
            <a:xfrm>
              <a:off x="7213987" y="224984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25" name="tx125"/>
            <p:cNvSpPr/>
            <p:nvPr/>
          </p:nvSpPr>
          <p:spPr>
            <a:xfrm>
              <a:off x="7236074" y="165273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26" name="tx126"/>
            <p:cNvSpPr/>
            <p:nvPr/>
          </p:nvSpPr>
          <p:spPr>
            <a:xfrm>
              <a:off x="7209459"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27" name="rc127"/>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128" name="pl128"/>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7587040" y="4368192"/>
              <a:ext cx="1379037" cy="597113"/>
            </a:xfrm>
            <a:prstGeom prst="rect">
              <a:avLst/>
            </a:prstGeom>
            <a:solidFill>
              <a:srgbClr val="D9D9D9">
                <a:alpha val="60000"/>
              </a:srgbClr>
            </a:solidFill>
          </p:spPr>
          <p:txBody>
            <a:bodyPr/>
            <a:lstStyle/>
            <a:p/>
          </p:txBody>
        </p:sp>
        <p:sp>
          <p:nvSpPr>
            <p:cNvPr id="135" name="pl135"/>
            <p:cNvSpPr/>
            <p:nvPr/>
          </p:nvSpPr>
          <p:spPr>
            <a:xfrm>
              <a:off x="878220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6" name="tx136"/>
            <p:cNvSpPr/>
            <p:nvPr/>
          </p:nvSpPr>
          <p:spPr>
            <a:xfrm>
              <a:off x="8353409"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90%</a:t>
              </a:r>
            </a:p>
          </p:txBody>
        </p:sp>
        <p:sp>
          <p:nvSpPr>
            <p:cNvPr id="137" name="pt137"/>
            <p:cNvSpPr/>
            <p:nvPr/>
          </p:nvSpPr>
          <p:spPr>
            <a:xfrm>
              <a:off x="810301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8" name="pt138"/>
            <p:cNvSpPr/>
            <p:nvPr/>
          </p:nvSpPr>
          <p:spPr>
            <a:xfrm>
              <a:off x="8641493"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8680894" y="40208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8759696" y="34237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1" name="pt141"/>
            <p:cNvSpPr/>
            <p:nvPr/>
          </p:nvSpPr>
          <p:spPr>
            <a:xfrm>
              <a:off x="8799097"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8799097"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8851632"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885163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tx145"/>
            <p:cNvSpPr/>
            <p:nvPr/>
          </p:nvSpPr>
          <p:spPr>
            <a:xfrm>
              <a:off x="8217457"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46" name="tx146"/>
            <p:cNvSpPr/>
            <p:nvPr/>
          </p:nvSpPr>
          <p:spPr>
            <a:xfrm>
              <a:off x="8465530"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47" name="tx147"/>
            <p:cNvSpPr/>
            <p:nvPr/>
          </p:nvSpPr>
          <p:spPr>
            <a:xfrm>
              <a:off x="8491733"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48" name="tx148"/>
            <p:cNvSpPr/>
            <p:nvPr/>
          </p:nvSpPr>
          <p:spPr>
            <a:xfrm>
              <a:off x="8588159"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49" name="tx149"/>
            <p:cNvSpPr/>
            <p:nvPr/>
          </p:nvSpPr>
          <p:spPr>
            <a:xfrm>
              <a:off x="8645299"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50" name="tx150"/>
            <p:cNvSpPr/>
            <p:nvPr/>
          </p:nvSpPr>
          <p:spPr>
            <a:xfrm>
              <a:off x="8631946"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51" name="tx151"/>
            <p:cNvSpPr/>
            <p:nvPr/>
          </p:nvSpPr>
          <p:spPr>
            <a:xfrm>
              <a:off x="8675747"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52" name="tx152"/>
            <p:cNvSpPr/>
            <p:nvPr/>
          </p:nvSpPr>
          <p:spPr>
            <a:xfrm>
              <a:off x="8658085"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53" name="rc153"/>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154" name="pl154"/>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9035667" y="3522282"/>
              <a:ext cx="1379037" cy="696632"/>
            </a:xfrm>
            <a:prstGeom prst="rect">
              <a:avLst/>
            </a:prstGeom>
            <a:solidFill>
              <a:srgbClr val="D9D9D9">
                <a:alpha val="60000"/>
              </a:srgbClr>
            </a:solidFill>
          </p:spPr>
          <p:txBody>
            <a:bodyPr/>
            <a:lstStyle/>
            <a:p/>
          </p:txBody>
        </p:sp>
        <p:sp>
          <p:nvSpPr>
            <p:cNvPr id="161" name="pl161"/>
            <p:cNvSpPr/>
            <p:nvPr/>
          </p:nvSpPr>
          <p:spPr>
            <a:xfrm>
              <a:off x="1025710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2" name="tx162"/>
            <p:cNvSpPr/>
            <p:nvPr/>
          </p:nvSpPr>
          <p:spPr>
            <a:xfrm>
              <a:off x="9828303"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163" name="pt163"/>
            <p:cNvSpPr/>
            <p:nvPr/>
          </p:nvSpPr>
          <p:spPr>
            <a:xfrm>
              <a:off x="902629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4" name="pt164"/>
            <p:cNvSpPr/>
            <p:nvPr/>
          </p:nvSpPr>
          <p:spPr>
            <a:xfrm>
              <a:off x="9827446"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5" name="pt165"/>
            <p:cNvSpPr/>
            <p:nvPr/>
          </p:nvSpPr>
          <p:spPr>
            <a:xfrm>
              <a:off x="10129521"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10234590" y="312518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7" name="pt167"/>
            <p:cNvSpPr/>
            <p:nvPr/>
          </p:nvSpPr>
          <p:spPr>
            <a:xfrm>
              <a:off x="10234590" y="242855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8" name="pt168"/>
            <p:cNvSpPr/>
            <p:nvPr/>
          </p:nvSpPr>
          <p:spPr>
            <a:xfrm>
              <a:off x="10273991" y="173192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1030025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tx170"/>
            <p:cNvSpPr/>
            <p:nvPr/>
          </p:nvSpPr>
          <p:spPr>
            <a:xfrm>
              <a:off x="9140736"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71" name="tx171"/>
            <p:cNvSpPr/>
            <p:nvPr/>
          </p:nvSpPr>
          <p:spPr>
            <a:xfrm>
              <a:off x="9941891" y="453683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72" name="tx172"/>
            <p:cNvSpPr/>
            <p:nvPr/>
          </p:nvSpPr>
          <p:spPr>
            <a:xfrm>
              <a:off x="9953558" y="3842145"/>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73" name="tx173"/>
            <p:cNvSpPr/>
            <p:nvPr/>
          </p:nvSpPr>
          <p:spPr>
            <a:xfrm>
              <a:off x="10045429" y="31435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74" name="tx174"/>
            <p:cNvSpPr/>
            <p:nvPr/>
          </p:nvSpPr>
          <p:spPr>
            <a:xfrm>
              <a:off x="10063052" y="244888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75" name="tx175"/>
            <p:cNvSpPr/>
            <p:nvPr/>
          </p:nvSpPr>
          <p:spPr>
            <a:xfrm>
              <a:off x="10120193" y="1752249"/>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76" name="tx176"/>
            <p:cNvSpPr/>
            <p:nvPr/>
          </p:nvSpPr>
          <p:spPr>
            <a:xfrm>
              <a:off x="10124373" y="10556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77" name="rc17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178" name="pl17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4" name="rc184"/>
            <p:cNvSpPr/>
            <p:nvPr/>
          </p:nvSpPr>
          <p:spPr>
            <a:xfrm>
              <a:off x="10484293" y="2651492"/>
              <a:ext cx="1379037" cy="1044948"/>
            </a:xfrm>
            <a:prstGeom prst="rect">
              <a:avLst/>
            </a:prstGeom>
            <a:solidFill>
              <a:srgbClr val="D9D9D9">
                <a:alpha val="60000"/>
              </a:srgbClr>
            </a:solidFill>
          </p:spPr>
          <p:txBody>
            <a:bodyPr/>
            <a:lstStyle/>
            <a:p/>
          </p:txBody>
        </p:sp>
        <p:sp>
          <p:nvSpPr>
            <p:cNvPr id="185" name="pl185"/>
            <p:cNvSpPr/>
            <p:nvPr/>
          </p:nvSpPr>
          <p:spPr>
            <a:xfrm>
              <a:off x="1154812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6" name="tx186"/>
            <p:cNvSpPr/>
            <p:nvPr/>
          </p:nvSpPr>
          <p:spPr>
            <a:xfrm>
              <a:off x="11119325"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80%</a:t>
              </a:r>
            </a:p>
          </p:txBody>
        </p:sp>
        <p:sp>
          <p:nvSpPr>
            <p:cNvPr id="187" name="pt187"/>
            <p:cNvSpPr/>
            <p:nvPr/>
          </p:nvSpPr>
          <p:spPr>
            <a:xfrm>
              <a:off x="1046178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11236671" y="417013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89" name="pt189"/>
            <p:cNvSpPr/>
            <p:nvPr/>
          </p:nvSpPr>
          <p:spPr>
            <a:xfrm>
              <a:off x="11617548"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11643815" y="208024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1170948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10576229"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93" name="tx193"/>
            <p:cNvSpPr/>
            <p:nvPr/>
          </p:nvSpPr>
          <p:spPr>
            <a:xfrm>
              <a:off x="11351117" y="418852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94" name="tx194"/>
            <p:cNvSpPr/>
            <p:nvPr/>
          </p:nvSpPr>
          <p:spPr>
            <a:xfrm>
              <a:off x="11441585" y="3145513"/>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95" name="tx195"/>
            <p:cNvSpPr/>
            <p:nvPr/>
          </p:nvSpPr>
          <p:spPr>
            <a:xfrm>
              <a:off x="11490017" y="2100565"/>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96" name="tx196"/>
            <p:cNvSpPr/>
            <p:nvPr/>
          </p:nvSpPr>
          <p:spPr>
            <a:xfrm>
              <a:off x="11537946" y="105561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97" name="rc19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198" name="rc19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9" name="tx19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(93%)</a:t>
              </a:r>
            </a:p>
          </p:txBody>
        </p:sp>
        <p:sp>
          <p:nvSpPr>
            <p:cNvPr id="200" name="rc20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1" name="tx20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(86%)</a:t>
              </a:r>
            </a:p>
          </p:txBody>
        </p:sp>
        <p:sp>
          <p:nvSpPr>
            <p:cNvPr id="202" name="rc20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3" name="tx20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(87%)</a:t>
              </a:r>
            </a:p>
          </p:txBody>
        </p:sp>
        <p:sp>
          <p:nvSpPr>
            <p:cNvPr id="204" name="rc20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5" name="tx20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(82%)</a:t>
              </a:r>
            </a:p>
          </p:txBody>
        </p:sp>
        <p:sp>
          <p:nvSpPr>
            <p:cNvPr id="206" name="rc20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7" name="tx20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(84%)</a:t>
              </a:r>
            </a:p>
          </p:txBody>
        </p:sp>
        <p:sp>
          <p:nvSpPr>
            <p:cNvPr id="208" name="rc20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09" name="tx20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(83%)</a:t>
              </a:r>
            </a:p>
          </p:txBody>
        </p:sp>
        <p:sp>
          <p:nvSpPr>
            <p:cNvPr id="210" name="rc21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1" name="tx21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(86%)</a:t>
              </a:r>
            </a:p>
          </p:txBody>
        </p:sp>
        <p:sp>
          <p:nvSpPr>
            <p:cNvPr id="212" name="rc21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213" name="tx21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(89%)</a:t>
              </a:r>
            </a:p>
          </p:txBody>
        </p:sp>
        <p:sp>
          <p:nvSpPr>
            <p:cNvPr id="214" name="pl21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15" name="pl21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6" name="pl21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7" name="pl21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8" name="pl21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9" name="pl21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1" name="tx22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22" name="tx22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23" name="tx22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24" name="tx22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25" name="tx22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26" name="tx22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27" name="pl22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28" name="pl22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9" name="pl22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0" name="pl23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1" name="pl23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2" name="pl23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4" name="tx23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5" name="tx23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36" name="tx23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37" name="tx23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38" name="tx23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39" name="tx23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0" name="pl24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41" name="pl24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2" name="pl24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3" name="pl24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4" name="pl24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5" name="pl24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7" name="tx24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8" name="tx24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9" name="tx24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50" name="tx25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51" name="tx25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52" name="tx25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3" name="pl25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54" name="pl25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5" name="pl25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6" name="pl25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7" name="pl25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8" name="pl25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0" name="tx26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1" name="tx26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2" name="tx26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63" name="tx26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64" name="tx26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65" name="tx26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66" name="pl26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67" name="pl26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8" name="pl26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9" name="pl26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0" name="pl27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1" name="pl27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3" name="tx27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74" name="tx27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75" name="tx27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76" name="tx27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77" name="tx27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78" name="tx27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79" name="pl27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80" name="pl28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1" name="pl28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2" name="pl28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3" name="pl28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4" name="pl28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5" name="pl28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86" name="tx28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87" name="tx28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8" name="tx28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89" name="tx28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90" name="tx29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91" name="tx29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92" name="pl29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293" name="pl29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4" name="pl29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5" name="pl29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6" name="pl29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7" name="pl29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8" name="pl29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99" name="tx29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0" name="tx30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01" name="tx30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02" name="tx30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03" name="tx30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04" name="tx30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5" name="pl30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06" name="pl30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7" name="pl30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8" name="pl30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09" name="pl30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0" name="pl31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1" name="pl31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12" name="tx31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3" name="tx31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4" name="tx31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15" name="tx31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16" name="tx31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17" name="tx31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18" name="tx31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9" name="tx319"/>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0" name="pt320"/>
            <p:cNvSpPr/>
            <p:nvPr/>
          </p:nvSpPr>
          <p:spPr>
            <a:xfrm>
              <a:off x="511750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1" name="pt321"/>
            <p:cNvSpPr/>
            <p:nvPr/>
          </p:nvSpPr>
          <p:spPr>
            <a:xfrm>
              <a:off x="5665717"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6310190"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954664"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7599137"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tx325"/>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326" name="tx326"/>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327" name="tx327"/>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328" name="tx328"/>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329" name="tx329"/>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330" name="tx330"/>
            <p:cNvSpPr/>
            <p:nvPr/>
          </p:nvSpPr>
          <p:spPr>
            <a:xfrm>
              <a:off x="343909" y="397941"/>
              <a:ext cx="562838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ROSA, 2025</a:t>
              </a:r>
            </a:p>
          </p:txBody>
        </p:sp>
        <p:sp>
          <p:nvSpPr>
            <p:cNvPr id="331" name="tx33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2" name="tx332"/>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pak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764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73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82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368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7577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786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97441"/>
              <a:ext cx="239888" cy="1118555"/>
            </a:xfrm>
            <a:prstGeom prst="rect">
              <a:avLst/>
            </a:prstGeom>
            <a:solidFill>
              <a:srgbClr val="1CABE2">
                <a:alpha val="85098"/>
              </a:srgbClr>
            </a:solidFill>
          </p:spPr>
          <p:txBody>
            <a:bodyPr/>
            <a:lstStyle/>
            <a:p/>
          </p:txBody>
        </p:sp>
        <p:sp>
          <p:nvSpPr>
            <p:cNvPr id="24" name="rc24"/>
            <p:cNvSpPr/>
            <p:nvPr/>
          </p:nvSpPr>
          <p:spPr>
            <a:xfrm>
              <a:off x="1562816" y="3063392"/>
              <a:ext cx="239888" cy="1052604"/>
            </a:xfrm>
            <a:prstGeom prst="rect">
              <a:avLst/>
            </a:prstGeom>
            <a:solidFill>
              <a:srgbClr val="1CABE2">
                <a:alpha val="85098"/>
              </a:srgbClr>
            </a:solidFill>
          </p:spPr>
          <p:txBody>
            <a:bodyPr/>
            <a:lstStyle/>
            <a:p/>
          </p:txBody>
        </p:sp>
        <p:sp>
          <p:nvSpPr>
            <p:cNvPr id="25" name="rc25"/>
            <p:cNvSpPr/>
            <p:nvPr/>
          </p:nvSpPr>
          <p:spPr>
            <a:xfrm>
              <a:off x="1829360" y="3097640"/>
              <a:ext cx="239888" cy="1018357"/>
            </a:xfrm>
            <a:prstGeom prst="rect">
              <a:avLst/>
            </a:prstGeom>
            <a:solidFill>
              <a:srgbClr val="1CABE2">
                <a:alpha val="85098"/>
              </a:srgbClr>
            </a:solidFill>
          </p:spPr>
          <p:txBody>
            <a:bodyPr/>
            <a:lstStyle/>
            <a:p/>
          </p:txBody>
        </p:sp>
        <p:sp>
          <p:nvSpPr>
            <p:cNvPr id="26" name="rc26"/>
            <p:cNvSpPr/>
            <p:nvPr/>
          </p:nvSpPr>
          <p:spPr>
            <a:xfrm>
              <a:off x="2095903" y="3163361"/>
              <a:ext cx="239888" cy="952636"/>
            </a:xfrm>
            <a:prstGeom prst="rect">
              <a:avLst/>
            </a:prstGeom>
            <a:solidFill>
              <a:srgbClr val="1CABE2">
                <a:alpha val="85098"/>
              </a:srgbClr>
            </a:solidFill>
          </p:spPr>
          <p:txBody>
            <a:bodyPr/>
            <a:lstStyle/>
            <a:p/>
          </p:txBody>
        </p:sp>
        <p:sp>
          <p:nvSpPr>
            <p:cNvPr id="27" name="rc27"/>
            <p:cNvSpPr/>
            <p:nvPr/>
          </p:nvSpPr>
          <p:spPr>
            <a:xfrm>
              <a:off x="2362446" y="3206061"/>
              <a:ext cx="239888" cy="909936"/>
            </a:xfrm>
            <a:prstGeom prst="rect">
              <a:avLst/>
            </a:prstGeom>
            <a:solidFill>
              <a:srgbClr val="1CABE2">
                <a:alpha val="85098"/>
              </a:srgbClr>
            </a:solidFill>
          </p:spPr>
          <p:txBody>
            <a:bodyPr/>
            <a:lstStyle/>
            <a:p/>
          </p:txBody>
        </p:sp>
        <p:sp>
          <p:nvSpPr>
            <p:cNvPr id="28" name="rc28"/>
            <p:cNvSpPr/>
            <p:nvPr/>
          </p:nvSpPr>
          <p:spPr>
            <a:xfrm>
              <a:off x="2628989" y="3118926"/>
              <a:ext cx="239888" cy="997070"/>
            </a:xfrm>
            <a:prstGeom prst="rect">
              <a:avLst/>
            </a:prstGeom>
            <a:solidFill>
              <a:srgbClr val="1CABE2">
                <a:alpha val="85098"/>
              </a:srgbClr>
            </a:solidFill>
          </p:spPr>
          <p:txBody>
            <a:bodyPr/>
            <a:lstStyle/>
            <a:p/>
          </p:txBody>
        </p:sp>
        <p:sp>
          <p:nvSpPr>
            <p:cNvPr id="29" name="rc29"/>
            <p:cNvSpPr/>
            <p:nvPr/>
          </p:nvSpPr>
          <p:spPr>
            <a:xfrm>
              <a:off x="2895532" y="3046811"/>
              <a:ext cx="239888" cy="1069185"/>
            </a:xfrm>
            <a:prstGeom prst="rect">
              <a:avLst/>
            </a:prstGeom>
            <a:solidFill>
              <a:srgbClr val="1CABE2">
                <a:alpha val="85098"/>
              </a:srgbClr>
            </a:solidFill>
          </p:spPr>
          <p:txBody>
            <a:bodyPr/>
            <a:lstStyle/>
            <a:p/>
          </p:txBody>
        </p:sp>
        <p:sp>
          <p:nvSpPr>
            <p:cNvPr id="30" name="rc30"/>
            <p:cNvSpPr/>
            <p:nvPr/>
          </p:nvSpPr>
          <p:spPr>
            <a:xfrm>
              <a:off x="3162075" y="2935299"/>
              <a:ext cx="239888" cy="1180698"/>
            </a:xfrm>
            <a:prstGeom prst="rect">
              <a:avLst/>
            </a:prstGeom>
            <a:solidFill>
              <a:srgbClr val="1CABE2">
                <a:alpha val="85098"/>
              </a:srgbClr>
            </a:solidFill>
          </p:spPr>
          <p:txBody>
            <a:bodyPr/>
            <a:lstStyle/>
            <a:p/>
          </p:txBody>
        </p:sp>
        <p:sp>
          <p:nvSpPr>
            <p:cNvPr id="31" name="rc31"/>
            <p:cNvSpPr/>
            <p:nvPr/>
          </p:nvSpPr>
          <p:spPr>
            <a:xfrm>
              <a:off x="3428618" y="2849732"/>
              <a:ext cx="239888" cy="1266264"/>
            </a:xfrm>
            <a:prstGeom prst="rect">
              <a:avLst/>
            </a:prstGeom>
            <a:solidFill>
              <a:srgbClr val="1CABE2">
                <a:alpha val="85098"/>
              </a:srgbClr>
            </a:solidFill>
          </p:spPr>
          <p:txBody>
            <a:bodyPr/>
            <a:lstStyle/>
            <a:p/>
          </p:txBody>
        </p:sp>
        <p:sp>
          <p:nvSpPr>
            <p:cNvPr id="32" name="rc32"/>
            <p:cNvSpPr/>
            <p:nvPr/>
          </p:nvSpPr>
          <p:spPr>
            <a:xfrm>
              <a:off x="3695161" y="2731203"/>
              <a:ext cx="239888" cy="1384793"/>
            </a:xfrm>
            <a:prstGeom prst="rect">
              <a:avLst/>
            </a:prstGeom>
            <a:solidFill>
              <a:srgbClr val="1CABE2">
                <a:alpha val="85098"/>
              </a:srgbClr>
            </a:solidFill>
          </p:spPr>
          <p:txBody>
            <a:bodyPr/>
            <a:lstStyle/>
            <a:p/>
          </p:txBody>
        </p:sp>
        <p:sp>
          <p:nvSpPr>
            <p:cNvPr id="33" name="rc33"/>
            <p:cNvSpPr/>
            <p:nvPr/>
          </p:nvSpPr>
          <p:spPr>
            <a:xfrm>
              <a:off x="3961705" y="2698935"/>
              <a:ext cx="239888" cy="1417061"/>
            </a:xfrm>
            <a:prstGeom prst="rect">
              <a:avLst/>
            </a:prstGeom>
            <a:solidFill>
              <a:srgbClr val="1CABE2">
                <a:alpha val="85098"/>
              </a:srgbClr>
            </a:solidFill>
          </p:spPr>
          <p:txBody>
            <a:bodyPr/>
            <a:lstStyle/>
            <a:p/>
          </p:txBody>
        </p:sp>
        <p:sp>
          <p:nvSpPr>
            <p:cNvPr id="34" name="rc34"/>
            <p:cNvSpPr/>
            <p:nvPr/>
          </p:nvSpPr>
          <p:spPr>
            <a:xfrm>
              <a:off x="4228248" y="3119481"/>
              <a:ext cx="239888" cy="996516"/>
            </a:xfrm>
            <a:prstGeom prst="rect">
              <a:avLst/>
            </a:prstGeom>
            <a:solidFill>
              <a:srgbClr val="1CABE2">
                <a:alpha val="85098"/>
              </a:srgbClr>
            </a:solidFill>
          </p:spPr>
          <p:txBody>
            <a:bodyPr/>
            <a:lstStyle/>
            <a:p/>
          </p:txBody>
        </p:sp>
        <p:sp>
          <p:nvSpPr>
            <p:cNvPr id="35" name="rc35"/>
            <p:cNvSpPr/>
            <p:nvPr/>
          </p:nvSpPr>
          <p:spPr>
            <a:xfrm>
              <a:off x="4494791" y="3160158"/>
              <a:ext cx="239888" cy="955839"/>
            </a:xfrm>
            <a:prstGeom prst="rect">
              <a:avLst/>
            </a:prstGeom>
            <a:solidFill>
              <a:srgbClr val="1CABE2">
                <a:alpha val="85098"/>
              </a:srgbClr>
            </a:solidFill>
          </p:spPr>
          <p:txBody>
            <a:bodyPr/>
            <a:lstStyle/>
            <a:p/>
          </p:txBody>
        </p:sp>
        <p:sp>
          <p:nvSpPr>
            <p:cNvPr id="36" name="rc36"/>
            <p:cNvSpPr/>
            <p:nvPr/>
          </p:nvSpPr>
          <p:spPr>
            <a:xfrm>
              <a:off x="4761334" y="3160808"/>
              <a:ext cx="239888" cy="955189"/>
            </a:xfrm>
            <a:prstGeom prst="rect">
              <a:avLst/>
            </a:prstGeom>
            <a:solidFill>
              <a:srgbClr val="1CABE2">
                <a:alpha val="85098"/>
              </a:srgbClr>
            </a:solidFill>
          </p:spPr>
          <p:txBody>
            <a:bodyPr/>
            <a:lstStyle/>
            <a:p/>
          </p:txBody>
        </p:sp>
        <p:sp>
          <p:nvSpPr>
            <p:cNvPr id="37" name="rc37"/>
            <p:cNvSpPr/>
            <p:nvPr/>
          </p:nvSpPr>
          <p:spPr>
            <a:xfrm>
              <a:off x="5027877" y="3250175"/>
              <a:ext cx="239888" cy="865822"/>
            </a:xfrm>
            <a:prstGeom prst="rect">
              <a:avLst/>
            </a:prstGeom>
            <a:solidFill>
              <a:srgbClr val="1CABE2">
                <a:alpha val="85098"/>
              </a:srgbClr>
            </a:solidFill>
          </p:spPr>
          <p:txBody>
            <a:bodyPr/>
            <a:lstStyle/>
            <a:p/>
          </p:txBody>
        </p:sp>
        <p:sp>
          <p:nvSpPr>
            <p:cNvPr id="38" name="rc38"/>
            <p:cNvSpPr/>
            <p:nvPr/>
          </p:nvSpPr>
          <p:spPr>
            <a:xfrm>
              <a:off x="5294420" y="3340229"/>
              <a:ext cx="239888" cy="775768"/>
            </a:xfrm>
            <a:prstGeom prst="rect">
              <a:avLst/>
            </a:prstGeom>
            <a:solidFill>
              <a:srgbClr val="1CABE2">
                <a:alpha val="85098"/>
              </a:srgbClr>
            </a:solidFill>
          </p:spPr>
          <p:txBody>
            <a:bodyPr/>
            <a:lstStyle/>
            <a:p/>
          </p:txBody>
        </p:sp>
        <p:sp>
          <p:nvSpPr>
            <p:cNvPr id="39" name="rc39"/>
            <p:cNvSpPr/>
            <p:nvPr/>
          </p:nvSpPr>
          <p:spPr>
            <a:xfrm>
              <a:off x="5560963" y="3348191"/>
              <a:ext cx="239888" cy="767806"/>
            </a:xfrm>
            <a:prstGeom prst="rect">
              <a:avLst/>
            </a:prstGeom>
            <a:solidFill>
              <a:srgbClr val="1CABE2">
                <a:alpha val="85098"/>
              </a:srgbClr>
            </a:solidFill>
          </p:spPr>
          <p:txBody>
            <a:bodyPr/>
            <a:lstStyle/>
            <a:p/>
          </p:txBody>
        </p:sp>
        <p:sp>
          <p:nvSpPr>
            <p:cNvPr id="40" name="rc40"/>
            <p:cNvSpPr/>
            <p:nvPr/>
          </p:nvSpPr>
          <p:spPr>
            <a:xfrm>
              <a:off x="5827506" y="3385064"/>
              <a:ext cx="239888" cy="730932"/>
            </a:xfrm>
            <a:prstGeom prst="rect">
              <a:avLst/>
            </a:prstGeom>
            <a:solidFill>
              <a:srgbClr val="1CABE2">
                <a:alpha val="85098"/>
              </a:srgbClr>
            </a:solidFill>
          </p:spPr>
          <p:txBody>
            <a:bodyPr/>
            <a:lstStyle/>
            <a:p/>
          </p:txBody>
        </p:sp>
        <p:sp>
          <p:nvSpPr>
            <p:cNvPr id="41" name="rc41"/>
            <p:cNvSpPr/>
            <p:nvPr/>
          </p:nvSpPr>
          <p:spPr>
            <a:xfrm>
              <a:off x="6094049" y="3554838"/>
              <a:ext cx="239888" cy="561159"/>
            </a:xfrm>
            <a:prstGeom prst="rect">
              <a:avLst/>
            </a:prstGeom>
            <a:solidFill>
              <a:srgbClr val="1CABE2">
                <a:alpha val="85098"/>
              </a:srgbClr>
            </a:solidFill>
          </p:spPr>
          <p:txBody>
            <a:bodyPr/>
            <a:lstStyle/>
            <a:p/>
          </p:txBody>
        </p:sp>
        <p:sp>
          <p:nvSpPr>
            <p:cNvPr id="42" name="rc42"/>
            <p:cNvSpPr/>
            <p:nvPr/>
          </p:nvSpPr>
          <p:spPr>
            <a:xfrm>
              <a:off x="6360593" y="3725252"/>
              <a:ext cx="239888" cy="390745"/>
            </a:xfrm>
            <a:prstGeom prst="rect">
              <a:avLst/>
            </a:prstGeom>
            <a:solidFill>
              <a:srgbClr val="1CABE2">
                <a:alpha val="85098"/>
              </a:srgbClr>
            </a:solidFill>
          </p:spPr>
          <p:txBody>
            <a:bodyPr/>
            <a:lstStyle/>
            <a:p/>
          </p:txBody>
        </p:sp>
        <p:sp>
          <p:nvSpPr>
            <p:cNvPr id="43" name="rc43"/>
            <p:cNvSpPr/>
            <p:nvPr/>
          </p:nvSpPr>
          <p:spPr>
            <a:xfrm>
              <a:off x="6627136" y="3547855"/>
              <a:ext cx="239888" cy="568142"/>
            </a:xfrm>
            <a:prstGeom prst="rect">
              <a:avLst/>
            </a:prstGeom>
            <a:solidFill>
              <a:srgbClr val="1CABE2">
                <a:alpha val="85098"/>
              </a:srgbClr>
            </a:solidFill>
          </p:spPr>
          <p:txBody>
            <a:bodyPr/>
            <a:lstStyle/>
            <a:p/>
          </p:txBody>
        </p:sp>
        <p:sp>
          <p:nvSpPr>
            <p:cNvPr id="44" name="rc44"/>
            <p:cNvSpPr/>
            <p:nvPr/>
          </p:nvSpPr>
          <p:spPr>
            <a:xfrm>
              <a:off x="6893679" y="3673904"/>
              <a:ext cx="239888" cy="442093"/>
            </a:xfrm>
            <a:prstGeom prst="rect">
              <a:avLst/>
            </a:prstGeom>
            <a:solidFill>
              <a:srgbClr val="1CABE2">
                <a:alpha val="85098"/>
              </a:srgbClr>
            </a:solidFill>
          </p:spPr>
          <p:txBody>
            <a:bodyPr/>
            <a:lstStyle/>
            <a:p/>
          </p:txBody>
        </p:sp>
        <p:sp>
          <p:nvSpPr>
            <p:cNvPr id="45" name="rc45"/>
            <p:cNvSpPr/>
            <p:nvPr/>
          </p:nvSpPr>
          <p:spPr>
            <a:xfrm>
              <a:off x="7160222" y="3803572"/>
              <a:ext cx="239888" cy="312425"/>
            </a:xfrm>
            <a:prstGeom prst="rect">
              <a:avLst/>
            </a:prstGeom>
            <a:solidFill>
              <a:srgbClr val="1CABE2">
                <a:alpha val="85098"/>
              </a:srgbClr>
            </a:solidFill>
          </p:spPr>
          <p:txBody>
            <a:bodyPr/>
            <a:lstStyle/>
            <a:p/>
          </p:txBody>
        </p:sp>
        <p:sp>
          <p:nvSpPr>
            <p:cNvPr id="46" name="rc46"/>
            <p:cNvSpPr/>
            <p:nvPr/>
          </p:nvSpPr>
          <p:spPr>
            <a:xfrm>
              <a:off x="7426765" y="3846870"/>
              <a:ext cx="239888" cy="269126"/>
            </a:xfrm>
            <a:prstGeom prst="rect">
              <a:avLst/>
            </a:prstGeom>
            <a:solidFill>
              <a:srgbClr val="1CABE2">
                <a:alpha val="85098"/>
              </a:srgbClr>
            </a:solidFill>
          </p:spPr>
          <p:txBody>
            <a:bodyPr/>
            <a:lstStyle/>
            <a:p/>
          </p:txBody>
        </p:sp>
        <p:sp>
          <p:nvSpPr>
            <p:cNvPr id="47" name="rc47"/>
            <p:cNvSpPr/>
            <p:nvPr/>
          </p:nvSpPr>
          <p:spPr>
            <a:xfrm>
              <a:off x="7693308" y="3846463"/>
              <a:ext cx="239888" cy="269534"/>
            </a:xfrm>
            <a:prstGeom prst="rect">
              <a:avLst/>
            </a:prstGeom>
            <a:solidFill>
              <a:srgbClr val="1CABE2">
                <a:alpha val="85098"/>
              </a:srgbClr>
            </a:solidFill>
          </p:spPr>
          <p:txBody>
            <a:bodyPr/>
            <a:lstStyle/>
            <a:p/>
          </p:txBody>
        </p:sp>
        <p:sp>
          <p:nvSpPr>
            <p:cNvPr id="48" name="rc48"/>
            <p:cNvSpPr/>
            <p:nvPr/>
          </p:nvSpPr>
          <p:spPr>
            <a:xfrm>
              <a:off x="7959851" y="3800319"/>
              <a:ext cx="239888" cy="315678"/>
            </a:xfrm>
            <a:prstGeom prst="rect">
              <a:avLst/>
            </a:prstGeom>
            <a:solidFill>
              <a:srgbClr val="1CABE2">
                <a:alpha val="85098"/>
              </a:srgbClr>
            </a:solidFill>
          </p:spPr>
          <p:txBody>
            <a:bodyPr/>
            <a:lstStyle/>
            <a:p/>
          </p:txBody>
        </p:sp>
        <p:sp>
          <p:nvSpPr>
            <p:cNvPr id="49" name="rc49"/>
            <p:cNvSpPr/>
            <p:nvPr/>
          </p:nvSpPr>
          <p:spPr>
            <a:xfrm>
              <a:off x="1296273" y="2636616"/>
              <a:ext cx="239888" cy="360825"/>
            </a:xfrm>
            <a:prstGeom prst="rect">
              <a:avLst/>
            </a:prstGeom>
            <a:solidFill>
              <a:srgbClr val="B3B3B3">
                <a:alpha val="85098"/>
              </a:srgbClr>
            </a:solidFill>
          </p:spPr>
          <p:txBody>
            <a:bodyPr/>
            <a:lstStyle/>
            <a:p/>
          </p:txBody>
        </p:sp>
        <p:sp>
          <p:nvSpPr>
            <p:cNvPr id="50" name="rc50"/>
            <p:cNvSpPr/>
            <p:nvPr/>
          </p:nvSpPr>
          <p:spPr>
            <a:xfrm>
              <a:off x="1562816" y="2700425"/>
              <a:ext cx="239888" cy="362967"/>
            </a:xfrm>
            <a:prstGeom prst="rect">
              <a:avLst/>
            </a:prstGeom>
            <a:solidFill>
              <a:srgbClr val="B3B3B3">
                <a:alpha val="85098"/>
              </a:srgbClr>
            </a:solidFill>
          </p:spPr>
          <p:txBody>
            <a:bodyPr/>
            <a:lstStyle/>
            <a:p/>
          </p:txBody>
        </p:sp>
        <p:sp>
          <p:nvSpPr>
            <p:cNvPr id="51" name="rc51"/>
            <p:cNvSpPr/>
            <p:nvPr/>
          </p:nvSpPr>
          <p:spPr>
            <a:xfrm>
              <a:off x="1829360" y="2770311"/>
              <a:ext cx="239888" cy="327329"/>
            </a:xfrm>
            <a:prstGeom prst="rect">
              <a:avLst/>
            </a:prstGeom>
            <a:solidFill>
              <a:srgbClr val="B3B3B3">
                <a:alpha val="85098"/>
              </a:srgbClr>
            </a:solidFill>
          </p:spPr>
          <p:txBody>
            <a:bodyPr/>
            <a:lstStyle/>
            <a:p/>
          </p:txBody>
        </p:sp>
        <p:sp>
          <p:nvSpPr>
            <p:cNvPr id="52" name="rc52"/>
            <p:cNvSpPr/>
            <p:nvPr/>
          </p:nvSpPr>
          <p:spPr>
            <a:xfrm>
              <a:off x="2095903" y="2870242"/>
              <a:ext cx="239888" cy="293118"/>
            </a:xfrm>
            <a:prstGeom prst="rect">
              <a:avLst/>
            </a:prstGeom>
            <a:solidFill>
              <a:srgbClr val="B3B3B3">
                <a:alpha val="85098"/>
              </a:srgbClr>
            </a:solidFill>
          </p:spPr>
          <p:txBody>
            <a:bodyPr/>
            <a:lstStyle/>
            <a:p/>
          </p:txBody>
        </p:sp>
        <p:sp>
          <p:nvSpPr>
            <p:cNvPr id="53" name="rc53"/>
            <p:cNvSpPr/>
            <p:nvPr/>
          </p:nvSpPr>
          <p:spPr>
            <a:xfrm>
              <a:off x="2362446" y="2951279"/>
              <a:ext cx="239888" cy="254782"/>
            </a:xfrm>
            <a:prstGeom prst="rect">
              <a:avLst/>
            </a:prstGeom>
            <a:solidFill>
              <a:srgbClr val="B3B3B3">
                <a:alpha val="85098"/>
              </a:srgbClr>
            </a:solidFill>
          </p:spPr>
          <p:txBody>
            <a:bodyPr/>
            <a:lstStyle/>
            <a:p/>
          </p:txBody>
        </p:sp>
        <p:sp>
          <p:nvSpPr>
            <p:cNvPr id="54" name="rc54"/>
            <p:cNvSpPr/>
            <p:nvPr/>
          </p:nvSpPr>
          <p:spPr>
            <a:xfrm>
              <a:off x="2628989" y="2749640"/>
              <a:ext cx="239888" cy="369285"/>
            </a:xfrm>
            <a:prstGeom prst="rect">
              <a:avLst/>
            </a:prstGeom>
            <a:solidFill>
              <a:srgbClr val="B3B3B3">
                <a:alpha val="85098"/>
              </a:srgbClr>
            </a:solidFill>
          </p:spPr>
          <p:txBody>
            <a:bodyPr/>
            <a:lstStyle/>
            <a:p/>
          </p:txBody>
        </p:sp>
        <p:sp>
          <p:nvSpPr>
            <p:cNvPr id="55" name="rc55"/>
            <p:cNvSpPr/>
            <p:nvPr/>
          </p:nvSpPr>
          <p:spPr>
            <a:xfrm>
              <a:off x="2895532" y="2550403"/>
              <a:ext cx="239888" cy="496408"/>
            </a:xfrm>
            <a:prstGeom prst="rect">
              <a:avLst/>
            </a:prstGeom>
            <a:solidFill>
              <a:srgbClr val="B3B3B3">
                <a:alpha val="85098"/>
              </a:srgbClr>
            </a:solidFill>
          </p:spPr>
          <p:txBody>
            <a:bodyPr/>
            <a:lstStyle/>
            <a:p/>
          </p:txBody>
        </p:sp>
        <p:sp>
          <p:nvSpPr>
            <p:cNvPr id="56" name="rc56"/>
            <p:cNvSpPr/>
            <p:nvPr/>
          </p:nvSpPr>
          <p:spPr>
            <a:xfrm>
              <a:off x="3162075" y="2305593"/>
              <a:ext cx="239888" cy="629706"/>
            </a:xfrm>
            <a:prstGeom prst="rect">
              <a:avLst/>
            </a:prstGeom>
            <a:solidFill>
              <a:srgbClr val="B3B3B3">
                <a:alpha val="85098"/>
              </a:srgbClr>
            </a:solidFill>
          </p:spPr>
          <p:txBody>
            <a:bodyPr/>
            <a:lstStyle/>
            <a:p/>
          </p:txBody>
        </p:sp>
        <p:sp>
          <p:nvSpPr>
            <p:cNvPr id="57" name="rc57"/>
            <p:cNvSpPr/>
            <p:nvPr/>
          </p:nvSpPr>
          <p:spPr>
            <a:xfrm>
              <a:off x="3428618" y="2196175"/>
              <a:ext cx="239888" cy="653556"/>
            </a:xfrm>
            <a:prstGeom prst="rect">
              <a:avLst/>
            </a:prstGeom>
            <a:solidFill>
              <a:srgbClr val="B3B3B3">
                <a:alpha val="85098"/>
              </a:srgbClr>
            </a:solidFill>
          </p:spPr>
          <p:txBody>
            <a:bodyPr/>
            <a:lstStyle/>
            <a:p/>
          </p:txBody>
        </p:sp>
        <p:sp>
          <p:nvSpPr>
            <p:cNvPr id="58" name="rc58"/>
            <p:cNvSpPr/>
            <p:nvPr/>
          </p:nvSpPr>
          <p:spPr>
            <a:xfrm>
              <a:off x="3695161" y="2101752"/>
              <a:ext cx="239888" cy="629451"/>
            </a:xfrm>
            <a:prstGeom prst="rect">
              <a:avLst/>
            </a:prstGeom>
            <a:solidFill>
              <a:srgbClr val="B3B3B3">
                <a:alpha val="85098"/>
              </a:srgbClr>
            </a:solidFill>
          </p:spPr>
          <p:txBody>
            <a:bodyPr/>
            <a:lstStyle/>
            <a:p/>
          </p:txBody>
        </p:sp>
        <p:sp>
          <p:nvSpPr>
            <p:cNvPr id="59" name="rc59"/>
            <p:cNvSpPr/>
            <p:nvPr/>
          </p:nvSpPr>
          <p:spPr>
            <a:xfrm>
              <a:off x="3961705" y="2054817"/>
              <a:ext cx="239888" cy="644118"/>
            </a:xfrm>
            <a:prstGeom prst="rect">
              <a:avLst/>
            </a:prstGeom>
            <a:solidFill>
              <a:srgbClr val="B3B3B3">
                <a:alpha val="85098"/>
              </a:srgbClr>
            </a:solidFill>
          </p:spPr>
          <p:txBody>
            <a:bodyPr/>
            <a:lstStyle/>
            <a:p/>
          </p:txBody>
        </p:sp>
        <p:sp>
          <p:nvSpPr>
            <p:cNvPr id="60" name="rc60"/>
            <p:cNvSpPr/>
            <p:nvPr/>
          </p:nvSpPr>
          <p:spPr>
            <a:xfrm>
              <a:off x="4228248" y="2512906"/>
              <a:ext cx="239888" cy="606575"/>
            </a:xfrm>
            <a:prstGeom prst="rect">
              <a:avLst/>
            </a:prstGeom>
            <a:solidFill>
              <a:srgbClr val="B3B3B3">
                <a:alpha val="85098"/>
              </a:srgbClr>
            </a:solidFill>
          </p:spPr>
          <p:txBody>
            <a:bodyPr/>
            <a:lstStyle/>
            <a:p/>
          </p:txBody>
        </p:sp>
        <p:sp>
          <p:nvSpPr>
            <p:cNvPr id="61" name="rc61"/>
            <p:cNvSpPr/>
            <p:nvPr/>
          </p:nvSpPr>
          <p:spPr>
            <a:xfrm>
              <a:off x="4494791" y="2551896"/>
              <a:ext cx="239888" cy="608261"/>
            </a:xfrm>
            <a:prstGeom prst="rect">
              <a:avLst/>
            </a:prstGeom>
            <a:solidFill>
              <a:srgbClr val="B3B3B3">
                <a:alpha val="85098"/>
              </a:srgbClr>
            </a:solidFill>
          </p:spPr>
          <p:txBody>
            <a:bodyPr/>
            <a:lstStyle/>
            <a:p/>
          </p:txBody>
        </p:sp>
        <p:sp>
          <p:nvSpPr>
            <p:cNvPr id="62" name="rc62"/>
            <p:cNvSpPr/>
            <p:nvPr/>
          </p:nvSpPr>
          <p:spPr>
            <a:xfrm>
              <a:off x="4761334" y="2596378"/>
              <a:ext cx="239888" cy="564429"/>
            </a:xfrm>
            <a:prstGeom prst="rect">
              <a:avLst/>
            </a:prstGeom>
            <a:solidFill>
              <a:srgbClr val="B3B3B3">
                <a:alpha val="85098"/>
              </a:srgbClr>
            </a:solidFill>
          </p:spPr>
          <p:txBody>
            <a:bodyPr/>
            <a:lstStyle/>
            <a:p/>
          </p:txBody>
        </p:sp>
        <p:sp>
          <p:nvSpPr>
            <p:cNvPr id="63" name="rc63"/>
            <p:cNvSpPr/>
            <p:nvPr/>
          </p:nvSpPr>
          <p:spPr>
            <a:xfrm>
              <a:off x="5027877" y="2773972"/>
              <a:ext cx="239888" cy="476202"/>
            </a:xfrm>
            <a:prstGeom prst="rect">
              <a:avLst/>
            </a:prstGeom>
            <a:solidFill>
              <a:srgbClr val="B3B3B3">
                <a:alpha val="85098"/>
              </a:srgbClr>
            </a:solidFill>
          </p:spPr>
          <p:txBody>
            <a:bodyPr/>
            <a:lstStyle/>
            <a:p/>
          </p:txBody>
        </p:sp>
        <p:sp>
          <p:nvSpPr>
            <p:cNvPr id="64" name="rc64"/>
            <p:cNvSpPr/>
            <p:nvPr/>
          </p:nvSpPr>
          <p:spPr>
            <a:xfrm>
              <a:off x="5294420" y="2909246"/>
              <a:ext cx="239888" cy="430982"/>
            </a:xfrm>
            <a:prstGeom prst="rect">
              <a:avLst/>
            </a:prstGeom>
            <a:solidFill>
              <a:srgbClr val="B3B3B3">
                <a:alpha val="85098"/>
              </a:srgbClr>
            </a:solidFill>
          </p:spPr>
          <p:txBody>
            <a:bodyPr/>
            <a:lstStyle/>
            <a:p/>
          </p:txBody>
        </p:sp>
        <p:sp>
          <p:nvSpPr>
            <p:cNvPr id="65" name="rc65"/>
            <p:cNvSpPr/>
            <p:nvPr/>
          </p:nvSpPr>
          <p:spPr>
            <a:xfrm>
              <a:off x="5560963" y="3049600"/>
              <a:ext cx="239888" cy="298590"/>
            </a:xfrm>
            <a:prstGeom prst="rect">
              <a:avLst/>
            </a:prstGeom>
            <a:solidFill>
              <a:srgbClr val="B3B3B3">
                <a:alpha val="85098"/>
              </a:srgbClr>
            </a:solidFill>
          </p:spPr>
          <p:txBody>
            <a:bodyPr/>
            <a:lstStyle/>
            <a:p/>
          </p:txBody>
        </p:sp>
        <p:sp>
          <p:nvSpPr>
            <p:cNvPr id="66" name="rc66"/>
            <p:cNvSpPr/>
            <p:nvPr/>
          </p:nvSpPr>
          <p:spPr>
            <a:xfrm>
              <a:off x="5827506" y="3041097"/>
              <a:ext cx="239888" cy="343967"/>
            </a:xfrm>
            <a:prstGeom prst="rect">
              <a:avLst/>
            </a:prstGeom>
            <a:solidFill>
              <a:srgbClr val="B3B3B3">
                <a:alpha val="85098"/>
              </a:srgbClr>
            </a:solidFill>
          </p:spPr>
          <p:txBody>
            <a:bodyPr/>
            <a:lstStyle/>
            <a:p/>
          </p:txBody>
        </p:sp>
        <p:sp>
          <p:nvSpPr>
            <p:cNvPr id="67" name="rc67"/>
            <p:cNvSpPr/>
            <p:nvPr/>
          </p:nvSpPr>
          <p:spPr>
            <a:xfrm>
              <a:off x="6094049" y="3252675"/>
              <a:ext cx="239888" cy="302163"/>
            </a:xfrm>
            <a:prstGeom prst="rect">
              <a:avLst/>
            </a:prstGeom>
            <a:solidFill>
              <a:srgbClr val="B3B3B3">
                <a:alpha val="85098"/>
              </a:srgbClr>
            </a:solidFill>
          </p:spPr>
          <p:txBody>
            <a:bodyPr/>
            <a:lstStyle/>
            <a:p/>
          </p:txBody>
        </p:sp>
        <p:sp>
          <p:nvSpPr>
            <p:cNvPr id="68" name="rc68"/>
            <p:cNvSpPr/>
            <p:nvPr/>
          </p:nvSpPr>
          <p:spPr>
            <a:xfrm>
              <a:off x="6360593" y="3421339"/>
              <a:ext cx="239888" cy="303913"/>
            </a:xfrm>
            <a:prstGeom prst="rect">
              <a:avLst/>
            </a:prstGeom>
            <a:solidFill>
              <a:srgbClr val="B3B3B3">
                <a:alpha val="85098"/>
              </a:srgbClr>
            </a:solidFill>
          </p:spPr>
          <p:txBody>
            <a:bodyPr/>
            <a:lstStyle/>
            <a:p/>
          </p:txBody>
        </p:sp>
        <p:sp>
          <p:nvSpPr>
            <p:cNvPr id="69" name="rc69"/>
            <p:cNvSpPr/>
            <p:nvPr/>
          </p:nvSpPr>
          <p:spPr>
            <a:xfrm>
              <a:off x="6627136" y="3241932"/>
              <a:ext cx="239888" cy="305923"/>
            </a:xfrm>
            <a:prstGeom prst="rect">
              <a:avLst/>
            </a:prstGeom>
            <a:solidFill>
              <a:srgbClr val="B3B3B3">
                <a:alpha val="85098"/>
              </a:srgbClr>
            </a:solidFill>
          </p:spPr>
          <p:txBody>
            <a:bodyPr/>
            <a:lstStyle/>
            <a:p/>
          </p:txBody>
        </p:sp>
        <p:sp>
          <p:nvSpPr>
            <p:cNvPr id="70" name="rc70"/>
            <p:cNvSpPr/>
            <p:nvPr/>
          </p:nvSpPr>
          <p:spPr>
            <a:xfrm>
              <a:off x="6893679" y="3364439"/>
              <a:ext cx="239888" cy="309465"/>
            </a:xfrm>
            <a:prstGeom prst="rect">
              <a:avLst/>
            </a:prstGeom>
            <a:solidFill>
              <a:srgbClr val="B3B3B3">
                <a:alpha val="85098"/>
              </a:srgbClr>
            </a:solidFill>
          </p:spPr>
          <p:txBody>
            <a:bodyPr/>
            <a:lstStyle/>
            <a:p/>
          </p:txBody>
        </p:sp>
        <p:sp>
          <p:nvSpPr>
            <p:cNvPr id="71" name="rc71"/>
            <p:cNvSpPr/>
            <p:nvPr/>
          </p:nvSpPr>
          <p:spPr>
            <a:xfrm>
              <a:off x="7160222" y="3446514"/>
              <a:ext cx="239888" cy="357057"/>
            </a:xfrm>
            <a:prstGeom prst="rect">
              <a:avLst/>
            </a:prstGeom>
            <a:solidFill>
              <a:srgbClr val="B3B3B3">
                <a:alpha val="85098"/>
              </a:srgbClr>
            </a:solidFill>
          </p:spPr>
          <p:txBody>
            <a:bodyPr/>
            <a:lstStyle/>
            <a:p/>
          </p:txBody>
        </p:sp>
        <p:sp>
          <p:nvSpPr>
            <p:cNvPr id="72" name="rc72"/>
            <p:cNvSpPr/>
            <p:nvPr/>
          </p:nvSpPr>
          <p:spPr>
            <a:xfrm>
              <a:off x="7426765" y="3488034"/>
              <a:ext cx="239888" cy="358835"/>
            </a:xfrm>
            <a:prstGeom prst="rect">
              <a:avLst/>
            </a:prstGeom>
            <a:solidFill>
              <a:srgbClr val="B3B3B3">
                <a:alpha val="85098"/>
              </a:srgbClr>
            </a:solidFill>
          </p:spPr>
          <p:txBody>
            <a:bodyPr/>
            <a:lstStyle/>
            <a:p/>
          </p:txBody>
        </p:sp>
        <p:sp>
          <p:nvSpPr>
            <p:cNvPr id="73" name="rc73"/>
            <p:cNvSpPr/>
            <p:nvPr/>
          </p:nvSpPr>
          <p:spPr>
            <a:xfrm>
              <a:off x="7693308" y="3532007"/>
              <a:ext cx="239888" cy="314456"/>
            </a:xfrm>
            <a:prstGeom prst="rect">
              <a:avLst/>
            </a:prstGeom>
            <a:solidFill>
              <a:srgbClr val="B3B3B3">
                <a:alpha val="85098"/>
              </a:srgbClr>
            </a:solidFill>
          </p:spPr>
          <p:txBody>
            <a:bodyPr/>
            <a:lstStyle/>
            <a:p/>
          </p:txBody>
        </p:sp>
        <p:sp>
          <p:nvSpPr>
            <p:cNvPr id="74" name="rc74"/>
            <p:cNvSpPr/>
            <p:nvPr/>
          </p:nvSpPr>
          <p:spPr>
            <a:xfrm>
              <a:off x="7959851" y="3484640"/>
              <a:ext cx="239888" cy="315679"/>
            </a:xfrm>
            <a:prstGeom prst="rect">
              <a:avLst/>
            </a:prstGeom>
            <a:solidFill>
              <a:srgbClr val="B3B3B3">
                <a:alpha val="85098"/>
              </a:srgbClr>
            </a:solidFill>
          </p:spPr>
          <p:txBody>
            <a:bodyPr/>
            <a:lstStyle/>
            <a:p/>
          </p:txBody>
        </p:sp>
        <p:sp>
          <p:nvSpPr>
            <p:cNvPr id="75" name="pl75"/>
            <p:cNvSpPr/>
            <p:nvPr/>
          </p:nvSpPr>
          <p:spPr>
            <a:xfrm>
              <a:off x="1416218" y="2178487"/>
              <a:ext cx="6663577" cy="556518"/>
            </a:xfrm>
            <a:custGeom>
              <a:avLst/>
              <a:pathLst>
                <a:path w="6663577" h="556518">
                  <a:moveTo>
                    <a:pt x="0" y="515295"/>
                  </a:moveTo>
                  <a:lnTo>
                    <a:pt x="266543" y="474071"/>
                  </a:lnTo>
                  <a:lnTo>
                    <a:pt x="533086" y="453459"/>
                  </a:lnTo>
                  <a:lnTo>
                    <a:pt x="799629" y="412236"/>
                  </a:lnTo>
                  <a:lnTo>
                    <a:pt x="1066172" y="391624"/>
                  </a:lnTo>
                  <a:lnTo>
                    <a:pt x="1332715" y="432847"/>
                  </a:lnTo>
                  <a:lnTo>
                    <a:pt x="1599258" y="453459"/>
                  </a:lnTo>
                  <a:lnTo>
                    <a:pt x="1865801" y="494683"/>
                  </a:lnTo>
                  <a:lnTo>
                    <a:pt x="2132344" y="515295"/>
                  </a:lnTo>
                  <a:lnTo>
                    <a:pt x="2398888" y="556518"/>
                  </a:lnTo>
                  <a:lnTo>
                    <a:pt x="2665431" y="556518"/>
                  </a:lnTo>
                  <a:lnTo>
                    <a:pt x="2931974" y="350400"/>
                  </a:lnTo>
                  <a:lnTo>
                    <a:pt x="3198517" y="329788"/>
                  </a:lnTo>
                  <a:lnTo>
                    <a:pt x="3465060" y="329788"/>
                  </a:lnTo>
                  <a:lnTo>
                    <a:pt x="3731603" y="288565"/>
                  </a:lnTo>
                  <a:lnTo>
                    <a:pt x="3998146" y="247341"/>
                  </a:lnTo>
                  <a:lnTo>
                    <a:pt x="4264689" y="247341"/>
                  </a:lnTo>
                  <a:lnTo>
                    <a:pt x="4531233" y="226729"/>
                  </a:lnTo>
                  <a:lnTo>
                    <a:pt x="4797776" y="144282"/>
                  </a:lnTo>
                  <a:lnTo>
                    <a:pt x="5064319" y="61835"/>
                  </a:lnTo>
                  <a:lnTo>
                    <a:pt x="5330862" y="144282"/>
                  </a:lnTo>
                  <a:lnTo>
                    <a:pt x="5597405" y="82447"/>
                  </a:lnTo>
                  <a:lnTo>
                    <a:pt x="5863948" y="20611"/>
                  </a:lnTo>
                  <a:lnTo>
                    <a:pt x="6130491" y="0"/>
                  </a:lnTo>
                  <a:lnTo>
                    <a:pt x="6397034" y="0"/>
                  </a:lnTo>
                  <a:lnTo>
                    <a:pt x="6663577" y="20611"/>
                  </a:lnTo>
                </a:path>
              </a:pathLst>
            </a:custGeom>
            <a:ln w="27101" cap="flat">
              <a:solidFill>
                <a:srgbClr val="0058AB">
                  <a:alpha val="100000"/>
                </a:srgbClr>
              </a:solidFill>
              <a:prstDash val="solid"/>
              <a:round/>
            </a:ln>
          </p:spPr>
          <p:txBody>
            <a:bodyPr/>
            <a:lstStyle/>
            <a:p/>
          </p:txBody>
        </p:sp>
        <p:sp>
          <p:nvSpPr>
            <p:cNvPr id="76" name="pl76"/>
            <p:cNvSpPr/>
            <p:nvPr/>
          </p:nvSpPr>
          <p:spPr>
            <a:xfrm>
              <a:off x="1416218" y="2322770"/>
              <a:ext cx="6663577" cy="721413"/>
            </a:xfrm>
            <a:custGeom>
              <a:avLst/>
              <a:pathLst>
                <a:path w="6663577" h="721413">
                  <a:moveTo>
                    <a:pt x="0" y="577130"/>
                  </a:moveTo>
                  <a:lnTo>
                    <a:pt x="266543" y="535906"/>
                  </a:lnTo>
                  <a:lnTo>
                    <a:pt x="533086" y="494683"/>
                  </a:lnTo>
                  <a:lnTo>
                    <a:pt x="799629" y="432847"/>
                  </a:lnTo>
                  <a:lnTo>
                    <a:pt x="1066172" y="391624"/>
                  </a:lnTo>
                  <a:lnTo>
                    <a:pt x="1332715" y="494683"/>
                  </a:lnTo>
                  <a:lnTo>
                    <a:pt x="1599258" y="577130"/>
                  </a:lnTo>
                  <a:lnTo>
                    <a:pt x="1865801" y="680189"/>
                  </a:lnTo>
                  <a:lnTo>
                    <a:pt x="2132344" y="700801"/>
                  </a:lnTo>
                  <a:lnTo>
                    <a:pt x="2398888" y="721413"/>
                  </a:lnTo>
                  <a:lnTo>
                    <a:pt x="2665431" y="721413"/>
                  </a:lnTo>
                  <a:lnTo>
                    <a:pt x="2931974" y="494683"/>
                  </a:lnTo>
                  <a:lnTo>
                    <a:pt x="3198517" y="474071"/>
                  </a:lnTo>
                  <a:lnTo>
                    <a:pt x="3465060" y="453459"/>
                  </a:lnTo>
                  <a:lnTo>
                    <a:pt x="3731603" y="371012"/>
                  </a:lnTo>
                  <a:lnTo>
                    <a:pt x="3998146" y="309177"/>
                  </a:lnTo>
                  <a:lnTo>
                    <a:pt x="4264689" y="247341"/>
                  </a:lnTo>
                  <a:lnTo>
                    <a:pt x="4531233" y="247341"/>
                  </a:lnTo>
                  <a:lnTo>
                    <a:pt x="4797776" y="144282"/>
                  </a:lnTo>
                  <a:lnTo>
                    <a:pt x="5064319" y="61835"/>
                  </a:lnTo>
                  <a:lnTo>
                    <a:pt x="5330862" y="144282"/>
                  </a:lnTo>
                  <a:lnTo>
                    <a:pt x="5597405" y="82447"/>
                  </a:lnTo>
                  <a:lnTo>
                    <a:pt x="5863948" y="41223"/>
                  </a:lnTo>
                  <a:lnTo>
                    <a:pt x="6130491" y="20611"/>
                  </a:lnTo>
                  <a:lnTo>
                    <a:pt x="6397034" y="0"/>
                  </a:lnTo>
                  <a:lnTo>
                    <a:pt x="6663577" y="20611"/>
                  </a:lnTo>
                </a:path>
              </a:pathLst>
            </a:custGeom>
            <a:ln w="27101" cap="flat">
              <a:solidFill>
                <a:srgbClr val="F26A21">
                  <a:alpha val="100000"/>
                </a:srgbClr>
              </a:solidFill>
              <a:prstDash val="solid"/>
              <a:round/>
            </a:ln>
          </p:spPr>
          <p:txBody>
            <a:bodyPr/>
            <a:lstStyle/>
            <a:p/>
          </p:txBody>
        </p:sp>
        <p:sp>
          <p:nvSpPr>
            <p:cNvPr id="77" name="tx77"/>
            <p:cNvSpPr/>
            <p:nvPr/>
          </p:nvSpPr>
          <p:spPr>
            <a:xfrm>
              <a:off x="1355928" y="2536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8" name="tx78"/>
            <p:cNvSpPr/>
            <p:nvPr/>
          </p:nvSpPr>
          <p:spPr>
            <a:xfrm>
              <a:off x="2688644"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9" name="tx79"/>
            <p:cNvSpPr/>
            <p:nvPr/>
          </p:nvSpPr>
          <p:spPr>
            <a:xfrm>
              <a:off x="4021359"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5354075"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642024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8679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953334"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219877"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2963"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1355928"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89" name="tx89"/>
            <p:cNvSpPr/>
            <p:nvPr/>
          </p:nvSpPr>
          <p:spPr>
            <a:xfrm>
              <a:off x="2688644"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90" name="tx90"/>
            <p:cNvSpPr/>
            <p:nvPr/>
          </p:nvSpPr>
          <p:spPr>
            <a:xfrm>
              <a:off x="4021359" y="3096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52</a:t>
              </a:r>
            </a:p>
          </p:txBody>
        </p:sp>
        <p:sp>
          <p:nvSpPr>
            <p:cNvPr id="91" name="tx91"/>
            <p:cNvSpPr/>
            <p:nvPr/>
          </p:nvSpPr>
          <p:spPr>
            <a:xfrm>
              <a:off x="5354075"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2" name="tx92"/>
            <p:cNvSpPr/>
            <p:nvPr/>
          </p:nvSpPr>
          <p:spPr>
            <a:xfrm>
              <a:off x="6420247"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3" name="tx93"/>
            <p:cNvSpPr/>
            <p:nvPr/>
          </p:nvSpPr>
          <p:spPr>
            <a:xfrm>
              <a:off x="6686790"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4" name="tx94"/>
            <p:cNvSpPr/>
            <p:nvPr/>
          </p:nvSpPr>
          <p:spPr>
            <a:xfrm>
              <a:off x="695333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5" name="tx95"/>
            <p:cNvSpPr/>
            <p:nvPr/>
          </p:nvSpPr>
          <p:spPr>
            <a:xfrm>
              <a:off x="7219877"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6" name="tx96"/>
            <p:cNvSpPr/>
            <p:nvPr/>
          </p:nvSpPr>
          <p:spPr>
            <a:xfrm>
              <a:off x="748642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7" name="tx97"/>
            <p:cNvSpPr/>
            <p:nvPr/>
          </p:nvSpPr>
          <p:spPr>
            <a:xfrm>
              <a:off x="7752963"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8" name="tx98"/>
            <p:cNvSpPr/>
            <p:nvPr/>
          </p:nvSpPr>
          <p:spPr>
            <a:xfrm>
              <a:off x="8019506"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9" name="tx99"/>
            <p:cNvSpPr/>
            <p:nvPr/>
          </p:nvSpPr>
          <p:spPr>
            <a:xfrm>
              <a:off x="1340869" y="35162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0" name="tx100"/>
            <p:cNvSpPr/>
            <p:nvPr/>
          </p:nvSpPr>
          <p:spPr>
            <a:xfrm>
              <a:off x="2673584" y="35770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1" name="tx101"/>
            <p:cNvSpPr/>
            <p:nvPr/>
          </p:nvSpPr>
          <p:spPr>
            <a:xfrm>
              <a:off x="4006300" y="33683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2" name="tx102"/>
            <p:cNvSpPr/>
            <p:nvPr/>
          </p:nvSpPr>
          <p:spPr>
            <a:xfrm>
              <a:off x="5339016" y="36889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6405188" y="38801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4" name="tx104"/>
            <p:cNvSpPr/>
            <p:nvPr/>
          </p:nvSpPr>
          <p:spPr>
            <a:xfrm>
              <a:off x="6671731" y="37914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5" name="tx105"/>
            <p:cNvSpPr/>
            <p:nvPr/>
          </p:nvSpPr>
          <p:spPr>
            <a:xfrm>
              <a:off x="6938274" y="38545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6" name="tx106"/>
            <p:cNvSpPr/>
            <p:nvPr/>
          </p:nvSpPr>
          <p:spPr>
            <a:xfrm>
              <a:off x="7204817" y="39193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7" name="tx107"/>
            <p:cNvSpPr/>
            <p:nvPr/>
          </p:nvSpPr>
          <p:spPr>
            <a:xfrm>
              <a:off x="7471361" y="39409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8" name="tx108"/>
            <p:cNvSpPr/>
            <p:nvPr/>
          </p:nvSpPr>
          <p:spPr>
            <a:xfrm>
              <a:off x="7737904" y="39407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9" name="tx109"/>
            <p:cNvSpPr/>
            <p:nvPr/>
          </p:nvSpPr>
          <p:spPr>
            <a:xfrm>
              <a:off x="8004447" y="39177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0" name="tx110"/>
            <p:cNvSpPr/>
            <p:nvPr/>
          </p:nvSpPr>
          <p:spPr>
            <a:xfrm>
              <a:off x="1340869" y="27765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1" name="tx111"/>
            <p:cNvSpPr/>
            <p:nvPr/>
          </p:nvSpPr>
          <p:spPr>
            <a:xfrm>
              <a:off x="2673584" y="28938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2" name="tx112"/>
            <p:cNvSpPr/>
            <p:nvPr/>
          </p:nvSpPr>
          <p:spPr>
            <a:xfrm>
              <a:off x="4006300" y="23364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13" name="tx113"/>
            <p:cNvSpPr/>
            <p:nvPr/>
          </p:nvSpPr>
          <p:spPr>
            <a:xfrm>
              <a:off x="5339016" y="30842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14" name="tx114"/>
            <p:cNvSpPr/>
            <p:nvPr/>
          </p:nvSpPr>
          <p:spPr>
            <a:xfrm>
              <a:off x="6405188" y="35328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15" name="tx115"/>
            <p:cNvSpPr/>
            <p:nvPr/>
          </p:nvSpPr>
          <p:spPr>
            <a:xfrm>
              <a:off x="6671731" y="33544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16" name="tx116"/>
            <p:cNvSpPr/>
            <p:nvPr/>
          </p:nvSpPr>
          <p:spPr>
            <a:xfrm>
              <a:off x="6938274" y="34787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7" name="tx117"/>
            <p:cNvSpPr/>
            <p:nvPr/>
          </p:nvSpPr>
          <p:spPr>
            <a:xfrm>
              <a:off x="7204817" y="35846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8" name="tx118"/>
            <p:cNvSpPr/>
            <p:nvPr/>
          </p:nvSpPr>
          <p:spPr>
            <a:xfrm>
              <a:off x="7471361" y="36270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9" name="tx119"/>
            <p:cNvSpPr/>
            <p:nvPr/>
          </p:nvSpPr>
          <p:spPr>
            <a:xfrm>
              <a:off x="7737904" y="36487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20" name="tx120"/>
            <p:cNvSpPr/>
            <p:nvPr/>
          </p:nvSpPr>
          <p:spPr>
            <a:xfrm>
              <a:off x="8004447" y="36020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21" name="tx121"/>
            <p:cNvSpPr/>
            <p:nvPr/>
          </p:nvSpPr>
          <p:spPr>
            <a:xfrm>
              <a:off x="1340869" y="25199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2" name="tx122"/>
            <p:cNvSpPr/>
            <p:nvPr/>
          </p:nvSpPr>
          <p:spPr>
            <a:xfrm>
              <a:off x="2718789" y="26329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3" name="tx123"/>
            <p:cNvSpPr/>
            <p:nvPr/>
          </p:nvSpPr>
          <p:spPr>
            <a:xfrm>
              <a:off x="4051504" y="19367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4" name="tx124"/>
            <p:cNvSpPr/>
            <p:nvPr/>
          </p:nvSpPr>
          <p:spPr>
            <a:xfrm>
              <a:off x="5339016" y="27912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25" name="tx125"/>
            <p:cNvSpPr/>
            <p:nvPr/>
          </p:nvSpPr>
          <p:spPr>
            <a:xfrm>
              <a:off x="6450392" y="33046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6" name="tx126"/>
            <p:cNvSpPr/>
            <p:nvPr/>
          </p:nvSpPr>
          <p:spPr>
            <a:xfrm>
              <a:off x="6671731" y="31238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7" name="tx127"/>
            <p:cNvSpPr/>
            <p:nvPr/>
          </p:nvSpPr>
          <p:spPr>
            <a:xfrm>
              <a:off x="6938274" y="32477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8" name="tx128"/>
            <p:cNvSpPr/>
            <p:nvPr/>
          </p:nvSpPr>
          <p:spPr>
            <a:xfrm>
              <a:off x="7250022" y="33297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9" name="tx129"/>
            <p:cNvSpPr/>
            <p:nvPr/>
          </p:nvSpPr>
          <p:spPr>
            <a:xfrm>
              <a:off x="7471361" y="33699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30" name="tx130"/>
            <p:cNvSpPr/>
            <p:nvPr/>
          </p:nvSpPr>
          <p:spPr>
            <a:xfrm>
              <a:off x="7737904" y="34139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31" name="tx131"/>
            <p:cNvSpPr/>
            <p:nvPr/>
          </p:nvSpPr>
          <p:spPr>
            <a:xfrm>
              <a:off x="8004447" y="33666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32" name="tx132"/>
            <p:cNvSpPr/>
            <p:nvPr/>
          </p:nvSpPr>
          <p:spPr>
            <a:xfrm>
              <a:off x="694404" y="406388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94404" y="338648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4" name="tx134"/>
            <p:cNvSpPr/>
            <p:nvPr/>
          </p:nvSpPr>
          <p:spPr>
            <a:xfrm>
              <a:off x="694404" y="270738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5" name="tx135"/>
            <p:cNvSpPr/>
            <p:nvPr/>
          </p:nvSpPr>
          <p:spPr>
            <a:xfrm>
              <a:off x="694404" y="202651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6" name="tx13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701271" y="2968325"/>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53" name="tx15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4" name="pl15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pl15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6" name="tx15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7" name="tx15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8" name="rc158"/>
            <p:cNvSpPr/>
            <p:nvPr/>
          </p:nvSpPr>
          <p:spPr>
            <a:xfrm>
              <a:off x="4663170" y="4979579"/>
              <a:ext cx="201456" cy="201456"/>
            </a:xfrm>
            <a:prstGeom prst="rect">
              <a:avLst/>
            </a:prstGeom>
            <a:solidFill>
              <a:srgbClr val="B3B3B3">
                <a:alpha val="85098"/>
              </a:srgbClr>
            </a:solidFill>
          </p:spPr>
          <p:txBody>
            <a:bodyPr/>
            <a:lstStyle/>
            <a:p/>
          </p:txBody>
        </p:sp>
        <p:sp>
          <p:nvSpPr>
            <p:cNvPr id="159" name="rc159"/>
            <p:cNvSpPr/>
            <p:nvPr/>
          </p:nvSpPr>
          <p:spPr>
            <a:xfrm>
              <a:off x="5565324" y="4979579"/>
              <a:ext cx="201456" cy="201456"/>
            </a:xfrm>
            <a:prstGeom prst="rect">
              <a:avLst/>
            </a:prstGeom>
            <a:solidFill>
              <a:srgbClr val="1CABE2">
                <a:alpha val="85098"/>
              </a:srgbClr>
            </a:solidFill>
          </p:spPr>
          <p:txBody>
            <a:bodyPr/>
            <a:lstStyle/>
            <a:p/>
          </p:txBody>
        </p:sp>
        <p:sp>
          <p:nvSpPr>
            <p:cNvPr id="160" name="tx16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1" name="tx16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2" name="tx16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3" name="tx163"/>
            <p:cNvSpPr/>
            <p:nvPr/>
          </p:nvSpPr>
          <p:spPr>
            <a:xfrm>
              <a:off x="951100" y="1594448"/>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2000-2025</a:t>
              </a:r>
            </a:p>
          </p:txBody>
        </p:sp>
        <p:sp>
          <p:nvSpPr>
            <p:cNvPr id="164" name="pl164"/>
            <p:cNvSpPr/>
            <p:nvPr/>
          </p:nvSpPr>
          <p:spPr>
            <a:xfrm>
              <a:off x="21398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2709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51430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20151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8348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7069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5791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04512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726143"/>
              <a:ext cx="3883200" cy="119033"/>
            </a:xfrm>
            <a:prstGeom prst="rect">
              <a:avLst/>
            </a:prstGeom>
            <a:solidFill>
              <a:srgbClr val="1CABE2">
                <a:alpha val="85098"/>
              </a:srgbClr>
            </a:solidFill>
          </p:spPr>
          <p:txBody>
            <a:bodyPr/>
            <a:lstStyle/>
            <a:p/>
          </p:txBody>
        </p:sp>
        <p:sp>
          <p:nvSpPr>
            <p:cNvPr id="177" name="rc177"/>
            <p:cNvSpPr/>
            <p:nvPr/>
          </p:nvSpPr>
          <p:spPr>
            <a:xfrm>
              <a:off x="1296273" y="5577352"/>
              <a:ext cx="2678612" cy="119033"/>
            </a:xfrm>
            <a:prstGeom prst="rect">
              <a:avLst/>
            </a:prstGeom>
            <a:solidFill>
              <a:srgbClr val="1CABE2">
                <a:alpha val="85098"/>
              </a:srgbClr>
            </a:solidFill>
          </p:spPr>
          <p:txBody>
            <a:bodyPr/>
            <a:lstStyle/>
            <a:p/>
          </p:txBody>
        </p:sp>
        <p:sp>
          <p:nvSpPr>
            <p:cNvPr id="178" name="rc178"/>
            <p:cNvSpPr/>
            <p:nvPr/>
          </p:nvSpPr>
          <p:spPr>
            <a:xfrm>
              <a:off x="1296273" y="5428560"/>
              <a:ext cx="3137189" cy="119033"/>
            </a:xfrm>
            <a:prstGeom prst="rect">
              <a:avLst/>
            </a:prstGeom>
            <a:solidFill>
              <a:srgbClr val="1CABE2">
                <a:alpha val="85098"/>
              </a:srgbClr>
            </a:solidFill>
          </p:spPr>
          <p:txBody>
            <a:bodyPr/>
            <a:lstStyle/>
            <a:p/>
          </p:txBody>
        </p:sp>
        <p:sp>
          <p:nvSpPr>
            <p:cNvPr id="179" name="rc179"/>
            <p:cNvSpPr/>
            <p:nvPr/>
          </p:nvSpPr>
          <p:spPr>
            <a:xfrm>
              <a:off x="5179474" y="5726143"/>
              <a:ext cx="3020265" cy="119033"/>
            </a:xfrm>
            <a:prstGeom prst="rect">
              <a:avLst/>
            </a:prstGeom>
            <a:solidFill>
              <a:srgbClr val="B3B3B3">
                <a:alpha val="85098"/>
              </a:srgbClr>
            </a:solidFill>
          </p:spPr>
          <p:txBody>
            <a:bodyPr/>
            <a:lstStyle/>
            <a:p/>
          </p:txBody>
        </p:sp>
        <p:sp>
          <p:nvSpPr>
            <p:cNvPr id="180" name="rc180"/>
            <p:cNvSpPr/>
            <p:nvPr/>
          </p:nvSpPr>
          <p:spPr>
            <a:xfrm>
              <a:off x="3974885" y="5577352"/>
              <a:ext cx="3125041" cy="119033"/>
            </a:xfrm>
            <a:prstGeom prst="rect">
              <a:avLst/>
            </a:prstGeom>
            <a:solidFill>
              <a:srgbClr val="B3B3B3">
                <a:alpha val="85098"/>
              </a:srgbClr>
            </a:solidFill>
          </p:spPr>
          <p:txBody>
            <a:bodyPr/>
            <a:lstStyle/>
            <a:p/>
          </p:txBody>
        </p:sp>
        <p:sp>
          <p:nvSpPr>
            <p:cNvPr id="181" name="rc181"/>
            <p:cNvSpPr/>
            <p:nvPr/>
          </p:nvSpPr>
          <p:spPr>
            <a:xfrm>
              <a:off x="4433463" y="5428560"/>
              <a:ext cx="3137196" cy="119033"/>
            </a:xfrm>
            <a:prstGeom prst="rect">
              <a:avLst/>
            </a:prstGeom>
            <a:solidFill>
              <a:srgbClr val="B3B3B3">
                <a:alpha val="85098"/>
              </a:srgbClr>
            </a:solidFill>
          </p:spPr>
          <p:txBody>
            <a:bodyPr/>
            <a:lstStyle/>
            <a:p/>
          </p:txBody>
        </p:sp>
        <p:sp>
          <p:nvSpPr>
            <p:cNvPr id="182" name="tx182"/>
            <p:cNvSpPr/>
            <p:nvPr/>
          </p:nvSpPr>
          <p:spPr>
            <a:xfrm>
              <a:off x="8231895" y="574393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83" name="tx183"/>
            <p:cNvSpPr/>
            <p:nvPr/>
          </p:nvSpPr>
          <p:spPr>
            <a:xfrm>
              <a:off x="7180299"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a:t>
              </a:r>
            </a:p>
          </p:txBody>
        </p:sp>
        <p:sp>
          <p:nvSpPr>
            <p:cNvPr id="184" name="tx184"/>
            <p:cNvSpPr/>
            <p:nvPr/>
          </p:nvSpPr>
          <p:spPr>
            <a:xfrm>
              <a:off x="765103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a:t>
              </a:r>
            </a:p>
          </p:txBody>
        </p:sp>
        <p:sp>
          <p:nvSpPr>
            <p:cNvPr id="185" name="tx185"/>
            <p:cNvSpPr/>
            <p:nvPr/>
          </p:nvSpPr>
          <p:spPr>
            <a:xfrm>
              <a:off x="315750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86" name="tx186"/>
            <p:cNvSpPr/>
            <p:nvPr/>
          </p:nvSpPr>
          <p:spPr>
            <a:xfrm>
              <a:off x="2555207"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87" name="tx187"/>
            <p:cNvSpPr/>
            <p:nvPr/>
          </p:nvSpPr>
          <p:spPr>
            <a:xfrm>
              <a:off x="2784496"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88" name="tx188"/>
            <p:cNvSpPr/>
            <p:nvPr/>
          </p:nvSpPr>
          <p:spPr>
            <a:xfrm>
              <a:off x="6609235"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89" name="tx189"/>
            <p:cNvSpPr/>
            <p:nvPr/>
          </p:nvSpPr>
          <p:spPr>
            <a:xfrm>
              <a:off x="5457034"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90" name="tx190"/>
            <p:cNvSpPr/>
            <p:nvPr/>
          </p:nvSpPr>
          <p:spPr>
            <a:xfrm>
              <a:off x="5921689"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91" name="tx19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102139" y="5935450"/>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0.00M</a:t>
              </a:r>
            </a:p>
          </p:txBody>
        </p:sp>
        <p:sp>
          <p:nvSpPr>
            <p:cNvPr id="195" name="tx195"/>
            <p:cNvSpPr/>
            <p:nvPr/>
          </p:nvSpPr>
          <p:spPr>
            <a:xfrm>
              <a:off x="2789352" y="5935450"/>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0.25M</a:t>
              </a:r>
            </a:p>
          </p:txBody>
        </p:sp>
        <p:sp>
          <p:nvSpPr>
            <p:cNvPr id="196" name="tx196"/>
            <p:cNvSpPr/>
            <p:nvPr/>
          </p:nvSpPr>
          <p:spPr>
            <a:xfrm>
              <a:off x="4476565" y="5935450"/>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0.50M</a:t>
              </a:r>
            </a:p>
          </p:txBody>
        </p:sp>
        <p:sp>
          <p:nvSpPr>
            <p:cNvPr id="197" name="tx197"/>
            <p:cNvSpPr/>
            <p:nvPr/>
          </p:nvSpPr>
          <p:spPr>
            <a:xfrm>
              <a:off x="6163777" y="5935450"/>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0.75M</a:t>
              </a:r>
            </a:p>
          </p:txBody>
        </p:sp>
        <p:sp>
          <p:nvSpPr>
            <p:cNvPr id="198" name="tx198"/>
            <p:cNvSpPr/>
            <p:nvPr/>
          </p:nvSpPr>
          <p:spPr>
            <a:xfrm>
              <a:off x="7850990" y="5935450"/>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99" name="tx199"/>
            <p:cNvSpPr/>
            <p:nvPr/>
          </p:nvSpPr>
          <p:spPr>
            <a:xfrm>
              <a:off x="3598790" y="607065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Pakistan.
In 2025, DTP1 coverage in Pakistan remained relatively constant within 1% at 93%. The number of children missing out on any DTP vaccination (zero-dose children) increased from 397,000 in 2024 to 465,000 in 2025.
DTP3 coverage remained relatively constant within 1% at 86% in 2025, leaving 930,000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93% and DTP3 was 86%, leaving 930,000 children un- or under-vaccinated, including 465,000 zero-dose and 465,000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590526"/>
            </a:xfrm>
            <a:custGeom>
              <a:avLst/>
              <a:pathLst>
                <a:path w="3397293" h="590526">
                  <a:moveTo>
                    <a:pt x="0" y="546783"/>
                  </a:moveTo>
                  <a:lnTo>
                    <a:pt x="135891" y="503041"/>
                  </a:lnTo>
                  <a:lnTo>
                    <a:pt x="271783" y="481169"/>
                  </a:lnTo>
                  <a:lnTo>
                    <a:pt x="407675" y="437426"/>
                  </a:lnTo>
                  <a:lnTo>
                    <a:pt x="543566" y="415555"/>
                  </a:lnTo>
                  <a:lnTo>
                    <a:pt x="679458" y="459298"/>
                  </a:lnTo>
                  <a:lnTo>
                    <a:pt x="815350" y="481169"/>
                  </a:lnTo>
                  <a:lnTo>
                    <a:pt x="951242" y="524912"/>
                  </a:lnTo>
                  <a:lnTo>
                    <a:pt x="1087133" y="546783"/>
                  </a:lnTo>
                  <a:lnTo>
                    <a:pt x="1223025" y="590526"/>
                  </a:lnTo>
                  <a:lnTo>
                    <a:pt x="1358917" y="590526"/>
                  </a:lnTo>
                  <a:lnTo>
                    <a:pt x="1494809" y="371812"/>
                  </a:lnTo>
                  <a:lnTo>
                    <a:pt x="1630700" y="349941"/>
                  </a:lnTo>
                  <a:lnTo>
                    <a:pt x="1766592" y="349941"/>
                  </a:lnTo>
                  <a:lnTo>
                    <a:pt x="1902484" y="306198"/>
                  </a:lnTo>
                  <a:lnTo>
                    <a:pt x="2038375" y="262456"/>
                  </a:lnTo>
                  <a:lnTo>
                    <a:pt x="2174267" y="262456"/>
                  </a:lnTo>
                  <a:lnTo>
                    <a:pt x="2310159" y="240584"/>
                  </a:lnTo>
                  <a:lnTo>
                    <a:pt x="2446051" y="153099"/>
                  </a:lnTo>
                  <a:lnTo>
                    <a:pt x="2581942" y="65614"/>
                  </a:lnTo>
                  <a:lnTo>
                    <a:pt x="2717834" y="153099"/>
                  </a:lnTo>
                  <a:lnTo>
                    <a:pt x="2853726" y="87485"/>
                  </a:lnTo>
                  <a:lnTo>
                    <a:pt x="2989618" y="21871"/>
                  </a:lnTo>
                  <a:lnTo>
                    <a:pt x="3125509" y="0"/>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437426"/>
            </a:xfrm>
            <a:custGeom>
              <a:avLst/>
              <a:pathLst>
                <a:path w="3397293" h="437426">
                  <a:moveTo>
                    <a:pt x="0" y="437426"/>
                  </a:moveTo>
                  <a:lnTo>
                    <a:pt x="135891" y="415555"/>
                  </a:lnTo>
                  <a:lnTo>
                    <a:pt x="271783" y="393684"/>
                  </a:lnTo>
                  <a:lnTo>
                    <a:pt x="407675" y="393684"/>
                  </a:lnTo>
                  <a:lnTo>
                    <a:pt x="543566" y="349941"/>
                  </a:lnTo>
                  <a:lnTo>
                    <a:pt x="679458" y="284327"/>
                  </a:lnTo>
                  <a:lnTo>
                    <a:pt x="815350" y="306198"/>
                  </a:lnTo>
                  <a:lnTo>
                    <a:pt x="951242" y="306198"/>
                  </a:lnTo>
                  <a:lnTo>
                    <a:pt x="1087133" y="306198"/>
                  </a:lnTo>
                  <a:lnTo>
                    <a:pt x="1223025" y="284327"/>
                  </a:lnTo>
                  <a:lnTo>
                    <a:pt x="1358917" y="240584"/>
                  </a:lnTo>
                  <a:lnTo>
                    <a:pt x="1494809" y="153099"/>
                  </a:lnTo>
                  <a:lnTo>
                    <a:pt x="1630700" y="153099"/>
                  </a:lnTo>
                  <a:lnTo>
                    <a:pt x="1766592" y="153099"/>
                  </a:lnTo>
                  <a:lnTo>
                    <a:pt x="1902484" y="131228"/>
                  </a:lnTo>
                  <a:lnTo>
                    <a:pt x="2038375" y="131228"/>
                  </a:lnTo>
                  <a:lnTo>
                    <a:pt x="2174267" y="109356"/>
                  </a:lnTo>
                  <a:lnTo>
                    <a:pt x="2310159" y="109356"/>
                  </a:lnTo>
                  <a:lnTo>
                    <a:pt x="2446051" y="65614"/>
                  </a:lnTo>
                  <a:lnTo>
                    <a:pt x="2581942" y="43742"/>
                  </a:lnTo>
                  <a:lnTo>
                    <a:pt x="2717834" y="153099"/>
                  </a:lnTo>
                  <a:lnTo>
                    <a:pt x="2853726" y="131228"/>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590526"/>
            </a:xfrm>
            <a:custGeom>
              <a:avLst/>
              <a:pathLst>
                <a:path w="3397293" h="590526">
                  <a:moveTo>
                    <a:pt x="0" y="546783"/>
                  </a:moveTo>
                  <a:lnTo>
                    <a:pt x="135891" y="503041"/>
                  </a:lnTo>
                  <a:lnTo>
                    <a:pt x="271783" y="481169"/>
                  </a:lnTo>
                  <a:lnTo>
                    <a:pt x="407675" y="437426"/>
                  </a:lnTo>
                  <a:lnTo>
                    <a:pt x="543566" y="415555"/>
                  </a:lnTo>
                  <a:lnTo>
                    <a:pt x="679458" y="459298"/>
                  </a:lnTo>
                  <a:lnTo>
                    <a:pt x="815350" y="481169"/>
                  </a:lnTo>
                  <a:lnTo>
                    <a:pt x="951242" y="524912"/>
                  </a:lnTo>
                  <a:lnTo>
                    <a:pt x="1087133" y="546783"/>
                  </a:lnTo>
                  <a:lnTo>
                    <a:pt x="1223025" y="590526"/>
                  </a:lnTo>
                  <a:lnTo>
                    <a:pt x="1358917" y="590526"/>
                  </a:lnTo>
                  <a:lnTo>
                    <a:pt x="1494809" y="371812"/>
                  </a:lnTo>
                  <a:lnTo>
                    <a:pt x="1630700" y="349941"/>
                  </a:lnTo>
                  <a:lnTo>
                    <a:pt x="1766592" y="349941"/>
                  </a:lnTo>
                  <a:lnTo>
                    <a:pt x="1902484" y="306198"/>
                  </a:lnTo>
                  <a:lnTo>
                    <a:pt x="2038375" y="262456"/>
                  </a:lnTo>
                  <a:lnTo>
                    <a:pt x="2174267" y="262456"/>
                  </a:lnTo>
                  <a:lnTo>
                    <a:pt x="2310159" y="240584"/>
                  </a:lnTo>
                  <a:lnTo>
                    <a:pt x="2446051" y="153099"/>
                  </a:lnTo>
                  <a:lnTo>
                    <a:pt x="2581942" y="65614"/>
                  </a:lnTo>
                  <a:lnTo>
                    <a:pt x="2717834" y="153099"/>
                  </a:lnTo>
                  <a:lnTo>
                    <a:pt x="2853726" y="87485"/>
                  </a:lnTo>
                  <a:lnTo>
                    <a:pt x="2989618" y="21871"/>
                  </a:lnTo>
                  <a:lnTo>
                    <a:pt x="3125509" y="0"/>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590526"/>
            </a:xfrm>
            <a:custGeom>
              <a:avLst/>
              <a:pathLst>
                <a:path w="3397293" h="590526">
                  <a:moveTo>
                    <a:pt x="0" y="546783"/>
                  </a:moveTo>
                  <a:lnTo>
                    <a:pt x="135891" y="503041"/>
                  </a:lnTo>
                  <a:lnTo>
                    <a:pt x="271783" y="481169"/>
                  </a:lnTo>
                  <a:lnTo>
                    <a:pt x="407675" y="437426"/>
                  </a:lnTo>
                  <a:lnTo>
                    <a:pt x="543566" y="415555"/>
                  </a:lnTo>
                  <a:lnTo>
                    <a:pt x="679458" y="459298"/>
                  </a:lnTo>
                  <a:lnTo>
                    <a:pt x="815350" y="481169"/>
                  </a:lnTo>
                  <a:lnTo>
                    <a:pt x="951242" y="524912"/>
                  </a:lnTo>
                  <a:lnTo>
                    <a:pt x="1087133" y="546783"/>
                  </a:lnTo>
                  <a:lnTo>
                    <a:pt x="1223025" y="590526"/>
                  </a:lnTo>
                  <a:lnTo>
                    <a:pt x="1358917" y="590526"/>
                  </a:lnTo>
                  <a:lnTo>
                    <a:pt x="1494809" y="371812"/>
                  </a:lnTo>
                  <a:lnTo>
                    <a:pt x="1630700" y="349941"/>
                  </a:lnTo>
                  <a:lnTo>
                    <a:pt x="1766592" y="349941"/>
                  </a:lnTo>
                  <a:lnTo>
                    <a:pt x="1902484" y="306198"/>
                  </a:lnTo>
                  <a:lnTo>
                    <a:pt x="2038375" y="262456"/>
                  </a:lnTo>
                  <a:lnTo>
                    <a:pt x="2174267" y="262456"/>
                  </a:lnTo>
                  <a:lnTo>
                    <a:pt x="2310159" y="240584"/>
                  </a:lnTo>
                  <a:lnTo>
                    <a:pt x="2446051" y="153099"/>
                  </a:lnTo>
                  <a:lnTo>
                    <a:pt x="2581942" y="65614"/>
                  </a:lnTo>
                  <a:lnTo>
                    <a:pt x="2717834" y="153099"/>
                  </a:lnTo>
                  <a:lnTo>
                    <a:pt x="2853726" y="87485"/>
                  </a:lnTo>
                  <a:lnTo>
                    <a:pt x="2989618" y="21871"/>
                  </a:lnTo>
                  <a:lnTo>
                    <a:pt x="3125509" y="0"/>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41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30" y="4990743"/>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60" name="tx60"/>
            <p:cNvSpPr/>
            <p:nvPr/>
          </p:nvSpPr>
          <p:spPr>
            <a:xfrm>
              <a:off x="28321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30"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48842" y="1405107"/>
              <a:ext cx="25415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Pakistan, 2000-2025</a:t>
              </a:r>
            </a:p>
          </p:txBody>
        </p:sp>
        <p:sp>
          <p:nvSpPr>
            <p:cNvPr id="63" name="pl63"/>
            <p:cNvSpPr/>
            <p:nvPr/>
          </p:nvSpPr>
          <p:spPr>
            <a:xfrm>
              <a:off x="5267799" y="4121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10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04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9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114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90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700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9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3876"/>
              <a:ext cx="3397293" cy="1675818"/>
            </a:xfrm>
            <a:custGeom>
              <a:avLst/>
              <a:pathLst>
                <a:path w="3397293" h="1675818">
                  <a:moveTo>
                    <a:pt x="0" y="1551683"/>
                  </a:moveTo>
                  <a:lnTo>
                    <a:pt x="135891" y="1427548"/>
                  </a:lnTo>
                  <a:lnTo>
                    <a:pt x="271783" y="1365481"/>
                  </a:lnTo>
                  <a:lnTo>
                    <a:pt x="407675" y="1241346"/>
                  </a:lnTo>
                  <a:lnTo>
                    <a:pt x="543566" y="1179279"/>
                  </a:lnTo>
                  <a:lnTo>
                    <a:pt x="679458" y="1303414"/>
                  </a:lnTo>
                  <a:lnTo>
                    <a:pt x="815350" y="1365481"/>
                  </a:lnTo>
                  <a:lnTo>
                    <a:pt x="951242" y="1489616"/>
                  </a:lnTo>
                  <a:lnTo>
                    <a:pt x="1087133" y="1551683"/>
                  </a:lnTo>
                  <a:lnTo>
                    <a:pt x="1223025" y="1675818"/>
                  </a:lnTo>
                  <a:lnTo>
                    <a:pt x="1358917" y="1675818"/>
                  </a:lnTo>
                  <a:lnTo>
                    <a:pt x="1494809" y="1055144"/>
                  </a:lnTo>
                  <a:lnTo>
                    <a:pt x="1630700" y="993077"/>
                  </a:lnTo>
                  <a:lnTo>
                    <a:pt x="1766592" y="993077"/>
                  </a:lnTo>
                  <a:lnTo>
                    <a:pt x="1902484" y="868942"/>
                  </a:lnTo>
                  <a:lnTo>
                    <a:pt x="2038375" y="744808"/>
                  </a:lnTo>
                  <a:lnTo>
                    <a:pt x="2174267" y="744808"/>
                  </a:lnTo>
                  <a:lnTo>
                    <a:pt x="2310159" y="682740"/>
                  </a:lnTo>
                  <a:lnTo>
                    <a:pt x="2446051" y="434471"/>
                  </a:lnTo>
                  <a:lnTo>
                    <a:pt x="2581942" y="186202"/>
                  </a:lnTo>
                  <a:lnTo>
                    <a:pt x="2717834" y="434471"/>
                  </a:lnTo>
                  <a:lnTo>
                    <a:pt x="2853726" y="248269"/>
                  </a:lnTo>
                  <a:lnTo>
                    <a:pt x="2989618" y="62067"/>
                  </a:lnTo>
                  <a:lnTo>
                    <a:pt x="3125509" y="0"/>
                  </a:lnTo>
                  <a:lnTo>
                    <a:pt x="3261401" y="0"/>
                  </a:lnTo>
                  <a:lnTo>
                    <a:pt x="3397293" y="6206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70078"/>
              <a:ext cx="3397293" cy="558606"/>
            </a:xfrm>
            <a:custGeom>
              <a:avLst/>
              <a:pathLst>
                <a:path w="3397293" h="558606">
                  <a:moveTo>
                    <a:pt x="0" y="558606"/>
                  </a:moveTo>
                  <a:lnTo>
                    <a:pt x="135891" y="496538"/>
                  </a:lnTo>
                  <a:lnTo>
                    <a:pt x="271783" y="496538"/>
                  </a:lnTo>
                  <a:lnTo>
                    <a:pt x="407675" y="434471"/>
                  </a:lnTo>
                  <a:lnTo>
                    <a:pt x="543566" y="372404"/>
                  </a:lnTo>
                  <a:lnTo>
                    <a:pt x="679458" y="310336"/>
                  </a:lnTo>
                  <a:lnTo>
                    <a:pt x="815350" y="248269"/>
                  </a:lnTo>
                  <a:lnTo>
                    <a:pt x="951242" y="248269"/>
                  </a:lnTo>
                  <a:lnTo>
                    <a:pt x="1087133" y="186202"/>
                  </a:lnTo>
                  <a:lnTo>
                    <a:pt x="1223025" y="124134"/>
                  </a:lnTo>
                  <a:lnTo>
                    <a:pt x="1358917" y="124134"/>
                  </a:lnTo>
                  <a:lnTo>
                    <a:pt x="1494809" y="62067"/>
                  </a:lnTo>
                  <a:lnTo>
                    <a:pt x="1630700" y="124134"/>
                  </a:lnTo>
                  <a:lnTo>
                    <a:pt x="1766592" y="124134"/>
                  </a:lnTo>
                  <a:lnTo>
                    <a:pt x="1902484" y="124134"/>
                  </a:lnTo>
                  <a:lnTo>
                    <a:pt x="2038375" y="124134"/>
                  </a:lnTo>
                  <a:lnTo>
                    <a:pt x="2174267" y="62067"/>
                  </a:lnTo>
                  <a:lnTo>
                    <a:pt x="2310159" y="62067"/>
                  </a:lnTo>
                  <a:lnTo>
                    <a:pt x="2446051" y="62067"/>
                  </a:lnTo>
                  <a:lnTo>
                    <a:pt x="2581942" y="0"/>
                  </a:lnTo>
                  <a:lnTo>
                    <a:pt x="2717834" y="186202"/>
                  </a:lnTo>
                  <a:lnTo>
                    <a:pt x="2853726" y="310336"/>
                  </a:lnTo>
                  <a:lnTo>
                    <a:pt x="2989618" y="124134"/>
                  </a:lnTo>
                  <a:lnTo>
                    <a:pt x="3125509" y="124134"/>
                  </a:lnTo>
                  <a:lnTo>
                    <a:pt x="3261401" y="124134"/>
                  </a:lnTo>
                  <a:lnTo>
                    <a:pt x="3397293" y="620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45943"/>
              <a:ext cx="3397293" cy="1241346"/>
            </a:xfrm>
            <a:custGeom>
              <a:avLst/>
              <a:pathLst>
                <a:path w="3397293" h="1241346">
                  <a:moveTo>
                    <a:pt x="0" y="1241346"/>
                  </a:moveTo>
                  <a:lnTo>
                    <a:pt x="135891" y="1179279"/>
                  </a:lnTo>
                  <a:lnTo>
                    <a:pt x="271783" y="1117212"/>
                  </a:lnTo>
                  <a:lnTo>
                    <a:pt x="407675" y="1117212"/>
                  </a:lnTo>
                  <a:lnTo>
                    <a:pt x="543566" y="993077"/>
                  </a:lnTo>
                  <a:lnTo>
                    <a:pt x="679458" y="806875"/>
                  </a:lnTo>
                  <a:lnTo>
                    <a:pt x="815350" y="868942"/>
                  </a:lnTo>
                  <a:lnTo>
                    <a:pt x="951242" y="868942"/>
                  </a:lnTo>
                  <a:lnTo>
                    <a:pt x="1087133" y="868942"/>
                  </a:lnTo>
                  <a:lnTo>
                    <a:pt x="1223025" y="806875"/>
                  </a:lnTo>
                  <a:lnTo>
                    <a:pt x="1358917" y="682740"/>
                  </a:lnTo>
                  <a:lnTo>
                    <a:pt x="1494809" y="434471"/>
                  </a:lnTo>
                  <a:lnTo>
                    <a:pt x="1630700" y="434471"/>
                  </a:lnTo>
                  <a:lnTo>
                    <a:pt x="1766592" y="434471"/>
                  </a:lnTo>
                  <a:lnTo>
                    <a:pt x="1902484" y="372404"/>
                  </a:lnTo>
                  <a:lnTo>
                    <a:pt x="2038375" y="372404"/>
                  </a:lnTo>
                  <a:lnTo>
                    <a:pt x="2174267" y="310336"/>
                  </a:lnTo>
                  <a:lnTo>
                    <a:pt x="2310159" y="310336"/>
                  </a:lnTo>
                  <a:lnTo>
                    <a:pt x="2446051" y="186202"/>
                  </a:lnTo>
                  <a:lnTo>
                    <a:pt x="2581942" y="124134"/>
                  </a:lnTo>
                  <a:lnTo>
                    <a:pt x="2717834" y="434471"/>
                  </a:lnTo>
                  <a:lnTo>
                    <a:pt x="2853726" y="372404"/>
                  </a:lnTo>
                  <a:lnTo>
                    <a:pt x="2989618" y="62067"/>
                  </a:lnTo>
                  <a:lnTo>
                    <a:pt x="3125509" y="124134"/>
                  </a:lnTo>
                  <a:lnTo>
                    <a:pt x="3261401"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700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3876"/>
              <a:ext cx="3397293" cy="1675818"/>
            </a:xfrm>
            <a:custGeom>
              <a:avLst/>
              <a:pathLst>
                <a:path w="3397293" h="1675818">
                  <a:moveTo>
                    <a:pt x="0" y="1551683"/>
                  </a:moveTo>
                  <a:lnTo>
                    <a:pt x="135891" y="1427548"/>
                  </a:lnTo>
                  <a:lnTo>
                    <a:pt x="271783" y="1365481"/>
                  </a:lnTo>
                  <a:lnTo>
                    <a:pt x="407675" y="1241346"/>
                  </a:lnTo>
                  <a:lnTo>
                    <a:pt x="543566" y="1179279"/>
                  </a:lnTo>
                  <a:lnTo>
                    <a:pt x="679458" y="1303414"/>
                  </a:lnTo>
                  <a:lnTo>
                    <a:pt x="815350" y="1365481"/>
                  </a:lnTo>
                  <a:lnTo>
                    <a:pt x="951242" y="1489616"/>
                  </a:lnTo>
                  <a:lnTo>
                    <a:pt x="1087133" y="1551683"/>
                  </a:lnTo>
                  <a:lnTo>
                    <a:pt x="1223025" y="1675818"/>
                  </a:lnTo>
                  <a:lnTo>
                    <a:pt x="1358917" y="1675818"/>
                  </a:lnTo>
                  <a:lnTo>
                    <a:pt x="1494809" y="1055144"/>
                  </a:lnTo>
                  <a:lnTo>
                    <a:pt x="1630700" y="993077"/>
                  </a:lnTo>
                  <a:lnTo>
                    <a:pt x="1766592" y="993077"/>
                  </a:lnTo>
                  <a:lnTo>
                    <a:pt x="1902484" y="868942"/>
                  </a:lnTo>
                  <a:lnTo>
                    <a:pt x="2038375" y="744808"/>
                  </a:lnTo>
                  <a:lnTo>
                    <a:pt x="2174267" y="744808"/>
                  </a:lnTo>
                  <a:lnTo>
                    <a:pt x="2310159" y="682740"/>
                  </a:lnTo>
                  <a:lnTo>
                    <a:pt x="2446051" y="434471"/>
                  </a:lnTo>
                  <a:lnTo>
                    <a:pt x="2581942" y="186202"/>
                  </a:lnTo>
                  <a:lnTo>
                    <a:pt x="2717834" y="434471"/>
                  </a:lnTo>
                  <a:lnTo>
                    <a:pt x="2853726" y="248269"/>
                  </a:lnTo>
                  <a:lnTo>
                    <a:pt x="2989618" y="62067"/>
                  </a:lnTo>
                  <a:lnTo>
                    <a:pt x="3125509" y="0"/>
                  </a:lnTo>
                  <a:lnTo>
                    <a:pt x="3261401" y="0"/>
                  </a:lnTo>
                  <a:lnTo>
                    <a:pt x="3397293" y="6206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60434"/>
              <a:ext cx="0" cy="1775126"/>
            </a:xfrm>
            <a:custGeom>
              <a:avLst/>
              <a:pathLst>
                <a:path w="0" h="1775126">
                  <a:moveTo>
                    <a:pt x="0" y="177512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160434"/>
              <a:ext cx="0" cy="1526856"/>
            </a:xfrm>
            <a:custGeom>
              <a:avLst/>
              <a:pathLst>
                <a:path w="0" h="1526856">
                  <a:moveTo>
                    <a:pt x="0" y="152685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160434"/>
              <a:ext cx="0" cy="1899260"/>
            </a:xfrm>
            <a:custGeom>
              <a:avLst/>
              <a:pathLst>
                <a:path w="0" h="1899260">
                  <a:moveTo>
                    <a:pt x="0" y="18992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160434"/>
              <a:ext cx="0" cy="968250"/>
            </a:xfrm>
            <a:custGeom>
              <a:avLst/>
              <a:pathLst>
                <a:path w="0" h="968250">
                  <a:moveTo>
                    <a:pt x="0" y="9682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160434"/>
              <a:ext cx="0" cy="409644"/>
            </a:xfrm>
            <a:custGeom>
              <a:avLst/>
              <a:pathLst>
                <a:path w="0" h="409644">
                  <a:moveTo>
                    <a:pt x="0" y="4096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160434"/>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60434"/>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3876"/>
              <a:ext cx="3397293" cy="1675818"/>
            </a:xfrm>
            <a:custGeom>
              <a:avLst/>
              <a:pathLst>
                <a:path w="3397293" h="1675818">
                  <a:moveTo>
                    <a:pt x="0" y="1551683"/>
                  </a:moveTo>
                  <a:lnTo>
                    <a:pt x="135891" y="1427548"/>
                  </a:lnTo>
                  <a:lnTo>
                    <a:pt x="271783" y="1365481"/>
                  </a:lnTo>
                  <a:lnTo>
                    <a:pt x="407675" y="1241346"/>
                  </a:lnTo>
                  <a:lnTo>
                    <a:pt x="543566" y="1179279"/>
                  </a:lnTo>
                  <a:lnTo>
                    <a:pt x="679458" y="1303414"/>
                  </a:lnTo>
                  <a:lnTo>
                    <a:pt x="815350" y="1365481"/>
                  </a:lnTo>
                  <a:lnTo>
                    <a:pt x="951242" y="1489616"/>
                  </a:lnTo>
                  <a:lnTo>
                    <a:pt x="1087133" y="1551683"/>
                  </a:lnTo>
                  <a:lnTo>
                    <a:pt x="1223025" y="1675818"/>
                  </a:lnTo>
                  <a:lnTo>
                    <a:pt x="1358917" y="1675818"/>
                  </a:lnTo>
                  <a:lnTo>
                    <a:pt x="1494809" y="1055144"/>
                  </a:lnTo>
                  <a:lnTo>
                    <a:pt x="1630700" y="993077"/>
                  </a:lnTo>
                  <a:lnTo>
                    <a:pt x="1766592" y="993077"/>
                  </a:lnTo>
                  <a:lnTo>
                    <a:pt x="1902484" y="868942"/>
                  </a:lnTo>
                  <a:lnTo>
                    <a:pt x="2038375" y="744808"/>
                  </a:lnTo>
                  <a:lnTo>
                    <a:pt x="2174267" y="744808"/>
                  </a:lnTo>
                  <a:lnTo>
                    <a:pt x="2310159" y="682740"/>
                  </a:lnTo>
                  <a:lnTo>
                    <a:pt x="2446051" y="434471"/>
                  </a:lnTo>
                  <a:lnTo>
                    <a:pt x="2581942" y="186202"/>
                  </a:lnTo>
                  <a:lnTo>
                    <a:pt x="2717834" y="434471"/>
                  </a:lnTo>
                  <a:lnTo>
                    <a:pt x="2853726" y="248269"/>
                  </a:lnTo>
                  <a:lnTo>
                    <a:pt x="2989618" y="62067"/>
                  </a:lnTo>
                  <a:lnTo>
                    <a:pt x="3125509" y="0"/>
                  </a:lnTo>
                  <a:lnTo>
                    <a:pt x="3261401" y="0"/>
                  </a:lnTo>
                  <a:lnTo>
                    <a:pt x="3397293" y="62067"/>
                  </a:lnTo>
                </a:path>
              </a:pathLst>
            </a:custGeom>
            <a:ln w="27101" cap="flat">
              <a:solidFill>
                <a:srgbClr val="0058AB">
                  <a:alpha val="100000"/>
                </a:srgbClr>
              </a:solidFill>
              <a:prstDash val="solid"/>
              <a:round/>
            </a:ln>
          </p:spPr>
          <p:txBody>
            <a:bodyPr/>
            <a:lstStyle/>
            <a:p/>
          </p:txBody>
        </p:sp>
        <p:sp>
          <p:nvSpPr>
            <p:cNvPr id="91" name="tx91"/>
            <p:cNvSpPr/>
            <p:nvPr/>
          </p:nvSpPr>
          <p:spPr>
            <a:xfrm>
              <a:off x="5359324" y="209649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2" name="tx92"/>
            <p:cNvSpPr/>
            <p:nvPr/>
          </p:nvSpPr>
          <p:spPr>
            <a:xfrm>
              <a:off x="6038783" y="209516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3" name="tx93"/>
            <p:cNvSpPr/>
            <p:nvPr/>
          </p:nvSpPr>
          <p:spPr>
            <a:xfrm>
              <a:off x="6718241" y="209649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4" name="tx94"/>
            <p:cNvSpPr/>
            <p:nvPr/>
          </p:nvSpPr>
          <p:spPr>
            <a:xfrm>
              <a:off x="7427845" y="209516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7989462" y="20951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0951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804812" y="20964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5930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4068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03259" y="37593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1386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179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972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87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87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17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42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54429" y="4990743"/>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117" name="tx117"/>
            <p:cNvSpPr/>
            <p:nvPr/>
          </p:nvSpPr>
          <p:spPr>
            <a:xfrm>
              <a:off x="71488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1329"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896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345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794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62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0701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9519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7321564" cy="114824"/>
            </a:xfrm>
            <a:prstGeom prst="rect">
              <a:avLst/>
            </a:prstGeom>
            <a:solidFill>
              <a:srgbClr val="1CABE2">
                <a:alpha val="80000"/>
              </a:srgbClr>
            </a:solidFill>
          </p:spPr>
          <p:txBody>
            <a:bodyPr/>
            <a:lstStyle/>
            <a:p/>
          </p:txBody>
        </p:sp>
        <p:sp>
          <p:nvSpPr>
            <p:cNvPr id="131" name="rc131"/>
            <p:cNvSpPr/>
            <p:nvPr/>
          </p:nvSpPr>
          <p:spPr>
            <a:xfrm>
              <a:off x="1317178" y="5743865"/>
              <a:ext cx="5050377" cy="114824"/>
            </a:xfrm>
            <a:prstGeom prst="rect">
              <a:avLst/>
            </a:prstGeom>
            <a:solidFill>
              <a:srgbClr val="1CABE2">
                <a:alpha val="80000"/>
              </a:srgbClr>
            </a:solidFill>
          </p:spPr>
          <p:txBody>
            <a:bodyPr/>
            <a:lstStyle/>
            <a:p/>
          </p:txBody>
        </p:sp>
        <p:sp>
          <p:nvSpPr>
            <p:cNvPr id="132" name="rc132"/>
            <p:cNvSpPr/>
            <p:nvPr/>
          </p:nvSpPr>
          <p:spPr>
            <a:xfrm>
              <a:off x="1317178" y="5600334"/>
              <a:ext cx="5915001" cy="114824"/>
            </a:xfrm>
            <a:prstGeom prst="rect">
              <a:avLst/>
            </a:prstGeom>
            <a:solidFill>
              <a:srgbClr val="1CABE2">
                <a:alpha val="80000"/>
              </a:srgbClr>
            </a:solidFill>
          </p:spPr>
          <p:txBody>
            <a:bodyPr/>
            <a:lstStyle/>
            <a:p/>
          </p:txBody>
        </p:sp>
        <p:sp>
          <p:nvSpPr>
            <p:cNvPr id="133" name="tx133"/>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575,000</a:t>
              </a:r>
            </a:p>
          </p:txBody>
        </p:sp>
        <p:sp>
          <p:nvSpPr>
            <p:cNvPr id="134" name="tx134"/>
            <p:cNvSpPr/>
            <p:nvPr/>
          </p:nvSpPr>
          <p:spPr>
            <a:xfrm>
              <a:off x="5858143"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397,000</a:t>
              </a:r>
            </a:p>
          </p:txBody>
        </p:sp>
        <p:sp>
          <p:nvSpPr>
            <p:cNvPr id="135" name="tx135"/>
            <p:cNvSpPr/>
            <p:nvPr/>
          </p:nvSpPr>
          <p:spPr>
            <a:xfrm>
              <a:off x="6722766"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465,000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571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590203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2" name="tx142"/>
            <p:cNvSpPr/>
            <p:nvPr/>
          </p:nvSpPr>
          <p:spPr>
            <a:xfrm>
              <a:off x="844695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Pakistan (93%) was 3 percentage points higher than the global average (90%) and 2 percentage points lower than the average across all ROSA countries (95%).
National DTP1 coverage was 2 percentage points higher than in 2019 (91%).
This equates to 465,000 zero-dose children in 2025 compared to 575,000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Pakistan DTP1 coverage was 93% - this is 2 percentage points higher than in 2019 and 3 percentage points higher than the global average (90%).</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2025, Pakistan ranked number 2 out of 8 countries for lowest DTP1 coverage (based on tied ranks).
Pakistan was in the top 5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Pakistan was among the countries with the lowest coverage and was in the top 3 countries with the highest number of zero-dose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F26A21">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Pakistan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Pakistan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433353" y="1604642"/>
              <a:ext cx="4722529" cy="699573"/>
            </a:xfrm>
            <a:custGeom>
              <a:avLst/>
              <a:pathLst>
                <a:path w="4722529" h="699573">
                  <a:moveTo>
                    <a:pt x="0" y="699573"/>
                  </a:moveTo>
                  <a:lnTo>
                    <a:pt x="11925" y="699573"/>
                  </a:lnTo>
                  <a:lnTo>
                    <a:pt x="23851" y="699573"/>
                  </a:lnTo>
                  <a:lnTo>
                    <a:pt x="35776" y="699573"/>
                  </a:lnTo>
                  <a:lnTo>
                    <a:pt x="47702" y="699573"/>
                  </a:lnTo>
                  <a:lnTo>
                    <a:pt x="59627" y="699573"/>
                  </a:lnTo>
                  <a:lnTo>
                    <a:pt x="71553" y="699573"/>
                  </a:lnTo>
                  <a:lnTo>
                    <a:pt x="83479" y="699573"/>
                  </a:lnTo>
                  <a:lnTo>
                    <a:pt x="95404" y="699573"/>
                  </a:lnTo>
                  <a:lnTo>
                    <a:pt x="107330" y="699573"/>
                  </a:lnTo>
                  <a:lnTo>
                    <a:pt x="119255" y="699573"/>
                  </a:lnTo>
                  <a:lnTo>
                    <a:pt x="131181" y="699573"/>
                  </a:lnTo>
                  <a:lnTo>
                    <a:pt x="143106" y="699573"/>
                  </a:lnTo>
                  <a:lnTo>
                    <a:pt x="155032" y="699573"/>
                  </a:lnTo>
                  <a:lnTo>
                    <a:pt x="166958" y="699573"/>
                  </a:lnTo>
                  <a:lnTo>
                    <a:pt x="178883" y="699573"/>
                  </a:lnTo>
                  <a:lnTo>
                    <a:pt x="190809" y="699573"/>
                  </a:lnTo>
                  <a:lnTo>
                    <a:pt x="202734" y="699573"/>
                  </a:lnTo>
                  <a:lnTo>
                    <a:pt x="214660" y="699573"/>
                  </a:lnTo>
                  <a:lnTo>
                    <a:pt x="226586" y="699573"/>
                  </a:lnTo>
                  <a:lnTo>
                    <a:pt x="238511" y="699573"/>
                  </a:lnTo>
                  <a:lnTo>
                    <a:pt x="250437" y="699573"/>
                  </a:lnTo>
                  <a:lnTo>
                    <a:pt x="262362" y="699573"/>
                  </a:lnTo>
                  <a:lnTo>
                    <a:pt x="274288" y="699573"/>
                  </a:lnTo>
                  <a:lnTo>
                    <a:pt x="286213" y="699573"/>
                  </a:lnTo>
                  <a:lnTo>
                    <a:pt x="298139" y="699573"/>
                  </a:lnTo>
                  <a:lnTo>
                    <a:pt x="310065" y="699573"/>
                  </a:lnTo>
                  <a:lnTo>
                    <a:pt x="321990" y="699573"/>
                  </a:lnTo>
                  <a:lnTo>
                    <a:pt x="333916" y="699573"/>
                  </a:lnTo>
                  <a:lnTo>
                    <a:pt x="345841" y="699573"/>
                  </a:lnTo>
                  <a:lnTo>
                    <a:pt x="357767" y="699573"/>
                  </a:lnTo>
                  <a:lnTo>
                    <a:pt x="369692" y="699573"/>
                  </a:lnTo>
                  <a:lnTo>
                    <a:pt x="381618" y="699573"/>
                  </a:lnTo>
                  <a:lnTo>
                    <a:pt x="393544" y="699573"/>
                  </a:lnTo>
                  <a:lnTo>
                    <a:pt x="405469" y="699573"/>
                  </a:lnTo>
                  <a:lnTo>
                    <a:pt x="417395" y="699573"/>
                  </a:lnTo>
                  <a:lnTo>
                    <a:pt x="429320" y="699573"/>
                  </a:lnTo>
                  <a:lnTo>
                    <a:pt x="441246" y="699573"/>
                  </a:lnTo>
                  <a:lnTo>
                    <a:pt x="453172" y="699573"/>
                  </a:lnTo>
                  <a:lnTo>
                    <a:pt x="465097" y="699573"/>
                  </a:lnTo>
                  <a:lnTo>
                    <a:pt x="477023" y="699573"/>
                  </a:lnTo>
                  <a:lnTo>
                    <a:pt x="488948" y="699573"/>
                  </a:lnTo>
                  <a:lnTo>
                    <a:pt x="500874" y="699573"/>
                  </a:lnTo>
                  <a:lnTo>
                    <a:pt x="512799" y="699573"/>
                  </a:lnTo>
                  <a:lnTo>
                    <a:pt x="524725" y="699573"/>
                  </a:lnTo>
                  <a:lnTo>
                    <a:pt x="536651" y="699573"/>
                  </a:lnTo>
                  <a:lnTo>
                    <a:pt x="548576" y="699573"/>
                  </a:lnTo>
                  <a:lnTo>
                    <a:pt x="560502" y="699573"/>
                  </a:lnTo>
                  <a:lnTo>
                    <a:pt x="572427" y="699573"/>
                  </a:lnTo>
                  <a:lnTo>
                    <a:pt x="584353" y="699573"/>
                  </a:lnTo>
                  <a:lnTo>
                    <a:pt x="596279" y="699573"/>
                  </a:lnTo>
                  <a:lnTo>
                    <a:pt x="608204" y="699573"/>
                  </a:lnTo>
                  <a:lnTo>
                    <a:pt x="620130" y="699573"/>
                  </a:lnTo>
                  <a:lnTo>
                    <a:pt x="632055" y="699573"/>
                  </a:lnTo>
                  <a:lnTo>
                    <a:pt x="643981" y="699573"/>
                  </a:lnTo>
                  <a:lnTo>
                    <a:pt x="655906" y="699573"/>
                  </a:lnTo>
                  <a:lnTo>
                    <a:pt x="667832" y="699573"/>
                  </a:lnTo>
                  <a:lnTo>
                    <a:pt x="679758" y="699573"/>
                  </a:lnTo>
                  <a:lnTo>
                    <a:pt x="691683" y="699573"/>
                  </a:lnTo>
                  <a:lnTo>
                    <a:pt x="703609" y="699573"/>
                  </a:lnTo>
                  <a:lnTo>
                    <a:pt x="715534" y="699573"/>
                  </a:lnTo>
                  <a:lnTo>
                    <a:pt x="727460" y="699573"/>
                  </a:lnTo>
                  <a:lnTo>
                    <a:pt x="739385" y="699573"/>
                  </a:lnTo>
                  <a:lnTo>
                    <a:pt x="751311" y="699573"/>
                  </a:lnTo>
                  <a:lnTo>
                    <a:pt x="763237" y="699573"/>
                  </a:lnTo>
                  <a:lnTo>
                    <a:pt x="775162" y="699573"/>
                  </a:lnTo>
                  <a:lnTo>
                    <a:pt x="787088" y="699573"/>
                  </a:lnTo>
                  <a:lnTo>
                    <a:pt x="799013" y="699573"/>
                  </a:lnTo>
                  <a:lnTo>
                    <a:pt x="810939" y="699573"/>
                  </a:lnTo>
                  <a:lnTo>
                    <a:pt x="822865" y="699573"/>
                  </a:lnTo>
                  <a:lnTo>
                    <a:pt x="834790" y="699573"/>
                  </a:lnTo>
                  <a:lnTo>
                    <a:pt x="846716" y="699573"/>
                  </a:lnTo>
                  <a:lnTo>
                    <a:pt x="858641" y="699573"/>
                  </a:lnTo>
                  <a:lnTo>
                    <a:pt x="870567" y="699573"/>
                  </a:lnTo>
                  <a:lnTo>
                    <a:pt x="882492" y="699573"/>
                  </a:lnTo>
                  <a:lnTo>
                    <a:pt x="894418" y="699573"/>
                  </a:lnTo>
                  <a:lnTo>
                    <a:pt x="906344" y="699573"/>
                  </a:lnTo>
                  <a:lnTo>
                    <a:pt x="918269" y="699573"/>
                  </a:lnTo>
                  <a:lnTo>
                    <a:pt x="930195" y="699573"/>
                  </a:lnTo>
                  <a:lnTo>
                    <a:pt x="942120" y="699573"/>
                  </a:lnTo>
                  <a:lnTo>
                    <a:pt x="954046" y="699573"/>
                  </a:lnTo>
                  <a:lnTo>
                    <a:pt x="965971" y="699573"/>
                  </a:lnTo>
                  <a:lnTo>
                    <a:pt x="977897" y="699573"/>
                  </a:lnTo>
                  <a:lnTo>
                    <a:pt x="989823" y="699573"/>
                  </a:lnTo>
                  <a:lnTo>
                    <a:pt x="1001748" y="699573"/>
                  </a:lnTo>
                  <a:lnTo>
                    <a:pt x="1013674" y="699573"/>
                  </a:lnTo>
                  <a:lnTo>
                    <a:pt x="1025599" y="699573"/>
                  </a:lnTo>
                  <a:lnTo>
                    <a:pt x="1037525" y="699573"/>
                  </a:lnTo>
                  <a:lnTo>
                    <a:pt x="1049451" y="699573"/>
                  </a:lnTo>
                  <a:lnTo>
                    <a:pt x="1061376" y="699573"/>
                  </a:lnTo>
                  <a:lnTo>
                    <a:pt x="1073302" y="699573"/>
                  </a:lnTo>
                  <a:lnTo>
                    <a:pt x="1085227" y="699573"/>
                  </a:lnTo>
                  <a:lnTo>
                    <a:pt x="1097153" y="699573"/>
                  </a:lnTo>
                  <a:lnTo>
                    <a:pt x="1109078" y="699573"/>
                  </a:lnTo>
                  <a:lnTo>
                    <a:pt x="1121004" y="699573"/>
                  </a:lnTo>
                  <a:lnTo>
                    <a:pt x="1132930" y="699573"/>
                  </a:lnTo>
                  <a:lnTo>
                    <a:pt x="1144855" y="699573"/>
                  </a:lnTo>
                  <a:lnTo>
                    <a:pt x="1156781" y="699573"/>
                  </a:lnTo>
                  <a:lnTo>
                    <a:pt x="1168706" y="699573"/>
                  </a:lnTo>
                  <a:lnTo>
                    <a:pt x="1180632" y="699573"/>
                  </a:lnTo>
                  <a:lnTo>
                    <a:pt x="1180632" y="699339"/>
                  </a:lnTo>
                  <a:lnTo>
                    <a:pt x="1192558" y="699298"/>
                  </a:lnTo>
                  <a:lnTo>
                    <a:pt x="1204483" y="699249"/>
                  </a:lnTo>
                  <a:lnTo>
                    <a:pt x="1216409" y="699192"/>
                  </a:lnTo>
                  <a:lnTo>
                    <a:pt x="1228334" y="699126"/>
                  </a:lnTo>
                  <a:lnTo>
                    <a:pt x="1240260" y="699047"/>
                  </a:lnTo>
                  <a:lnTo>
                    <a:pt x="1252185" y="698955"/>
                  </a:lnTo>
                  <a:lnTo>
                    <a:pt x="1264111" y="698847"/>
                  </a:lnTo>
                  <a:lnTo>
                    <a:pt x="1276037" y="698719"/>
                  </a:lnTo>
                  <a:lnTo>
                    <a:pt x="1287962" y="698570"/>
                  </a:lnTo>
                  <a:lnTo>
                    <a:pt x="1299888" y="698394"/>
                  </a:lnTo>
                  <a:lnTo>
                    <a:pt x="1311813" y="698188"/>
                  </a:lnTo>
                  <a:lnTo>
                    <a:pt x="1323739" y="697945"/>
                  </a:lnTo>
                  <a:lnTo>
                    <a:pt x="1335664" y="697660"/>
                  </a:lnTo>
                  <a:lnTo>
                    <a:pt x="1347590" y="697326"/>
                  </a:lnTo>
                  <a:lnTo>
                    <a:pt x="1359516" y="696933"/>
                  </a:lnTo>
                  <a:lnTo>
                    <a:pt x="1371441" y="696472"/>
                  </a:lnTo>
                  <a:lnTo>
                    <a:pt x="1383367" y="695931"/>
                  </a:lnTo>
                  <a:lnTo>
                    <a:pt x="1395292" y="695296"/>
                  </a:lnTo>
                  <a:lnTo>
                    <a:pt x="1407218" y="694551"/>
                  </a:lnTo>
                  <a:lnTo>
                    <a:pt x="1419144" y="693677"/>
                  </a:lnTo>
                  <a:lnTo>
                    <a:pt x="1431069" y="692653"/>
                  </a:lnTo>
                  <a:lnTo>
                    <a:pt x="1442995" y="691453"/>
                  </a:lnTo>
                  <a:lnTo>
                    <a:pt x="1454920" y="690048"/>
                  </a:lnTo>
                  <a:lnTo>
                    <a:pt x="1466846" y="688404"/>
                  </a:lnTo>
                  <a:lnTo>
                    <a:pt x="1478771" y="686482"/>
                  </a:lnTo>
                  <a:lnTo>
                    <a:pt x="1490697" y="684236"/>
                  </a:lnTo>
                  <a:lnTo>
                    <a:pt x="1502623" y="681614"/>
                  </a:lnTo>
                  <a:lnTo>
                    <a:pt x="1514548" y="678559"/>
                  </a:lnTo>
                  <a:lnTo>
                    <a:pt x="1526474" y="675002"/>
                  </a:lnTo>
                  <a:lnTo>
                    <a:pt x="1538399" y="670869"/>
                  </a:lnTo>
                  <a:lnTo>
                    <a:pt x="1550325" y="666075"/>
                  </a:lnTo>
                  <a:lnTo>
                    <a:pt x="1562250" y="660527"/>
                  </a:lnTo>
                  <a:lnTo>
                    <a:pt x="1574176" y="654123"/>
                  </a:lnTo>
                  <a:lnTo>
                    <a:pt x="1586102" y="646752"/>
                  </a:lnTo>
                  <a:lnTo>
                    <a:pt x="1598027" y="638298"/>
                  </a:lnTo>
                  <a:lnTo>
                    <a:pt x="1609953" y="628640"/>
                  </a:lnTo>
                  <a:lnTo>
                    <a:pt x="1621878" y="617655"/>
                  </a:lnTo>
                  <a:lnTo>
                    <a:pt x="1633804" y="605223"/>
                  </a:lnTo>
                  <a:lnTo>
                    <a:pt x="1645730" y="591236"/>
                  </a:lnTo>
                  <a:lnTo>
                    <a:pt x="1657655" y="575601"/>
                  </a:lnTo>
                  <a:lnTo>
                    <a:pt x="1669581" y="558248"/>
                  </a:lnTo>
                  <a:lnTo>
                    <a:pt x="1681506" y="539143"/>
                  </a:lnTo>
                  <a:lnTo>
                    <a:pt x="1693432" y="518294"/>
                  </a:lnTo>
                  <a:lnTo>
                    <a:pt x="1705357" y="495760"/>
                  </a:lnTo>
                  <a:lnTo>
                    <a:pt x="1717283" y="471657"/>
                  </a:lnTo>
                  <a:lnTo>
                    <a:pt x="1729209" y="446160"/>
                  </a:lnTo>
                  <a:lnTo>
                    <a:pt x="1741134" y="419505"/>
                  </a:lnTo>
                  <a:lnTo>
                    <a:pt x="1753060" y="391978"/>
                  </a:lnTo>
                  <a:lnTo>
                    <a:pt x="1764985" y="363912"/>
                  </a:lnTo>
                  <a:lnTo>
                    <a:pt x="1776911" y="335661"/>
                  </a:lnTo>
                  <a:lnTo>
                    <a:pt x="1788837" y="307594"/>
                  </a:lnTo>
                  <a:lnTo>
                    <a:pt x="1800762" y="280068"/>
                  </a:lnTo>
                  <a:lnTo>
                    <a:pt x="1812688" y="253413"/>
                  </a:lnTo>
                  <a:lnTo>
                    <a:pt x="1824613" y="227916"/>
                  </a:lnTo>
                  <a:lnTo>
                    <a:pt x="1836539" y="203813"/>
                  </a:lnTo>
                  <a:lnTo>
                    <a:pt x="1848464" y="181279"/>
                  </a:lnTo>
                  <a:lnTo>
                    <a:pt x="1860390" y="160430"/>
                  </a:lnTo>
                  <a:lnTo>
                    <a:pt x="1872316" y="141325"/>
                  </a:lnTo>
                  <a:lnTo>
                    <a:pt x="1884241" y="123972"/>
                  </a:lnTo>
                  <a:lnTo>
                    <a:pt x="1896167" y="108337"/>
                  </a:lnTo>
                  <a:lnTo>
                    <a:pt x="1908092" y="94350"/>
                  </a:lnTo>
                  <a:lnTo>
                    <a:pt x="1920018" y="81918"/>
                  </a:lnTo>
                  <a:lnTo>
                    <a:pt x="1931943" y="70933"/>
                  </a:lnTo>
                  <a:lnTo>
                    <a:pt x="1943869" y="61275"/>
                  </a:lnTo>
                  <a:lnTo>
                    <a:pt x="1955795" y="52821"/>
                  </a:lnTo>
                  <a:lnTo>
                    <a:pt x="1967720" y="45450"/>
                  </a:lnTo>
                  <a:lnTo>
                    <a:pt x="1979646" y="39046"/>
                  </a:lnTo>
                  <a:lnTo>
                    <a:pt x="1991571" y="33498"/>
                  </a:lnTo>
                  <a:lnTo>
                    <a:pt x="2003497" y="28704"/>
                  </a:lnTo>
                  <a:lnTo>
                    <a:pt x="2015423" y="24571"/>
                  </a:lnTo>
                  <a:lnTo>
                    <a:pt x="2027348" y="21014"/>
                  </a:lnTo>
                  <a:lnTo>
                    <a:pt x="2039274" y="17959"/>
                  </a:lnTo>
                  <a:lnTo>
                    <a:pt x="2051199" y="15337"/>
                  </a:lnTo>
                  <a:lnTo>
                    <a:pt x="2063125" y="13091"/>
                  </a:lnTo>
                  <a:lnTo>
                    <a:pt x="2075050" y="11169"/>
                  </a:lnTo>
                  <a:lnTo>
                    <a:pt x="2086976" y="9525"/>
                  </a:lnTo>
                  <a:lnTo>
                    <a:pt x="2098902" y="8120"/>
                  </a:lnTo>
                  <a:lnTo>
                    <a:pt x="2110827" y="6920"/>
                  </a:lnTo>
                  <a:lnTo>
                    <a:pt x="2122753" y="5896"/>
                  </a:lnTo>
                  <a:lnTo>
                    <a:pt x="2134678" y="5022"/>
                  </a:lnTo>
                  <a:lnTo>
                    <a:pt x="2146604" y="4277"/>
                  </a:lnTo>
                  <a:lnTo>
                    <a:pt x="2158529" y="3642"/>
                  </a:lnTo>
                  <a:lnTo>
                    <a:pt x="2170455" y="3101"/>
                  </a:lnTo>
                  <a:lnTo>
                    <a:pt x="2182381" y="2640"/>
                  </a:lnTo>
                  <a:lnTo>
                    <a:pt x="2194306" y="2247"/>
                  </a:lnTo>
                  <a:lnTo>
                    <a:pt x="2206232" y="1913"/>
                  </a:lnTo>
                  <a:lnTo>
                    <a:pt x="2218157" y="1628"/>
                  </a:lnTo>
                  <a:lnTo>
                    <a:pt x="2230083" y="1385"/>
                  </a:lnTo>
                  <a:lnTo>
                    <a:pt x="2242009" y="1179"/>
                  </a:lnTo>
                  <a:lnTo>
                    <a:pt x="2253934" y="1003"/>
                  </a:lnTo>
                  <a:lnTo>
                    <a:pt x="2265860" y="854"/>
                  </a:lnTo>
                  <a:lnTo>
                    <a:pt x="2277785" y="726"/>
                  </a:lnTo>
                  <a:lnTo>
                    <a:pt x="2289711" y="618"/>
                  </a:lnTo>
                  <a:lnTo>
                    <a:pt x="2301636" y="526"/>
                  </a:lnTo>
                  <a:lnTo>
                    <a:pt x="2313562" y="447"/>
                  </a:lnTo>
                  <a:lnTo>
                    <a:pt x="2325488" y="380"/>
                  </a:lnTo>
                  <a:lnTo>
                    <a:pt x="2337413" y="324"/>
                  </a:lnTo>
                  <a:lnTo>
                    <a:pt x="2349339" y="275"/>
                  </a:lnTo>
                  <a:lnTo>
                    <a:pt x="2361264" y="234"/>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3" name="pl13"/>
            <p:cNvSpPr/>
            <p:nvPr/>
          </p:nvSpPr>
          <p:spPr>
            <a:xfrm>
              <a:off x="2433353" y="3003790"/>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4" name="pl14"/>
            <p:cNvSpPr/>
            <p:nvPr/>
          </p:nvSpPr>
          <p:spPr>
            <a:xfrm>
              <a:off x="2433353" y="5102512"/>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5" name="pl15"/>
            <p:cNvSpPr/>
            <p:nvPr/>
          </p:nvSpPr>
          <p:spPr>
            <a:xfrm>
              <a:off x="2433353" y="905068"/>
              <a:ext cx="4722529" cy="0"/>
            </a:xfrm>
            <a:custGeom>
              <a:avLst/>
              <a:pathLst>
                <a:path w="4722529" h="0">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6" name="pl16"/>
            <p:cNvSpPr/>
            <p:nvPr/>
          </p:nvSpPr>
          <p:spPr>
            <a:xfrm>
              <a:off x="2433353" y="5102746"/>
              <a:ext cx="4722529" cy="699339"/>
            </a:xfrm>
            <a:custGeom>
              <a:avLst/>
              <a:pathLst>
                <a:path w="4722529" h="699339">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339"/>
                  </a:lnTo>
                  <a:lnTo>
                    <a:pt x="3553822" y="699339"/>
                  </a:lnTo>
                  <a:lnTo>
                    <a:pt x="3565748" y="699339"/>
                  </a:lnTo>
                  <a:lnTo>
                    <a:pt x="3577674" y="699339"/>
                  </a:lnTo>
                  <a:lnTo>
                    <a:pt x="3589599" y="699339"/>
                  </a:lnTo>
                  <a:lnTo>
                    <a:pt x="3601525" y="699339"/>
                  </a:lnTo>
                  <a:lnTo>
                    <a:pt x="3613450" y="699339"/>
                  </a:lnTo>
                  <a:lnTo>
                    <a:pt x="3625376" y="699339"/>
                  </a:lnTo>
                  <a:lnTo>
                    <a:pt x="3637301" y="699339"/>
                  </a:lnTo>
                  <a:lnTo>
                    <a:pt x="3649227" y="699339"/>
                  </a:lnTo>
                  <a:lnTo>
                    <a:pt x="3661153" y="699339"/>
                  </a:lnTo>
                  <a:lnTo>
                    <a:pt x="3673078" y="699339"/>
                  </a:lnTo>
                  <a:lnTo>
                    <a:pt x="3685004" y="699339"/>
                  </a:lnTo>
                  <a:lnTo>
                    <a:pt x="3696929" y="699339"/>
                  </a:lnTo>
                  <a:lnTo>
                    <a:pt x="3708855" y="699339"/>
                  </a:lnTo>
                  <a:lnTo>
                    <a:pt x="3720780" y="699339"/>
                  </a:lnTo>
                  <a:lnTo>
                    <a:pt x="3732706" y="699339"/>
                  </a:lnTo>
                  <a:lnTo>
                    <a:pt x="3744632" y="699339"/>
                  </a:lnTo>
                  <a:lnTo>
                    <a:pt x="3756557" y="699339"/>
                  </a:lnTo>
                  <a:lnTo>
                    <a:pt x="3768483" y="699339"/>
                  </a:lnTo>
                  <a:lnTo>
                    <a:pt x="3780408" y="699339"/>
                  </a:lnTo>
                  <a:lnTo>
                    <a:pt x="3792334" y="699339"/>
                  </a:lnTo>
                  <a:lnTo>
                    <a:pt x="3804260" y="699339"/>
                  </a:lnTo>
                  <a:lnTo>
                    <a:pt x="3816185" y="699339"/>
                  </a:lnTo>
                  <a:lnTo>
                    <a:pt x="3828111" y="699339"/>
                  </a:lnTo>
                  <a:lnTo>
                    <a:pt x="3840036" y="699339"/>
                  </a:lnTo>
                  <a:lnTo>
                    <a:pt x="3851962" y="699339"/>
                  </a:lnTo>
                  <a:lnTo>
                    <a:pt x="3863887" y="699339"/>
                  </a:lnTo>
                  <a:lnTo>
                    <a:pt x="3875813" y="699339"/>
                  </a:lnTo>
                  <a:lnTo>
                    <a:pt x="3887739" y="699339"/>
                  </a:lnTo>
                  <a:lnTo>
                    <a:pt x="3899664" y="699339"/>
                  </a:lnTo>
                  <a:lnTo>
                    <a:pt x="3911590" y="699339"/>
                  </a:lnTo>
                  <a:lnTo>
                    <a:pt x="3923515" y="699339"/>
                  </a:lnTo>
                  <a:lnTo>
                    <a:pt x="3935441" y="699339"/>
                  </a:lnTo>
                  <a:lnTo>
                    <a:pt x="3947366" y="699339"/>
                  </a:lnTo>
                  <a:lnTo>
                    <a:pt x="3959292" y="699339"/>
                  </a:lnTo>
                  <a:lnTo>
                    <a:pt x="3971218" y="699339"/>
                  </a:lnTo>
                  <a:lnTo>
                    <a:pt x="3983143" y="699339"/>
                  </a:lnTo>
                  <a:lnTo>
                    <a:pt x="3995069" y="699339"/>
                  </a:lnTo>
                  <a:lnTo>
                    <a:pt x="4006994" y="699339"/>
                  </a:lnTo>
                  <a:lnTo>
                    <a:pt x="4018920" y="699339"/>
                  </a:lnTo>
                  <a:lnTo>
                    <a:pt x="4030846" y="699339"/>
                  </a:lnTo>
                  <a:lnTo>
                    <a:pt x="4042771" y="699339"/>
                  </a:lnTo>
                  <a:lnTo>
                    <a:pt x="4054697" y="699339"/>
                  </a:lnTo>
                  <a:lnTo>
                    <a:pt x="4066622" y="699339"/>
                  </a:lnTo>
                  <a:lnTo>
                    <a:pt x="4078548" y="699339"/>
                  </a:lnTo>
                  <a:lnTo>
                    <a:pt x="4090473" y="699339"/>
                  </a:lnTo>
                  <a:lnTo>
                    <a:pt x="4102399" y="699339"/>
                  </a:lnTo>
                  <a:lnTo>
                    <a:pt x="4114325" y="699339"/>
                  </a:lnTo>
                  <a:lnTo>
                    <a:pt x="4126250" y="699339"/>
                  </a:lnTo>
                  <a:lnTo>
                    <a:pt x="4138176" y="699339"/>
                  </a:lnTo>
                  <a:lnTo>
                    <a:pt x="4150101" y="699339"/>
                  </a:lnTo>
                  <a:lnTo>
                    <a:pt x="4162027" y="699339"/>
                  </a:lnTo>
                  <a:lnTo>
                    <a:pt x="4173953" y="699339"/>
                  </a:lnTo>
                  <a:lnTo>
                    <a:pt x="4185878" y="699339"/>
                  </a:lnTo>
                  <a:lnTo>
                    <a:pt x="4197804" y="699339"/>
                  </a:lnTo>
                  <a:lnTo>
                    <a:pt x="4209729" y="699339"/>
                  </a:lnTo>
                  <a:lnTo>
                    <a:pt x="4221655" y="699339"/>
                  </a:lnTo>
                  <a:lnTo>
                    <a:pt x="4233580" y="699339"/>
                  </a:lnTo>
                  <a:lnTo>
                    <a:pt x="4245506" y="699339"/>
                  </a:lnTo>
                  <a:lnTo>
                    <a:pt x="4257432" y="699339"/>
                  </a:lnTo>
                  <a:lnTo>
                    <a:pt x="4269357" y="699339"/>
                  </a:lnTo>
                  <a:lnTo>
                    <a:pt x="4281283" y="699339"/>
                  </a:lnTo>
                  <a:lnTo>
                    <a:pt x="4293208" y="699339"/>
                  </a:lnTo>
                  <a:lnTo>
                    <a:pt x="4305134" y="699339"/>
                  </a:lnTo>
                  <a:lnTo>
                    <a:pt x="4317059" y="699339"/>
                  </a:lnTo>
                  <a:lnTo>
                    <a:pt x="4328985" y="699339"/>
                  </a:lnTo>
                  <a:lnTo>
                    <a:pt x="4340911" y="699339"/>
                  </a:lnTo>
                  <a:lnTo>
                    <a:pt x="4352836" y="699339"/>
                  </a:lnTo>
                  <a:lnTo>
                    <a:pt x="4364762" y="699339"/>
                  </a:lnTo>
                  <a:lnTo>
                    <a:pt x="4376687" y="699339"/>
                  </a:lnTo>
                  <a:lnTo>
                    <a:pt x="4388613" y="699339"/>
                  </a:lnTo>
                  <a:lnTo>
                    <a:pt x="4400539" y="699339"/>
                  </a:lnTo>
                  <a:lnTo>
                    <a:pt x="4412464" y="699339"/>
                  </a:lnTo>
                  <a:lnTo>
                    <a:pt x="4424390" y="699339"/>
                  </a:lnTo>
                  <a:lnTo>
                    <a:pt x="4436315" y="699339"/>
                  </a:lnTo>
                  <a:lnTo>
                    <a:pt x="4448241" y="699339"/>
                  </a:lnTo>
                  <a:lnTo>
                    <a:pt x="4460166" y="699339"/>
                  </a:lnTo>
                  <a:lnTo>
                    <a:pt x="4472092" y="699339"/>
                  </a:lnTo>
                  <a:lnTo>
                    <a:pt x="4484018" y="699339"/>
                  </a:lnTo>
                  <a:lnTo>
                    <a:pt x="4495943" y="699339"/>
                  </a:lnTo>
                  <a:lnTo>
                    <a:pt x="4507869" y="699339"/>
                  </a:lnTo>
                  <a:lnTo>
                    <a:pt x="4519794" y="699339"/>
                  </a:lnTo>
                  <a:lnTo>
                    <a:pt x="4531720" y="699339"/>
                  </a:lnTo>
                  <a:lnTo>
                    <a:pt x="4543645" y="699339"/>
                  </a:lnTo>
                  <a:lnTo>
                    <a:pt x="4555571" y="699339"/>
                  </a:lnTo>
                  <a:lnTo>
                    <a:pt x="4567497" y="699339"/>
                  </a:lnTo>
                  <a:lnTo>
                    <a:pt x="4579422" y="699339"/>
                  </a:lnTo>
                  <a:lnTo>
                    <a:pt x="4591348" y="699339"/>
                  </a:lnTo>
                  <a:lnTo>
                    <a:pt x="4603273" y="699339"/>
                  </a:lnTo>
                  <a:lnTo>
                    <a:pt x="4615199" y="699339"/>
                  </a:lnTo>
                  <a:lnTo>
                    <a:pt x="4627125" y="699339"/>
                  </a:lnTo>
                  <a:lnTo>
                    <a:pt x="4639050" y="699339"/>
                  </a:lnTo>
                  <a:lnTo>
                    <a:pt x="4650976" y="699339"/>
                  </a:lnTo>
                  <a:lnTo>
                    <a:pt x="4662901" y="699339"/>
                  </a:lnTo>
                  <a:lnTo>
                    <a:pt x="4674827" y="699339"/>
                  </a:lnTo>
                  <a:lnTo>
                    <a:pt x="4686752" y="699339"/>
                  </a:lnTo>
                  <a:lnTo>
                    <a:pt x="4698678" y="699339"/>
                  </a:lnTo>
                  <a:lnTo>
                    <a:pt x="4710604" y="699339"/>
                  </a:lnTo>
                  <a:lnTo>
                    <a:pt x="4722529" y="699339"/>
                  </a:lnTo>
                </a:path>
              </a:pathLst>
            </a:custGeom>
            <a:ln w="40651" cap="flat">
              <a:solidFill>
                <a:srgbClr val="E8E8E8">
                  <a:alpha val="100000"/>
                </a:srgbClr>
              </a:solidFill>
              <a:prstDash val="solid"/>
              <a:round/>
            </a:ln>
          </p:spPr>
          <p:txBody>
            <a:bodyPr/>
            <a:lstStyle/>
            <a:p/>
          </p:txBody>
        </p:sp>
        <p:sp>
          <p:nvSpPr>
            <p:cNvPr id="17" name="pl17"/>
            <p:cNvSpPr/>
            <p:nvPr/>
          </p:nvSpPr>
          <p:spPr>
            <a:xfrm>
              <a:off x="2433353" y="3004025"/>
              <a:ext cx="4722529" cy="1398678"/>
            </a:xfrm>
            <a:custGeom>
              <a:avLst/>
              <a:pathLst>
                <a:path w="4722529" h="1398678">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573"/>
                  </a:lnTo>
                  <a:lnTo>
                    <a:pt x="3553822" y="699615"/>
                  </a:lnTo>
                  <a:lnTo>
                    <a:pt x="3565748" y="699663"/>
                  </a:lnTo>
                  <a:lnTo>
                    <a:pt x="3577674" y="699720"/>
                  </a:lnTo>
                  <a:lnTo>
                    <a:pt x="3589599" y="699786"/>
                  </a:lnTo>
                  <a:lnTo>
                    <a:pt x="3601525" y="699865"/>
                  </a:lnTo>
                  <a:lnTo>
                    <a:pt x="3613450" y="699957"/>
                  </a:lnTo>
                  <a:lnTo>
                    <a:pt x="3625376" y="700065"/>
                  </a:lnTo>
                  <a:lnTo>
                    <a:pt x="3637301" y="700193"/>
                  </a:lnTo>
                  <a:lnTo>
                    <a:pt x="3649227" y="700342"/>
                  </a:lnTo>
                  <a:lnTo>
                    <a:pt x="3661153" y="700518"/>
                  </a:lnTo>
                  <a:lnTo>
                    <a:pt x="3673078" y="700725"/>
                  </a:lnTo>
                  <a:lnTo>
                    <a:pt x="3685004" y="700967"/>
                  </a:lnTo>
                  <a:lnTo>
                    <a:pt x="3696929" y="701252"/>
                  </a:lnTo>
                  <a:lnTo>
                    <a:pt x="3708855" y="701586"/>
                  </a:lnTo>
                  <a:lnTo>
                    <a:pt x="3720780" y="701979"/>
                  </a:lnTo>
                  <a:lnTo>
                    <a:pt x="3732706" y="702440"/>
                  </a:lnTo>
                  <a:lnTo>
                    <a:pt x="3744632" y="702981"/>
                  </a:lnTo>
                  <a:lnTo>
                    <a:pt x="3756557" y="703617"/>
                  </a:lnTo>
                  <a:lnTo>
                    <a:pt x="3768483" y="704362"/>
                  </a:lnTo>
                  <a:lnTo>
                    <a:pt x="3780408" y="705235"/>
                  </a:lnTo>
                  <a:lnTo>
                    <a:pt x="3792334" y="706259"/>
                  </a:lnTo>
                  <a:lnTo>
                    <a:pt x="3804260" y="707459"/>
                  </a:lnTo>
                  <a:lnTo>
                    <a:pt x="3816185" y="708864"/>
                  </a:lnTo>
                  <a:lnTo>
                    <a:pt x="3828111" y="710508"/>
                  </a:lnTo>
                  <a:lnTo>
                    <a:pt x="3840036" y="712431"/>
                  </a:lnTo>
                  <a:lnTo>
                    <a:pt x="3851962" y="714677"/>
                  </a:lnTo>
                  <a:lnTo>
                    <a:pt x="3863887" y="717298"/>
                  </a:lnTo>
                  <a:lnTo>
                    <a:pt x="3875813" y="720354"/>
                  </a:lnTo>
                  <a:lnTo>
                    <a:pt x="3887739" y="723910"/>
                  </a:lnTo>
                  <a:lnTo>
                    <a:pt x="3899664" y="728043"/>
                  </a:lnTo>
                  <a:lnTo>
                    <a:pt x="3911590" y="732837"/>
                  </a:lnTo>
                  <a:lnTo>
                    <a:pt x="3923515" y="738385"/>
                  </a:lnTo>
                  <a:lnTo>
                    <a:pt x="3935441" y="744790"/>
                  </a:lnTo>
                  <a:lnTo>
                    <a:pt x="3947366" y="752160"/>
                  </a:lnTo>
                  <a:lnTo>
                    <a:pt x="3959292" y="760614"/>
                  </a:lnTo>
                  <a:lnTo>
                    <a:pt x="3971218" y="770272"/>
                  </a:lnTo>
                  <a:lnTo>
                    <a:pt x="3983143" y="781258"/>
                  </a:lnTo>
                  <a:lnTo>
                    <a:pt x="3995069" y="793689"/>
                  </a:lnTo>
                  <a:lnTo>
                    <a:pt x="4006994" y="807676"/>
                  </a:lnTo>
                  <a:lnTo>
                    <a:pt x="4018920" y="823312"/>
                  </a:lnTo>
                  <a:lnTo>
                    <a:pt x="4030846" y="840664"/>
                  </a:lnTo>
                  <a:lnTo>
                    <a:pt x="4042771" y="859769"/>
                  </a:lnTo>
                  <a:lnTo>
                    <a:pt x="4054697" y="880618"/>
                  </a:lnTo>
                  <a:lnTo>
                    <a:pt x="4066622" y="903152"/>
                  </a:lnTo>
                  <a:lnTo>
                    <a:pt x="4078548" y="927255"/>
                  </a:lnTo>
                  <a:lnTo>
                    <a:pt x="4090473" y="952752"/>
                  </a:lnTo>
                  <a:lnTo>
                    <a:pt x="4102399" y="979408"/>
                  </a:lnTo>
                  <a:lnTo>
                    <a:pt x="4114325" y="1006934"/>
                  </a:lnTo>
                  <a:lnTo>
                    <a:pt x="4126250" y="1035001"/>
                  </a:lnTo>
                  <a:lnTo>
                    <a:pt x="4138176" y="1063251"/>
                  </a:lnTo>
                  <a:lnTo>
                    <a:pt x="4150101" y="1091318"/>
                  </a:lnTo>
                  <a:lnTo>
                    <a:pt x="4162027" y="1118844"/>
                  </a:lnTo>
                  <a:lnTo>
                    <a:pt x="4173953" y="1145499"/>
                  </a:lnTo>
                  <a:lnTo>
                    <a:pt x="4185878" y="1170996"/>
                  </a:lnTo>
                  <a:lnTo>
                    <a:pt x="4197804" y="1195099"/>
                  </a:lnTo>
                  <a:lnTo>
                    <a:pt x="4209729" y="1217633"/>
                  </a:lnTo>
                  <a:lnTo>
                    <a:pt x="4221655" y="1238482"/>
                  </a:lnTo>
                  <a:lnTo>
                    <a:pt x="4233580" y="1257587"/>
                  </a:lnTo>
                  <a:lnTo>
                    <a:pt x="4245506" y="1274940"/>
                  </a:lnTo>
                  <a:lnTo>
                    <a:pt x="4257432" y="1290576"/>
                  </a:lnTo>
                  <a:lnTo>
                    <a:pt x="4269357" y="1304563"/>
                  </a:lnTo>
                  <a:lnTo>
                    <a:pt x="4281283" y="1316994"/>
                  </a:lnTo>
                  <a:lnTo>
                    <a:pt x="4293208" y="1327979"/>
                  </a:lnTo>
                  <a:lnTo>
                    <a:pt x="4305134" y="1337638"/>
                  </a:lnTo>
                  <a:lnTo>
                    <a:pt x="4317059" y="1346091"/>
                  </a:lnTo>
                  <a:lnTo>
                    <a:pt x="4328985" y="1353462"/>
                  </a:lnTo>
                  <a:lnTo>
                    <a:pt x="4340911" y="1359866"/>
                  </a:lnTo>
                  <a:lnTo>
                    <a:pt x="4352836" y="1365414"/>
                  </a:lnTo>
                  <a:lnTo>
                    <a:pt x="4364762" y="1370208"/>
                  </a:lnTo>
                  <a:lnTo>
                    <a:pt x="4376687" y="1374341"/>
                  </a:lnTo>
                  <a:lnTo>
                    <a:pt x="4388613" y="1377898"/>
                  </a:lnTo>
                  <a:lnTo>
                    <a:pt x="4400539" y="1380954"/>
                  </a:lnTo>
                  <a:lnTo>
                    <a:pt x="4412464" y="1383575"/>
                  </a:lnTo>
                  <a:lnTo>
                    <a:pt x="4424390" y="1385821"/>
                  </a:lnTo>
                  <a:lnTo>
                    <a:pt x="4436315" y="1387743"/>
                  </a:lnTo>
                  <a:lnTo>
                    <a:pt x="4448241" y="1389388"/>
                  </a:lnTo>
                  <a:lnTo>
                    <a:pt x="4460166" y="1390793"/>
                  </a:lnTo>
                  <a:lnTo>
                    <a:pt x="4472092" y="1391992"/>
                  </a:lnTo>
                  <a:lnTo>
                    <a:pt x="4484018" y="1393016"/>
                  </a:lnTo>
                  <a:lnTo>
                    <a:pt x="4495943" y="1393890"/>
                  </a:lnTo>
                  <a:lnTo>
                    <a:pt x="4507869" y="1394635"/>
                  </a:lnTo>
                  <a:lnTo>
                    <a:pt x="4519794" y="1395270"/>
                  </a:lnTo>
                  <a:lnTo>
                    <a:pt x="4531720" y="1395811"/>
                  </a:lnTo>
                  <a:lnTo>
                    <a:pt x="4543645" y="1396272"/>
                  </a:lnTo>
                  <a:lnTo>
                    <a:pt x="4555571" y="1396665"/>
                  </a:lnTo>
                  <a:lnTo>
                    <a:pt x="4567497" y="1397000"/>
                  </a:lnTo>
                  <a:lnTo>
                    <a:pt x="4579422" y="1397284"/>
                  </a:lnTo>
                  <a:lnTo>
                    <a:pt x="4591348" y="1397527"/>
                  </a:lnTo>
                  <a:lnTo>
                    <a:pt x="4603273" y="1397733"/>
                  </a:lnTo>
                  <a:lnTo>
                    <a:pt x="4615199" y="1397909"/>
                  </a:lnTo>
                  <a:lnTo>
                    <a:pt x="4627125" y="1398059"/>
                  </a:lnTo>
                  <a:lnTo>
                    <a:pt x="4639050" y="1398186"/>
                  </a:lnTo>
                  <a:lnTo>
                    <a:pt x="4650976" y="1398294"/>
                  </a:lnTo>
                  <a:lnTo>
                    <a:pt x="4662901" y="1398387"/>
                  </a:lnTo>
                  <a:lnTo>
                    <a:pt x="4674827" y="1398465"/>
                  </a:lnTo>
                  <a:lnTo>
                    <a:pt x="4686752" y="1398532"/>
                  </a:lnTo>
                  <a:lnTo>
                    <a:pt x="4698678" y="1398589"/>
                  </a:lnTo>
                  <a:lnTo>
                    <a:pt x="4710604" y="1398637"/>
                  </a:lnTo>
                  <a:lnTo>
                    <a:pt x="4722529" y="1398678"/>
                  </a:lnTo>
                </a:path>
              </a:pathLst>
            </a:custGeom>
            <a:ln w="40651" cap="flat">
              <a:solidFill>
                <a:srgbClr val="E8E8E8">
                  <a:alpha val="100000"/>
                </a:srgbClr>
              </a:solidFill>
              <a:prstDash val="solid"/>
              <a:round/>
            </a:ln>
          </p:spPr>
          <p:txBody>
            <a:bodyPr/>
            <a:lstStyle/>
            <a:p/>
          </p:txBody>
        </p:sp>
        <p:sp>
          <p:nvSpPr>
            <p:cNvPr id="18" name="pl18"/>
            <p:cNvSpPr/>
            <p:nvPr/>
          </p:nvSpPr>
          <p:spPr>
            <a:xfrm>
              <a:off x="2433353" y="1604642"/>
              <a:ext cx="4722529" cy="699573"/>
            </a:xfrm>
            <a:custGeom>
              <a:avLst/>
              <a:pathLst>
                <a:path w="4722529" h="699573">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34"/>
                  </a:lnTo>
                  <a:lnTo>
                    <a:pt x="1192558" y="275"/>
                  </a:lnTo>
                  <a:lnTo>
                    <a:pt x="1204483" y="324"/>
                  </a:lnTo>
                  <a:lnTo>
                    <a:pt x="1216409" y="380"/>
                  </a:lnTo>
                  <a:lnTo>
                    <a:pt x="1228334" y="447"/>
                  </a:lnTo>
                  <a:lnTo>
                    <a:pt x="1240260" y="526"/>
                  </a:lnTo>
                  <a:lnTo>
                    <a:pt x="1252185" y="618"/>
                  </a:lnTo>
                  <a:lnTo>
                    <a:pt x="1264111" y="726"/>
                  </a:lnTo>
                  <a:lnTo>
                    <a:pt x="1276037" y="854"/>
                  </a:lnTo>
                  <a:lnTo>
                    <a:pt x="1287962" y="1003"/>
                  </a:lnTo>
                  <a:lnTo>
                    <a:pt x="1299888" y="1179"/>
                  </a:lnTo>
                  <a:lnTo>
                    <a:pt x="1311813" y="1385"/>
                  </a:lnTo>
                  <a:lnTo>
                    <a:pt x="1323739" y="1628"/>
                  </a:lnTo>
                  <a:lnTo>
                    <a:pt x="1335664" y="1913"/>
                  </a:lnTo>
                  <a:lnTo>
                    <a:pt x="1347590" y="2247"/>
                  </a:lnTo>
                  <a:lnTo>
                    <a:pt x="1359516" y="2640"/>
                  </a:lnTo>
                  <a:lnTo>
                    <a:pt x="1371441" y="3101"/>
                  </a:lnTo>
                  <a:lnTo>
                    <a:pt x="1383367" y="3642"/>
                  </a:lnTo>
                  <a:lnTo>
                    <a:pt x="1395292" y="4277"/>
                  </a:lnTo>
                  <a:lnTo>
                    <a:pt x="1407218" y="5022"/>
                  </a:lnTo>
                  <a:lnTo>
                    <a:pt x="1419144" y="5896"/>
                  </a:lnTo>
                  <a:lnTo>
                    <a:pt x="1431069" y="6920"/>
                  </a:lnTo>
                  <a:lnTo>
                    <a:pt x="1442995" y="8120"/>
                  </a:lnTo>
                  <a:lnTo>
                    <a:pt x="1454920" y="9525"/>
                  </a:lnTo>
                  <a:lnTo>
                    <a:pt x="1466846" y="11169"/>
                  </a:lnTo>
                  <a:lnTo>
                    <a:pt x="1478771" y="13091"/>
                  </a:lnTo>
                  <a:lnTo>
                    <a:pt x="1490697" y="15337"/>
                  </a:lnTo>
                  <a:lnTo>
                    <a:pt x="1502623" y="17959"/>
                  </a:lnTo>
                  <a:lnTo>
                    <a:pt x="1514548" y="21014"/>
                  </a:lnTo>
                  <a:lnTo>
                    <a:pt x="1526474" y="24571"/>
                  </a:lnTo>
                  <a:lnTo>
                    <a:pt x="1538399" y="28704"/>
                  </a:lnTo>
                  <a:lnTo>
                    <a:pt x="1550325" y="33498"/>
                  </a:lnTo>
                  <a:lnTo>
                    <a:pt x="1562250" y="39046"/>
                  </a:lnTo>
                  <a:lnTo>
                    <a:pt x="1574176" y="45450"/>
                  </a:lnTo>
                  <a:lnTo>
                    <a:pt x="1586102" y="52821"/>
                  </a:lnTo>
                  <a:lnTo>
                    <a:pt x="1598027" y="61275"/>
                  </a:lnTo>
                  <a:lnTo>
                    <a:pt x="1609953" y="70933"/>
                  </a:lnTo>
                  <a:lnTo>
                    <a:pt x="1621878" y="81918"/>
                  </a:lnTo>
                  <a:lnTo>
                    <a:pt x="1633804" y="94350"/>
                  </a:lnTo>
                  <a:lnTo>
                    <a:pt x="1645730" y="108337"/>
                  </a:lnTo>
                  <a:lnTo>
                    <a:pt x="1657655" y="123972"/>
                  </a:lnTo>
                  <a:lnTo>
                    <a:pt x="1669581" y="141325"/>
                  </a:lnTo>
                  <a:lnTo>
                    <a:pt x="1681506" y="160430"/>
                  </a:lnTo>
                  <a:lnTo>
                    <a:pt x="1693432" y="181279"/>
                  </a:lnTo>
                  <a:lnTo>
                    <a:pt x="1705357" y="203813"/>
                  </a:lnTo>
                  <a:lnTo>
                    <a:pt x="1717283" y="227916"/>
                  </a:lnTo>
                  <a:lnTo>
                    <a:pt x="1729209" y="253413"/>
                  </a:lnTo>
                  <a:lnTo>
                    <a:pt x="1741134" y="280068"/>
                  </a:lnTo>
                  <a:lnTo>
                    <a:pt x="1753060" y="307594"/>
                  </a:lnTo>
                  <a:lnTo>
                    <a:pt x="1764985" y="335661"/>
                  </a:lnTo>
                  <a:lnTo>
                    <a:pt x="1776911" y="363912"/>
                  </a:lnTo>
                  <a:lnTo>
                    <a:pt x="1788837" y="391978"/>
                  </a:lnTo>
                  <a:lnTo>
                    <a:pt x="1800762" y="419505"/>
                  </a:lnTo>
                  <a:lnTo>
                    <a:pt x="1812688" y="446160"/>
                  </a:lnTo>
                  <a:lnTo>
                    <a:pt x="1824613" y="471657"/>
                  </a:lnTo>
                  <a:lnTo>
                    <a:pt x="1836539" y="495760"/>
                  </a:lnTo>
                  <a:lnTo>
                    <a:pt x="1848464" y="518294"/>
                  </a:lnTo>
                  <a:lnTo>
                    <a:pt x="1860390" y="539143"/>
                  </a:lnTo>
                  <a:lnTo>
                    <a:pt x="1872316" y="558248"/>
                  </a:lnTo>
                  <a:lnTo>
                    <a:pt x="1884241" y="575601"/>
                  </a:lnTo>
                  <a:lnTo>
                    <a:pt x="1896167" y="591236"/>
                  </a:lnTo>
                  <a:lnTo>
                    <a:pt x="1908092" y="605223"/>
                  </a:lnTo>
                  <a:lnTo>
                    <a:pt x="1920018" y="617655"/>
                  </a:lnTo>
                  <a:lnTo>
                    <a:pt x="1931943" y="628640"/>
                  </a:lnTo>
                  <a:lnTo>
                    <a:pt x="1943869" y="638298"/>
                  </a:lnTo>
                  <a:lnTo>
                    <a:pt x="1955795" y="646752"/>
                  </a:lnTo>
                  <a:lnTo>
                    <a:pt x="1967720" y="654123"/>
                  </a:lnTo>
                  <a:lnTo>
                    <a:pt x="1979646" y="660527"/>
                  </a:lnTo>
                  <a:lnTo>
                    <a:pt x="1991571" y="666075"/>
                  </a:lnTo>
                  <a:lnTo>
                    <a:pt x="2003497" y="670869"/>
                  </a:lnTo>
                  <a:lnTo>
                    <a:pt x="2015423" y="675002"/>
                  </a:lnTo>
                  <a:lnTo>
                    <a:pt x="2027348" y="678559"/>
                  </a:lnTo>
                  <a:lnTo>
                    <a:pt x="2039274" y="681614"/>
                  </a:lnTo>
                  <a:lnTo>
                    <a:pt x="2051199" y="684236"/>
                  </a:lnTo>
                  <a:lnTo>
                    <a:pt x="2063125" y="686482"/>
                  </a:lnTo>
                  <a:lnTo>
                    <a:pt x="2075050" y="688404"/>
                  </a:lnTo>
                  <a:lnTo>
                    <a:pt x="2086976" y="690048"/>
                  </a:lnTo>
                  <a:lnTo>
                    <a:pt x="2098902" y="691453"/>
                  </a:lnTo>
                  <a:lnTo>
                    <a:pt x="2110827" y="692653"/>
                  </a:lnTo>
                  <a:lnTo>
                    <a:pt x="2122753" y="693677"/>
                  </a:lnTo>
                  <a:lnTo>
                    <a:pt x="2134678" y="694551"/>
                  </a:lnTo>
                  <a:lnTo>
                    <a:pt x="2146604" y="695296"/>
                  </a:lnTo>
                  <a:lnTo>
                    <a:pt x="2158529" y="695931"/>
                  </a:lnTo>
                  <a:lnTo>
                    <a:pt x="2170455" y="696472"/>
                  </a:lnTo>
                  <a:lnTo>
                    <a:pt x="2182381" y="696933"/>
                  </a:lnTo>
                  <a:lnTo>
                    <a:pt x="2194306" y="697326"/>
                  </a:lnTo>
                  <a:lnTo>
                    <a:pt x="2206232" y="697660"/>
                  </a:lnTo>
                  <a:lnTo>
                    <a:pt x="2218157" y="697945"/>
                  </a:lnTo>
                  <a:lnTo>
                    <a:pt x="2230083" y="698188"/>
                  </a:lnTo>
                  <a:lnTo>
                    <a:pt x="2242009" y="698394"/>
                  </a:lnTo>
                  <a:lnTo>
                    <a:pt x="2253934" y="698570"/>
                  </a:lnTo>
                  <a:lnTo>
                    <a:pt x="2265860" y="698719"/>
                  </a:lnTo>
                  <a:lnTo>
                    <a:pt x="2277785" y="698847"/>
                  </a:lnTo>
                  <a:lnTo>
                    <a:pt x="2289711" y="698955"/>
                  </a:lnTo>
                  <a:lnTo>
                    <a:pt x="2301636" y="699047"/>
                  </a:lnTo>
                  <a:lnTo>
                    <a:pt x="2313562" y="699126"/>
                  </a:lnTo>
                  <a:lnTo>
                    <a:pt x="2325488" y="699192"/>
                  </a:lnTo>
                  <a:lnTo>
                    <a:pt x="2337413" y="699249"/>
                  </a:lnTo>
                  <a:lnTo>
                    <a:pt x="2349339" y="699298"/>
                  </a:lnTo>
                  <a:lnTo>
                    <a:pt x="2361264" y="699339"/>
                  </a:lnTo>
                  <a:lnTo>
                    <a:pt x="2361264" y="699573"/>
                  </a:lnTo>
                  <a:lnTo>
                    <a:pt x="2373190" y="699573"/>
                  </a:lnTo>
                  <a:lnTo>
                    <a:pt x="2385116" y="699573"/>
                  </a:lnTo>
                  <a:lnTo>
                    <a:pt x="2397041" y="699573"/>
                  </a:lnTo>
                  <a:lnTo>
                    <a:pt x="2408967" y="699573"/>
                  </a:lnTo>
                  <a:lnTo>
                    <a:pt x="2420892" y="699573"/>
                  </a:lnTo>
                  <a:lnTo>
                    <a:pt x="2432818" y="699573"/>
                  </a:lnTo>
                  <a:lnTo>
                    <a:pt x="2444743" y="699573"/>
                  </a:lnTo>
                  <a:lnTo>
                    <a:pt x="2456669" y="699573"/>
                  </a:lnTo>
                  <a:lnTo>
                    <a:pt x="2468595" y="699573"/>
                  </a:lnTo>
                  <a:lnTo>
                    <a:pt x="2480520" y="699573"/>
                  </a:lnTo>
                  <a:lnTo>
                    <a:pt x="2492446" y="699573"/>
                  </a:lnTo>
                  <a:lnTo>
                    <a:pt x="2504371" y="699573"/>
                  </a:lnTo>
                  <a:lnTo>
                    <a:pt x="2516297" y="699573"/>
                  </a:lnTo>
                  <a:lnTo>
                    <a:pt x="2528222" y="699573"/>
                  </a:lnTo>
                  <a:lnTo>
                    <a:pt x="2540148" y="699573"/>
                  </a:lnTo>
                  <a:lnTo>
                    <a:pt x="2552074" y="699573"/>
                  </a:lnTo>
                  <a:lnTo>
                    <a:pt x="2563999" y="699573"/>
                  </a:lnTo>
                  <a:lnTo>
                    <a:pt x="2575925" y="699573"/>
                  </a:lnTo>
                  <a:lnTo>
                    <a:pt x="2587850" y="699573"/>
                  </a:lnTo>
                  <a:lnTo>
                    <a:pt x="2599776" y="699573"/>
                  </a:lnTo>
                  <a:lnTo>
                    <a:pt x="2611702" y="699573"/>
                  </a:lnTo>
                  <a:lnTo>
                    <a:pt x="2623627" y="699573"/>
                  </a:lnTo>
                  <a:lnTo>
                    <a:pt x="2635553" y="699573"/>
                  </a:lnTo>
                  <a:lnTo>
                    <a:pt x="2647478" y="699573"/>
                  </a:lnTo>
                  <a:lnTo>
                    <a:pt x="2659404" y="699573"/>
                  </a:lnTo>
                  <a:lnTo>
                    <a:pt x="2671329" y="699573"/>
                  </a:lnTo>
                  <a:lnTo>
                    <a:pt x="2683255" y="699573"/>
                  </a:lnTo>
                  <a:lnTo>
                    <a:pt x="2695181" y="699573"/>
                  </a:lnTo>
                  <a:lnTo>
                    <a:pt x="2707106" y="699573"/>
                  </a:lnTo>
                  <a:lnTo>
                    <a:pt x="2719032" y="699573"/>
                  </a:lnTo>
                  <a:lnTo>
                    <a:pt x="2730957" y="699573"/>
                  </a:lnTo>
                  <a:lnTo>
                    <a:pt x="2742883" y="699573"/>
                  </a:lnTo>
                  <a:lnTo>
                    <a:pt x="2754808" y="699573"/>
                  </a:lnTo>
                  <a:lnTo>
                    <a:pt x="2766734" y="699573"/>
                  </a:lnTo>
                  <a:lnTo>
                    <a:pt x="2778660" y="699573"/>
                  </a:lnTo>
                  <a:lnTo>
                    <a:pt x="2790585" y="699573"/>
                  </a:lnTo>
                  <a:lnTo>
                    <a:pt x="2802511" y="699573"/>
                  </a:lnTo>
                  <a:lnTo>
                    <a:pt x="2814436" y="699573"/>
                  </a:lnTo>
                  <a:lnTo>
                    <a:pt x="2826362" y="699573"/>
                  </a:lnTo>
                  <a:lnTo>
                    <a:pt x="2838288" y="699573"/>
                  </a:lnTo>
                  <a:lnTo>
                    <a:pt x="2850213" y="699573"/>
                  </a:lnTo>
                  <a:lnTo>
                    <a:pt x="2862139" y="699573"/>
                  </a:lnTo>
                  <a:lnTo>
                    <a:pt x="2874064" y="699573"/>
                  </a:lnTo>
                  <a:lnTo>
                    <a:pt x="2885990" y="699573"/>
                  </a:lnTo>
                  <a:lnTo>
                    <a:pt x="2897915" y="699573"/>
                  </a:lnTo>
                  <a:lnTo>
                    <a:pt x="2909841" y="699573"/>
                  </a:lnTo>
                  <a:lnTo>
                    <a:pt x="2921767" y="699573"/>
                  </a:lnTo>
                  <a:lnTo>
                    <a:pt x="2933692" y="699573"/>
                  </a:lnTo>
                  <a:lnTo>
                    <a:pt x="2945618" y="699573"/>
                  </a:lnTo>
                  <a:lnTo>
                    <a:pt x="2957543" y="699573"/>
                  </a:lnTo>
                  <a:lnTo>
                    <a:pt x="2969469" y="699573"/>
                  </a:lnTo>
                  <a:lnTo>
                    <a:pt x="2981395" y="699573"/>
                  </a:lnTo>
                  <a:lnTo>
                    <a:pt x="2993320" y="699573"/>
                  </a:lnTo>
                  <a:lnTo>
                    <a:pt x="3005246" y="699573"/>
                  </a:lnTo>
                  <a:lnTo>
                    <a:pt x="3017171" y="699573"/>
                  </a:lnTo>
                  <a:lnTo>
                    <a:pt x="3029097" y="699573"/>
                  </a:lnTo>
                  <a:lnTo>
                    <a:pt x="3041022" y="699573"/>
                  </a:lnTo>
                  <a:lnTo>
                    <a:pt x="3052948" y="699573"/>
                  </a:lnTo>
                  <a:lnTo>
                    <a:pt x="3064874" y="699573"/>
                  </a:lnTo>
                  <a:lnTo>
                    <a:pt x="3076799" y="699573"/>
                  </a:lnTo>
                  <a:lnTo>
                    <a:pt x="3088725" y="699573"/>
                  </a:lnTo>
                  <a:lnTo>
                    <a:pt x="3100650" y="699573"/>
                  </a:lnTo>
                  <a:lnTo>
                    <a:pt x="3112576" y="699573"/>
                  </a:lnTo>
                  <a:lnTo>
                    <a:pt x="3124501" y="699573"/>
                  </a:lnTo>
                  <a:lnTo>
                    <a:pt x="3136427" y="699573"/>
                  </a:lnTo>
                  <a:lnTo>
                    <a:pt x="3148353" y="699573"/>
                  </a:lnTo>
                  <a:lnTo>
                    <a:pt x="3160278" y="699573"/>
                  </a:lnTo>
                  <a:lnTo>
                    <a:pt x="3172204" y="699573"/>
                  </a:lnTo>
                  <a:lnTo>
                    <a:pt x="3184129" y="699573"/>
                  </a:lnTo>
                  <a:lnTo>
                    <a:pt x="3196055" y="699573"/>
                  </a:lnTo>
                  <a:lnTo>
                    <a:pt x="3207981" y="699573"/>
                  </a:lnTo>
                  <a:lnTo>
                    <a:pt x="3219906" y="699573"/>
                  </a:lnTo>
                  <a:lnTo>
                    <a:pt x="3231832" y="699573"/>
                  </a:lnTo>
                  <a:lnTo>
                    <a:pt x="3243757" y="699573"/>
                  </a:lnTo>
                  <a:lnTo>
                    <a:pt x="3255683" y="699573"/>
                  </a:lnTo>
                  <a:lnTo>
                    <a:pt x="3267608" y="699573"/>
                  </a:lnTo>
                  <a:lnTo>
                    <a:pt x="3279534" y="699573"/>
                  </a:lnTo>
                  <a:lnTo>
                    <a:pt x="3291460" y="699573"/>
                  </a:lnTo>
                  <a:lnTo>
                    <a:pt x="3303385" y="699573"/>
                  </a:lnTo>
                  <a:lnTo>
                    <a:pt x="3315311" y="699573"/>
                  </a:lnTo>
                  <a:lnTo>
                    <a:pt x="3327236" y="699573"/>
                  </a:lnTo>
                  <a:lnTo>
                    <a:pt x="3339162" y="699573"/>
                  </a:lnTo>
                  <a:lnTo>
                    <a:pt x="3351087" y="699573"/>
                  </a:lnTo>
                  <a:lnTo>
                    <a:pt x="3363013" y="699573"/>
                  </a:lnTo>
                  <a:lnTo>
                    <a:pt x="3374939" y="699573"/>
                  </a:lnTo>
                  <a:lnTo>
                    <a:pt x="3386864" y="699573"/>
                  </a:lnTo>
                  <a:lnTo>
                    <a:pt x="3398790" y="699573"/>
                  </a:lnTo>
                  <a:lnTo>
                    <a:pt x="3410715" y="699573"/>
                  </a:lnTo>
                  <a:lnTo>
                    <a:pt x="3422641" y="699573"/>
                  </a:lnTo>
                  <a:lnTo>
                    <a:pt x="3434567" y="699573"/>
                  </a:lnTo>
                  <a:lnTo>
                    <a:pt x="3446492" y="699573"/>
                  </a:lnTo>
                  <a:lnTo>
                    <a:pt x="3458418" y="699573"/>
                  </a:lnTo>
                  <a:lnTo>
                    <a:pt x="3470343" y="699573"/>
                  </a:lnTo>
                  <a:lnTo>
                    <a:pt x="3482269" y="699573"/>
                  </a:lnTo>
                  <a:lnTo>
                    <a:pt x="3494194" y="699573"/>
                  </a:lnTo>
                  <a:lnTo>
                    <a:pt x="3506120" y="699573"/>
                  </a:lnTo>
                  <a:lnTo>
                    <a:pt x="3518046" y="699573"/>
                  </a:lnTo>
                  <a:lnTo>
                    <a:pt x="3529971" y="699573"/>
                  </a:lnTo>
                  <a:lnTo>
                    <a:pt x="3541897" y="699573"/>
                  </a:lnTo>
                  <a:lnTo>
                    <a:pt x="3541897" y="699573"/>
                  </a:lnTo>
                  <a:lnTo>
                    <a:pt x="3553822" y="699573"/>
                  </a:lnTo>
                  <a:lnTo>
                    <a:pt x="3565748" y="699573"/>
                  </a:lnTo>
                  <a:lnTo>
                    <a:pt x="3577674" y="699573"/>
                  </a:lnTo>
                  <a:lnTo>
                    <a:pt x="3589599" y="699573"/>
                  </a:lnTo>
                  <a:lnTo>
                    <a:pt x="3601525" y="699573"/>
                  </a:lnTo>
                  <a:lnTo>
                    <a:pt x="3613450" y="699573"/>
                  </a:lnTo>
                  <a:lnTo>
                    <a:pt x="3625376" y="699573"/>
                  </a:lnTo>
                  <a:lnTo>
                    <a:pt x="3637301" y="699573"/>
                  </a:lnTo>
                  <a:lnTo>
                    <a:pt x="3649227" y="699573"/>
                  </a:lnTo>
                  <a:lnTo>
                    <a:pt x="3661153" y="699573"/>
                  </a:lnTo>
                  <a:lnTo>
                    <a:pt x="3673078" y="699573"/>
                  </a:lnTo>
                  <a:lnTo>
                    <a:pt x="3685004" y="699573"/>
                  </a:lnTo>
                  <a:lnTo>
                    <a:pt x="3696929" y="699573"/>
                  </a:lnTo>
                  <a:lnTo>
                    <a:pt x="3708855" y="699573"/>
                  </a:lnTo>
                  <a:lnTo>
                    <a:pt x="3720780" y="699573"/>
                  </a:lnTo>
                  <a:lnTo>
                    <a:pt x="3732706" y="699573"/>
                  </a:lnTo>
                  <a:lnTo>
                    <a:pt x="3744632" y="699573"/>
                  </a:lnTo>
                  <a:lnTo>
                    <a:pt x="3756557" y="699573"/>
                  </a:lnTo>
                  <a:lnTo>
                    <a:pt x="3768483" y="699573"/>
                  </a:lnTo>
                  <a:lnTo>
                    <a:pt x="3780408" y="699573"/>
                  </a:lnTo>
                  <a:lnTo>
                    <a:pt x="3792334" y="699573"/>
                  </a:lnTo>
                  <a:lnTo>
                    <a:pt x="3804260" y="699573"/>
                  </a:lnTo>
                  <a:lnTo>
                    <a:pt x="3816185" y="699573"/>
                  </a:lnTo>
                  <a:lnTo>
                    <a:pt x="3828111" y="699573"/>
                  </a:lnTo>
                  <a:lnTo>
                    <a:pt x="3840036" y="699573"/>
                  </a:lnTo>
                  <a:lnTo>
                    <a:pt x="3851962" y="699573"/>
                  </a:lnTo>
                  <a:lnTo>
                    <a:pt x="3863887" y="699573"/>
                  </a:lnTo>
                  <a:lnTo>
                    <a:pt x="3875813" y="699573"/>
                  </a:lnTo>
                  <a:lnTo>
                    <a:pt x="3887739" y="699573"/>
                  </a:lnTo>
                  <a:lnTo>
                    <a:pt x="3899664" y="699573"/>
                  </a:lnTo>
                  <a:lnTo>
                    <a:pt x="3911590" y="699573"/>
                  </a:lnTo>
                  <a:lnTo>
                    <a:pt x="3923515" y="699573"/>
                  </a:lnTo>
                  <a:lnTo>
                    <a:pt x="3935441" y="699573"/>
                  </a:lnTo>
                  <a:lnTo>
                    <a:pt x="3947366" y="699573"/>
                  </a:lnTo>
                  <a:lnTo>
                    <a:pt x="3959292" y="699573"/>
                  </a:lnTo>
                  <a:lnTo>
                    <a:pt x="3971218" y="699573"/>
                  </a:lnTo>
                  <a:lnTo>
                    <a:pt x="3983143" y="699573"/>
                  </a:lnTo>
                  <a:lnTo>
                    <a:pt x="3995069" y="699573"/>
                  </a:lnTo>
                  <a:lnTo>
                    <a:pt x="4006994" y="699573"/>
                  </a:lnTo>
                  <a:lnTo>
                    <a:pt x="4018920" y="699573"/>
                  </a:lnTo>
                  <a:lnTo>
                    <a:pt x="4030846" y="699573"/>
                  </a:lnTo>
                  <a:lnTo>
                    <a:pt x="4042771" y="699573"/>
                  </a:lnTo>
                  <a:lnTo>
                    <a:pt x="4054697" y="699573"/>
                  </a:lnTo>
                  <a:lnTo>
                    <a:pt x="4066622" y="699573"/>
                  </a:lnTo>
                  <a:lnTo>
                    <a:pt x="4078548" y="699573"/>
                  </a:lnTo>
                  <a:lnTo>
                    <a:pt x="4090473" y="699573"/>
                  </a:lnTo>
                  <a:lnTo>
                    <a:pt x="4102399" y="699573"/>
                  </a:lnTo>
                  <a:lnTo>
                    <a:pt x="4114325" y="699573"/>
                  </a:lnTo>
                  <a:lnTo>
                    <a:pt x="4126250" y="699573"/>
                  </a:lnTo>
                  <a:lnTo>
                    <a:pt x="4138176" y="699573"/>
                  </a:lnTo>
                  <a:lnTo>
                    <a:pt x="4150101" y="699573"/>
                  </a:lnTo>
                  <a:lnTo>
                    <a:pt x="4162027" y="699573"/>
                  </a:lnTo>
                  <a:lnTo>
                    <a:pt x="4173953" y="699573"/>
                  </a:lnTo>
                  <a:lnTo>
                    <a:pt x="4185878" y="699573"/>
                  </a:lnTo>
                  <a:lnTo>
                    <a:pt x="4197804" y="699573"/>
                  </a:lnTo>
                  <a:lnTo>
                    <a:pt x="4209729" y="699573"/>
                  </a:lnTo>
                  <a:lnTo>
                    <a:pt x="4221655" y="699573"/>
                  </a:lnTo>
                  <a:lnTo>
                    <a:pt x="4233580" y="699573"/>
                  </a:lnTo>
                  <a:lnTo>
                    <a:pt x="4245506" y="699573"/>
                  </a:lnTo>
                  <a:lnTo>
                    <a:pt x="4257432" y="699573"/>
                  </a:lnTo>
                  <a:lnTo>
                    <a:pt x="4269357" y="699573"/>
                  </a:lnTo>
                  <a:lnTo>
                    <a:pt x="4281283" y="699573"/>
                  </a:lnTo>
                  <a:lnTo>
                    <a:pt x="4293208" y="699573"/>
                  </a:lnTo>
                  <a:lnTo>
                    <a:pt x="4305134" y="699573"/>
                  </a:lnTo>
                  <a:lnTo>
                    <a:pt x="4317059" y="699573"/>
                  </a:lnTo>
                  <a:lnTo>
                    <a:pt x="4328985" y="699573"/>
                  </a:lnTo>
                  <a:lnTo>
                    <a:pt x="4340911" y="699573"/>
                  </a:lnTo>
                  <a:lnTo>
                    <a:pt x="4352836" y="699573"/>
                  </a:lnTo>
                  <a:lnTo>
                    <a:pt x="4364762" y="699573"/>
                  </a:lnTo>
                  <a:lnTo>
                    <a:pt x="4376687" y="699573"/>
                  </a:lnTo>
                  <a:lnTo>
                    <a:pt x="4388613" y="699573"/>
                  </a:lnTo>
                  <a:lnTo>
                    <a:pt x="4400539" y="699573"/>
                  </a:lnTo>
                  <a:lnTo>
                    <a:pt x="4412464" y="699573"/>
                  </a:lnTo>
                  <a:lnTo>
                    <a:pt x="4424390" y="699573"/>
                  </a:lnTo>
                  <a:lnTo>
                    <a:pt x="4436315" y="699573"/>
                  </a:lnTo>
                  <a:lnTo>
                    <a:pt x="4448241" y="699573"/>
                  </a:lnTo>
                  <a:lnTo>
                    <a:pt x="4460166" y="699573"/>
                  </a:lnTo>
                  <a:lnTo>
                    <a:pt x="4472092" y="699573"/>
                  </a:lnTo>
                  <a:lnTo>
                    <a:pt x="4484018" y="699573"/>
                  </a:lnTo>
                  <a:lnTo>
                    <a:pt x="4495943" y="699573"/>
                  </a:lnTo>
                  <a:lnTo>
                    <a:pt x="4507869" y="699573"/>
                  </a:lnTo>
                  <a:lnTo>
                    <a:pt x="4519794" y="699573"/>
                  </a:lnTo>
                  <a:lnTo>
                    <a:pt x="4531720" y="699573"/>
                  </a:lnTo>
                  <a:lnTo>
                    <a:pt x="4543645" y="699573"/>
                  </a:lnTo>
                  <a:lnTo>
                    <a:pt x="4555571" y="699573"/>
                  </a:lnTo>
                  <a:lnTo>
                    <a:pt x="4567497" y="699573"/>
                  </a:lnTo>
                  <a:lnTo>
                    <a:pt x="4579422" y="699573"/>
                  </a:lnTo>
                  <a:lnTo>
                    <a:pt x="4591348" y="699573"/>
                  </a:lnTo>
                  <a:lnTo>
                    <a:pt x="4603273" y="699573"/>
                  </a:lnTo>
                  <a:lnTo>
                    <a:pt x="4615199" y="699573"/>
                  </a:lnTo>
                  <a:lnTo>
                    <a:pt x="4627125" y="699573"/>
                  </a:lnTo>
                  <a:lnTo>
                    <a:pt x="4639050" y="699573"/>
                  </a:lnTo>
                  <a:lnTo>
                    <a:pt x="4650976" y="699573"/>
                  </a:lnTo>
                  <a:lnTo>
                    <a:pt x="4662901" y="699573"/>
                  </a:lnTo>
                  <a:lnTo>
                    <a:pt x="4674827" y="699573"/>
                  </a:lnTo>
                  <a:lnTo>
                    <a:pt x="4686752" y="699573"/>
                  </a:lnTo>
                  <a:lnTo>
                    <a:pt x="4698678" y="699573"/>
                  </a:lnTo>
                  <a:lnTo>
                    <a:pt x="4710604" y="699573"/>
                  </a:lnTo>
                  <a:lnTo>
                    <a:pt x="4722529" y="699573"/>
                  </a:lnTo>
                </a:path>
              </a:pathLst>
            </a:custGeom>
            <a:ln w="40651" cap="flat">
              <a:solidFill>
                <a:srgbClr val="F26A21">
                  <a:alpha val="100000"/>
                </a:srgbClr>
              </a:solidFill>
              <a:prstDash val="solid"/>
              <a:round/>
            </a:ln>
          </p:spPr>
          <p:txBody>
            <a:bodyPr/>
            <a:lstStyle/>
            <a:p/>
          </p:txBody>
        </p:sp>
        <p:sp>
          <p:nvSpPr>
            <p:cNvPr id="19" name="pl19"/>
            <p:cNvSpPr/>
            <p:nvPr/>
          </p:nvSpPr>
          <p:spPr>
            <a:xfrm>
              <a:off x="2433353" y="3703598"/>
              <a:ext cx="4722529" cy="699339"/>
            </a:xfrm>
            <a:custGeom>
              <a:avLst/>
              <a:pathLst>
                <a:path w="4722529" h="699339">
                  <a:moveTo>
                    <a:pt x="0" y="699339"/>
                  </a:moveTo>
                  <a:lnTo>
                    <a:pt x="11925" y="699339"/>
                  </a:lnTo>
                  <a:lnTo>
                    <a:pt x="23851" y="699339"/>
                  </a:lnTo>
                  <a:lnTo>
                    <a:pt x="35776" y="699339"/>
                  </a:lnTo>
                  <a:lnTo>
                    <a:pt x="47702" y="699339"/>
                  </a:lnTo>
                  <a:lnTo>
                    <a:pt x="59627" y="699339"/>
                  </a:lnTo>
                  <a:lnTo>
                    <a:pt x="71553" y="699339"/>
                  </a:lnTo>
                  <a:lnTo>
                    <a:pt x="83479" y="699339"/>
                  </a:lnTo>
                  <a:lnTo>
                    <a:pt x="95404" y="699339"/>
                  </a:lnTo>
                  <a:lnTo>
                    <a:pt x="107330" y="699339"/>
                  </a:lnTo>
                  <a:lnTo>
                    <a:pt x="119255" y="699339"/>
                  </a:lnTo>
                  <a:lnTo>
                    <a:pt x="131181" y="699339"/>
                  </a:lnTo>
                  <a:lnTo>
                    <a:pt x="143106" y="699339"/>
                  </a:lnTo>
                  <a:lnTo>
                    <a:pt x="155032" y="699339"/>
                  </a:lnTo>
                  <a:lnTo>
                    <a:pt x="166958" y="699339"/>
                  </a:lnTo>
                  <a:lnTo>
                    <a:pt x="178883" y="699339"/>
                  </a:lnTo>
                  <a:lnTo>
                    <a:pt x="190809" y="699339"/>
                  </a:lnTo>
                  <a:lnTo>
                    <a:pt x="202734" y="699339"/>
                  </a:lnTo>
                  <a:lnTo>
                    <a:pt x="214660" y="699339"/>
                  </a:lnTo>
                  <a:lnTo>
                    <a:pt x="226586" y="699339"/>
                  </a:lnTo>
                  <a:lnTo>
                    <a:pt x="238511" y="699339"/>
                  </a:lnTo>
                  <a:lnTo>
                    <a:pt x="250437" y="699339"/>
                  </a:lnTo>
                  <a:lnTo>
                    <a:pt x="262362" y="699339"/>
                  </a:lnTo>
                  <a:lnTo>
                    <a:pt x="274288" y="699339"/>
                  </a:lnTo>
                  <a:lnTo>
                    <a:pt x="286213" y="699339"/>
                  </a:lnTo>
                  <a:lnTo>
                    <a:pt x="298139" y="699339"/>
                  </a:lnTo>
                  <a:lnTo>
                    <a:pt x="310065" y="699339"/>
                  </a:lnTo>
                  <a:lnTo>
                    <a:pt x="321990" y="699339"/>
                  </a:lnTo>
                  <a:lnTo>
                    <a:pt x="333916" y="699339"/>
                  </a:lnTo>
                  <a:lnTo>
                    <a:pt x="345841" y="699339"/>
                  </a:lnTo>
                  <a:lnTo>
                    <a:pt x="357767" y="699339"/>
                  </a:lnTo>
                  <a:lnTo>
                    <a:pt x="369692" y="699339"/>
                  </a:lnTo>
                  <a:lnTo>
                    <a:pt x="381618" y="699339"/>
                  </a:lnTo>
                  <a:lnTo>
                    <a:pt x="393544" y="699339"/>
                  </a:lnTo>
                  <a:lnTo>
                    <a:pt x="405469" y="699339"/>
                  </a:lnTo>
                  <a:lnTo>
                    <a:pt x="417395" y="699339"/>
                  </a:lnTo>
                  <a:lnTo>
                    <a:pt x="429320" y="699339"/>
                  </a:lnTo>
                  <a:lnTo>
                    <a:pt x="441246" y="699339"/>
                  </a:lnTo>
                  <a:lnTo>
                    <a:pt x="453172" y="699339"/>
                  </a:lnTo>
                  <a:lnTo>
                    <a:pt x="465097" y="699339"/>
                  </a:lnTo>
                  <a:lnTo>
                    <a:pt x="477023" y="699339"/>
                  </a:lnTo>
                  <a:lnTo>
                    <a:pt x="488948" y="699339"/>
                  </a:lnTo>
                  <a:lnTo>
                    <a:pt x="500874" y="699339"/>
                  </a:lnTo>
                  <a:lnTo>
                    <a:pt x="512799" y="699339"/>
                  </a:lnTo>
                  <a:lnTo>
                    <a:pt x="524725" y="699339"/>
                  </a:lnTo>
                  <a:lnTo>
                    <a:pt x="536651" y="699339"/>
                  </a:lnTo>
                  <a:lnTo>
                    <a:pt x="548576" y="699339"/>
                  </a:lnTo>
                  <a:lnTo>
                    <a:pt x="560502" y="699339"/>
                  </a:lnTo>
                  <a:lnTo>
                    <a:pt x="572427" y="699339"/>
                  </a:lnTo>
                  <a:lnTo>
                    <a:pt x="584353" y="699339"/>
                  </a:lnTo>
                  <a:lnTo>
                    <a:pt x="596279" y="699339"/>
                  </a:lnTo>
                  <a:lnTo>
                    <a:pt x="608204" y="699339"/>
                  </a:lnTo>
                  <a:lnTo>
                    <a:pt x="620130" y="699339"/>
                  </a:lnTo>
                  <a:lnTo>
                    <a:pt x="632055" y="699339"/>
                  </a:lnTo>
                  <a:lnTo>
                    <a:pt x="643981" y="699339"/>
                  </a:lnTo>
                  <a:lnTo>
                    <a:pt x="655906" y="699339"/>
                  </a:lnTo>
                  <a:lnTo>
                    <a:pt x="667832" y="699339"/>
                  </a:lnTo>
                  <a:lnTo>
                    <a:pt x="679758" y="699339"/>
                  </a:lnTo>
                  <a:lnTo>
                    <a:pt x="691683" y="699339"/>
                  </a:lnTo>
                  <a:lnTo>
                    <a:pt x="703609" y="699339"/>
                  </a:lnTo>
                  <a:lnTo>
                    <a:pt x="715534" y="699339"/>
                  </a:lnTo>
                  <a:lnTo>
                    <a:pt x="727460" y="699339"/>
                  </a:lnTo>
                  <a:lnTo>
                    <a:pt x="739385" y="699339"/>
                  </a:lnTo>
                  <a:lnTo>
                    <a:pt x="751311" y="699339"/>
                  </a:lnTo>
                  <a:lnTo>
                    <a:pt x="763237" y="699339"/>
                  </a:lnTo>
                  <a:lnTo>
                    <a:pt x="775162" y="699339"/>
                  </a:lnTo>
                  <a:lnTo>
                    <a:pt x="787088" y="699339"/>
                  </a:lnTo>
                  <a:lnTo>
                    <a:pt x="799013" y="699339"/>
                  </a:lnTo>
                  <a:lnTo>
                    <a:pt x="810939" y="699339"/>
                  </a:lnTo>
                  <a:lnTo>
                    <a:pt x="822865" y="699339"/>
                  </a:lnTo>
                  <a:lnTo>
                    <a:pt x="834790" y="699339"/>
                  </a:lnTo>
                  <a:lnTo>
                    <a:pt x="846716" y="699339"/>
                  </a:lnTo>
                  <a:lnTo>
                    <a:pt x="858641" y="699339"/>
                  </a:lnTo>
                  <a:lnTo>
                    <a:pt x="870567" y="699339"/>
                  </a:lnTo>
                  <a:lnTo>
                    <a:pt x="882492" y="699339"/>
                  </a:lnTo>
                  <a:lnTo>
                    <a:pt x="894418" y="699339"/>
                  </a:lnTo>
                  <a:lnTo>
                    <a:pt x="906344" y="699339"/>
                  </a:lnTo>
                  <a:lnTo>
                    <a:pt x="918269" y="699339"/>
                  </a:lnTo>
                  <a:lnTo>
                    <a:pt x="930195" y="699339"/>
                  </a:lnTo>
                  <a:lnTo>
                    <a:pt x="942120" y="699339"/>
                  </a:lnTo>
                  <a:lnTo>
                    <a:pt x="954046" y="699339"/>
                  </a:lnTo>
                  <a:lnTo>
                    <a:pt x="965971" y="699339"/>
                  </a:lnTo>
                  <a:lnTo>
                    <a:pt x="977897" y="699339"/>
                  </a:lnTo>
                  <a:lnTo>
                    <a:pt x="989823" y="699339"/>
                  </a:lnTo>
                  <a:lnTo>
                    <a:pt x="1001748" y="699339"/>
                  </a:lnTo>
                  <a:lnTo>
                    <a:pt x="1013674" y="699339"/>
                  </a:lnTo>
                  <a:lnTo>
                    <a:pt x="1025599" y="699339"/>
                  </a:lnTo>
                  <a:lnTo>
                    <a:pt x="1037525" y="699339"/>
                  </a:lnTo>
                  <a:lnTo>
                    <a:pt x="1049451" y="699339"/>
                  </a:lnTo>
                  <a:lnTo>
                    <a:pt x="1061376" y="699339"/>
                  </a:lnTo>
                  <a:lnTo>
                    <a:pt x="1073302" y="699339"/>
                  </a:lnTo>
                  <a:lnTo>
                    <a:pt x="1085227" y="699339"/>
                  </a:lnTo>
                  <a:lnTo>
                    <a:pt x="1097153" y="699339"/>
                  </a:lnTo>
                  <a:lnTo>
                    <a:pt x="1109078" y="699339"/>
                  </a:lnTo>
                  <a:lnTo>
                    <a:pt x="1121004" y="699339"/>
                  </a:lnTo>
                  <a:lnTo>
                    <a:pt x="1132930" y="699339"/>
                  </a:lnTo>
                  <a:lnTo>
                    <a:pt x="1144855" y="699339"/>
                  </a:lnTo>
                  <a:lnTo>
                    <a:pt x="1156781" y="699339"/>
                  </a:lnTo>
                  <a:lnTo>
                    <a:pt x="1168706" y="699339"/>
                  </a:lnTo>
                  <a:lnTo>
                    <a:pt x="1180632" y="699339"/>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104"/>
                  </a:lnTo>
                  <a:lnTo>
                    <a:pt x="3553822" y="699063"/>
                  </a:lnTo>
                  <a:lnTo>
                    <a:pt x="3565748" y="699015"/>
                  </a:lnTo>
                  <a:lnTo>
                    <a:pt x="3577674" y="698958"/>
                  </a:lnTo>
                  <a:lnTo>
                    <a:pt x="3589599" y="698891"/>
                  </a:lnTo>
                  <a:lnTo>
                    <a:pt x="3601525" y="698813"/>
                  </a:lnTo>
                  <a:lnTo>
                    <a:pt x="3613450" y="698720"/>
                  </a:lnTo>
                  <a:lnTo>
                    <a:pt x="3625376" y="698612"/>
                  </a:lnTo>
                  <a:lnTo>
                    <a:pt x="3637301" y="698485"/>
                  </a:lnTo>
                  <a:lnTo>
                    <a:pt x="3649227" y="698335"/>
                  </a:lnTo>
                  <a:lnTo>
                    <a:pt x="3661153" y="698159"/>
                  </a:lnTo>
                  <a:lnTo>
                    <a:pt x="3673078" y="697953"/>
                  </a:lnTo>
                  <a:lnTo>
                    <a:pt x="3685004" y="697710"/>
                  </a:lnTo>
                  <a:lnTo>
                    <a:pt x="3696929" y="697426"/>
                  </a:lnTo>
                  <a:lnTo>
                    <a:pt x="3708855" y="697091"/>
                  </a:lnTo>
                  <a:lnTo>
                    <a:pt x="3720780" y="696698"/>
                  </a:lnTo>
                  <a:lnTo>
                    <a:pt x="3732706" y="696237"/>
                  </a:lnTo>
                  <a:lnTo>
                    <a:pt x="3744632" y="695696"/>
                  </a:lnTo>
                  <a:lnTo>
                    <a:pt x="3756557" y="695061"/>
                  </a:lnTo>
                  <a:lnTo>
                    <a:pt x="3768483" y="694316"/>
                  </a:lnTo>
                  <a:lnTo>
                    <a:pt x="3780408" y="693442"/>
                  </a:lnTo>
                  <a:lnTo>
                    <a:pt x="3792334" y="692418"/>
                  </a:lnTo>
                  <a:lnTo>
                    <a:pt x="3804260" y="691219"/>
                  </a:lnTo>
                  <a:lnTo>
                    <a:pt x="3816185" y="689814"/>
                  </a:lnTo>
                  <a:lnTo>
                    <a:pt x="3828111" y="688170"/>
                  </a:lnTo>
                  <a:lnTo>
                    <a:pt x="3840036" y="686247"/>
                  </a:lnTo>
                  <a:lnTo>
                    <a:pt x="3851962" y="684001"/>
                  </a:lnTo>
                  <a:lnTo>
                    <a:pt x="3863887" y="681380"/>
                  </a:lnTo>
                  <a:lnTo>
                    <a:pt x="3875813" y="678324"/>
                  </a:lnTo>
                  <a:lnTo>
                    <a:pt x="3887739" y="674767"/>
                  </a:lnTo>
                  <a:lnTo>
                    <a:pt x="3899664" y="670634"/>
                  </a:lnTo>
                  <a:lnTo>
                    <a:pt x="3911590" y="665840"/>
                  </a:lnTo>
                  <a:lnTo>
                    <a:pt x="3923515" y="660292"/>
                  </a:lnTo>
                  <a:lnTo>
                    <a:pt x="3935441" y="653888"/>
                  </a:lnTo>
                  <a:lnTo>
                    <a:pt x="3947366" y="646518"/>
                  </a:lnTo>
                  <a:lnTo>
                    <a:pt x="3959292" y="638064"/>
                  </a:lnTo>
                  <a:lnTo>
                    <a:pt x="3971218" y="628405"/>
                  </a:lnTo>
                  <a:lnTo>
                    <a:pt x="3983143" y="617420"/>
                  </a:lnTo>
                  <a:lnTo>
                    <a:pt x="3995069" y="604989"/>
                  </a:lnTo>
                  <a:lnTo>
                    <a:pt x="4006994" y="591002"/>
                  </a:lnTo>
                  <a:lnTo>
                    <a:pt x="4018920" y="575366"/>
                  </a:lnTo>
                  <a:lnTo>
                    <a:pt x="4030846" y="558013"/>
                  </a:lnTo>
                  <a:lnTo>
                    <a:pt x="4042771" y="538908"/>
                  </a:lnTo>
                  <a:lnTo>
                    <a:pt x="4054697" y="518060"/>
                  </a:lnTo>
                  <a:lnTo>
                    <a:pt x="4066622" y="495526"/>
                  </a:lnTo>
                  <a:lnTo>
                    <a:pt x="4078548" y="471422"/>
                  </a:lnTo>
                  <a:lnTo>
                    <a:pt x="4090473" y="445925"/>
                  </a:lnTo>
                  <a:lnTo>
                    <a:pt x="4102399" y="419270"/>
                  </a:lnTo>
                  <a:lnTo>
                    <a:pt x="4114325" y="391744"/>
                  </a:lnTo>
                  <a:lnTo>
                    <a:pt x="4126250" y="363677"/>
                  </a:lnTo>
                  <a:lnTo>
                    <a:pt x="4138176" y="335427"/>
                  </a:lnTo>
                  <a:lnTo>
                    <a:pt x="4150101" y="307360"/>
                  </a:lnTo>
                  <a:lnTo>
                    <a:pt x="4162027" y="279834"/>
                  </a:lnTo>
                  <a:lnTo>
                    <a:pt x="4173953" y="253178"/>
                  </a:lnTo>
                  <a:lnTo>
                    <a:pt x="4185878" y="227682"/>
                  </a:lnTo>
                  <a:lnTo>
                    <a:pt x="4197804" y="203578"/>
                  </a:lnTo>
                  <a:lnTo>
                    <a:pt x="4209729" y="181044"/>
                  </a:lnTo>
                  <a:lnTo>
                    <a:pt x="4221655" y="160195"/>
                  </a:lnTo>
                  <a:lnTo>
                    <a:pt x="4233580" y="141090"/>
                  </a:lnTo>
                  <a:lnTo>
                    <a:pt x="4245506" y="123738"/>
                  </a:lnTo>
                  <a:lnTo>
                    <a:pt x="4257432" y="108102"/>
                  </a:lnTo>
                  <a:lnTo>
                    <a:pt x="4269357" y="94115"/>
                  </a:lnTo>
                  <a:lnTo>
                    <a:pt x="4281283" y="81684"/>
                  </a:lnTo>
                  <a:lnTo>
                    <a:pt x="4293208" y="70698"/>
                  </a:lnTo>
                  <a:lnTo>
                    <a:pt x="4305134" y="61040"/>
                  </a:lnTo>
                  <a:lnTo>
                    <a:pt x="4317059" y="52586"/>
                  </a:lnTo>
                  <a:lnTo>
                    <a:pt x="4328985" y="45216"/>
                  </a:lnTo>
                  <a:lnTo>
                    <a:pt x="4340911" y="38811"/>
                  </a:lnTo>
                  <a:lnTo>
                    <a:pt x="4352836" y="33264"/>
                  </a:lnTo>
                  <a:lnTo>
                    <a:pt x="4364762" y="28470"/>
                  </a:lnTo>
                  <a:lnTo>
                    <a:pt x="4376687" y="24336"/>
                  </a:lnTo>
                  <a:lnTo>
                    <a:pt x="4388613" y="20780"/>
                  </a:lnTo>
                  <a:lnTo>
                    <a:pt x="4400539" y="17724"/>
                  </a:lnTo>
                  <a:lnTo>
                    <a:pt x="4412464" y="15103"/>
                  </a:lnTo>
                  <a:lnTo>
                    <a:pt x="4424390" y="12857"/>
                  </a:lnTo>
                  <a:lnTo>
                    <a:pt x="4436315" y="10934"/>
                  </a:lnTo>
                  <a:lnTo>
                    <a:pt x="4448241" y="9290"/>
                  </a:lnTo>
                  <a:lnTo>
                    <a:pt x="4460166" y="7885"/>
                  </a:lnTo>
                  <a:lnTo>
                    <a:pt x="4472092" y="6685"/>
                  </a:lnTo>
                  <a:lnTo>
                    <a:pt x="4484018" y="5661"/>
                  </a:lnTo>
                  <a:lnTo>
                    <a:pt x="4495943" y="4788"/>
                  </a:lnTo>
                  <a:lnTo>
                    <a:pt x="4507869" y="4043"/>
                  </a:lnTo>
                  <a:lnTo>
                    <a:pt x="4519794" y="3408"/>
                  </a:lnTo>
                  <a:lnTo>
                    <a:pt x="4531720" y="2866"/>
                  </a:lnTo>
                  <a:lnTo>
                    <a:pt x="4543645" y="2405"/>
                  </a:lnTo>
                  <a:lnTo>
                    <a:pt x="4555571" y="2013"/>
                  </a:lnTo>
                  <a:lnTo>
                    <a:pt x="4567497" y="1678"/>
                  </a:lnTo>
                  <a:lnTo>
                    <a:pt x="4579422" y="1393"/>
                  </a:lnTo>
                  <a:lnTo>
                    <a:pt x="4591348" y="1151"/>
                  </a:lnTo>
                  <a:lnTo>
                    <a:pt x="4603273" y="944"/>
                  </a:lnTo>
                  <a:lnTo>
                    <a:pt x="4615199" y="768"/>
                  </a:lnTo>
                  <a:lnTo>
                    <a:pt x="4627125" y="619"/>
                  </a:lnTo>
                  <a:lnTo>
                    <a:pt x="4639050" y="492"/>
                  </a:lnTo>
                  <a:lnTo>
                    <a:pt x="4650976" y="383"/>
                  </a:lnTo>
                  <a:lnTo>
                    <a:pt x="4662901" y="291"/>
                  </a:lnTo>
                  <a:lnTo>
                    <a:pt x="4674827" y="213"/>
                  </a:lnTo>
                  <a:lnTo>
                    <a:pt x="4686752" y="146"/>
                  </a:lnTo>
                  <a:lnTo>
                    <a:pt x="4698678" y="89"/>
                  </a:lnTo>
                  <a:lnTo>
                    <a:pt x="4710604" y="41"/>
                  </a:lnTo>
                  <a:lnTo>
                    <a:pt x="4722529" y="0"/>
                  </a:lnTo>
                </a:path>
              </a:pathLst>
            </a:custGeom>
            <a:ln w="40651" cap="flat">
              <a:solidFill>
                <a:srgbClr val="E8E8E8">
                  <a:alpha val="100000"/>
                </a:srgbClr>
              </a:solidFill>
              <a:prstDash val="solid"/>
              <a:round/>
            </a:ln>
          </p:spPr>
          <p:txBody>
            <a:bodyPr/>
            <a:lstStyle/>
            <a:p/>
          </p:txBody>
        </p:sp>
        <p:sp>
          <p:nvSpPr>
            <p:cNvPr id="20" name="pt20"/>
            <p:cNvSpPr/>
            <p:nvPr/>
          </p:nvSpPr>
          <p:spPr>
            <a:xfrm>
              <a:off x="2374651"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4735915"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555283"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591654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7097180"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74651" y="15459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 name="pt26"/>
            <p:cNvSpPr/>
            <p:nvPr/>
          </p:nvSpPr>
          <p:spPr>
            <a:xfrm>
              <a:off x="2374651"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097180"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097180" y="22455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 name="pt29"/>
            <p:cNvSpPr/>
            <p:nvPr/>
          </p:nvSpPr>
          <p:spPr>
            <a:xfrm>
              <a:off x="3555283" y="15459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0" name="pt30"/>
            <p:cNvSpPr/>
            <p:nvPr/>
          </p:nvSpPr>
          <p:spPr>
            <a:xfrm>
              <a:off x="3555283"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916548"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4735915"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916548" y="22455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4" name="pt34"/>
            <p:cNvSpPr/>
            <p:nvPr/>
          </p:nvSpPr>
          <p:spPr>
            <a:xfrm>
              <a:off x="4735915" y="22455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5" name="pt35"/>
            <p:cNvSpPr/>
            <p:nvPr/>
          </p:nvSpPr>
          <p:spPr>
            <a:xfrm>
              <a:off x="7097180"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374651"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735915"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916548"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555283"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374651"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555283"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735915"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374651"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97180"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16548"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97180"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55283"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16548"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35915"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55283"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16548"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374651"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374651"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35915"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97180"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55283"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35915"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1654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97180"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tx60"/>
            <p:cNvSpPr/>
            <p:nvPr/>
          </p:nvSpPr>
          <p:spPr>
            <a:xfrm>
              <a:off x="1222418"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61" name="tx61"/>
            <p:cNvSpPr/>
            <p:nvPr/>
          </p:nvSpPr>
          <p:spPr>
            <a:xfrm>
              <a:off x="1102015"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62" name="tx62"/>
            <p:cNvSpPr/>
            <p:nvPr/>
          </p:nvSpPr>
          <p:spPr>
            <a:xfrm>
              <a:off x="892968"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63" name="tx63"/>
            <p:cNvSpPr/>
            <p:nvPr/>
          </p:nvSpPr>
          <p:spPr>
            <a:xfrm>
              <a:off x="1359124"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64" name="tx64"/>
            <p:cNvSpPr/>
            <p:nvPr/>
          </p:nvSpPr>
          <p:spPr>
            <a:xfrm>
              <a:off x="973284"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65" name="tx65"/>
            <p:cNvSpPr/>
            <p:nvPr/>
          </p:nvSpPr>
          <p:spPr>
            <a:xfrm>
              <a:off x="1126152"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66" name="tx66"/>
            <p:cNvSpPr/>
            <p:nvPr/>
          </p:nvSpPr>
          <p:spPr>
            <a:xfrm>
              <a:off x="1282972"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67" name="tx67"/>
            <p:cNvSpPr/>
            <p:nvPr/>
          </p:nvSpPr>
          <p:spPr>
            <a:xfrm>
              <a:off x="1395188"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8" name="tx68"/>
            <p:cNvSpPr/>
            <p:nvPr/>
          </p:nvSpPr>
          <p:spPr>
            <a:xfrm>
              <a:off x="7273946"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(679,000)</a:t>
              </a:r>
            </a:p>
          </p:txBody>
        </p:sp>
        <p:sp>
          <p:nvSpPr>
            <p:cNvPr id="69" name="tx69"/>
            <p:cNvSpPr/>
            <p:nvPr/>
          </p:nvSpPr>
          <p:spPr>
            <a:xfrm>
              <a:off x="7273946"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(480,000)</a:t>
              </a:r>
            </a:p>
          </p:txBody>
        </p:sp>
        <p:sp>
          <p:nvSpPr>
            <p:cNvPr id="70" name="tx70"/>
            <p:cNvSpPr/>
            <p:nvPr/>
          </p:nvSpPr>
          <p:spPr>
            <a:xfrm>
              <a:off x="7273946"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(465,000)</a:t>
              </a:r>
            </a:p>
          </p:txBody>
        </p:sp>
        <p:sp>
          <p:nvSpPr>
            <p:cNvPr id="71" name="tx71"/>
            <p:cNvSpPr/>
            <p:nvPr/>
          </p:nvSpPr>
          <p:spPr>
            <a:xfrm>
              <a:off x="7273946" y="2919875"/>
              <a:ext cx="14223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(237,000)</a:t>
              </a:r>
            </a:p>
          </p:txBody>
        </p:sp>
        <p:sp>
          <p:nvSpPr>
            <p:cNvPr id="72" name="tx72"/>
            <p:cNvSpPr/>
            <p:nvPr/>
          </p:nvSpPr>
          <p:spPr>
            <a:xfrm>
              <a:off x="7273946" y="3619449"/>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73" name="tx73"/>
            <p:cNvSpPr/>
            <p:nvPr/>
          </p:nvSpPr>
          <p:spPr>
            <a:xfrm>
              <a:off x="7273946" y="4319023"/>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74" name="tx74"/>
            <p:cNvSpPr/>
            <p:nvPr/>
          </p:nvSpPr>
          <p:spPr>
            <a:xfrm>
              <a:off x="7273946"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75" name="tx75"/>
            <p:cNvSpPr/>
            <p:nvPr/>
          </p:nvSpPr>
          <p:spPr>
            <a:xfrm>
              <a:off x="7273946"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76" name="tx76"/>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77" name="tx77"/>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8" name="tx78"/>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9" name="tx79"/>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80" name="tx80"/>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81" name="tx81"/>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82" name="tx82"/>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83" name="tx83"/>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84" name="tx84"/>
            <p:cNvSpPr/>
            <p:nvPr/>
          </p:nvSpPr>
          <p:spPr>
            <a:xfrm>
              <a:off x="227796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a:off x="345859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a:off x="4639229"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a:off x="581986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a:off x="700049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9" name="tx89"/>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2021-2025</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Pakistan ranked number 2 out of 8 countries with 651,000 zero-dose children.
In 2025, Pakistan ranked number 3 out of 8 countries with 465,000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4185460"/>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5" name="pl5"/>
            <p:cNvSpPr/>
            <p:nvPr/>
          </p:nvSpPr>
          <p:spPr>
            <a:xfrm>
              <a:off x="1142791" y="3185606"/>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6" name="pl6"/>
            <p:cNvSpPr/>
            <p:nvPr/>
          </p:nvSpPr>
          <p:spPr>
            <a:xfrm>
              <a:off x="1142791" y="2185753"/>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7" name="pl7"/>
            <p:cNvSpPr/>
            <p:nvPr/>
          </p:nvSpPr>
          <p:spPr>
            <a:xfrm>
              <a:off x="1142791" y="4685387"/>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8" name="pl8"/>
            <p:cNvSpPr/>
            <p:nvPr/>
          </p:nvSpPr>
          <p:spPr>
            <a:xfrm>
              <a:off x="1142791" y="3685533"/>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9" name="pl9"/>
            <p:cNvSpPr/>
            <p:nvPr/>
          </p:nvSpPr>
          <p:spPr>
            <a:xfrm>
              <a:off x="1142791" y="2685679"/>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0" name="pl10"/>
            <p:cNvSpPr/>
            <p:nvPr/>
          </p:nvSpPr>
          <p:spPr>
            <a:xfrm>
              <a:off x="158382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8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9449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998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0517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1051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5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8410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7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262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4731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683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94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1051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84341" y="4058512"/>
              <a:ext cx="198960" cy="626874"/>
            </a:xfrm>
            <a:prstGeom prst="rect">
              <a:avLst/>
            </a:prstGeom>
            <a:solidFill>
              <a:srgbClr val="80BD41">
                <a:alpha val="100000"/>
              </a:srgbClr>
            </a:solidFill>
          </p:spPr>
          <p:txBody>
            <a:bodyPr/>
            <a:lstStyle/>
            <a:p/>
          </p:txBody>
        </p:sp>
        <p:sp>
          <p:nvSpPr>
            <p:cNvPr id="25" name="rc25"/>
            <p:cNvSpPr/>
            <p:nvPr/>
          </p:nvSpPr>
          <p:spPr>
            <a:xfrm>
              <a:off x="1484341" y="3622888"/>
              <a:ext cx="198960" cy="329374"/>
            </a:xfrm>
            <a:prstGeom prst="rect">
              <a:avLst/>
            </a:prstGeom>
            <a:solidFill>
              <a:srgbClr val="0058AB">
                <a:alpha val="100000"/>
              </a:srgbClr>
            </a:solidFill>
          </p:spPr>
          <p:txBody>
            <a:bodyPr/>
            <a:lstStyle/>
            <a:p/>
          </p:txBody>
        </p:sp>
        <p:sp>
          <p:nvSpPr>
            <p:cNvPr id="26" name="rc26"/>
            <p:cNvSpPr/>
            <p:nvPr/>
          </p:nvSpPr>
          <p:spPr>
            <a:xfrm>
              <a:off x="1484341" y="3952262"/>
              <a:ext cx="198960" cy="106250"/>
            </a:xfrm>
            <a:prstGeom prst="rect">
              <a:avLst/>
            </a:prstGeom>
            <a:solidFill>
              <a:srgbClr val="1CABE2">
                <a:alpha val="100000"/>
              </a:srgbClr>
            </a:solidFill>
          </p:spPr>
          <p:txBody>
            <a:bodyPr/>
            <a:lstStyle/>
            <a:p/>
          </p:txBody>
        </p:sp>
        <p:sp>
          <p:nvSpPr>
            <p:cNvPr id="27" name="rc27"/>
            <p:cNvSpPr/>
            <p:nvPr/>
          </p:nvSpPr>
          <p:spPr>
            <a:xfrm>
              <a:off x="1705408" y="4033414"/>
              <a:ext cx="198960" cy="651973"/>
            </a:xfrm>
            <a:prstGeom prst="rect">
              <a:avLst/>
            </a:prstGeom>
            <a:solidFill>
              <a:srgbClr val="80BD41">
                <a:alpha val="100000"/>
              </a:srgbClr>
            </a:solidFill>
          </p:spPr>
          <p:txBody>
            <a:bodyPr/>
            <a:lstStyle/>
            <a:p/>
          </p:txBody>
        </p:sp>
        <p:sp>
          <p:nvSpPr>
            <p:cNvPr id="28" name="rc28"/>
            <p:cNvSpPr/>
            <p:nvPr/>
          </p:nvSpPr>
          <p:spPr>
            <a:xfrm>
              <a:off x="1705408" y="3616578"/>
              <a:ext cx="198960" cy="309954"/>
            </a:xfrm>
            <a:prstGeom prst="rect">
              <a:avLst/>
            </a:prstGeom>
            <a:solidFill>
              <a:srgbClr val="0058AB">
                <a:alpha val="100000"/>
              </a:srgbClr>
            </a:solidFill>
          </p:spPr>
          <p:txBody>
            <a:bodyPr/>
            <a:lstStyle/>
            <a:p/>
          </p:txBody>
        </p:sp>
        <p:sp>
          <p:nvSpPr>
            <p:cNvPr id="29" name="rc29"/>
            <p:cNvSpPr/>
            <p:nvPr/>
          </p:nvSpPr>
          <p:spPr>
            <a:xfrm>
              <a:off x="1705408" y="3926533"/>
              <a:ext cx="198960" cy="106880"/>
            </a:xfrm>
            <a:prstGeom prst="rect">
              <a:avLst/>
            </a:prstGeom>
            <a:solidFill>
              <a:srgbClr val="1CABE2">
                <a:alpha val="100000"/>
              </a:srgbClr>
            </a:solidFill>
          </p:spPr>
          <p:txBody>
            <a:bodyPr/>
            <a:lstStyle/>
            <a:p/>
          </p:txBody>
        </p:sp>
        <p:sp>
          <p:nvSpPr>
            <p:cNvPr id="30" name="rc30"/>
            <p:cNvSpPr/>
            <p:nvPr/>
          </p:nvSpPr>
          <p:spPr>
            <a:xfrm>
              <a:off x="1926476" y="4010680"/>
              <a:ext cx="198960" cy="674706"/>
            </a:xfrm>
            <a:prstGeom prst="rect">
              <a:avLst/>
            </a:prstGeom>
            <a:solidFill>
              <a:srgbClr val="80BD41">
                <a:alpha val="100000"/>
              </a:srgbClr>
            </a:solidFill>
          </p:spPr>
          <p:txBody>
            <a:bodyPr/>
            <a:lstStyle/>
            <a:p/>
          </p:txBody>
        </p:sp>
        <p:sp>
          <p:nvSpPr>
            <p:cNvPr id="31" name="rc31"/>
            <p:cNvSpPr/>
            <p:nvPr/>
          </p:nvSpPr>
          <p:spPr>
            <a:xfrm>
              <a:off x="1926476" y="3614423"/>
              <a:ext cx="198960" cy="299869"/>
            </a:xfrm>
            <a:prstGeom prst="rect">
              <a:avLst/>
            </a:prstGeom>
            <a:solidFill>
              <a:srgbClr val="0058AB">
                <a:alpha val="100000"/>
              </a:srgbClr>
            </a:solidFill>
          </p:spPr>
          <p:txBody>
            <a:bodyPr/>
            <a:lstStyle/>
            <a:p/>
          </p:txBody>
        </p:sp>
        <p:sp>
          <p:nvSpPr>
            <p:cNvPr id="32" name="rc32"/>
            <p:cNvSpPr/>
            <p:nvPr/>
          </p:nvSpPr>
          <p:spPr>
            <a:xfrm>
              <a:off x="1926476" y="3914293"/>
              <a:ext cx="198960" cy="96386"/>
            </a:xfrm>
            <a:prstGeom prst="rect">
              <a:avLst/>
            </a:prstGeom>
            <a:solidFill>
              <a:srgbClr val="1CABE2">
                <a:alpha val="100000"/>
              </a:srgbClr>
            </a:solidFill>
          </p:spPr>
          <p:txBody>
            <a:bodyPr/>
            <a:lstStyle/>
            <a:p/>
          </p:txBody>
        </p:sp>
        <p:sp>
          <p:nvSpPr>
            <p:cNvPr id="33" name="rc33"/>
            <p:cNvSpPr/>
            <p:nvPr/>
          </p:nvSpPr>
          <p:spPr>
            <a:xfrm>
              <a:off x="2147544" y="3973305"/>
              <a:ext cx="198960" cy="712082"/>
            </a:xfrm>
            <a:prstGeom prst="rect">
              <a:avLst/>
            </a:prstGeom>
            <a:solidFill>
              <a:srgbClr val="80BD41">
                <a:alpha val="100000"/>
              </a:srgbClr>
            </a:solidFill>
          </p:spPr>
          <p:txBody>
            <a:bodyPr/>
            <a:lstStyle/>
            <a:p/>
          </p:txBody>
        </p:sp>
        <p:sp>
          <p:nvSpPr>
            <p:cNvPr id="34" name="rc34"/>
            <p:cNvSpPr/>
            <p:nvPr/>
          </p:nvSpPr>
          <p:spPr>
            <a:xfrm>
              <a:off x="2147544" y="3606474"/>
              <a:ext cx="198960" cy="280517"/>
            </a:xfrm>
            <a:prstGeom prst="rect">
              <a:avLst/>
            </a:prstGeom>
            <a:solidFill>
              <a:srgbClr val="0058AB">
                <a:alpha val="100000"/>
              </a:srgbClr>
            </a:solidFill>
          </p:spPr>
          <p:txBody>
            <a:bodyPr/>
            <a:lstStyle/>
            <a:p/>
          </p:txBody>
        </p:sp>
        <p:sp>
          <p:nvSpPr>
            <p:cNvPr id="35" name="rc35"/>
            <p:cNvSpPr/>
            <p:nvPr/>
          </p:nvSpPr>
          <p:spPr>
            <a:xfrm>
              <a:off x="2147544" y="3886992"/>
              <a:ext cx="198960" cy="86312"/>
            </a:xfrm>
            <a:prstGeom prst="rect">
              <a:avLst/>
            </a:prstGeom>
            <a:solidFill>
              <a:srgbClr val="1CABE2">
                <a:alpha val="100000"/>
              </a:srgbClr>
            </a:solidFill>
          </p:spPr>
          <p:txBody>
            <a:bodyPr/>
            <a:lstStyle/>
            <a:p/>
          </p:txBody>
        </p:sp>
        <p:sp>
          <p:nvSpPr>
            <p:cNvPr id="36" name="rc36"/>
            <p:cNvSpPr/>
            <p:nvPr/>
          </p:nvSpPr>
          <p:spPr>
            <a:xfrm>
              <a:off x="2368611" y="3956580"/>
              <a:ext cx="198960" cy="728806"/>
            </a:xfrm>
            <a:prstGeom prst="rect">
              <a:avLst/>
            </a:prstGeom>
            <a:solidFill>
              <a:srgbClr val="80BD41">
                <a:alpha val="100000"/>
              </a:srgbClr>
            </a:solidFill>
          </p:spPr>
          <p:txBody>
            <a:bodyPr/>
            <a:lstStyle/>
            <a:p/>
          </p:txBody>
        </p:sp>
        <p:sp>
          <p:nvSpPr>
            <p:cNvPr id="37" name="rc37"/>
            <p:cNvSpPr/>
            <p:nvPr/>
          </p:nvSpPr>
          <p:spPr>
            <a:xfrm>
              <a:off x="2368611" y="3613612"/>
              <a:ext cx="198960" cy="267943"/>
            </a:xfrm>
            <a:prstGeom prst="rect">
              <a:avLst/>
            </a:prstGeom>
            <a:solidFill>
              <a:srgbClr val="0058AB">
                <a:alpha val="100000"/>
              </a:srgbClr>
            </a:solidFill>
          </p:spPr>
          <p:txBody>
            <a:bodyPr/>
            <a:lstStyle/>
            <a:p/>
          </p:txBody>
        </p:sp>
        <p:sp>
          <p:nvSpPr>
            <p:cNvPr id="38" name="rc38"/>
            <p:cNvSpPr/>
            <p:nvPr/>
          </p:nvSpPr>
          <p:spPr>
            <a:xfrm>
              <a:off x="2368611" y="3881556"/>
              <a:ext cx="198960" cy="75024"/>
            </a:xfrm>
            <a:prstGeom prst="rect">
              <a:avLst/>
            </a:prstGeom>
            <a:solidFill>
              <a:srgbClr val="1CABE2">
                <a:alpha val="100000"/>
              </a:srgbClr>
            </a:solidFill>
          </p:spPr>
          <p:txBody>
            <a:bodyPr/>
            <a:lstStyle/>
            <a:p/>
          </p:txBody>
        </p:sp>
        <p:sp>
          <p:nvSpPr>
            <p:cNvPr id="39" name="rc39"/>
            <p:cNvSpPr/>
            <p:nvPr/>
          </p:nvSpPr>
          <p:spPr>
            <a:xfrm>
              <a:off x="2589679" y="4000316"/>
              <a:ext cx="198960" cy="685070"/>
            </a:xfrm>
            <a:prstGeom prst="rect">
              <a:avLst/>
            </a:prstGeom>
            <a:solidFill>
              <a:srgbClr val="80BD41">
                <a:alpha val="100000"/>
              </a:srgbClr>
            </a:solidFill>
          </p:spPr>
          <p:txBody>
            <a:bodyPr/>
            <a:lstStyle/>
            <a:p/>
          </p:txBody>
        </p:sp>
        <p:sp>
          <p:nvSpPr>
            <p:cNvPr id="40" name="rc40"/>
            <p:cNvSpPr/>
            <p:nvPr/>
          </p:nvSpPr>
          <p:spPr>
            <a:xfrm>
              <a:off x="2589679" y="3597973"/>
              <a:ext cx="198960" cy="293601"/>
            </a:xfrm>
            <a:prstGeom prst="rect">
              <a:avLst/>
            </a:prstGeom>
            <a:solidFill>
              <a:srgbClr val="0058AB">
                <a:alpha val="100000"/>
              </a:srgbClr>
            </a:solidFill>
          </p:spPr>
          <p:txBody>
            <a:bodyPr/>
            <a:lstStyle/>
            <a:p/>
          </p:txBody>
        </p:sp>
        <p:sp>
          <p:nvSpPr>
            <p:cNvPr id="41" name="rc41"/>
            <p:cNvSpPr/>
            <p:nvPr/>
          </p:nvSpPr>
          <p:spPr>
            <a:xfrm>
              <a:off x="2589679" y="3891575"/>
              <a:ext cx="198960" cy="108741"/>
            </a:xfrm>
            <a:prstGeom prst="rect">
              <a:avLst/>
            </a:prstGeom>
            <a:solidFill>
              <a:srgbClr val="1CABE2">
                <a:alpha val="100000"/>
              </a:srgbClr>
            </a:solidFill>
          </p:spPr>
          <p:txBody>
            <a:bodyPr/>
            <a:lstStyle/>
            <a:p/>
          </p:txBody>
        </p:sp>
        <p:sp>
          <p:nvSpPr>
            <p:cNvPr id="42" name="rc42"/>
            <p:cNvSpPr/>
            <p:nvPr/>
          </p:nvSpPr>
          <p:spPr>
            <a:xfrm>
              <a:off x="2810747" y="4021980"/>
              <a:ext cx="198960" cy="663406"/>
            </a:xfrm>
            <a:prstGeom prst="rect">
              <a:avLst/>
            </a:prstGeom>
            <a:solidFill>
              <a:srgbClr val="80BD41">
                <a:alpha val="100000"/>
              </a:srgbClr>
            </a:solidFill>
          </p:spPr>
          <p:txBody>
            <a:bodyPr/>
            <a:lstStyle/>
            <a:p/>
          </p:txBody>
        </p:sp>
        <p:sp>
          <p:nvSpPr>
            <p:cNvPr id="43" name="rc43"/>
            <p:cNvSpPr/>
            <p:nvPr/>
          </p:nvSpPr>
          <p:spPr>
            <a:xfrm>
              <a:off x="2810747" y="3560969"/>
              <a:ext cx="198960" cy="314836"/>
            </a:xfrm>
            <a:prstGeom prst="rect">
              <a:avLst/>
            </a:prstGeom>
            <a:solidFill>
              <a:srgbClr val="0058AB">
                <a:alpha val="100000"/>
              </a:srgbClr>
            </a:solidFill>
          </p:spPr>
          <p:txBody>
            <a:bodyPr/>
            <a:lstStyle/>
            <a:p/>
          </p:txBody>
        </p:sp>
        <p:sp>
          <p:nvSpPr>
            <p:cNvPr id="44" name="rc44"/>
            <p:cNvSpPr/>
            <p:nvPr/>
          </p:nvSpPr>
          <p:spPr>
            <a:xfrm>
              <a:off x="2810747" y="3875806"/>
              <a:ext cx="198960" cy="146174"/>
            </a:xfrm>
            <a:prstGeom prst="rect">
              <a:avLst/>
            </a:prstGeom>
            <a:solidFill>
              <a:srgbClr val="1CABE2">
                <a:alpha val="100000"/>
              </a:srgbClr>
            </a:solidFill>
          </p:spPr>
          <p:txBody>
            <a:bodyPr/>
            <a:lstStyle/>
            <a:p/>
          </p:txBody>
        </p:sp>
        <p:sp>
          <p:nvSpPr>
            <p:cNvPr id="45" name="rc45"/>
            <p:cNvSpPr/>
            <p:nvPr/>
          </p:nvSpPr>
          <p:spPr>
            <a:xfrm>
              <a:off x="3031814" y="4059575"/>
              <a:ext cx="198960" cy="625812"/>
            </a:xfrm>
            <a:prstGeom prst="rect">
              <a:avLst/>
            </a:prstGeom>
            <a:solidFill>
              <a:srgbClr val="80BD41">
                <a:alpha val="100000"/>
              </a:srgbClr>
            </a:solidFill>
          </p:spPr>
          <p:txBody>
            <a:bodyPr/>
            <a:lstStyle/>
            <a:p/>
          </p:txBody>
        </p:sp>
        <p:sp>
          <p:nvSpPr>
            <p:cNvPr id="46" name="rc46"/>
            <p:cNvSpPr/>
            <p:nvPr/>
          </p:nvSpPr>
          <p:spPr>
            <a:xfrm>
              <a:off x="3031814" y="3526476"/>
              <a:ext cx="198960" cy="347673"/>
            </a:xfrm>
            <a:prstGeom prst="rect">
              <a:avLst/>
            </a:prstGeom>
            <a:solidFill>
              <a:srgbClr val="0058AB">
                <a:alpha val="100000"/>
              </a:srgbClr>
            </a:solidFill>
          </p:spPr>
          <p:txBody>
            <a:bodyPr/>
            <a:lstStyle/>
            <a:p/>
          </p:txBody>
        </p:sp>
        <p:sp>
          <p:nvSpPr>
            <p:cNvPr id="47" name="rc47"/>
            <p:cNvSpPr/>
            <p:nvPr/>
          </p:nvSpPr>
          <p:spPr>
            <a:xfrm>
              <a:off x="3031814" y="3874149"/>
              <a:ext cx="198960" cy="185425"/>
            </a:xfrm>
            <a:prstGeom prst="rect">
              <a:avLst/>
            </a:prstGeom>
            <a:solidFill>
              <a:srgbClr val="1CABE2">
                <a:alpha val="100000"/>
              </a:srgbClr>
            </a:solidFill>
          </p:spPr>
          <p:txBody>
            <a:bodyPr/>
            <a:lstStyle/>
            <a:p/>
          </p:txBody>
        </p:sp>
        <p:sp>
          <p:nvSpPr>
            <p:cNvPr id="48" name="rc48"/>
            <p:cNvSpPr/>
            <p:nvPr/>
          </p:nvSpPr>
          <p:spPr>
            <a:xfrm>
              <a:off x="3252882" y="4047900"/>
              <a:ext cx="198960" cy="637486"/>
            </a:xfrm>
            <a:prstGeom prst="rect">
              <a:avLst/>
            </a:prstGeom>
            <a:solidFill>
              <a:srgbClr val="80BD41">
                <a:alpha val="100000"/>
              </a:srgbClr>
            </a:solidFill>
          </p:spPr>
          <p:txBody>
            <a:bodyPr/>
            <a:lstStyle/>
            <a:p/>
          </p:txBody>
        </p:sp>
        <p:sp>
          <p:nvSpPr>
            <p:cNvPr id="49" name="rc49"/>
            <p:cNvSpPr/>
            <p:nvPr/>
          </p:nvSpPr>
          <p:spPr>
            <a:xfrm>
              <a:off x="3252882" y="3482581"/>
              <a:ext cx="198960" cy="372869"/>
            </a:xfrm>
            <a:prstGeom prst="rect">
              <a:avLst/>
            </a:prstGeom>
            <a:solidFill>
              <a:srgbClr val="0058AB">
                <a:alpha val="100000"/>
              </a:srgbClr>
            </a:solidFill>
          </p:spPr>
          <p:txBody>
            <a:bodyPr/>
            <a:lstStyle/>
            <a:p/>
          </p:txBody>
        </p:sp>
        <p:sp>
          <p:nvSpPr>
            <p:cNvPr id="50" name="rc50"/>
            <p:cNvSpPr/>
            <p:nvPr/>
          </p:nvSpPr>
          <p:spPr>
            <a:xfrm>
              <a:off x="3252882" y="3855451"/>
              <a:ext cx="198960" cy="192449"/>
            </a:xfrm>
            <a:prstGeom prst="rect">
              <a:avLst/>
            </a:prstGeom>
            <a:solidFill>
              <a:srgbClr val="1CABE2">
                <a:alpha val="100000"/>
              </a:srgbClr>
            </a:solidFill>
          </p:spPr>
          <p:txBody>
            <a:bodyPr/>
            <a:lstStyle/>
            <a:p/>
          </p:txBody>
        </p:sp>
        <p:sp>
          <p:nvSpPr>
            <p:cNvPr id="51" name="rc51"/>
            <p:cNvSpPr/>
            <p:nvPr/>
          </p:nvSpPr>
          <p:spPr>
            <a:xfrm>
              <a:off x="3473950" y="4042837"/>
              <a:ext cx="198960" cy="642549"/>
            </a:xfrm>
            <a:prstGeom prst="rect">
              <a:avLst/>
            </a:prstGeom>
            <a:solidFill>
              <a:srgbClr val="80BD41">
                <a:alpha val="100000"/>
              </a:srgbClr>
            </a:solidFill>
          </p:spPr>
          <p:txBody>
            <a:bodyPr/>
            <a:lstStyle/>
            <a:p/>
          </p:txBody>
        </p:sp>
        <p:sp>
          <p:nvSpPr>
            <p:cNvPr id="52" name="rc52"/>
            <p:cNvSpPr/>
            <p:nvPr/>
          </p:nvSpPr>
          <p:spPr>
            <a:xfrm>
              <a:off x="3473950" y="3449714"/>
              <a:ext cx="198960" cy="407772"/>
            </a:xfrm>
            <a:prstGeom prst="rect">
              <a:avLst/>
            </a:prstGeom>
            <a:solidFill>
              <a:srgbClr val="0058AB">
                <a:alpha val="100000"/>
              </a:srgbClr>
            </a:solidFill>
          </p:spPr>
          <p:txBody>
            <a:bodyPr/>
            <a:lstStyle/>
            <a:p/>
          </p:txBody>
        </p:sp>
        <p:sp>
          <p:nvSpPr>
            <p:cNvPr id="53" name="rc53"/>
            <p:cNvSpPr/>
            <p:nvPr/>
          </p:nvSpPr>
          <p:spPr>
            <a:xfrm>
              <a:off x="3473950" y="3857486"/>
              <a:ext cx="198960" cy="185350"/>
            </a:xfrm>
            <a:prstGeom prst="rect">
              <a:avLst/>
            </a:prstGeom>
            <a:solidFill>
              <a:srgbClr val="1CABE2">
                <a:alpha val="100000"/>
              </a:srgbClr>
            </a:solidFill>
          </p:spPr>
          <p:txBody>
            <a:bodyPr/>
            <a:lstStyle/>
            <a:p/>
          </p:txBody>
        </p:sp>
        <p:sp>
          <p:nvSpPr>
            <p:cNvPr id="54" name="rc54"/>
            <p:cNvSpPr/>
            <p:nvPr/>
          </p:nvSpPr>
          <p:spPr>
            <a:xfrm>
              <a:off x="3695017" y="4027864"/>
              <a:ext cx="198960" cy="657522"/>
            </a:xfrm>
            <a:prstGeom prst="rect">
              <a:avLst/>
            </a:prstGeom>
            <a:solidFill>
              <a:srgbClr val="80BD41">
                <a:alpha val="100000"/>
              </a:srgbClr>
            </a:solidFill>
          </p:spPr>
          <p:txBody>
            <a:bodyPr/>
            <a:lstStyle/>
            <a:p/>
          </p:txBody>
        </p:sp>
        <p:sp>
          <p:nvSpPr>
            <p:cNvPr id="55" name="rc55"/>
            <p:cNvSpPr/>
            <p:nvPr/>
          </p:nvSpPr>
          <p:spPr>
            <a:xfrm>
              <a:off x="3695017" y="3420920"/>
              <a:ext cx="198960" cy="417273"/>
            </a:xfrm>
            <a:prstGeom prst="rect">
              <a:avLst/>
            </a:prstGeom>
            <a:solidFill>
              <a:srgbClr val="0058AB">
                <a:alpha val="100000"/>
              </a:srgbClr>
            </a:solidFill>
          </p:spPr>
          <p:txBody>
            <a:bodyPr/>
            <a:lstStyle/>
            <a:p/>
          </p:txBody>
        </p:sp>
        <p:sp>
          <p:nvSpPr>
            <p:cNvPr id="56" name="rc56"/>
            <p:cNvSpPr/>
            <p:nvPr/>
          </p:nvSpPr>
          <p:spPr>
            <a:xfrm>
              <a:off x="3695017" y="3838194"/>
              <a:ext cx="198960" cy="189669"/>
            </a:xfrm>
            <a:prstGeom prst="rect">
              <a:avLst/>
            </a:prstGeom>
            <a:solidFill>
              <a:srgbClr val="1CABE2">
                <a:alpha val="100000"/>
              </a:srgbClr>
            </a:solidFill>
          </p:spPr>
          <p:txBody>
            <a:bodyPr/>
            <a:lstStyle/>
            <a:p/>
          </p:txBody>
        </p:sp>
        <p:sp>
          <p:nvSpPr>
            <p:cNvPr id="57" name="rc57"/>
            <p:cNvSpPr/>
            <p:nvPr/>
          </p:nvSpPr>
          <p:spPr>
            <a:xfrm>
              <a:off x="3916085" y="3881621"/>
              <a:ext cx="198960" cy="803765"/>
            </a:xfrm>
            <a:prstGeom prst="rect">
              <a:avLst/>
            </a:prstGeom>
            <a:solidFill>
              <a:srgbClr val="80BD41">
                <a:alpha val="100000"/>
              </a:srgbClr>
            </a:solidFill>
          </p:spPr>
          <p:txBody>
            <a:bodyPr/>
            <a:lstStyle/>
            <a:p/>
          </p:txBody>
        </p:sp>
        <p:sp>
          <p:nvSpPr>
            <p:cNvPr id="58" name="rc58"/>
            <p:cNvSpPr/>
            <p:nvPr/>
          </p:nvSpPr>
          <p:spPr>
            <a:xfrm>
              <a:off x="3916085" y="3409568"/>
              <a:ext cx="198960" cy="293438"/>
            </a:xfrm>
            <a:prstGeom prst="rect">
              <a:avLst/>
            </a:prstGeom>
            <a:solidFill>
              <a:srgbClr val="0058AB">
                <a:alpha val="100000"/>
              </a:srgbClr>
            </a:solidFill>
          </p:spPr>
          <p:txBody>
            <a:bodyPr/>
            <a:lstStyle/>
            <a:p/>
          </p:txBody>
        </p:sp>
        <p:sp>
          <p:nvSpPr>
            <p:cNvPr id="59" name="rc59"/>
            <p:cNvSpPr/>
            <p:nvPr/>
          </p:nvSpPr>
          <p:spPr>
            <a:xfrm>
              <a:off x="3916085" y="3703006"/>
              <a:ext cx="198960" cy="178614"/>
            </a:xfrm>
            <a:prstGeom prst="rect">
              <a:avLst/>
            </a:prstGeom>
            <a:solidFill>
              <a:srgbClr val="1CABE2">
                <a:alpha val="100000"/>
              </a:srgbClr>
            </a:solidFill>
          </p:spPr>
          <p:txBody>
            <a:bodyPr/>
            <a:lstStyle/>
            <a:p/>
          </p:txBody>
        </p:sp>
        <p:sp>
          <p:nvSpPr>
            <p:cNvPr id="60" name="rc60"/>
            <p:cNvSpPr/>
            <p:nvPr/>
          </p:nvSpPr>
          <p:spPr>
            <a:xfrm>
              <a:off x="4137153" y="3866593"/>
              <a:ext cx="198960" cy="818794"/>
            </a:xfrm>
            <a:prstGeom prst="rect">
              <a:avLst/>
            </a:prstGeom>
            <a:solidFill>
              <a:srgbClr val="80BD41">
                <a:alpha val="100000"/>
              </a:srgbClr>
            </a:solidFill>
          </p:spPr>
          <p:txBody>
            <a:bodyPr/>
            <a:lstStyle/>
            <a:p/>
          </p:txBody>
        </p:sp>
        <p:sp>
          <p:nvSpPr>
            <p:cNvPr id="61" name="rc61"/>
            <p:cNvSpPr/>
            <p:nvPr/>
          </p:nvSpPr>
          <p:spPr>
            <a:xfrm>
              <a:off x="4137153" y="3406021"/>
              <a:ext cx="198960" cy="281460"/>
            </a:xfrm>
            <a:prstGeom prst="rect">
              <a:avLst/>
            </a:prstGeom>
            <a:solidFill>
              <a:srgbClr val="0058AB">
                <a:alpha val="100000"/>
              </a:srgbClr>
            </a:solidFill>
          </p:spPr>
          <p:txBody>
            <a:bodyPr/>
            <a:lstStyle/>
            <a:p/>
          </p:txBody>
        </p:sp>
        <p:sp>
          <p:nvSpPr>
            <p:cNvPr id="62" name="rc62"/>
            <p:cNvSpPr/>
            <p:nvPr/>
          </p:nvSpPr>
          <p:spPr>
            <a:xfrm>
              <a:off x="4137153" y="3687481"/>
              <a:ext cx="198960" cy="179111"/>
            </a:xfrm>
            <a:prstGeom prst="rect">
              <a:avLst/>
            </a:prstGeom>
            <a:solidFill>
              <a:srgbClr val="1CABE2">
                <a:alpha val="100000"/>
              </a:srgbClr>
            </a:solidFill>
          </p:spPr>
          <p:txBody>
            <a:bodyPr/>
            <a:lstStyle/>
            <a:p/>
          </p:txBody>
        </p:sp>
        <p:sp>
          <p:nvSpPr>
            <p:cNvPr id="63" name="rc63"/>
            <p:cNvSpPr/>
            <p:nvPr/>
          </p:nvSpPr>
          <p:spPr>
            <a:xfrm>
              <a:off x="4358220" y="3854365"/>
              <a:ext cx="198960" cy="831021"/>
            </a:xfrm>
            <a:prstGeom prst="rect">
              <a:avLst/>
            </a:prstGeom>
            <a:solidFill>
              <a:srgbClr val="80BD41">
                <a:alpha val="100000"/>
              </a:srgbClr>
            </a:solidFill>
          </p:spPr>
          <p:txBody>
            <a:bodyPr/>
            <a:lstStyle/>
            <a:p/>
          </p:txBody>
        </p:sp>
        <p:sp>
          <p:nvSpPr>
            <p:cNvPr id="64" name="rc64"/>
            <p:cNvSpPr/>
            <p:nvPr/>
          </p:nvSpPr>
          <p:spPr>
            <a:xfrm>
              <a:off x="4358220" y="3406891"/>
              <a:ext cx="198960" cy="281269"/>
            </a:xfrm>
            <a:prstGeom prst="rect">
              <a:avLst/>
            </a:prstGeom>
            <a:solidFill>
              <a:srgbClr val="0058AB">
                <a:alpha val="100000"/>
              </a:srgbClr>
            </a:solidFill>
          </p:spPr>
          <p:txBody>
            <a:bodyPr/>
            <a:lstStyle/>
            <a:p/>
          </p:txBody>
        </p:sp>
        <p:sp>
          <p:nvSpPr>
            <p:cNvPr id="65" name="rc65"/>
            <p:cNvSpPr/>
            <p:nvPr/>
          </p:nvSpPr>
          <p:spPr>
            <a:xfrm>
              <a:off x="4358220" y="3688160"/>
              <a:ext cx="198960" cy="166204"/>
            </a:xfrm>
            <a:prstGeom prst="rect">
              <a:avLst/>
            </a:prstGeom>
            <a:solidFill>
              <a:srgbClr val="1CABE2">
                <a:alpha val="100000"/>
              </a:srgbClr>
            </a:solidFill>
          </p:spPr>
          <p:txBody>
            <a:bodyPr/>
            <a:lstStyle/>
            <a:p/>
          </p:txBody>
        </p:sp>
        <p:sp>
          <p:nvSpPr>
            <p:cNvPr id="66" name="rc66"/>
            <p:cNvSpPr/>
            <p:nvPr/>
          </p:nvSpPr>
          <p:spPr>
            <a:xfrm>
              <a:off x="4579288" y="3805797"/>
              <a:ext cx="198960" cy="879590"/>
            </a:xfrm>
            <a:prstGeom prst="rect">
              <a:avLst/>
            </a:prstGeom>
            <a:solidFill>
              <a:srgbClr val="80BD41">
                <a:alpha val="100000"/>
              </a:srgbClr>
            </a:solidFill>
          </p:spPr>
          <p:txBody>
            <a:bodyPr/>
            <a:lstStyle/>
            <a:p/>
          </p:txBody>
        </p:sp>
        <p:sp>
          <p:nvSpPr>
            <p:cNvPr id="67" name="rc67"/>
            <p:cNvSpPr/>
            <p:nvPr/>
          </p:nvSpPr>
          <p:spPr>
            <a:xfrm>
              <a:off x="4579288" y="3410618"/>
              <a:ext cx="198960" cy="254953"/>
            </a:xfrm>
            <a:prstGeom prst="rect">
              <a:avLst/>
            </a:prstGeom>
            <a:solidFill>
              <a:srgbClr val="0058AB">
                <a:alpha val="100000"/>
              </a:srgbClr>
            </a:solidFill>
          </p:spPr>
          <p:txBody>
            <a:bodyPr/>
            <a:lstStyle/>
            <a:p/>
          </p:txBody>
        </p:sp>
        <p:sp>
          <p:nvSpPr>
            <p:cNvPr id="68" name="rc68"/>
            <p:cNvSpPr/>
            <p:nvPr/>
          </p:nvSpPr>
          <p:spPr>
            <a:xfrm>
              <a:off x="4579288" y="3665572"/>
              <a:ext cx="198960" cy="140224"/>
            </a:xfrm>
            <a:prstGeom prst="rect">
              <a:avLst/>
            </a:prstGeom>
            <a:solidFill>
              <a:srgbClr val="1CABE2">
                <a:alpha val="100000"/>
              </a:srgbClr>
            </a:solidFill>
          </p:spPr>
          <p:txBody>
            <a:bodyPr/>
            <a:lstStyle/>
            <a:p/>
          </p:txBody>
        </p:sp>
        <p:sp>
          <p:nvSpPr>
            <p:cNvPr id="69" name="rc69"/>
            <p:cNvSpPr/>
            <p:nvPr/>
          </p:nvSpPr>
          <p:spPr>
            <a:xfrm>
              <a:off x="4800356" y="3771642"/>
              <a:ext cx="198960" cy="913744"/>
            </a:xfrm>
            <a:prstGeom prst="rect">
              <a:avLst/>
            </a:prstGeom>
            <a:solidFill>
              <a:srgbClr val="80BD41">
                <a:alpha val="100000"/>
              </a:srgbClr>
            </a:solidFill>
          </p:spPr>
          <p:txBody>
            <a:bodyPr/>
            <a:lstStyle/>
            <a:p/>
          </p:txBody>
        </p:sp>
        <p:sp>
          <p:nvSpPr>
            <p:cNvPr id="70" name="rc70"/>
            <p:cNvSpPr/>
            <p:nvPr/>
          </p:nvSpPr>
          <p:spPr>
            <a:xfrm>
              <a:off x="4800356" y="3416297"/>
              <a:ext cx="198960" cy="228435"/>
            </a:xfrm>
            <a:prstGeom prst="rect">
              <a:avLst/>
            </a:prstGeom>
            <a:solidFill>
              <a:srgbClr val="0058AB">
                <a:alpha val="100000"/>
              </a:srgbClr>
            </a:solidFill>
          </p:spPr>
          <p:txBody>
            <a:bodyPr/>
            <a:lstStyle/>
            <a:p/>
          </p:txBody>
        </p:sp>
        <p:sp>
          <p:nvSpPr>
            <p:cNvPr id="71" name="rc71"/>
            <p:cNvSpPr/>
            <p:nvPr/>
          </p:nvSpPr>
          <p:spPr>
            <a:xfrm>
              <a:off x="4800356" y="3644733"/>
              <a:ext cx="198960" cy="126909"/>
            </a:xfrm>
            <a:prstGeom prst="rect">
              <a:avLst/>
            </a:prstGeom>
            <a:solidFill>
              <a:srgbClr val="1CABE2">
                <a:alpha val="100000"/>
              </a:srgbClr>
            </a:solidFill>
          </p:spPr>
          <p:txBody>
            <a:bodyPr/>
            <a:lstStyle/>
            <a:p/>
          </p:txBody>
        </p:sp>
        <p:sp>
          <p:nvSpPr>
            <p:cNvPr id="72" name="rc72"/>
            <p:cNvSpPr/>
            <p:nvPr/>
          </p:nvSpPr>
          <p:spPr>
            <a:xfrm>
              <a:off x="5021423" y="3743339"/>
              <a:ext cx="198960" cy="942047"/>
            </a:xfrm>
            <a:prstGeom prst="rect">
              <a:avLst/>
            </a:prstGeom>
            <a:solidFill>
              <a:srgbClr val="80BD41">
                <a:alpha val="100000"/>
              </a:srgbClr>
            </a:solidFill>
          </p:spPr>
          <p:txBody>
            <a:bodyPr/>
            <a:lstStyle/>
            <a:p/>
          </p:txBody>
        </p:sp>
        <p:sp>
          <p:nvSpPr>
            <p:cNvPr id="73" name="rc73"/>
            <p:cNvSpPr/>
            <p:nvPr/>
          </p:nvSpPr>
          <p:spPr>
            <a:xfrm>
              <a:off x="5021423" y="3429323"/>
              <a:ext cx="198960" cy="226091"/>
            </a:xfrm>
            <a:prstGeom prst="rect">
              <a:avLst/>
            </a:prstGeom>
            <a:solidFill>
              <a:srgbClr val="0058AB">
                <a:alpha val="100000"/>
              </a:srgbClr>
            </a:solidFill>
          </p:spPr>
          <p:txBody>
            <a:bodyPr/>
            <a:lstStyle/>
            <a:p/>
          </p:txBody>
        </p:sp>
        <p:sp>
          <p:nvSpPr>
            <p:cNvPr id="74" name="rc74"/>
            <p:cNvSpPr/>
            <p:nvPr/>
          </p:nvSpPr>
          <p:spPr>
            <a:xfrm>
              <a:off x="5021423" y="3655414"/>
              <a:ext cx="198960" cy="87924"/>
            </a:xfrm>
            <a:prstGeom prst="rect">
              <a:avLst/>
            </a:prstGeom>
            <a:solidFill>
              <a:srgbClr val="1CABE2">
                <a:alpha val="100000"/>
              </a:srgbClr>
            </a:solidFill>
          </p:spPr>
          <p:txBody>
            <a:bodyPr/>
            <a:lstStyle/>
            <a:p/>
          </p:txBody>
        </p:sp>
        <p:sp>
          <p:nvSpPr>
            <p:cNvPr id="75" name="rc75"/>
            <p:cNvSpPr/>
            <p:nvPr/>
          </p:nvSpPr>
          <p:spPr>
            <a:xfrm>
              <a:off x="5242491" y="3735827"/>
              <a:ext cx="198960" cy="949559"/>
            </a:xfrm>
            <a:prstGeom prst="rect">
              <a:avLst/>
            </a:prstGeom>
            <a:solidFill>
              <a:srgbClr val="80BD41">
                <a:alpha val="100000"/>
              </a:srgbClr>
            </a:solidFill>
          </p:spPr>
          <p:txBody>
            <a:bodyPr/>
            <a:lstStyle/>
            <a:p/>
          </p:txBody>
        </p:sp>
        <p:sp>
          <p:nvSpPr>
            <p:cNvPr id="76" name="rc76"/>
            <p:cNvSpPr/>
            <p:nvPr/>
          </p:nvSpPr>
          <p:spPr>
            <a:xfrm>
              <a:off x="5242491" y="3419308"/>
              <a:ext cx="198960" cy="215233"/>
            </a:xfrm>
            <a:prstGeom prst="rect">
              <a:avLst/>
            </a:prstGeom>
            <a:solidFill>
              <a:srgbClr val="0058AB">
                <a:alpha val="100000"/>
              </a:srgbClr>
            </a:solidFill>
          </p:spPr>
          <p:txBody>
            <a:bodyPr/>
            <a:lstStyle/>
            <a:p/>
          </p:txBody>
        </p:sp>
        <p:sp>
          <p:nvSpPr>
            <p:cNvPr id="77" name="rc77"/>
            <p:cNvSpPr/>
            <p:nvPr/>
          </p:nvSpPr>
          <p:spPr>
            <a:xfrm>
              <a:off x="5242491" y="3634541"/>
              <a:ext cx="198960" cy="101286"/>
            </a:xfrm>
            <a:prstGeom prst="rect">
              <a:avLst/>
            </a:prstGeom>
            <a:solidFill>
              <a:srgbClr val="1CABE2">
                <a:alpha val="100000"/>
              </a:srgbClr>
            </a:solidFill>
          </p:spPr>
          <p:txBody>
            <a:bodyPr/>
            <a:lstStyle/>
            <a:p/>
          </p:txBody>
        </p:sp>
        <p:sp>
          <p:nvSpPr>
            <p:cNvPr id="78" name="rc78"/>
            <p:cNvSpPr/>
            <p:nvPr/>
          </p:nvSpPr>
          <p:spPr>
            <a:xfrm>
              <a:off x="5463559" y="3668517"/>
              <a:ext cx="198960" cy="1016869"/>
            </a:xfrm>
            <a:prstGeom prst="rect">
              <a:avLst/>
            </a:prstGeom>
            <a:solidFill>
              <a:srgbClr val="80BD41">
                <a:alpha val="100000"/>
              </a:srgbClr>
            </a:solidFill>
          </p:spPr>
          <p:txBody>
            <a:bodyPr/>
            <a:lstStyle/>
            <a:p/>
          </p:txBody>
        </p:sp>
        <p:sp>
          <p:nvSpPr>
            <p:cNvPr id="79" name="rc79"/>
            <p:cNvSpPr/>
            <p:nvPr/>
          </p:nvSpPr>
          <p:spPr>
            <a:xfrm>
              <a:off x="5463559" y="3414300"/>
              <a:ext cx="198960" cy="165241"/>
            </a:xfrm>
            <a:prstGeom prst="rect">
              <a:avLst/>
            </a:prstGeom>
            <a:solidFill>
              <a:srgbClr val="0058AB">
                <a:alpha val="100000"/>
              </a:srgbClr>
            </a:solidFill>
          </p:spPr>
          <p:txBody>
            <a:bodyPr/>
            <a:lstStyle/>
            <a:p/>
          </p:txBody>
        </p:sp>
        <p:sp>
          <p:nvSpPr>
            <p:cNvPr id="80" name="rc80"/>
            <p:cNvSpPr/>
            <p:nvPr/>
          </p:nvSpPr>
          <p:spPr>
            <a:xfrm>
              <a:off x="5463559" y="3579541"/>
              <a:ext cx="198960" cy="88976"/>
            </a:xfrm>
            <a:prstGeom prst="rect">
              <a:avLst/>
            </a:prstGeom>
            <a:solidFill>
              <a:srgbClr val="1CABE2">
                <a:alpha val="100000"/>
              </a:srgbClr>
            </a:solidFill>
          </p:spPr>
          <p:txBody>
            <a:bodyPr/>
            <a:lstStyle/>
            <a:p/>
          </p:txBody>
        </p:sp>
        <p:sp>
          <p:nvSpPr>
            <p:cNvPr id="81" name="rc81"/>
            <p:cNvSpPr/>
            <p:nvPr/>
          </p:nvSpPr>
          <p:spPr>
            <a:xfrm>
              <a:off x="5684626" y="3611489"/>
              <a:ext cx="198960" cy="1073897"/>
            </a:xfrm>
            <a:prstGeom prst="rect">
              <a:avLst/>
            </a:prstGeom>
            <a:solidFill>
              <a:srgbClr val="80BD41">
                <a:alpha val="100000"/>
              </a:srgbClr>
            </a:solidFill>
          </p:spPr>
          <p:txBody>
            <a:bodyPr/>
            <a:lstStyle/>
            <a:p/>
          </p:txBody>
        </p:sp>
        <p:sp>
          <p:nvSpPr>
            <p:cNvPr id="82" name="rc82"/>
            <p:cNvSpPr/>
            <p:nvPr/>
          </p:nvSpPr>
          <p:spPr>
            <a:xfrm>
              <a:off x="5684626" y="3406937"/>
              <a:ext cx="198960" cy="115060"/>
            </a:xfrm>
            <a:prstGeom prst="rect">
              <a:avLst/>
            </a:prstGeom>
            <a:solidFill>
              <a:srgbClr val="0058AB">
                <a:alpha val="100000"/>
              </a:srgbClr>
            </a:solidFill>
          </p:spPr>
          <p:txBody>
            <a:bodyPr/>
            <a:lstStyle/>
            <a:p/>
          </p:txBody>
        </p:sp>
        <p:sp>
          <p:nvSpPr>
            <p:cNvPr id="83" name="rc83"/>
            <p:cNvSpPr/>
            <p:nvPr/>
          </p:nvSpPr>
          <p:spPr>
            <a:xfrm>
              <a:off x="5684626" y="3521997"/>
              <a:ext cx="198960" cy="89491"/>
            </a:xfrm>
            <a:prstGeom prst="rect">
              <a:avLst/>
            </a:prstGeom>
            <a:solidFill>
              <a:srgbClr val="1CABE2">
                <a:alpha val="100000"/>
              </a:srgbClr>
            </a:solidFill>
          </p:spPr>
          <p:txBody>
            <a:bodyPr/>
            <a:lstStyle/>
            <a:p/>
          </p:txBody>
        </p:sp>
        <p:sp>
          <p:nvSpPr>
            <p:cNvPr id="84" name="rc84"/>
            <p:cNvSpPr/>
            <p:nvPr/>
          </p:nvSpPr>
          <p:spPr>
            <a:xfrm>
              <a:off x="5905694" y="3655863"/>
              <a:ext cx="198960" cy="1029523"/>
            </a:xfrm>
            <a:prstGeom prst="rect">
              <a:avLst/>
            </a:prstGeom>
            <a:solidFill>
              <a:srgbClr val="80BD41">
                <a:alpha val="100000"/>
              </a:srgbClr>
            </a:solidFill>
          </p:spPr>
          <p:txBody>
            <a:bodyPr/>
            <a:lstStyle/>
            <a:p/>
          </p:txBody>
        </p:sp>
        <p:sp>
          <p:nvSpPr>
            <p:cNvPr id="85" name="rc85"/>
            <p:cNvSpPr/>
            <p:nvPr/>
          </p:nvSpPr>
          <p:spPr>
            <a:xfrm>
              <a:off x="5905694" y="3398482"/>
              <a:ext cx="198960" cy="167297"/>
            </a:xfrm>
            <a:prstGeom prst="rect">
              <a:avLst/>
            </a:prstGeom>
            <a:solidFill>
              <a:srgbClr val="0058AB">
                <a:alpha val="100000"/>
              </a:srgbClr>
            </a:solidFill>
          </p:spPr>
          <p:txBody>
            <a:bodyPr/>
            <a:lstStyle/>
            <a:p/>
          </p:txBody>
        </p:sp>
        <p:sp>
          <p:nvSpPr>
            <p:cNvPr id="86" name="rc86"/>
            <p:cNvSpPr/>
            <p:nvPr/>
          </p:nvSpPr>
          <p:spPr>
            <a:xfrm>
              <a:off x="5905694" y="3565780"/>
              <a:ext cx="198960" cy="90083"/>
            </a:xfrm>
            <a:prstGeom prst="rect">
              <a:avLst/>
            </a:prstGeom>
            <a:solidFill>
              <a:srgbClr val="1CABE2">
                <a:alpha val="100000"/>
              </a:srgbClr>
            </a:solidFill>
          </p:spPr>
          <p:txBody>
            <a:bodyPr/>
            <a:lstStyle/>
            <a:p/>
          </p:txBody>
        </p:sp>
        <p:sp>
          <p:nvSpPr>
            <p:cNvPr id="87" name="rc87"/>
            <p:cNvSpPr/>
            <p:nvPr/>
          </p:nvSpPr>
          <p:spPr>
            <a:xfrm>
              <a:off x="6126762" y="3604888"/>
              <a:ext cx="198960" cy="1080499"/>
            </a:xfrm>
            <a:prstGeom prst="rect">
              <a:avLst/>
            </a:prstGeom>
            <a:solidFill>
              <a:srgbClr val="80BD41">
                <a:alpha val="100000"/>
              </a:srgbClr>
            </a:solidFill>
          </p:spPr>
          <p:txBody>
            <a:bodyPr/>
            <a:lstStyle/>
            <a:p/>
          </p:txBody>
        </p:sp>
        <p:sp>
          <p:nvSpPr>
            <p:cNvPr id="88" name="rc88"/>
            <p:cNvSpPr/>
            <p:nvPr/>
          </p:nvSpPr>
          <p:spPr>
            <a:xfrm>
              <a:off x="6126762" y="3383581"/>
              <a:ext cx="198960" cy="130180"/>
            </a:xfrm>
            <a:prstGeom prst="rect">
              <a:avLst/>
            </a:prstGeom>
            <a:solidFill>
              <a:srgbClr val="0058AB">
                <a:alpha val="100000"/>
              </a:srgbClr>
            </a:solidFill>
          </p:spPr>
          <p:txBody>
            <a:bodyPr/>
            <a:lstStyle/>
            <a:p/>
          </p:txBody>
        </p:sp>
        <p:sp>
          <p:nvSpPr>
            <p:cNvPr id="89" name="rc89"/>
            <p:cNvSpPr/>
            <p:nvPr/>
          </p:nvSpPr>
          <p:spPr>
            <a:xfrm>
              <a:off x="6126762" y="3513761"/>
              <a:ext cx="198960" cy="91126"/>
            </a:xfrm>
            <a:prstGeom prst="rect">
              <a:avLst/>
            </a:prstGeom>
            <a:solidFill>
              <a:srgbClr val="1CABE2">
                <a:alpha val="100000"/>
              </a:srgbClr>
            </a:solidFill>
          </p:spPr>
          <p:txBody>
            <a:bodyPr/>
            <a:lstStyle/>
            <a:p/>
          </p:txBody>
        </p:sp>
        <p:sp>
          <p:nvSpPr>
            <p:cNvPr id="90" name="rc90"/>
            <p:cNvSpPr/>
            <p:nvPr/>
          </p:nvSpPr>
          <p:spPr>
            <a:xfrm>
              <a:off x="6347829" y="3568267"/>
              <a:ext cx="198960" cy="1117119"/>
            </a:xfrm>
            <a:prstGeom prst="rect">
              <a:avLst/>
            </a:prstGeom>
            <a:solidFill>
              <a:srgbClr val="80BD41">
                <a:alpha val="100000"/>
              </a:srgbClr>
            </a:solidFill>
          </p:spPr>
          <p:txBody>
            <a:bodyPr/>
            <a:lstStyle/>
            <a:p/>
          </p:txBody>
        </p:sp>
        <p:sp>
          <p:nvSpPr>
            <p:cNvPr id="91" name="rc91"/>
            <p:cNvSpPr/>
            <p:nvPr/>
          </p:nvSpPr>
          <p:spPr>
            <a:xfrm>
              <a:off x="6347829" y="3371128"/>
              <a:ext cx="198960" cy="91998"/>
            </a:xfrm>
            <a:prstGeom prst="rect">
              <a:avLst/>
            </a:prstGeom>
            <a:solidFill>
              <a:srgbClr val="0058AB">
                <a:alpha val="100000"/>
              </a:srgbClr>
            </a:solidFill>
          </p:spPr>
          <p:txBody>
            <a:bodyPr/>
            <a:lstStyle/>
            <a:p/>
          </p:txBody>
        </p:sp>
        <p:sp>
          <p:nvSpPr>
            <p:cNvPr id="92" name="rc92"/>
            <p:cNvSpPr/>
            <p:nvPr/>
          </p:nvSpPr>
          <p:spPr>
            <a:xfrm>
              <a:off x="6347829" y="3463126"/>
              <a:ext cx="198960" cy="105140"/>
            </a:xfrm>
            <a:prstGeom prst="rect">
              <a:avLst/>
            </a:prstGeom>
            <a:solidFill>
              <a:srgbClr val="1CABE2">
                <a:alpha val="100000"/>
              </a:srgbClr>
            </a:solidFill>
          </p:spPr>
          <p:txBody>
            <a:bodyPr/>
            <a:lstStyle/>
            <a:p/>
          </p:txBody>
        </p:sp>
        <p:sp>
          <p:nvSpPr>
            <p:cNvPr id="93" name="rc93"/>
            <p:cNvSpPr/>
            <p:nvPr/>
          </p:nvSpPr>
          <p:spPr>
            <a:xfrm>
              <a:off x="6568897" y="3549495"/>
              <a:ext cx="198960" cy="1135891"/>
            </a:xfrm>
            <a:prstGeom prst="rect">
              <a:avLst/>
            </a:prstGeom>
            <a:solidFill>
              <a:srgbClr val="80BD41">
                <a:alpha val="100000"/>
              </a:srgbClr>
            </a:solidFill>
          </p:spPr>
          <p:txBody>
            <a:bodyPr/>
            <a:lstStyle/>
            <a:p/>
          </p:txBody>
        </p:sp>
        <p:sp>
          <p:nvSpPr>
            <p:cNvPr id="94" name="rc94"/>
            <p:cNvSpPr/>
            <p:nvPr/>
          </p:nvSpPr>
          <p:spPr>
            <a:xfrm>
              <a:off x="6568897" y="3364582"/>
              <a:ext cx="198960" cy="79248"/>
            </a:xfrm>
            <a:prstGeom prst="rect">
              <a:avLst/>
            </a:prstGeom>
            <a:solidFill>
              <a:srgbClr val="0058AB">
                <a:alpha val="100000"/>
              </a:srgbClr>
            </a:solidFill>
          </p:spPr>
          <p:txBody>
            <a:bodyPr/>
            <a:lstStyle/>
            <a:p/>
          </p:txBody>
        </p:sp>
        <p:sp>
          <p:nvSpPr>
            <p:cNvPr id="95" name="rc95"/>
            <p:cNvSpPr/>
            <p:nvPr/>
          </p:nvSpPr>
          <p:spPr>
            <a:xfrm>
              <a:off x="6568897" y="3443831"/>
              <a:ext cx="198960" cy="105664"/>
            </a:xfrm>
            <a:prstGeom prst="rect">
              <a:avLst/>
            </a:prstGeom>
            <a:solidFill>
              <a:srgbClr val="1CABE2">
                <a:alpha val="100000"/>
              </a:srgbClr>
            </a:solidFill>
          </p:spPr>
          <p:txBody>
            <a:bodyPr/>
            <a:lstStyle/>
            <a:p/>
          </p:txBody>
        </p:sp>
        <p:sp>
          <p:nvSpPr>
            <p:cNvPr id="96" name="rc96"/>
            <p:cNvSpPr/>
            <p:nvPr/>
          </p:nvSpPr>
          <p:spPr>
            <a:xfrm>
              <a:off x="6789965" y="3534549"/>
              <a:ext cx="198960" cy="1150837"/>
            </a:xfrm>
            <a:prstGeom prst="rect">
              <a:avLst/>
            </a:prstGeom>
            <a:solidFill>
              <a:srgbClr val="80BD41">
                <a:alpha val="100000"/>
              </a:srgbClr>
            </a:solidFill>
          </p:spPr>
          <p:txBody>
            <a:bodyPr/>
            <a:lstStyle/>
            <a:p/>
          </p:txBody>
        </p:sp>
        <p:sp>
          <p:nvSpPr>
            <p:cNvPr id="97" name="rc97"/>
            <p:cNvSpPr/>
            <p:nvPr/>
          </p:nvSpPr>
          <p:spPr>
            <a:xfrm>
              <a:off x="6789965" y="3362585"/>
              <a:ext cx="198960" cy="79368"/>
            </a:xfrm>
            <a:prstGeom prst="rect">
              <a:avLst/>
            </a:prstGeom>
            <a:solidFill>
              <a:srgbClr val="0058AB">
                <a:alpha val="100000"/>
              </a:srgbClr>
            </a:solidFill>
          </p:spPr>
          <p:txBody>
            <a:bodyPr/>
            <a:lstStyle/>
            <a:p/>
          </p:txBody>
        </p:sp>
        <p:sp>
          <p:nvSpPr>
            <p:cNvPr id="98" name="rc98"/>
            <p:cNvSpPr/>
            <p:nvPr/>
          </p:nvSpPr>
          <p:spPr>
            <a:xfrm>
              <a:off x="6789965" y="3441953"/>
              <a:ext cx="198960" cy="92596"/>
            </a:xfrm>
            <a:prstGeom prst="rect">
              <a:avLst/>
            </a:prstGeom>
            <a:solidFill>
              <a:srgbClr val="1CABE2">
                <a:alpha val="100000"/>
              </a:srgbClr>
            </a:solidFill>
          </p:spPr>
          <p:txBody>
            <a:bodyPr/>
            <a:lstStyle/>
            <a:p/>
          </p:txBody>
        </p:sp>
        <p:sp>
          <p:nvSpPr>
            <p:cNvPr id="99" name="rc99"/>
            <p:cNvSpPr/>
            <p:nvPr/>
          </p:nvSpPr>
          <p:spPr>
            <a:xfrm>
              <a:off x="7011032" y="3543355"/>
              <a:ext cx="198960" cy="1142031"/>
            </a:xfrm>
            <a:prstGeom prst="rect">
              <a:avLst/>
            </a:prstGeom>
            <a:solidFill>
              <a:srgbClr val="80BD41">
                <a:alpha val="100000"/>
              </a:srgbClr>
            </a:solidFill>
          </p:spPr>
          <p:txBody>
            <a:bodyPr/>
            <a:lstStyle/>
            <a:p/>
          </p:txBody>
        </p:sp>
        <p:sp>
          <p:nvSpPr>
            <p:cNvPr id="100" name="rc100"/>
            <p:cNvSpPr/>
            <p:nvPr/>
          </p:nvSpPr>
          <p:spPr>
            <a:xfrm>
              <a:off x="7011032" y="3357443"/>
              <a:ext cx="198960" cy="92955"/>
            </a:xfrm>
            <a:prstGeom prst="rect">
              <a:avLst/>
            </a:prstGeom>
            <a:solidFill>
              <a:srgbClr val="0058AB">
                <a:alpha val="100000"/>
              </a:srgbClr>
            </a:solidFill>
          </p:spPr>
          <p:txBody>
            <a:bodyPr/>
            <a:lstStyle/>
            <a:p/>
          </p:txBody>
        </p:sp>
        <p:sp>
          <p:nvSpPr>
            <p:cNvPr id="101" name="rc101"/>
            <p:cNvSpPr/>
            <p:nvPr/>
          </p:nvSpPr>
          <p:spPr>
            <a:xfrm>
              <a:off x="7011032" y="3450399"/>
              <a:ext cx="198960" cy="92956"/>
            </a:xfrm>
            <a:prstGeom prst="rect">
              <a:avLst/>
            </a:prstGeom>
            <a:solidFill>
              <a:srgbClr val="1CABE2">
                <a:alpha val="100000"/>
              </a:srgbClr>
            </a:solidFill>
          </p:spPr>
          <p:txBody>
            <a:bodyPr/>
            <a:lstStyle/>
            <a:p/>
          </p:txBody>
        </p:sp>
        <p:sp>
          <p:nvSpPr>
            <p:cNvPr id="102" name="rc102"/>
            <p:cNvSpPr/>
            <p:nvPr/>
          </p:nvSpPr>
          <p:spPr>
            <a:xfrm>
              <a:off x="7232100" y="3351589"/>
              <a:ext cx="198960" cy="84450"/>
            </a:xfrm>
            <a:prstGeom prst="rect">
              <a:avLst/>
            </a:prstGeom>
            <a:solidFill>
              <a:srgbClr val="F26A21">
                <a:alpha val="100000"/>
              </a:srgbClr>
            </a:solidFill>
          </p:spPr>
          <p:txBody>
            <a:bodyPr/>
            <a:lstStyle/>
            <a:p/>
          </p:txBody>
        </p:sp>
        <p:sp>
          <p:nvSpPr>
            <p:cNvPr id="103" name="rc103"/>
            <p:cNvSpPr/>
            <p:nvPr/>
          </p:nvSpPr>
          <p:spPr>
            <a:xfrm>
              <a:off x="7232100" y="3436039"/>
              <a:ext cx="198960" cy="1249347"/>
            </a:xfrm>
            <a:prstGeom prst="rect">
              <a:avLst/>
            </a:prstGeom>
            <a:solidFill>
              <a:srgbClr val="FFC20E">
                <a:alpha val="100000"/>
              </a:srgbClr>
            </a:solidFill>
          </p:spPr>
          <p:txBody>
            <a:bodyPr/>
            <a:lstStyle/>
            <a:p/>
          </p:txBody>
        </p:sp>
        <p:sp>
          <p:nvSpPr>
            <p:cNvPr id="104" name="rc104"/>
            <p:cNvSpPr/>
            <p:nvPr/>
          </p:nvSpPr>
          <p:spPr>
            <a:xfrm>
              <a:off x="7453168" y="3344632"/>
              <a:ext cx="198960" cy="76722"/>
            </a:xfrm>
            <a:prstGeom prst="rect">
              <a:avLst/>
            </a:prstGeom>
            <a:solidFill>
              <a:srgbClr val="F26A21">
                <a:alpha val="100000"/>
              </a:srgbClr>
            </a:solidFill>
          </p:spPr>
          <p:txBody>
            <a:bodyPr/>
            <a:lstStyle/>
            <a:p/>
          </p:txBody>
        </p:sp>
        <p:sp>
          <p:nvSpPr>
            <p:cNvPr id="105" name="rc105"/>
            <p:cNvSpPr/>
            <p:nvPr/>
          </p:nvSpPr>
          <p:spPr>
            <a:xfrm>
              <a:off x="7453168" y="3421355"/>
              <a:ext cx="198960" cy="1264031"/>
            </a:xfrm>
            <a:prstGeom prst="rect">
              <a:avLst/>
            </a:prstGeom>
            <a:solidFill>
              <a:srgbClr val="FFC20E">
                <a:alpha val="100000"/>
              </a:srgbClr>
            </a:solidFill>
          </p:spPr>
          <p:txBody>
            <a:bodyPr/>
            <a:lstStyle/>
            <a:p/>
          </p:txBody>
        </p:sp>
        <p:sp>
          <p:nvSpPr>
            <p:cNvPr id="106" name="rc106"/>
            <p:cNvSpPr/>
            <p:nvPr/>
          </p:nvSpPr>
          <p:spPr>
            <a:xfrm>
              <a:off x="7674236" y="3333763"/>
              <a:ext cx="198960" cy="69702"/>
            </a:xfrm>
            <a:prstGeom prst="rect">
              <a:avLst/>
            </a:prstGeom>
            <a:solidFill>
              <a:srgbClr val="F26A21">
                <a:alpha val="100000"/>
              </a:srgbClr>
            </a:solidFill>
          </p:spPr>
          <p:txBody>
            <a:bodyPr/>
            <a:lstStyle/>
            <a:p/>
          </p:txBody>
        </p:sp>
        <p:sp>
          <p:nvSpPr>
            <p:cNvPr id="107" name="rc107"/>
            <p:cNvSpPr/>
            <p:nvPr/>
          </p:nvSpPr>
          <p:spPr>
            <a:xfrm>
              <a:off x="7674236" y="3403466"/>
              <a:ext cx="198960" cy="1281921"/>
            </a:xfrm>
            <a:prstGeom prst="rect">
              <a:avLst/>
            </a:prstGeom>
            <a:solidFill>
              <a:srgbClr val="FFC20E">
                <a:alpha val="100000"/>
              </a:srgbClr>
            </a:solidFill>
          </p:spPr>
          <p:txBody>
            <a:bodyPr/>
            <a:lstStyle/>
            <a:p/>
          </p:txBody>
        </p:sp>
        <p:sp>
          <p:nvSpPr>
            <p:cNvPr id="108" name="rc108"/>
            <p:cNvSpPr/>
            <p:nvPr/>
          </p:nvSpPr>
          <p:spPr>
            <a:xfrm>
              <a:off x="7895303" y="3320683"/>
              <a:ext cx="198960" cy="63324"/>
            </a:xfrm>
            <a:prstGeom prst="rect">
              <a:avLst/>
            </a:prstGeom>
            <a:solidFill>
              <a:srgbClr val="F26A21">
                <a:alpha val="100000"/>
              </a:srgbClr>
            </a:solidFill>
          </p:spPr>
          <p:txBody>
            <a:bodyPr/>
            <a:lstStyle/>
            <a:p/>
          </p:txBody>
        </p:sp>
        <p:sp>
          <p:nvSpPr>
            <p:cNvPr id="109" name="rc109"/>
            <p:cNvSpPr/>
            <p:nvPr/>
          </p:nvSpPr>
          <p:spPr>
            <a:xfrm>
              <a:off x="7895303" y="3384008"/>
              <a:ext cx="198960" cy="1301378"/>
            </a:xfrm>
            <a:prstGeom prst="rect">
              <a:avLst/>
            </a:prstGeom>
            <a:solidFill>
              <a:srgbClr val="FFC20E">
                <a:alpha val="100000"/>
              </a:srgbClr>
            </a:solidFill>
          </p:spPr>
          <p:txBody>
            <a:bodyPr/>
            <a:lstStyle/>
            <a:p/>
          </p:txBody>
        </p:sp>
        <p:sp>
          <p:nvSpPr>
            <p:cNvPr id="110" name="rc110"/>
            <p:cNvSpPr/>
            <p:nvPr/>
          </p:nvSpPr>
          <p:spPr>
            <a:xfrm>
              <a:off x="8116371" y="3307480"/>
              <a:ext cx="198960" cy="57530"/>
            </a:xfrm>
            <a:prstGeom prst="rect">
              <a:avLst/>
            </a:prstGeom>
            <a:solidFill>
              <a:srgbClr val="F26A21">
                <a:alpha val="100000"/>
              </a:srgbClr>
            </a:solidFill>
          </p:spPr>
          <p:txBody>
            <a:bodyPr/>
            <a:lstStyle/>
            <a:p/>
          </p:txBody>
        </p:sp>
        <p:sp>
          <p:nvSpPr>
            <p:cNvPr id="111" name="rc111"/>
            <p:cNvSpPr/>
            <p:nvPr/>
          </p:nvSpPr>
          <p:spPr>
            <a:xfrm>
              <a:off x="8116371" y="3365010"/>
              <a:ext cx="198960" cy="1320376"/>
            </a:xfrm>
            <a:prstGeom prst="rect">
              <a:avLst/>
            </a:prstGeom>
            <a:solidFill>
              <a:srgbClr val="FFC20E">
                <a:alpha val="100000"/>
              </a:srgbClr>
            </a:solidFill>
          </p:spPr>
          <p:txBody>
            <a:bodyPr/>
            <a:lstStyle/>
            <a:p/>
          </p:txBody>
        </p:sp>
        <p:sp>
          <p:nvSpPr>
            <p:cNvPr id="112" name="pl112"/>
            <p:cNvSpPr/>
            <p:nvPr/>
          </p:nvSpPr>
          <p:spPr>
            <a:xfrm>
              <a:off x="1583821" y="2203079"/>
              <a:ext cx="5526691" cy="713003"/>
            </a:xfrm>
            <a:custGeom>
              <a:avLst/>
              <a:pathLst>
                <a:path w="5526691" h="713003">
                  <a:moveTo>
                    <a:pt x="0" y="660188"/>
                  </a:moveTo>
                  <a:lnTo>
                    <a:pt x="221067" y="607373"/>
                  </a:lnTo>
                  <a:lnTo>
                    <a:pt x="442135" y="580965"/>
                  </a:lnTo>
                  <a:lnTo>
                    <a:pt x="663203" y="528150"/>
                  </a:lnTo>
                  <a:lnTo>
                    <a:pt x="884270" y="501743"/>
                  </a:lnTo>
                  <a:lnTo>
                    <a:pt x="1105338" y="554558"/>
                  </a:lnTo>
                  <a:lnTo>
                    <a:pt x="1326406" y="580965"/>
                  </a:lnTo>
                  <a:lnTo>
                    <a:pt x="1547473" y="633780"/>
                  </a:lnTo>
                  <a:lnTo>
                    <a:pt x="1768541" y="660188"/>
                  </a:lnTo>
                  <a:lnTo>
                    <a:pt x="1989609" y="713003"/>
                  </a:lnTo>
                  <a:lnTo>
                    <a:pt x="2210676" y="713003"/>
                  </a:lnTo>
                  <a:lnTo>
                    <a:pt x="2431744" y="448927"/>
                  </a:lnTo>
                  <a:lnTo>
                    <a:pt x="2652812" y="422520"/>
                  </a:lnTo>
                  <a:lnTo>
                    <a:pt x="2873879" y="422520"/>
                  </a:lnTo>
                  <a:lnTo>
                    <a:pt x="3094947" y="369705"/>
                  </a:lnTo>
                  <a:lnTo>
                    <a:pt x="3316015" y="316890"/>
                  </a:lnTo>
                  <a:lnTo>
                    <a:pt x="3537082" y="316890"/>
                  </a:lnTo>
                  <a:lnTo>
                    <a:pt x="3758150" y="290482"/>
                  </a:lnTo>
                  <a:lnTo>
                    <a:pt x="3979218" y="184852"/>
                  </a:lnTo>
                  <a:lnTo>
                    <a:pt x="4200285" y="79222"/>
                  </a:lnTo>
                  <a:lnTo>
                    <a:pt x="4421353" y="184852"/>
                  </a:lnTo>
                  <a:lnTo>
                    <a:pt x="4642421" y="105630"/>
                  </a:lnTo>
                  <a:lnTo>
                    <a:pt x="4863488" y="26407"/>
                  </a:lnTo>
                  <a:lnTo>
                    <a:pt x="5084556" y="0"/>
                  </a:lnTo>
                  <a:lnTo>
                    <a:pt x="5305624" y="0"/>
                  </a:lnTo>
                  <a:lnTo>
                    <a:pt x="5526691" y="26407"/>
                  </a:lnTo>
                </a:path>
              </a:pathLst>
            </a:custGeom>
            <a:ln w="27101" cap="flat">
              <a:solidFill>
                <a:srgbClr val="0058AB">
                  <a:alpha val="100000"/>
                </a:srgbClr>
              </a:solidFill>
              <a:prstDash val="solid"/>
              <a:round/>
            </a:ln>
          </p:spPr>
          <p:txBody>
            <a:bodyPr/>
            <a:lstStyle/>
            <a:p/>
          </p:txBody>
        </p:sp>
        <p:sp>
          <p:nvSpPr>
            <p:cNvPr id="113" name="pl113"/>
            <p:cNvSpPr/>
            <p:nvPr/>
          </p:nvSpPr>
          <p:spPr>
            <a:xfrm>
              <a:off x="1583821" y="2387932"/>
              <a:ext cx="5526691" cy="924263"/>
            </a:xfrm>
            <a:custGeom>
              <a:avLst/>
              <a:pathLst>
                <a:path w="5526691" h="924263">
                  <a:moveTo>
                    <a:pt x="0" y="739410"/>
                  </a:moveTo>
                  <a:lnTo>
                    <a:pt x="221067" y="686595"/>
                  </a:lnTo>
                  <a:lnTo>
                    <a:pt x="442135" y="633780"/>
                  </a:lnTo>
                  <a:lnTo>
                    <a:pt x="663203" y="554558"/>
                  </a:lnTo>
                  <a:lnTo>
                    <a:pt x="884270" y="501743"/>
                  </a:lnTo>
                  <a:lnTo>
                    <a:pt x="1105338" y="633780"/>
                  </a:lnTo>
                  <a:lnTo>
                    <a:pt x="1326406" y="739410"/>
                  </a:lnTo>
                  <a:lnTo>
                    <a:pt x="1547473" y="871448"/>
                  </a:lnTo>
                  <a:lnTo>
                    <a:pt x="1768541" y="897855"/>
                  </a:lnTo>
                  <a:lnTo>
                    <a:pt x="1989609" y="924263"/>
                  </a:lnTo>
                  <a:lnTo>
                    <a:pt x="2210676" y="924263"/>
                  </a:lnTo>
                  <a:lnTo>
                    <a:pt x="2431744" y="633780"/>
                  </a:lnTo>
                  <a:lnTo>
                    <a:pt x="2652812" y="607373"/>
                  </a:lnTo>
                  <a:lnTo>
                    <a:pt x="2873879" y="580965"/>
                  </a:lnTo>
                  <a:lnTo>
                    <a:pt x="3094947" y="475335"/>
                  </a:lnTo>
                  <a:lnTo>
                    <a:pt x="3316015" y="396112"/>
                  </a:lnTo>
                  <a:lnTo>
                    <a:pt x="3537082" y="316890"/>
                  </a:lnTo>
                  <a:lnTo>
                    <a:pt x="3758150" y="316890"/>
                  </a:lnTo>
                  <a:lnTo>
                    <a:pt x="3979218" y="184852"/>
                  </a:lnTo>
                  <a:lnTo>
                    <a:pt x="4200285" y="79222"/>
                  </a:lnTo>
                  <a:lnTo>
                    <a:pt x="4421353" y="184852"/>
                  </a:lnTo>
                  <a:lnTo>
                    <a:pt x="4642421" y="105630"/>
                  </a:lnTo>
                  <a:lnTo>
                    <a:pt x="4863488" y="52815"/>
                  </a:lnTo>
                  <a:lnTo>
                    <a:pt x="5084556" y="26407"/>
                  </a:lnTo>
                  <a:lnTo>
                    <a:pt x="5305624" y="0"/>
                  </a:lnTo>
                  <a:lnTo>
                    <a:pt x="5526691" y="26407"/>
                  </a:lnTo>
                </a:path>
              </a:pathLst>
            </a:custGeom>
            <a:ln w="27101" cap="flat">
              <a:solidFill>
                <a:srgbClr val="80BD41">
                  <a:alpha val="100000"/>
                </a:srgbClr>
              </a:solidFill>
              <a:prstDash val="solid"/>
              <a:round/>
            </a:ln>
          </p:spPr>
          <p:txBody>
            <a:bodyPr/>
            <a:lstStyle/>
            <a:p/>
          </p:txBody>
        </p:sp>
        <p:sp>
          <p:nvSpPr>
            <p:cNvPr id="114" name="tx114"/>
            <p:cNvSpPr/>
            <p:nvPr/>
          </p:nvSpPr>
          <p:spPr>
            <a:xfrm>
              <a:off x="1515493" y="2659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5" name="tx115"/>
            <p:cNvSpPr/>
            <p:nvPr/>
          </p:nvSpPr>
          <p:spPr>
            <a:xfrm>
              <a:off x="2620831"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6" name="tx116"/>
            <p:cNvSpPr/>
            <p:nvPr/>
          </p:nvSpPr>
          <p:spPr>
            <a:xfrm>
              <a:off x="3726170"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7" name="tx117"/>
            <p:cNvSpPr/>
            <p:nvPr/>
          </p:nvSpPr>
          <p:spPr>
            <a:xfrm>
              <a:off x="4831508"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8" name="tx118"/>
            <p:cNvSpPr/>
            <p:nvPr/>
          </p:nvSpPr>
          <p:spPr>
            <a:xfrm>
              <a:off x="5715779"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9" name="tx119"/>
            <p:cNvSpPr/>
            <p:nvPr/>
          </p:nvSpPr>
          <p:spPr>
            <a:xfrm>
              <a:off x="5936846"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6157914"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37898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600049"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821117"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4" name="tx124"/>
            <p:cNvSpPr/>
            <p:nvPr/>
          </p:nvSpPr>
          <p:spPr>
            <a:xfrm>
              <a:off x="704218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1515493"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6" name="tx126"/>
            <p:cNvSpPr/>
            <p:nvPr/>
          </p:nvSpPr>
          <p:spPr>
            <a:xfrm>
              <a:off x="2620831" y="309014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27" name="tx127"/>
            <p:cNvSpPr/>
            <p:nvPr/>
          </p:nvSpPr>
          <p:spPr>
            <a:xfrm>
              <a:off x="3726170" y="33806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28" name="tx128"/>
            <p:cNvSpPr/>
            <p:nvPr/>
          </p:nvSpPr>
          <p:spPr>
            <a:xfrm>
              <a:off x="4831508"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9" name="tx129"/>
            <p:cNvSpPr/>
            <p:nvPr/>
          </p:nvSpPr>
          <p:spPr>
            <a:xfrm>
              <a:off x="5715779"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5936846"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1" name="tx131"/>
            <p:cNvSpPr/>
            <p:nvPr/>
          </p:nvSpPr>
          <p:spPr>
            <a:xfrm>
              <a:off x="6157914"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2" name="tx132"/>
            <p:cNvSpPr/>
            <p:nvPr/>
          </p:nvSpPr>
          <p:spPr>
            <a:xfrm>
              <a:off x="6378982"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3" name="tx133"/>
            <p:cNvSpPr/>
            <p:nvPr/>
          </p:nvSpPr>
          <p:spPr>
            <a:xfrm>
              <a:off x="6600049"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6821117"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5" name="tx135"/>
            <p:cNvSpPr/>
            <p:nvPr/>
          </p:nvSpPr>
          <p:spPr>
            <a:xfrm>
              <a:off x="7042185"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6" name="tx136"/>
            <p:cNvSpPr/>
            <p:nvPr/>
          </p:nvSpPr>
          <p:spPr>
            <a:xfrm>
              <a:off x="1016593"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62810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138" name="tx138"/>
            <p:cNvSpPr/>
            <p:nvPr/>
          </p:nvSpPr>
          <p:spPr>
            <a:xfrm>
              <a:off x="508103" y="2628250"/>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455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6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6649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7183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7717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8251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7822"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5610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7717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9824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1930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4034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6144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8251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95270" y="5522891"/>
              <a:ext cx="201456" cy="201456"/>
            </a:xfrm>
            <a:prstGeom prst="rect">
              <a:avLst/>
            </a:prstGeom>
            <a:solidFill>
              <a:srgbClr val="80BD41">
                <a:alpha val="100000"/>
              </a:srgbClr>
            </a:solidFill>
          </p:spPr>
          <p:txBody>
            <a:bodyPr/>
            <a:lstStyle/>
            <a:p/>
          </p:txBody>
        </p:sp>
        <p:sp>
          <p:nvSpPr>
            <p:cNvPr id="161" name="rc161"/>
            <p:cNvSpPr/>
            <p:nvPr/>
          </p:nvSpPr>
          <p:spPr>
            <a:xfrm>
              <a:off x="2697220" y="5522891"/>
              <a:ext cx="201456" cy="201456"/>
            </a:xfrm>
            <a:prstGeom prst="rect">
              <a:avLst/>
            </a:prstGeom>
            <a:solidFill>
              <a:srgbClr val="1CABE2">
                <a:alpha val="100000"/>
              </a:srgbClr>
            </a:solidFill>
          </p:spPr>
          <p:txBody>
            <a:bodyPr/>
            <a:lstStyle/>
            <a:p/>
          </p:txBody>
        </p:sp>
        <p:sp>
          <p:nvSpPr>
            <p:cNvPr id="162" name="rc162"/>
            <p:cNvSpPr/>
            <p:nvPr/>
          </p:nvSpPr>
          <p:spPr>
            <a:xfrm>
              <a:off x="3770043" y="5522891"/>
              <a:ext cx="201456" cy="201456"/>
            </a:xfrm>
            <a:prstGeom prst="rect">
              <a:avLst/>
            </a:prstGeom>
            <a:solidFill>
              <a:srgbClr val="0058AB">
                <a:alpha val="100000"/>
              </a:srgbClr>
            </a:solidFill>
          </p:spPr>
          <p:txBody>
            <a:bodyPr/>
            <a:lstStyle/>
            <a:p/>
          </p:txBody>
        </p:sp>
        <p:sp>
          <p:nvSpPr>
            <p:cNvPr id="163" name="rc163"/>
            <p:cNvSpPr/>
            <p:nvPr/>
          </p:nvSpPr>
          <p:spPr>
            <a:xfrm>
              <a:off x="4765376" y="5522891"/>
              <a:ext cx="201456" cy="201456"/>
            </a:xfrm>
            <a:prstGeom prst="rect">
              <a:avLst/>
            </a:prstGeom>
            <a:solidFill>
              <a:srgbClr val="FFC20E">
                <a:alpha val="100000"/>
              </a:srgbClr>
            </a:solidFill>
          </p:spPr>
          <p:txBody>
            <a:bodyPr/>
            <a:lstStyle/>
            <a:p/>
          </p:txBody>
        </p:sp>
        <p:sp>
          <p:nvSpPr>
            <p:cNvPr id="164" name="rc164"/>
            <p:cNvSpPr/>
            <p:nvPr/>
          </p:nvSpPr>
          <p:spPr>
            <a:xfrm>
              <a:off x="6669509" y="5522891"/>
              <a:ext cx="201455" cy="201456"/>
            </a:xfrm>
            <a:prstGeom prst="rect">
              <a:avLst/>
            </a:prstGeom>
            <a:solidFill>
              <a:srgbClr val="F26A21">
                <a:alpha val="100000"/>
              </a:srgbClr>
            </a:solidFill>
          </p:spPr>
          <p:txBody>
            <a:bodyPr/>
            <a:lstStyle/>
            <a:p/>
          </p:txBody>
        </p:sp>
        <p:sp>
          <p:nvSpPr>
            <p:cNvPr id="165" name="tx165"/>
            <p:cNvSpPr/>
            <p:nvPr/>
          </p:nvSpPr>
          <p:spPr>
            <a:xfrm>
              <a:off x="2075315"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77265"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50088"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45421"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4955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62734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5657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9444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22367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142791"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142791" y="1513317"/>
              <a:ext cx="43150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Pakistan</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Pakistan is projected to have a  large increase (10,000-50,000) in the number of surviving infants by 2030. Therefore, maintaining current coverage requires vaccinating an increasing number of children.
 </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large increase in surviving infants.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656078"/>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6701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3077943"/>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88876"/>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505061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261544"/>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472477"/>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68341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9434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3" name="pl13"/>
            <p:cNvSpPr/>
            <p:nvPr/>
          </p:nvSpPr>
          <p:spPr>
            <a:xfrm>
              <a:off x="154849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837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89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541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93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245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982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950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302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65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70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3593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711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0637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415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76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120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472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824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1770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5292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881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2336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585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93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051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442641" y="2451244"/>
              <a:ext cx="211699" cy="2599366"/>
            </a:xfrm>
            <a:prstGeom prst="rect">
              <a:avLst/>
            </a:prstGeom>
            <a:solidFill>
              <a:srgbClr val="0058AB">
                <a:alpha val="100000"/>
              </a:srgbClr>
            </a:solidFill>
          </p:spPr>
          <p:txBody>
            <a:bodyPr/>
            <a:lstStyle/>
            <a:p/>
          </p:txBody>
        </p:sp>
        <p:sp>
          <p:nvSpPr>
            <p:cNvPr id="42" name="rc42"/>
            <p:cNvSpPr/>
            <p:nvPr/>
          </p:nvSpPr>
          <p:spPr>
            <a:xfrm>
              <a:off x="1677862" y="2604505"/>
              <a:ext cx="211699" cy="2446106"/>
            </a:xfrm>
            <a:prstGeom prst="rect">
              <a:avLst/>
            </a:prstGeom>
            <a:solidFill>
              <a:srgbClr val="0058AB">
                <a:alpha val="100000"/>
              </a:srgbClr>
            </a:solidFill>
          </p:spPr>
          <p:txBody>
            <a:bodyPr/>
            <a:lstStyle/>
            <a:p/>
          </p:txBody>
        </p:sp>
        <p:sp>
          <p:nvSpPr>
            <p:cNvPr id="43" name="rc43"/>
            <p:cNvSpPr/>
            <p:nvPr/>
          </p:nvSpPr>
          <p:spPr>
            <a:xfrm>
              <a:off x="1913084" y="2684092"/>
              <a:ext cx="211699" cy="2366519"/>
            </a:xfrm>
            <a:prstGeom prst="rect">
              <a:avLst/>
            </a:prstGeom>
            <a:solidFill>
              <a:srgbClr val="0058AB">
                <a:alpha val="100000"/>
              </a:srgbClr>
            </a:solidFill>
          </p:spPr>
          <p:txBody>
            <a:bodyPr/>
            <a:lstStyle/>
            <a:p/>
          </p:txBody>
        </p:sp>
        <p:sp>
          <p:nvSpPr>
            <p:cNvPr id="44" name="rc44"/>
            <p:cNvSpPr/>
            <p:nvPr/>
          </p:nvSpPr>
          <p:spPr>
            <a:xfrm>
              <a:off x="2148306" y="2836817"/>
              <a:ext cx="211699" cy="2213794"/>
            </a:xfrm>
            <a:prstGeom prst="rect">
              <a:avLst/>
            </a:prstGeom>
            <a:solidFill>
              <a:srgbClr val="0058AB">
                <a:alpha val="100000"/>
              </a:srgbClr>
            </a:solidFill>
          </p:spPr>
          <p:txBody>
            <a:bodyPr/>
            <a:lstStyle/>
            <a:p/>
          </p:txBody>
        </p:sp>
        <p:sp>
          <p:nvSpPr>
            <p:cNvPr id="45" name="rc45"/>
            <p:cNvSpPr/>
            <p:nvPr/>
          </p:nvSpPr>
          <p:spPr>
            <a:xfrm>
              <a:off x="2383528" y="2936047"/>
              <a:ext cx="211699" cy="2114564"/>
            </a:xfrm>
            <a:prstGeom prst="rect">
              <a:avLst/>
            </a:prstGeom>
            <a:solidFill>
              <a:srgbClr val="0058AB">
                <a:alpha val="100000"/>
              </a:srgbClr>
            </a:solidFill>
          </p:spPr>
          <p:txBody>
            <a:bodyPr/>
            <a:lstStyle/>
            <a:p/>
          </p:txBody>
        </p:sp>
        <p:sp>
          <p:nvSpPr>
            <p:cNvPr id="46" name="rc46"/>
            <p:cNvSpPr/>
            <p:nvPr/>
          </p:nvSpPr>
          <p:spPr>
            <a:xfrm>
              <a:off x="2618749" y="2733558"/>
              <a:ext cx="211699" cy="2317052"/>
            </a:xfrm>
            <a:prstGeom prst="rect">
              <a:avLst/>
            </a:prstGeom>
            <a:solidFill>
              <a:srgbClr val="0058AB">
                <a:alpha val="100000"/>
              </a:srgbClr>
            </a:solidFill>
          </p:spPr>
          <p:txBody>
            <a:bodyPr/>
            <a:lstStyle/>
            <a:p/>
          </p:txBody>
        </p:sp>
        <p:sp>
          <p:nvSpPr>
            <p:cNvPr id="47" name="rc47"/>
            <p:cNvSpPr/>
            <p:nvPr/>
          </p:nvSpPr>
          <p:spPr>
            <a:xfrm>
              <a:off x="2853971" y="2565973"/>
              <a:ext cx="211699" cy="2484638"/>
            </a:xfrm>
            <a:prstGeom prst="rect">
              <a:avLst/>
            </a:prstGeom>
            <a:solidFill>
              <a:srgbClr val="0058AB">
                <a:alpha val="100000"/>
              </a:srgbClr>
            </a:solidFill>
          </p:spPr>
          <p:txBody>
            <a:bodyPr/>
            <a:lstStyle/>
            <a:p/>
          </p:txBody>
        </p:sp>
        <p:sp>
          <p:nvSpPr>
            <p:cNvPr id="48" name="rc48"/>
            <p:cNvSpPr/>
            <p:nvPr/>
          </p:nvSpPr>
          <p:spPr>
            <a:xfrm>
              <a:off x="3089193" y="2306834"/>
              <a:ext cx="211699" cy="2743777"/>
            </a:xfrm>
            <a:prstGeom prst="rect">
              <a:avLst/>
            </a:prstGeom>
            <a:solidFill>
              <a:srgbClr val="0058AB">
                <a:alpha val="100000"/>
              </a:srgbClr>
            </a:solidFill>
          </p:spPr>
          <p:txBody>
            <a:bodyPr/>
            <a:lstStyle/>
            <a:p/>
          </p:txBody>
        </p:sp>
        <p:sp>
          <p:nvSpPr>
            <p:cNvPr id="49" name="rc49"/>
            <p:cNvSpPr/>
            <p:nvPr/>
          </p:nvSpPr>
          <p:spPr>
            <a:xfrm>
              <a:off x="3324415" y="2107989"/>
              <a:ext cx="211699" cy="2942622"/>
            </a:xfrm>
            <a:prstGeom prst="rect">
              <a:avLst/>
            </a:prstGeom>
            <a:solidFill>
              <a:srgbClr val="0058AB">
                <a:alpha val="100000"/>
              </a:srgbClr>
            </a:solidFill>
          </p:spPr>
          <p:txBody>
            <a:bodyPr/>
            <a:lstStyle/>
            <a:p/>
          </p:txBody>
        </p:sp>
        <p:sp>
          <p:nvSpPr>
            <p:cNvPr id="50" name="rc50"/>
            <p:cNvSpPr/>
            <p:nvPr/>
          </p:nvSpPr>
          <p:spPr>
            <a:xfrm>
              <a:off x="3559636" y="1832545"/>
              <a:ext cx="211699" cy="3218066"/>
            </a:xfrm>
            <a:prstGeom prst="rect">
              <a:avLst/>
            </a:prstGeom>
            <a:solidFill>
              <a:srgbClr val="0058AB">
                <a:alpha val="100000"/>
              </a:srgbClr>
            </a:solidFill>
          </p:spPr>
          <p:txBody>
            <a:bodyPr/>
            <a:lstStyle/>
            <a:p/>
          </p:txBody>
        </p:sp>
        <p:sp>
          <p:nvSpPr>
            <p:cNvPr id="51" name="rc51"/>
            <p:cNvSpPr/>
            <p:nvPr/>
          </p:nvSpPr>
          <p:spPr>
            <a:xfrm>
              <a:off x="3794858" y="1757558"/>
              <a:ext cx="211699" cy="3293053"/>
            </a:xfrm>
            <a:prstGeom prst="rect">
              <a:avLst/>
            </a:prstGeom>
            <a:solidFill>
              <a:srgbClr val="0058AB">
                <a:alpha val="100000"/>
              </a:srgbClr>
            </a:solidFill>
          </p:spPr>
          <p:txBody>
            <a:bodyPr/>
            <a:lstStyle/>
            <a:p/>
          </p:txBody>
        </p:sp>
        <p:sp>
          <p:nvSpPr>
            <p:cNvPr id="52" name="rc52"/>
            <p:cNvSpPr/>
            <p:nvPr/>
          </p:nvSpPr>
          <p:spPr>
            <a:xfrm>
              <a:off x="4030080" y="2734848"/>
              <a:ext cx="211699" cy="2315763"/>
            </a:xfrm>
            <a:prstGeom prst="rect">
              <a:avLst/>
            </a:prstGeom>
            <a:solidFill>
              <a:srgbClr val="0058AB">
                <a:alpha val="100000"/>
              </a:srgbClr>
            </a:solidFill>
          </p:spPr>
          <p:txBody>
            <a:bodyPr/>
            <a:lstStyle/>
            <a:p/>
          </p:txBody>
        </p:sp>
        <p:sp>
          <p:nvSpPr>
            <p:cNvPr id="53" name="rc53"/>
            <p:cNvSpPr/>
            <p:nvPr/>
          </p:nvSpPr>
          <p:spPr>
            <a:xfrm>
              <a:off x="4265302" y="2829375"/>
              <a:ext cx="211699" cy="2221236"/>
            </a:xfrm>
            <a:prstGeom prst="rect">
              <a:avLst/>
            </a:prstGeom>
            <a:solidFill>
              <a:srgbClr val="0058AB">
                <a:alpha val="100000"/>
              </a:srgbClr>
            </a:solidFill>
          </p:spPr>
          <p:txBody>
            <a:bodyPr/>
            <a:lstStyle/>
            <a:p/>
          </p:txBody>
        </p:sp>
        <p:sp>
          <p:nvSpPr>
            <p:cNvPr id="54" name="rc54"/>
            <p:cNvSpPr/>
            <p:nvPr/>
          </p:nvSpPr>
          <p:spPr>
            <a:xfrm>
              <a:off x="4500523" y="2830885"/>
              <a:ext cx="211699" cy="2219726"/>
            </a:xfrm>
            <a:prstGeom prst="rect">
              <a:avLst/>
            </a:prstGeom>
            <a:solidFill>
              <a:srgbClr val="0058AB">
                <a:alpha val="100000"/>
              </a:srgbClr>
            </a:solidFill>
          </p:spPr>
          <p:txBody>
            <a:bodyPr/>
            <a:lstStyle/>
            <a:p/>
          </p:txBody>
        </p:sp>
        <p:sp>
          <p:nvSpPr>
            <p:cNvPr id="55" name="rc55"/>
            <p:cNvSpPr/>
            <p:nvPr/>
          </p:nvSpPr>
          <p:spPr>
            <a:xfrm>
              <a:off x="4735745" y="3038561"/>
              <a:ext cx="211699" cy="2012050"/>
            </a:xfrm>
            <a:prstGeom prst="rect">
              <a:avLst/>
            </a:prstGeom>
            <a:solidFill>
              <a:srgbClr val="0058AB">
                <a:alpha val="100000"/>
              </a:srgbClr>
            </a:solidFill>
          </p:spPr>
          <p:txBody>
            <a:bodyPr/>
            <a:lstStyle/>
            <a:p/>
          </p:txBody>
        </p:sp>
        <p:sp>
          <p:nvSpPr>
            <p:cNvPr id="56" name="rc56"/>
            <p:cNvSpPr/>
            <p:nvPr/>
          </p:nvSpPr>
          <p:spPr>
            <a:xfrm>
              <a:off x="4970967" y="3247834"/>
              <a:ext cx="211699" cy="1802776"/>
            </a:xfrm>
            <a:prstGeom prst="rect">
              <a:avLst/>
            </a:prstGeom>
            <a:solidFill>
              <a:srgbClr val="0058AB">
                <a:alpha val="100000"/>
              </a:srgbClr>
            </a:solidFill>
          </p:spPr>
          <p:txBody>
            <a:bodyPr/>
            <a:lstStyle/>
            <a:p/>
          </p:txBody>
        </p:sp>
        <p:sp>
          <p:nvSpPr>
            <p:cNvPr id="57" name="rc57"/>
            <p:cNvSpPr/>
            <p:nvPr/>
          </p:nvSpPr>
          <p:spPr>
            <a:xfrm>
              <a:off x="5206189" y="3266336"/>
              <a:ext cx="211699" cy="1784274"/>
            </a:xfrm>
            <a:prstGeom prst="rect">
              <a:avLst/>
            </a:prstGeom>
            <a:solidFill>
              <a:srgbClr val="0058AB">
                <a:alpha val="100000"/>
              </a:srgbClr>
            </a:solidFill>
          </p:spPr>
          <p:txBody>
            <a:bodyPr/>
            <a:lstStyle/>
            <a:p/>
          </p:txBody>
        </p:sp>
        <p:sp>
          <p:nvSpPr>
            <p:cNvPr id="58" name="rc58"/>
            <p:cNvSpPr/>
            <p:nvPr/>
          </p:nvSpPr>
          <p:spPr>
            <a:xfrm>
              <a:off x="5441410" y="3352026"/>
              <a:ext cx="211699" cy="1698585"/>
            </a:xfrm>
            <a:prstGeom prst="rect">
              <a:avLst/>
            </a:prstGeom>
            <a:solidFill>
              <a:srgbClr val="0058AB">
                <a:alpha val="100000"/>
              </a:srgbClr>
            </a:solidFill>
          </p:spPr>
          <p:txBody>
            <a:bodyPr/>
            <a:lstStyle/>
            <a:p/>
          </p:txBody>
        </p:sp>
        <p:sp>
          <p:nvSpPr>
            <p:cNvPr id="59" name="rc59"/>
            <p:cNvSpPr/>
            <p:nvPr/>
          </p:nvSpPr>
          <p:spPr>
            <a:xfrm>
              <a:off x="5676632" y="3746556"/>
              <a:ext cx="211699" cy="1304054"/>
            </a:xfrm>
            <a:prstGeom prst="rect">
              <a:avLst/>
            </a:prstGeom>
            <a:solidFill>
              <a:srgbClr val="0058AB">
                <a:alpha val="100000"/>
              </a:srgbClr>
            </a:solidFill>
          </p:spPr>
          <p:txBody>
            <a:bodyPr/>
            <a:lstStyle/>
            <a:p/>
          </p:txBody>
        </p:sp>
        <p:sp>
          <p:nvSpPr>
            <p:cNvPr id="60" name="rc60"/>
            <p:cNvSpPr/>
            <p:nvPr/>
          </p:nvSpPr>
          <p:spPr>
            <a:xfrm>
              <a:off x="5911854" y="4142573"/>
              <a:ext cx="211699" cy="908037"/>
            </a:xfrm>
            <a:prstGeom prst="rect">
              <a:avLst/>
            </a:prstGeom>
            <a:solidFill>
              <a:srgbClr val="0058AB">
                <a:alpha val="100000"/>
              </a:srgbClr>
            </a:solidFill>
          </p:spPr>
          <p:txBody>
            <a:bodyPr/>
            <a:lstStyle/>
            <a:p/>
          </p:txBody>
        </p:sp>
        <p:sp>
          <p:nvSpPr>
            <p:cNvPr id="61" name="rc61"/>
            <p:cNvSpPr/>
            <p:nvPr/>
          </p:nvSpPr>
          <p:spPr>
            <a:xfrm>
              <a:off x="6147076" y="3730328"/>
              <a:ext cx="211699" cy="1320282"/>
            </a:xfrm>
            <a:prstGeom prst="rect">
              <a:avLst/>
            </a:prstGeom>
            <a:solidFill>
              <a:srgbClr val="0058AB">
                <a:alpha val="100000"/>
              </a:srgbClr>
            </a:solidFill>
          </p:spPr>
          <p:txBody>
            <a:bodyPr/>
            <a:lstStyle/>
            <a:p/>
          </p:txBody>
        </p:sp>
        <p:sp>
          <p:nvSpPr>
            <p:cNvPr id="62" name="rc62"/>
            <p:cNvSpPr/>
            <p:nvPr/>
          </p:nvSpPr>
          <p:spPr>
            <a:xfrm>
              <a:off x="6382297" y="4023249"/>
              <a:ext cx="211699" cy="1027362"/>
            </a:xfrm>
            <a:prstGeom prst="rect">
              <a:avLst/>
            </a:prstGeom>
            <a:solidFill>
              <a:srgbClr val="0058AB">
                <a:alpha val="100000"/>
              </a:srgbClr>
            </a:solidFill>
          </p:spPr>
          <p:txBody>
            <a:bodyPr/>
            <a:lstStyle/>
            <a:p/>
          </p:txBody>
        </p:sp>
        <p:sp>
          <p:nvSpPr>
            <p:cNvPr id="63" name="rc63"/>
            <p:cNvSpPr/>
            <p:nvPr/>
          </p:nvSpPr>
          <p:spPr>
            <a:xfrm>
              <a:off x="6617519" y="4324578"/>
              <a:ext cx="211699" cy="726033"/>
            </a:xfrm>
            <a:prstGeom prst="rect">
              <a:avLst/>
            </a:prstGeom>
            <a:solidFill>
              <a:srgbClr val="0058AB">
                <a:alpha val="100000"/>
              </a:srgbClr>
            </a:solidFill>
          </p:spPr>
          <p:txBody>
            <a:bodyPr/>
            <a:lstStyle/>
            <a:p/>
          </p:txBody>
        </p:sp>
        <p:sp>
          <p:nvSpPr>
            <p:cNvPr id="64" name="rc64"/>
            <p:cNvSpPr/>
            <p:nvPr/>
          </p:nvSpPr>
          <p:spPr>
            <a:xfrm>
              <a:off x="6852741" y="4425198"/>
              <a:ext cx="211699" cy="625413"/>
            </a:xfrm>
            <a:prstGeom prst="rect">
              <a:avLst/>
            </a:prstGeom>
            <a:solidFill>
              <a:srgbClr val="0058AB">
                <a:alpha val="100000"/>
              </a:srgbClr>
            </a:solidFill>
          </p:spPr>
          <p:txBody>
            <a:bodyPr/>
            <a:lstStyle/>
            <a:p/>
          </p:txBody>
        </p:sp>
        <p:sp>
          <p:nvSpPr>
            <p:cNvPr id="65" name="rc65"/>
            <p:cNvSpPr/>
            <p:nvPr/>
          </p:nvSpPr>
          <p:spPr>
            <a:xfrm>
              <a:off x="7087963" y="4424251"/>
              <a:ext cx="211699" cy="626359"/>
            </a:xfrm>
            <a:prstGeom prst="rect">
              <a:avLst/>
            </a:prstGeom>
            <a:solidFill>
              <a:srgbClr val="0058AB">
                <a:alpha val="100000"/>
              </a:srgbClr>
            </a:solidFill>
          </p:spPr>
          <p:txBody>
            <a:bodyPr/>
            <a:lstStyle/>
            <a:p/>
          </p:txBody>
        </p:sp>
        <p:sp>
          <p:nvSpPr>
            <p:cNvPr id="66" name="rc66"/>
            <p:cNvSpPr/>
            <p:nvPr/>
          </p:nvSpPr>
          <p:spPr>
            <a:xfrm>
              <a:off x="7323184" y="4317019"/>
              <a:ext cx="211699" cy="733592"/>
            </a:xfrm>
            <a:prstGeom prst="rect">
              <a:avLst/>
            </a:prstGeom>
            <a:solidFill>
              <a:srgbClr val="0058AB">
                <a:alpha val="100000"/>
              </a:srgbClr>
            </a:solidFill>
          </p:spPr>
          <p:txBody>
            <a:bodyPr/>
            <a:lstStyle/>
            <a:p/>
          </p:txBody>
        </p:sp>
        <p:sp>
          <p:nvSpPr>
            <p:cNvPr id="67" name="rc67"/>
            <p:cNvSpPr/>
            <p:nvPr/>
          </p:nvSpPr>
          <p:spPr>
            <a:xfrm>
              <a:off x="8499293" y="4596591"/>
              <a:ext cx="211699" cy="454019"/>
            </a:xfrm>
            <a:prstGeom prst="rect">
              <a:avLst/>
            </a:prstGeom>
            <a:solidFill>
              <a:srgbClr val="69DBFF">
                <a:alpha val="100000"/>
              </a:srgbClr>
            </a:solidFill>
          </p:spPr>
          <p:txBody>
            <a:bodyPr/>
            <a:lstStyle/>
            <a:p/>
          </p:txBody>
        </p:sp>
        <p:sp>
          <p:nvSpPr>
            <p:cNvPr id="68" name="pl68"/>
            <p:cNvSpPr/>
            <p:nvPr/>
          </p:nvSpPr>
          <p:spPr>
            <a:xfrm>
              <a:off x="6252925" y="4142573"/>
              <a:ext cx="2352217" cy="454018"/>
            </a:xfrm>
            <a:custGeom>
              <a:avLst/>
              <a:pathLst>
                <a:path w="2352217" h="454018">
                  <a:moveTo>
                    <a:pt x="0" y="0"/>
                  </a:moveTo>
                  <a:lnTo>
                    <a:pt x="235221" y="45401"/>
                  </a:lnTo>
                  <a:lnTo>
                    <a:pt x="470443" y="90803"/>
                  </a:lnTo>
                  <a:lnTo>
                    <a:pt x="705665" y="136205"/>
                  </a:lnTo>
                  <a:lnTo>
                    <a:pt x="940887" y="181607"/>
                  </a:lnTo>
                  <a:lnTo>
                    <a:pt x="1176108" y="227009"/>
                  </a:lnTo>
                  <a:lnTo>
                    <a:pt x="1411330" y="272411"/>
                  </a:lnTo>
                  <a:lnTo>
                    <a:pt x="1646552" y="317813"/>
                  </a:lnTo>
                  <a:lnTo>
                    <a:pt x="1881774" y="363215"/>
                  </a:lnTo>
                  <a:lnTo>
                    <a:pt x="2116995" y="408617"/>
                  </a:lnTo>
                  <a:lnTo>
                    <a:pt x="2352217" y="454018"/>
                  </a:lnTo>
                </a:path>
              </a:pathLst>
            </a:custGeom>
            <a:ln w="13550" cap="flat">
              <a:solidFill>
                <a:srgbClr val="000000">
                  <a:alpha val="100000"/>
                </a:srgbClr>
              </a:solidFill>
              <a:prstDash val="solid"/>
              <a:round/>
            </a:ln>
          </p:spPr>
          <p:txBody>
            <a:bodyPr/>
            <a:lstStyle/>
            <a:p/>
          </p:txBody>
        </p:sp>
        <p:sp>
          <p:nvSpPr>
            <p:cNvPr id="69" name="pt69"/>
            <p:cNvSpPr/>
            <p:nvPr/>
          </p:nvSpPr>
          <p:spPr>
            <a:xfrm>
              <a:off x="6228100" y="41177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63321" y="41631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98543" y="42085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33765" y="4253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68987" y="42993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04208" y="43447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39430" y="43901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74652" y="44355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09874" y="4480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45095" y="45263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0317" y="45717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953025"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2041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2" name="tx82"/>
            <p:cNvSpPr/>
            <p:nvPr/>
          </p:nvSpPr>
          <p:spPr>
            <a:xfrm>
              <a:off x="508103" y="341504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83" name="tx83"/>
            <p:cNvSpPr/>
            <p:nvPr/>
          </p:nvSpPr>
          <p:spPr>
            <a:xfrm>
              <a:off x="508103" y="262598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84" name="tx84"/>
            <p:cNvSpPr/>
            <p:nvPr/>
          </p:nvSpPr>
          <p:spPr>
            <a:xfrm>
              <a:off x="508103" y="183691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85" name="tx85"/>
            <p:cNvSpPr/>
            <p:nvPr/>
          </p:nvSpPr>
          <p:spPr>
            <a:xfrm rot="-5400000">
              <a:off x="14276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6628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980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13323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36848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6037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83893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7415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3093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544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798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40150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2502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8545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7207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5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911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42637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6159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9681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13203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6725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60247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376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729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8422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740830" y="5900002"/>
              <a:ext cx="201456" cy="201456"/>
            </a:xfrm>
            <a:prstGeom prst="rect">
              <a:avLst/>
            </a:prstGeom>
            <a:solidFill>
              <a:srgbClr val="0058AB">
                <a:alpha val="100000"/>
              </a:srgbClr>
            </a:solidFill>
          </p:spPr>
          <p:txBody>
            <a:bodyPr/>
            <a:lstStyle/>
            <a:p/>
          </p:txBody>
        </p:sp>
        <p:sp>
          <p:nvSpPr>
            <p:cNvPr id="115" name="rc115"/>
            <p:cNvSpPr/>
            <p:nvPr/>
          </p:nvSpPr>
          <p:spPr>
            <a:xfrm>
              <a:off x="4642916" y="5900002"/>
              <a:ext cx="201456" cy="201456"/>
            </a:xfrm>
            <a:prstGeom prst="rect">
              <a:avLst/>
            </a:prstGeom>
            <a:solidFill>
              <a:srgbClr val="69DBFF">
                <a:alpha val="100000"/>
              </a:srgbClr>
            </a:solidFill>
          </p:spPr>
          <p:txBody>
            <a:bodyPr/>
            <a:lstStyle/>
            <a:p/>
          </p:txBody>
        </p:sp>
        <p:sp>
          <p:nvSpPr>
            <p:cNvPr id="116" name="tx116"/>
            <p:cNvSpPr/>
            <p:nvPr/>
          </p:nvSpPr>
          <p:spPr>
            <a:xfrm>
              <a:off x="402087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92296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52789" y="1330710"/>
              <a:ext cx="60480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Pakistan</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8%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8% above the annual IA2030 goal, bringing the 2030 goal within reach if progress is sustained.</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Pakistan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5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9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32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873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21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62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03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843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567572"/>
              <a:ext cx="239888" cy="740448"/>
            </a:xfrm>
            <a:prstGeom prst="rect">
              <a:avLst/>
            </a:prstGeom>
            <a:solidFill>
              <a:srgbClr val="80BD41">
                <a:alpha val="100000"/>
              </a:srgbClr>
            </a:solidFill>
          </p:spPr>
          <p:txBody>
            <a:bodyPr/>
            <a:lstStyle/>
            <a:p/>
          </p:txBody>
        </p:sp>
        <p:sp>
          <p:nvSpPr>
            <p:cNvPr id="26" name="rc26"/>
            <p:cNvSpPr/>
            <p:nvPr/>
          </p:nvSpPr>
          <p:spPr>
            <a:xfrm>
              <a:off x="1296273" y="3234907"/>
              <a:ext cx="239888" cy="332665"/>
            </a:xfrm>
            <a:prstGeom prst="rect">
              <a:avLst/>
            </a:prstGeom>
            <a:solidFill>
              <a:srgbClr val="1CABE2">
                <a:alpha val="100000"/>
              </a:srgbClr>
            </a:solidFill>
          </p:spPr>
          <p:txBody>
            <a:bodyPr/>
            <a:lstStyle/>
            <a:p/>
          </p:txBody>
        </p:sp>
        <p:sp>
          <p:nvSpPr>
            <p:cNvPr id="27" name="rc27"/>
            <p:cNvSpPr/>
            <p:nvPr/>
          </p:nvSpPr>
          <p:spPr>
            <a:xfrm>
              <a:off x="1562816" y="3541586"/>
              <a:ext cx="239888" cy="766435"/>
            </a:xfrm>
            <a:prstGeom prst="rect">
              <a:avLst/>
            </a:prstGeom>
            <a:solidFill>
              <a:srgbClr val="80BD41">
                <a:alpha val="100000"/>
              </a:srgbClr>
            </a:solidFill>
          </p:spPr>
          <p:txBody>
            <a:bodyPr/>
            <a:lstStyle/>
            <a:p/>
          </p:txBody>
        </p:sp>
        <p:sp>
          <p:nvSpPr>
            <p:cNvPr id="28" name="rc28"/>
            <p:cNvSpPr/>
            <p:nvPr/>
          </p:nvSpPr>
          <p:spPr>
            <a:xfrm>
              <a:off x="1562816" y="3228534"/>
              <a:ext cx="239888" cy="313051"/>
            </a:xfrm>
            <a:prstGeom prst="rect">
              <a:avLst/>
            </a:prstGeom>
            <a:solidFill>
              <a:srgbClr val="1CABE2">
                <a:alpha val="100000"/>
              </a:srgbClr>
            </a:solidFill>
          </p:spPr>
          <p:txBody>
            <a:bodyPr/>
            <a:lstStyle/>
            <a:p/>
          </p:txBody>
        </p:sp>
        <p:sp>
          <p:nvSpPr>
            <p:cNvPr id="29" name="rc29"/>
            <p:cNvSpPr/>
            <p:nvPr/>
          </p:nvSpPr>
          <p:spPr>
            <a:xfrm>
              <a:off x="1829360" y="3529224"/>
              <a:ext cx="239888" cy="778797"/>
            </a:xfrm>
            <a:prstGeom prst="rect">
              <a:avLst/>
            </a:prstGeom>
            <a:solidFill>
              <a:srgbClr val="80BD41">
                <a:alpha val="100000"/>
              </a:srgbClr>
            </a:solidFill>
          </p:spPr>
          <p:txBody>
            <a:bodyPr/>
            <a:lstStyle/>
            <a:p/>
          </p:txBody>
        </p:sp>
        <p:sp>
          <p:nvSpPr>
            <p:cNvPr id="30" name="rc30"/>
            <p:cNvSpPr/>
            <p:nvPr/>
          </p:nvSpPr>
          <p:spPr>
            <a:xfrm>
              <a:off x="1829360" y="3226358"/>
              <a:ext cx="239888" cy="302865"/>
            </a:xfrm>
            <a:prstGeom prst="rect">
              <a:avLst/>
            </a:prstGeom>
            <a:solidFill>
              <a:srgbClr val="1CABE2">
                <a:alpha val="100000"/>
              </a:srgbClr>
            </a:solidFill>
          </p:spPr>
          <p:txBody>
            <a:bodyPr/>
            <a:lstStyle/>
            <a:p/>
          </p:txBody>
        </p:sp>
        <p:sp>
          <p:nvSpPr>
            <p:cNvPr id="31" name="rc31"/>
            <p:cNvSpPr/>
            <p:nvPr/>
          </p:nvSpPr>
          <p:spPr>
            <a:xfrm>
              <a:off x="2095903" y="3501649"/>
              <a:ext cx="239888" cy="806371"/>
            </a:xfrm>
            <a:prstGeom prst="rect">
              <a:avLst/>
            </a:prstGeom>
            <a:solidFill>
              <a:srgbClr val="80BD41">
                <a:alpha val="100000"/>
              </a:srgbClr>
            </a:solidFill>
          </p:spPr>
          <p:txBody>
            <a:bodyPr/>
            <a:lstStyle/>
            <a:p/>
          </p:txBody>
        </p:sp>
        <p:sp>
          <p:nvSpPr>
            <p:cNvPr id="32" name="rc32"/>
            <p:cNvSpPr/>
            <p:nvPr/>
          </p:nvSpPr>
          <p:spPr>
            <a:xfrm>
              <a:off x="2095903" y="3218330"/>
              <a:ext cx="239888" cy="283319"/>
            </a:xfrm>
            <a:prstGeom prst="rect">
              <a:avLst/>
            </a:prstGeom>
            <a:solidFill>
              <a:srgbClr val="1CABE2">
                <a:alpha val="100000"/>
              </a:srgbClr>
            </a:solidFill>
          </p:spPr>
          <p:txBody>
            <a:bodyPr/>
            <a:lstStyle/>
            <a:p/>
          </p:txBody>
        </p:sp>
        <p:sp>
          <p:nvSpPr>
            <p:cNvPr id="33" name="rc33"/>
            <p:cNvSpPr/>
            <p:nvPr/>
          </p:nvSpPr>
          <p:spPr>
            <a:xfrm>
              <a:off x="2362446" y="3496159"/>
              <a:ext cx="239888" cy="811861"/>
            </a:xfrm>
            <a:prstGeom prst="rect">
              <a:avLst/>
            </a:prstGeom>
            <a:solidFill>
              <a:srgbClr val="80BD41">
                <a:alpha val="100000"/>
              </a:srgbClr>
            </a:solidFill>
          </p:spPr>
          <p:txBody>
            <a:bodyPr/>
            <a:lstStyle/>
            <a:p/>
          </p:txBody>
        </p:sp>
        <p:sp>
          <p:nvSpPr>
            <p:cNvPr id="34" name="rc34"/>
            <p:cNvSpPr/>
            <p:nvPr/>
          </p:nvSpPr>
          <p:spPr>
            <a:xfrm>
              <a:off x="2362446" y="3225539"/>
              <a:ext cx="239888" cy="270620"/>
            </a:xfrm>
            <a:prstGeom prst="rect">
              <a:avLst/>
            </a:prstGeom>
            <a:solidFill>
              <a:srgbClr val="1CABE2">
                <a:alpha val="100000"/>
              </a:srgbClr>
            </a:solidFill>
          </p:spPr>
          <p:txBody>
            <a:bodyPr/>
            <a:lstStyle/>
            <a:p/>
          </p:txBody>
        </p:sp>
        <p:sp>
          <p:nvSpPr>
            <p:cNvPr id="35" name="rc35"/>
            <p:cNvSpPr/>
            <p:nvPr/>
          </p:nvSpPr>
          <p:spPr>
            <a:xfrm>
              <a:off x="2628989" y="3506278"/>
              <a:ext cx="239888" cy="801742"/>
            </a:xfrm>
            <a:prstGeom prst="rect">
              <a:avLst/>
            </a:prstGeom>
            <a:solidFill>
              <a:srgbClr val="80BD41">
                <a:alpha val="100000"/>
              </a:srgbClr>
            </a:solidFill>
          </p:spPr>
          <p:txBody>
            <a:bodyPr/>
            <a:lstStyle/>
            <a:p/>
          </p:txBody>
        </p:sp>
        <p:sp>
          <p:nvSpPr>
            <p:cNvPr id="36" name="rc36"/>
            <p:cNvSpPr/>
            <p:nvPr/>
          </p:nvSpPr>
          <p:spPr>
            <a:xfrm>
              <a:off x="2628989" y="3209743"/>
              <a:ext cx="239888" cy="296534"/>
            </a:xfrm>
            <a:prstGeom prst="rect">
              <a:avLst/>
            </a:prstGeom>
            <a:solidFill>
              <a:srgbClr val="1CABE2">
                <a:alpha val="100000"/>
              </a:srgbClr>
            </a:solidFill>
          </p:spPr>
          <p:txBody>
            <a:bodyPr/>
            <a:lstStyle/>
            <a:p/>
          </p:txBody>
        </p:sp>
        <p:sp>
          <p:nvSpPr>
            <p:cNvPr id="37" name="rc37"/>
            <p:cNvSpPr/>
            <p:nvPr/>
          </p:nvSpPr>
          <p:spPr>
            <a:xfrm>
              <a:off x="2895532" y="3490352"/>
              <a:ext cx="239888" cy="817669"/>
            </a:xfrm>
            <a:prstGeom prst="rect">
              <a:avLst/>
            </a:prstGeom>
            <a:solidFill>
              <a:srgbClr val="80BD41">
                <a:alpha val="100000"/>
              </a:srgbClr>
            </a:solidFill>
          </p:spPr>
          <p:txBody>
            <a:bodyPr/>
            <a:lstStyle/>
            <a:p/>
          </p:txBody>
        </p:sp>
        <p:sp>
          <p:nvSpPr>
            <p:cNvPr id="38" name="rc38"/>
            <p:cNvSpPr/>
            <p:nvPr/>
          </p:nvSpPr>
          <p:spPr>
            <a:xfrm>
              <a:off x="2895532" y="3172370"/>
              <a:ext cx="239888" cy="317982"/>
            </a:xfrm>
            <a:prstGeom prst="rect">
              <a:avLst/>
            </a:prstGeom>
            <a:solidFill>
              <a:srgbClr val="1CABE2">
                <a:alpha val="100000"/>
              </a:srgbClr>
            </a:solidFill>
          </p:spPr>
          <p:txBody>
            <a:bodyPr/>
            <a:lstStyle/>
            <a:p/>
          </p:txBody>
        </p:sp>
        <p:sp>
          <p:nvSpPr>
            <p:cNvPr id="39" name="rc39"/>
            <p:cNvSpPr/>
            <p:nvPr/>
          </p:nvSpPr>
          <p:spPr>
            <a:xfrm>
              <a:off x="3162075" y="3488678"/>
              <a:ext cx="239888" cy="819342"/>
            </a:xfrm>
            <a:prstGeom prst="rect">
              <a:avLst/>
            </a:prstGeom>
            <a:solidFill>
              <a:srgbClr val="80BD41">
                <a:alpha val="100000"/>
              </a:srgbClr>
            </a:solidFill>
          </p:spPr>
          <p:txBody>
            <a:bodyPr/>
            <a:lstStyle/>
            <a:p/>
          </p:txBody>
        </p:sp>
        <p:sp>
          <p:nvSpPr>
            <p:cNvPr id="40" name="rc40"/>
            <p:cNvSpPr/>
            <p:nvPr/>
          </p:nvSpPr>
          <p:spPr>
            <a:xfrm>
              <a:off x="3162075" y="3137532"/>
              <a:ext cx="239888" cy="351146"/>
            </a:xfrm>
            <a:prstGeom prst="rect">
              <a:avLst/>
            </a:prstGeom>
            <a:solidFill>
              <a:srgbClr val="1CABE2">
                <a:alpha val="100000"/>
              </a:srgbClr>
            </a:solidFill>
          </p:spPr>
          <p:txBody>
            <a:bodyPr/>
            <a:lstStyle/>
            <a:p/>
          </p:txBody>
        </p:sp>
        <p:sp>
          <p:nvSpPr>
            <p:cNvPr id="41" name="rc41"/>
            <p:cNvSpPr/>
            <p:nvPr/>
          </p:nvSpPr>
          <p:spPr>
            <a:xfrm>
              <a:off x="3428618" y="3469794"/>
              <a:ext cx="239888" cy="838227"/>
            </a:xfrm>
            <a:prstGeom prst="rect">
              <a:avLst/>
            </a:prstGeom>
            <a:solidFill>
              <a:srgbClr val="80BD41">
                <a:alpha val="100000"/>
              </a:srgbClr>
            </a:solidFill>
          </p:spPr>
          <p:txBody>
            <a:bodyPr/>
            <a:lstStyle/>
            <a:p/>
          </p:txBody>
        </p:sp>
        <p:sp>
          <p:nvSpPr>
            <p:cNvPr id="42" name="rc42"/>
            <p:cNvSpPr/>
            <p:nvPr/>
          </p:nvSpPr>
          <p:spPr>
            <a:xfrm>
              <a:off x="3428618" y="3093199"/>
              <a:ext cx="239888" cy="376594"/>
            </a:xfrm>
            <a:prstGeom prst="rect">
              <a:avLst/>
            </a:prstGeom>
            <a:solidFill>
              <a:srgbClr val="1CABE2">
                <a:alpha val="100000"/>
              </a:srgbClr>
            </a:solidFill>
          </p:spPr>
          <p:txBody>
            <a:bodyPr/>
            <a:lstStyle/>
            <a:p/>
          </p:txBody>
        </p:sp>
        <p:sp>
          <p:nvSpPr>
            <p:cNvPr id="43" name="rc43"/>
            <p:cNvSpPr/>
            <p:nvPr/>
          </p:nvSpPr>
          <p:spPr>
            <a:xfrm>
              <a:off x="3695161" y="3471849"/>
              <a:ext cx="239888" cy="836172"/>
            </a:xfrm>
            <a:prstGeom prst="rect">
              <a:avLst/>
            </a:prstGeom>
            <a:solidFill>
              <a:srgbClr val="80BD41">
                <a:alpha val="100000"/>
              </a:srgbClr>
            </a:solidFill>
          </p:spPr>
          <p:txBody>
            <a:bodyPr/>
            <a:lstStyle/>
            <a:p/>
          </p:txBody>
        </p:sp>
        <p:sp>
          <p:nvSpPr>
            <p:cNvPr id="44" name="rc44"/>
            <p:cNvSpPr/>
            <p:nvPr/>
          </p:nvSpPr>
          <p:spPr>
            <a:xfrm>
              <a:off x="3695161" y="3060003"/>
              <a:ext cx="239888" cy="411846"/>
            </a:xfrm>
            <a:prstGeom prst="rect">
              <a:avLst/>
            </a:prstGeom>
            <a:solidFill>
              <a:srgbClr val="1CABE2">
                <a:alpha val="100000"/>
              </a:srgbClr>
            </a:solidFill>
          </p:spPr>
          <p:txBody>
            <a:bodyPr/>
            <a:lstStyle/>
            <a:p/>
          </p:txBody>
        </p:sp>
        <p:sp>
          <p:nvSpPr>
            <p:cNvPr id="45" name="rc45"/>
            <p:cNvSpPr/>
            <p:nvPr/>
          </p:nvSpPr>
          <p:spPr>
            <a:xfrm>
              <a:off x="3961705" y="3452365"/>
              <a:ext cx="239888" cy="855656"/>
            </a:xfrm>
            <a:prstGeom prst="rect">
              <a:avLst/>
            </a:prstGeom>
            <a:solidFill>
              <a:srgbClr val="80BD41">
                <a:alpha val="100000"/>
              </a:srgbClr>
            </a:solidFill>
          </p:spPr>
          <p:txBody>
            <a:bodyPr/>
            <a:lstStyle/>
            <a:p/>
          </p:txBody>
        </p:sp>
        <p:sp>
          <p:nvSpPr>
            <p:cNvPr id="46" name="rc46"/>
            <p:cNvSpPr/>
            <p:nvPr/>
          </p:nvSpPr>
          <p:spPr>
            <a:xfrm>
              <a:off x="3961705" y="3030922"/>
              <a:ext cx="239888" cy="421442"/>
            </a:xfrm>
            <a:prstGeom prst="rect">
              <a:avLst/>
            </a:prstGeom>
            <a:solidFill>
              <a:srgbClr val="1CABE2">
                <a:alpha val="100000"/>
              </a:srgbClr>
            </a:solidFill>
          </p:spPr>
          <p:txBody>
            <a:bodyPr/>
            <a:lstStyle/>
            <a:p/>
          </p:txBody>
        </p:sp>
        <p:sp>
          <p:nvSpPr>
            <p:cNvPr id="47" name="rc47"/>
            <p:cNvSpPr/>
            <p:nvPr/>
          </p:nvSpPr>
          <p:spPr>
            <a:xfrm>
              <a:off x="4228248" y="3315826"/>
              <a:ext cx="239888" cy="992194"/>
            </a:xfrm>
            <a:prstGeom prst="rect">
              <a:avLst/>
            </a:prstGeom>
            <a:solidFill>
              <a:srgbClr val="80BD41">
                <a:alpha val="100000"/>
              </a:srgbClr>
            </a:solidFill>
          </p:spPr>
          <p:txBody>
            <a:bodyPr/>
            <a:lstStyle/>
            <a:p/>
          </p:txBody>
        </p:sp>
        <p:sp>
          <p:nvSpPr>
            <p:cNvPr id="48" name="rc48"/>
            <p:cNvSpPr/>
            <p:nvPr/>
          </p:nvSpPr>
          <p:spPr>
            <a:xfrm>
              <a:off x="4228248" y="3019456"/>
              <a:ext cx="239888" cy="296369"/>
            </a:xfrm>
            <a:prstGeom prst="rect">
              <a:avLst/>
            </a:prstGeom>
            <a:solidFill>
              <a:srgbClr val="1CABE2">
                <a:alpha val="100000"/>
              </a:srgbClr>
            </a:solidFill>
          </p:spPr>
          <p:txBody>
            <a:bodyPr/>
            <a:lstStyle/>
            <a:p/>
          </p:txBody>
        </p:sp>
        <p:sp>
          <p:nvSpPr>
            <p:cNvPr id="49" name="rc49"/>
            <p:cNvSpPr/>
            <p:nvPr/>
          </p:nvSpPr>
          <p:spPr>
            <a:xfrm>
              <a:off x="4494791" y="3300146"/>
              <a:ext cx="239888" cy="1007875"/>
            </a:xfrm>
            <a:prstGeom prst="rect">
              <a:avLst/>
            </a:prstGeom>
            <a:solidFill>
              <a:srgbClr val="80BD41">
                <a:alpha val="100000"/>
              </a:srgbClr>
            </a:solidFill>
          </p:spPr>
          <p:txBody>
            <a:bodyPr/>
            <a:lstStyle/>
            <a:p/>
          </p:txBody>
        </p:sp>
        <p:sp>
          <p:nvSpPr>
            <p:cNvPr id="50" name="rc50"/>
            <p:cNvSpPr/>
            <p:nvPr/>
          </p:nvSpPr>
          <p:spPr>
            <a:xfrm>
              <a:off x="4494791" y="3015874"/>
              <a:ext cx="239888" cy="284272"/>
            </a:xfrm>
            <a:prstGeom prst="rect">
              <a:avLst/>
            </a:prstGeom>
            <a:solidFill>
              <a:srgbClr val="1CABE2">
                <a:alpha val="100000"/>
              </a:srgbClr>
            </a:solidFill>
          </p:spPr>
          <p:txBody>
            <a:bodyPr/>
            <a:lstStyle/>
            <a:p/>
          </p:txBody>
        </p:sp>
        <p:sp>
          <p:nvSpPr>
            <p:cNvPr id="51" name="rc51"/>
            <p:cNvSpPr/>
            <p:nvPr/>
          </p:nvSpPr>
          <p:spPr>
            <a:xfrm>
              <a:off x="4761334" y="3300832"/>
              <a:ext cx="239888" cy="1007189"/>
            </a:xfrm>
            <a:prstGeom prst="rect">
              <a:avLst/>
            </a:prstGeom>
            <a:solidFill>
              <a:srgbClr val="80BD41">
                <a:alpha val="100000"/>
              </a:srgbClr>
            </a:solidFill>
          </p:spPr>
          <p:txBody>
            <a:bodyPr/>
            <a:lstStyle/>
            <a:p/>
          </p:txBody>
        </p:sp>
        <p:sp>
          <p:nvSpPr>
            <p:cNvPr id="52" name="rc52"/>
            <p:cNvSpPr/>
            <p:nvPr/>
          </p:nvSpPr>
          <p:spPr>
            <a:xfrm>
              <a:off x="4761334" y="3016753"/>
              <a:ext cx="239888" cy="284079"/>
            </a:xfrm>
            <a:prstGeom prst="rect">
              <a:avLst/>
            </a:prstGeom>
            <a:solidFill>
              <a:srgbClr val="1CABE2">
                <a:alpha val="100000"/>
              </a:srgbClr>
            </a:solidFill>
          </p:spPr>
          <p:txBody>
            <a:bodyPr/>
            <a:lstStyle/>
            <a:p/>
          </p:txBody>
        </p:sp>
        <p:sp>
          <p:nvSpPr>
            <p:cNvPr id="53" name="rc53"/>
            <p:cNvSpPr/>
            <p:nvPr/>
          </p:nvSpPr>
          <p:spPr>
            <a:xfrm>
              <a:off x="5027877" y="3278018"/>
              <a:ext cx="239888" cy="1030003"/>
            </a:xfrm>
            <a:prstGeom prst="rect">
              <a:avLst/>
            </a:prstGeom>
            <a:solidFill>
              <a:srgbClr val="80BD41">
                <a:alpha val="100000"/>
              </a:srgbClr>
            </a:solidFill>
          </p:spPr>
          <p:txBody>
            <a:bodyPr/>
            <a:lstStyle/>
            <a:p/>
          </p:txBody>
        </p:sp>
        <p:sp>
          <p:nvSpPr>
            <p:cNvPr id="54" name="rc54"/>
            <p:cNvSpPr/>
            <p:nvPr/>
          </p:nvSpPr>
          <p:spPr>
            <a:xfrm>
              <a:off x="5027877" y="3020517"/>
              <a:ext cx="239888" cy="257500"/>
            </a:xfrm>
            <a:prstGeom prst="rect">
              <a:avLst/>
            </a:prstGeom>
            <a:solidFill>
              <a:srgbClr val="1CABE2">
                <a:alpha val="100000"/>
              </a:srgbClr>
            </a:solidFill>
          </p:spPr>
          <p:txBody>
            <a:bodyPr/>
            <a:lstStyle/>
            <a:p/>
          </p:txBody>
        </p:sp>
        <p:sp>
          <p:nvSpPr>
            <p:cNvPr id="55" name="rc55"/>
            <p:cNvSpPr/>
            <p:nvPr/>
          </p:nvSpPr>
          <p:spPr>
            <a:xfrm>
              <a:off x="5294420" y="3256971"/>
              <a:ext cx="239888" cy="1051050"/>
            </a:xfrm>
            <a:prstGeom prst="rect">
              <a:avLst/>
            </a:prstGeom>
            <a:solidFill>
              <a:srgbClr val="80BD41">
                <a:alpha val="100000"/>
              </a:srgbClr>
            </a:solidFill>
          </p:spPr>
          <p:txBody>
            <a:bodyPr/>
            <a:lstStyle/>
            <a:p/>
          </p:txBody>
        </p:sp>
        <p:sp>
          <p:nvSpPr>
            <p:cNvPr id="56" name="rc56"/>
            <p:cNvSpPr/>
            <p:nvPr/>
          </p:nvSpPr>
          <p:spPr>
            <a:xfrm>
              <a:off x="5294420" y="3026253"/>
              <a:ext cx="239888" cy="230718"/>
            </a:xfrm>
            <a:prstGeom prst="rect">
              <a:avLst/>
            </a:prstGeom>
            <a:solidFill>
              <a:srgbClr val="1CABE2">
                <a:alpha val="100000"/>
              </a:srgbClr>
            </a:solidFill>
          </p:spPr>
          <p:txBody>
            <a:bodyPr/>
            <a:lstStyle/>
            <a:p/>
          </p:txBody>
        </p:sp>
        <p:sp>
          <p:nvSpPr>
            <p:cNvPr id="57" name="rc57"/>
            <p:cNvSpPr/>
            <p:nvPr/>
          </p:nvSpPr>
          <p:spPr>
            <a:xfrm>
              <a:off x="5560963" y="3267759"/>
              <a:ext cx="239888" cy="1040262"/>
            </a:xfrm>
            <a:prstGeom prst="rect">
              <a:avLst/>
            </a:prstGeom>
            <a:solidFill>
              <a:srgbClr val="80BD41">
                <a:alpha val="100000"/>
              </a:srgbClr>
            </a:solidFill>
          </p:spPr>
          <p:txBody>
            <a:bodyPr/>
            <a:lstStyle/>
            <a:p/>
          </p:txBody>
        </p:sp>
        <p:sp>
          <p:nvSpPr>
            <p:cNvPr id="58" name="rc58"/>
            <p:cNvSpPr/>
            <p:nvPr/>
          </p:nvSpPr>
          <p:spPr>
            <a:xfrm>
              <a:off x="5560963" y="3039408"/>
              <a:ext cx="239888" cy="228350"/>
            </a:xfrm>
            <a:prstGeom prst="rect">
              <a:avLst/>
            </a:prstGeom>
            <a:solidFill>
              <a:srgbClr val="1CABE2">
                <a:alpha val="100000"/>
              </a:srgbClr>
            </a:solidFill>
          </p:spPr>
          <p:txBody>
            <a:bodyPr/>
            <a:lstStyle/>
            <a:p/>
          </p:txBody>
        </p:sp>
        <p:sp>
          <p:nvSpPr>
            <p:cNvPr id="59" name="rc59"/>
            <p:cNvSpPr/>
            <p:nvPr/>
          </p:nvSpPr>
          <p:spPr>
            <a:xfrm>
              <a:off x="5827506" y="3246677"/>
              <a:ext cx="239888" cy="1061344"/>
            </a:xfrm>
            <a:prstGeom prst="rect">
              <a:avLst/>
            </a:prstGeom>
            <a:solidFill>
              <a:srgbClr val="80BD41">
                <a:alpha val="100000"/>
              </a:srgbClr>
            </a:solidFill>
          </p:spPr>
          <p:txBody>
            <a:bodyPr/>
            <a:lstStyle/>
            <a:p/>
          </p:txBody>
        </p:sp>
        <p:sp>
          <p:nvSpPr>
            <p:cNvPr id="60" name="rc60"/>
            <p:cNvSpPr/>
            <p:nvPr/>
          </p:nvSpPr>
          <p:spPr>
            <a:xfrm>
              <a:off x="5827506" y="3029293"/>
              <a:ext cx="239888" cy="217383"/>
            </a:xfrm>
            <a:prstGeom prst="rect">
              <a:avLst/>
            </a:prstGeom>
            <a:solidFill>
              <a:srgbClr val="1CABE2">
                <a:alpha val="100000"/>
              </a:srgbClr>
            </a:solidFill>
          </p:spPr>
          <p:txBody>
            <a:bodyPr/>
            <a:lstStyle/>
            <a:p/>
          </p:txBody>
        </p:sp>
        <p:sp>
          <p:nvSpPr>
            <p:cNvPr id="61" name="rc61"/>
            <p:cNvSpPr/>
            <p:nvPr/>
          </p:nvSpPr>
          <p:spPr>
            <a:xfrm>
              <a:off x="6094049" y="3191127"/>
              <a:ext cx="239888" cy="1116893"/>
            </a:xfrm>
            <a:prstGeom prst="rect">
              <a:avLst/>
            </a:prstGeom>
            <a:solidFill>
              <a:srgbClr val="80BD41">
                <a:alpha val="100000"/>
              </a:srgbClr>
            </a:solidFill>
          </p:spPr>
          <p:txBody>
            <a:bodyPr/>
            <a:lstStyle/>
            <a:p/>
          </p:txBody>
        </p:sp>
        <p:sp>
          <p:nvSpPr>
            <p:cNvPr id="62" name="rc62"/>
            <p:cNvSpPr/>
            <p:nvPr/>
          </p:nvSpPr>
          <p:spPr>
            <a:xfrm>
              <a:off x="6094049" y="3024235"/>
              <a:ext cx="239888" cy="166892"/>
            </a:xfrm>
            <a:prstGeom prst="rect">
              <a:avLst/>
            </a:prstGeom>
            <a:solidFill>
              <a:srgbClr val="1CABE2">
                <a:alpha val="100000"/>
              </a:srgbClr>
            </a:solidFill>
          </p:spPr>
          <p:txBody>
            <a:bodyPr/>
            <a:lstStyle/>
            <a:p/>
          </p:txBody>
        </p:sp>
        <p:sp>
          <p:nvSpPr>
            <p:cNvPr id="63" name="rc63"/>
            <p:cNvSpPr/>
            <p:nvPr/>
          </p:nvSpPr>
          <p:spPr>
            <a:xfrm>
              <a:off x="6360593" y="3133009"/>
              <a:ext cx="239888" cy="1175012"/>
            </a:xfrm>
            <a:prstGeom prst="rect">
              <a:avLst/>
            </a:prstGeom>
            <a:solidFill>
              <a:srgbClr val="80BD41">
                <a:alpha val="100000"/>
              </a:srgbClr>
            </a:solidFill>
          </p:spPr>
          <p:txBody>
            <a:bodyPr/>
            <a:lstStyle/>
            <a:p/>
          </p:txBody>
        </p:sp>
        <p:sp>
          <p:nvSpPr>
            <p:cNvPr id="64" name="rc64"/>
            <p:cNvSpPr/>
            <p:nvPr/>
          </p:nvSpPr>
          <p:spPr>
            <a:xfrm>
              <a:off x="6360593" y="3016799"/>
              <a:ext cx="239888" cy="116210"/>
            </a:xfrm>
            <a:prstGeom prst="rect">
              <a:avLst/>
            </a:prstGeom>
            <a:solidFill>
              <a:srgbClr val="1CABE2">
                <a:alpha val="100000"/>
              </a:srgbClr>
            </a:solidFill>
          </p:spPr>
          <p:txBody>
            <a:bodyPr/>
            <a:lstStyle/>
            <a:p/>
          </p:txBody>
        </p:sp>
        <p:sp>
          <p:nvSpPr>
            <p:cNvPr id="65" name="rc65"/>
            <p:cNvSpPr/>
            <p:nvPr/>
          </p:nvSpPr>
          <p:spPr>
            <a:xfrm>
              <a:off x="6627136" y="3177229"/>
              <a:ext cx="239888" cy="1130792"/>
            </a:xfrm>
            <a:prstGeom prst="rect">
              <a:avLst/>
            </a:prstGeom>
            <a:solidFill>
              <a:srgbClr val="80BD41">
                <a:alpha val="100000"/>
              </a:srgbClr>
            </a:solidFill>
          </p:spPr>
          <p:txBody>
            <a:bodyPr/>
            <a:lstStyle/>
            <a:p/>
          </p:txBody>
        </p:sp>
        <p:sp>
          <p:nvSpPr>
            <p:cNvPr id="66" name="rc66"/>
            <p:cNvSpPr/>
            <p:nvPr/>
          </p:nvSpPr>
          <p:spPr>
            <a:xfrm>
              <a:off x="6627136" y="3008260"/>
              <a:ext cx="239888" cy="168968"/>
            </a:xfrm>
            <a:prstGeom prst="rect">
              <a:avLst/>
            </a:prstGeom>
            <a:solidFill>
              <a:srgbClr val="1CABE2">
                <a:alpha val="100000"/>
              </a:srgbClr>
            </a:solidFill>
          </p:spPr>
          <p:txBody>
            <a:bodyPr/>
            <a:lstStyle/>
            <a:p/>
          </p:txBody>
        </p:sp>
        <p:sp>
          <p:nvSpPr>
            <p:cNvPr id="67" name="rc67"/>
            <p:cNvSpPr/>
            <p:nvPr/>
          </p:nvSpPr>
          <p:spPr>
            <a:xfrm>
              <a:off x="6893679" y="3124690"/>
              <a:ext cx="239888" cy="1183330"/>
            </a:xfrm>
            <a:prstGeom prst="rect">
              <a:avLst/>
            </a:prstGeom>
            <a:solidFill>
              <a:srgbClr val="80BD41">
                <a:alpha val="100000"/>
              </a:srgbClr>
            </a:solidFill>
          </p:spPr>
          <p:txBody>
            <a:bodyPr/>
            <a:lstStyle/>
            <a:p/>
          </p:txBody>
        </p:sp>
        <p:sp>
          <p:nvSpPr>
            <p:cNvPr id="68" name="rc68"/>
            <p:cNvSpPr/>
            <p:nvPr/>
          </p:nvSpPr>
          <p:spPr>
            <a:xfrm>
              <a:off x="6893679" y="2993209"/>
              <a:ext cx="239888" cy="131481"/>
            </a:xfrm>
            <a:prstGeom prst="rect">
              <a:avLst/>
            </a:prstGeom>
            <a:solidFill>
              <a:srgbClr val="1CABE2">
                <a:alpha val="100000"/>
              </a:srgbClr>
            </a:solidFill>
          </p:spPr>
          <p:txBody>
            <a:bodyPr/>
            <a:lstStyle/>
            <a:p/>
          </p:txBody>
        </p:sp>
        <p:sp>
          <p:nvSpPr>
            <p:cNvPr id="69" name="rc69"/>
            <p:cNvSpPr/>
            <p:nvPr/>
          </p:nvSpPr>
          <p:spPr>
            <a:xfrm>
              <a:off x="7160222" y="3073549"/>
              <a:ext cx="239888" cy="1234471"/>
            </a:xfrm>
            <a:prstGeom prst="rect">
              <a:avLst/>
            </a:prstGeom>
            <a:solidFill>
              <a:srgbClr val="80BD41">
                <a:alpha val="100000"/>
              </a:srgbClr>
            </a:solidFill>
          </p:spPr>
          <p:txBody>
            <a:bodyPr/>
            <a:lstStyle/>
            <a:p/>
          </p:txBody>
        </p:sp>
        <p:sp>
          <p:nvSpPr>
            <p:cNvPr id="70" name="rc70"/>
            <p:cNvSpPr/>
            <p:nvPr/>
          </p:nvSpPr>
          <p:spPr>
            <a:xfrm>
              <a:off x="7160222" y="2980632"/>
              <a:ext cx="239888" cy="92917"/>
            </a:xfrm>
            <a:prstGeom prst="rect">
              <a:avLst/>
            </a:prstGeom>
            <a:solidFill>
              <a:srgbClr val="1CABE2">
                <a:alpha val="100000"/>
              </a:srgbClr>
            </a:solidFill>
          </p:spPr>
          <p:txBody>
            <a:bodyPr/>
            <a:lstStyle/>
            <a:p/>
          </p:txBody>
        </p:sp>
        <p:sp>
          <p:nvSpPr>
            <p:cNvPr id="71" name="rc71"/>
            <p:cNvSpPr/>
            <p:nvPr/>
          </p:nvSpPr>
          <p:spPr>
            <a:xfrm>
              <a:off x="7426765" y="3054061"/>
              <a:ext cx="239888" cy="1253960"/>
            </a:xfrm>
            <a:prstGeom prst="rect">
              <a:avLst/>
            </a:prstGeom>
            <a:solidFill>
              <a:srgbClr val="80BD41">
                <a:alpha val="100000"/>
              </a:srgbClr>
            </a:solidFill>
          </p:spPr>
          <p:txBody>
            <a:bodyPr/>
            <a:lstStyle/>
            <a:p/>
          </p:txBody>
        </p:sp>
        <p:sp>
          <p:nvSpPr>
            <p:cNvPr id="72" name="rc72"/>
            <p:cNvSpPr/>
            <p:nvPr/>
          </p:nvSpPr>
          <p:spPr>
            <a:xfrm>
              <a:off x="7426765" y="2974021"/>
              <a:ext cx="239888" cy="80039"/>
            </a:xfrm>
            <a:prstGeom prst="rect">
              <a:avLst/>
            </a:prstGeom>
            <a:solidFill>
              <a:srgbClr val="1CABE2">
                <a:alpha val="100000"/>
              </a:srgbClr>
            </a:solidFill>
          </p:spPr>
          <p:txBody>
            <a:bodyPr/>
            <a:lstStyle/>
            <a:p/>
          </p:txBody>
        </p:sp>
        <p:sp>
          <p:nvSpPr>
            <p:cNvPr id="73" name="rc73"/>
            <p:cNvSpPr/>
            <p:nvPr/>
          </p:nvSpPr>
          <p:spPr>
            <a:xfrm>
              <a:off x="7693308" y="3052165"/>
              <a:ext cx="239888" cy="1255856"/>
            </a:xfrm>
            <a:prstGeom prst="rect">
              <a:avLst/>
            </a:prstGeom>
            <a:solidFill>
              <a:srgbClr val="80BD41">
                <a:alpha val="100000"/>
              </a:srgbClr>
            </a:solidFill>
          </p:spPr>
          <p:txBody>
            <a:bodyPr/>
            <a:lstStyle/>
            <a:p/>
          </p:txBody>
        </p:sp>
        <p:sp>
          <p:nvSpPr>
            <p:cNvPr id="74" name="rc74"/>
            <p:cNvSpPr/>
            <p:nvPr/>
          </p:nvSpPr>
          <p:spPr>
            <a:xfrm>
              <a:off x="7693308" y="2972003"/>
              <a:ext cx="239888" cy="80161"/>
            </a:xfrm>
            <a:prstGeom prst="rect">
              <a:avLst/>
            </a:prstGeom>
            <a:solidFill>
              <a:srgbClr val="1CABE2">
                <a:alpha val="100000"/>
              </a:srgbClr>
            </a:solidFill>
          </p:spPr>
          <p:txBody>
            <a:bodyPr/>
            <a:lstStyle/>
            <a:p/>
          </p:txBody>
        </p:sp>
        <p:sp>
          <p:nvSpPr>
            <p:cNvPr id="75" name="rc75"/>
            <p:cNvSpPr/>
            <p:nvPr/>
          </p:nvSpPr>
          <p:spPr>
            <a:xfrm>
              <a:off x="7959851" y="3060695"/>
              <a:ext cx="239888" cy="1247326"/>
            </a:xfrm>
            <a:prstGeom prst="rect">
              <a:avLst/>
            </a:prstGeom>
            <a:solidFill>
              <a:srgbClr val="80BD41">
                <a:alpha val="100000"/>
              </a:srgbClr>
            </a:solidFill>
          </p:spPr>
          <p:txBody>
            <a:bodyPr/>
            <a:lstStyle/>
            <a:p/>
          </p:txBody>
        </p:sp>
        <p:sp>
          <p:nvSpPr>
            <p:cNvPr id="76" name="rc76"/>
            <p:cNvSpPr/>
            <p:nvPr/>
          </p:nvSpPr>
          <p:spPr>
            <a:xfrm>
              <a:off x="7959851" y="2966810"/>
              <a:ext cx="239888" cy="93884"/>
            </a:xfrm>
            <a:prstGeom prst="rect">
              <a:avLst/>
            </a:prstGeom>
            <a:solidFill>
              <a:srgbClr val="1CABE2">
                <a:alpha val="100000"/>
              </a:srgbClr>
            </a:solidFill>
          </p:spPr>
          <p:txBody>
            <a:bodyPr/>
            <a:lstStyle/>
            <a:p/>
          </p:txBody>
        </p:sp>
        <p:sp>
          <p:nvSpPr>
            <p:cNvPr id="77" name="pl77"/>
            <p:cNvSpPr/>
            <p:nvPr/>
          </p:nvSpPr>
          <p:spPr>
            <a:xfrm>
              <a:off x="1416218" y="2206790"/>
              <a:ext cx="6663577" cy="603545"/>
            </a:xfrm>
            <a:custGeom>
              <a:avLst/>
              <a:pathLst>
                <a:path w="6663577" h="603545">
                  <a:moveTo>
                    <a:pt x="0" y="558837"/>
                  </a:moveTo>
                  <a:lnTo>
                    <a:pt x="266543" y="514130"/>
                  </a:lnTo>
                  <a:lnTo>
                    <a:pt x="533086" y="491777"/>
                  </a:lnTo>
                  <a:lnTo>
                    <a:pt x="799629" y="447070"/>
                  </a:lnTo>
                  <a:lnTo>
                    <a:pt x="1066172" y="424716"/>
                  </a:lnTo>
                  <a:lnTo>
                    <a:pt x="1332715" y="469423"/>
                  </a:lnTo>
                  <a:lnTo>
                    <a:pt x="1599258" y="491777"/>
                  </a:lnTo>
                  <a:lnTo>
                    <a:pt x="1865801" y="536484"/>
                  </a:lnTo>
                  <a:lnTo>
                    <a:pt x="2132344" y="558837"/>
                  </a:lnTo>
                  <a:lnTo>
                    <a:pt x="2398888" y="603545"/>
                  </a:lnTo>
                  <a:lnTo>
                    <a:pt x="2665431" y="603545"/>
                  </a:lnTo>
                  <a:lnTo>
                    <a:pt x="2931974" y="380009"/>
                  </a:lnTo>
                  <a:lnTo>
                    <a:pt x="3198517" y="357656"/>
                  </a:lnTo>
                  <a:lnTo>
                    <a:pt x="3465060" y="357656"/>
                  </a:lnTo>
                  <a:lnTo>
                    <a:pt x="3731603" y="312949"/>
                  </a:lnTo>
                  <a:lnTo>
                    <a:pt x="3998146" y="268242"/>
                  </a:lnTo>
                  <a:lnTo>
                    <a:pt x="4264689" y="268242"/>
                  </a:lnTo>
                  <a:lnTo>
                    <a:pt x="4531233" y="245888"/>
                  </a:lnTo>
                  <a:lnTo>
                    <a:pt x="4797776" y="156474"/>
                  </a:lnTo>
                  <a:lnTo>
                    <a:pt x="5064319" y="67060"/>
                  </a:lnTo>
                  <a:lnTo>
                    <a:pt x="5330862" y="156474"/>
                  </a:lnTo>
                  <a:lnTo>
                    <a:pt x="5597405" y="89414"/>
                  </a:lnTo>
                  <a:lnTo>
                    <a:pt x="5863948" y="22353"/>
                  </a:lnTo>
                  <a:lnTo>
                    <a:pt x="6130491" y="0"/>
                  </a:lnTo>
                  <a:lnTo>
                    <a:pt x="6397034" y="0"/>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1324790" y="30989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0" name="tx90"/>
            <p:cNvSpPr/>
            <p:nvPr/>
          </p:nvSpPr>
          <p:spPr>
            <a:xfrm>
              <a:off x="2657505" y="307409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1" name="tx91"/>
            <p:cNvSpPr/>
            <p:nvPr/>
          </p:nvSpPr>
          <p:spPr>
            <a:xfrm>
              <a:off x="3990221" y="28949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92" name="tx92"/>
            <p:cNvSpPr/>
            <p:nvPr/>
          </p:nvSpPr>
          <p:spPr>
            <a:xfrm>
              <a:off x="5322937" y="28902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93" name="tx93"/>
            <p:cNvSpPr/>
            <p:nvPr/>
          </p:nvSpPr>
          <p:spPr>
            <a:xfrm>
              <a:off x="6389109" y="2880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4" name="tx94"/>
            <p:cNvSpPr/>
            <p:nvPr/>
          </p:nvSpPr>
          <p:spPr>
            <a:xfrm>
              <a:off x="6655652" y="28723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5" name="tx95"/>
            <p:cNvSpPr/>
            <p:nvPr/>
          </p:nvSpPr>
          <p:spPr>
            <a:xfrm>
              <a:off x="6922195" y="28572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a:t>
              </a:r>
            </a:p>
          </p:txBody>
        </p:sp>
        <p:sp>
          <p:nvSpPr>
            <p:cNvPr id="96" name="tx96"/>
            <p:cNvSpPr/>
            <p:nvPr/>
          </p:nvSpPr>
          <p:spPr>
            <a:xfrm>
              <a:off x="7188738" y="28447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a:t>
              </a:r>
            </a:p>
          </p:txBody>
        </p:sp>
        <p:sp>
          <p:nvSpPr>
            <p:cNvPr id="97" name="tx97"/>
            <p:cNvSpPr/>
            <p:nvPr/>
          </p:nvSpPr>
          <p:spPr>
            <a:xfrm>
              <a:off x="7481407" y="28380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8" name="tx98"/>
            <p:cNvSpPr/>
            <p:nvPr/>
          </p:nvSpPr>
          <p:spPr>
            <a:xfrm>
              <a:off x="7721825" y="28360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6.61</a:t>
              </a:r>
            </a:p>
          </p:txBody>
        </p:sp>
        <p:sp>
          <p:nvSpPr>
            <p:cNvPr id="99" name="tx99"/>
            <p:cNvSpPr/>
            <p:nvPr/>
          </p:nvSpPr>
          <p:spPr>
            <a:xfrm>
              <a:off x="7988368"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100" name="pl100"/>
            <p:cNvSpPr/>
            <p:nvPr/>
          </p:nvSpPr>
          <p:spPr>
            <a:xfrm>
              <a:off x="1416218" y="2072669"/>
              <a:ext cx="0" cy="692959"/>
            </a:xfrm>
            <a:custGeom>
              <a:avLst/>
              <a:pathLst>
                <a:path w="0" h="692959">
                  <a:moveTo>
                    <a:pt x="0" y="69295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9027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12" name="tx112"/>
            <p:cNvSpPr/>
            <p:nvPr/>
          </p:nvSpPr>
          <p:spPr>
            <a:xfrm>
              <a:off x="1324790" y="33661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13" name="tx113"/>
            <p:cNvSpPr/>
            <p:nvPr/>
          </p:nvSpPr>
          <p:spPr>
            <a:xfrm>
              <a:off x="2657505" y="38720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a:t>
              </a:r>
            </a:p>
          </p:txBody>
        </p:sp>
        <p:sp>
          <p:nvSpPr>
            <p:cNvPr id="114" name="tx114"/>
            <p:cNvSpPr/>
            <p:nvPr/>
          </p:nvSpPr>
          <p:spPr>
            <a:xfrm>
              <a:off x="2657505" y="33241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5" name="tx115"/>
            <p:cNvSpPr/>
            <p:nvPr/>
          </p:nvSpPr>
          <p:spPr>
            <a:xfrm>
              <a:off x="3990221" y="38462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a:t>
              </a:r>
            </a:p>
          </p:txBody>
        </p:sp>
        <p:sp>
          <p:nvSpPr>
            <p:cNvPr id="116" name="tx116"/>
            <p:cNvSpPr/>
            <p:nvPr/>
          </p:nvSpPr>
          <p:spPr>
            <a:xfrm>
              <a:off x="3990221" y="3206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17" name="tx117"/>
            <p:cNvSpPr/>
            <p:nvPr/>
          </p:nvSpPr>
          <p:spPr>
            <a:xfrm>
              <a:off x="5349062" y="37474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8" name="tx118"/>
            <p:cNvSpPr/>
            <p:nvPr/>
          </p:nvSpPr>
          <p:spPr>
            <a:xfrm>
              <a:off x="5322937" y="310771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9" name="tx119"/>
            <p:cNvSpPr/>
            <p:nvPr/>
          </p:nvSpPr>
          <p:spPr>
            <a:xfrm>
              <a:off x="6389109" y="36854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5.82</a:t>
              </a:r>
            </a:p>
          </p:txBody>
        </p:sp>
        <p:sp>
          <p:nvSpPr>
            <p:cNvPr id="120" name="tx120"/>
            <p:cNvSpPr/>
            <p:nvPr/>
          </p:nvSpPr>
          <p:spPr>
            <a:xfrm>
              <a:off x="6389109" y="30398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1" name="tx121"/>
            <p:cNvSpPr/>
            <p:nvPr/>
          </p:nvSpPr>
          <p:spPr>
            <a:xfrm>
              <a:off x="6681778" y="37075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2" name="tx122"/>
            <p:cNvSpPr/>
            <p:nvPr/>
          </p:nvSpPr>
          <p:spPr>
            <a:xfrm>
              <a:off x="6655652" y="30576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23" name="tx123"/>
            <p:cNvSpPr/>
            <p:nvPr/>
          </p:nvSpPr>
          <p:spPr>
            <a:xfrm>
              <a:off x="6922195" y="36813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a:t>
              </a:r>
            </a:p>
          </p:txBody>
        </p:sp>
        <p:sp>
          <p:nvSpPr>
            <p:cNvPr id="124" name="tx124"/>
            <p:cNvSpPr/>
            <p:nvPr/>
          </p:nvSpPr>
          <p:spPr>
            <a:xfrm>
              <a:off x="6922195" y="3023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25" name="tx125"/>
            <p:cNvSpPr/>
            <p:nvPr/>
          </p:nvSpPr>
          <p:spPr>
            <a:xfrm>
              <a:off x="7188738" y="36557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26" name="tx126"/>
            <p:cNvSpPr/>
            <p:nvPr/>
          </p:nvSpPr>
          <p:spPr>
            <a:xfrm>
              <a:off x="7188738" y="29920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0.46</a:t>
              </a:r>
            </a:p>
          </p:txBody>
        </p:sp>
        <p:sp>
          <p:nvSpPr>
            <p:cNvPr id="127" name="tx127"/>
            <p:cNvSpPr/>
            <p:nvPr/>
          </p:nvSpPr>
          <p:spPr>
            <a:xfrm>
              <a:off x="7455282" y="36459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8" name="tx128"/>
            <p:cNvSpPr/>
            <p:nvPr/>
          </p:nvSpPr>
          <p:spPr>
            <a:xfrm>
              <a:off x="7481407" y="29789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29" name="tx129"/>
            <p:cNvSpPr/>
            <p:nvPr/>
          </p:nvSpPr>
          <p:spPr>
            <a:xfrm>
              <a:off x="7721825" y="3645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30" name="tx130"/>
            <p:cNvSpPr/>
            <p:nvPr/>
          </p:nvSpPr>
          <p:spPr>
            <a:xfrm>
              <a:off x="7747950" y="29770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31" name="tx131"/>
            <p:cNvSpPr/>
            <p:nvPr/>
          </p:nvSpPr>
          <p:spPr>
            <a:xfrm>
              <a:off x="7988368" y="36493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a:t>
              </a:r>
            </a:p>
          </p:txBody>
        </p:sp>
        <p:sp>
          <p:nvSpPr>
            <p:cNvPr id="132" name="tx132"/>
            <p:cNvSpPr/>
            <p:nvPr/>
          </p:nvSpPr>
          <p:spPr>
            <a:xfrm>
              <a:off x="7988368" y="2978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0.46</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4993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694404" y="30440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6" name="tx136"/>
            <p:cNvSpPr/>
            <p:nvPr/>
          </p:nvSpPr>
          <p:spPr>
            <a:xfrm>
              <a:off x="694404" y="2438189"/>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37" name="tx137"/>
            <p:cNvSpPr/>
            <p:nvPr/>
          </p:nvSpPr>
          <p:spPr>
            <a:xfrm>
              <a:off x="616710" y="1833989"/>
              <a:ext cx="27176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2000-2025</a:t>
              </a:r>
            </a:p>
          </p:txBody>
        </p:sp>
        <p:sp>
          <p:nvSpPr>
            <p:cNvPr id="164" name="pl164"/>
            <p:cNvSpPr/>
            <p:nvPr/>
          </p:nvSpPr>
          <p:spPr>
            <a:xfrm>
              <a:off x="22863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664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466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267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764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565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366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760010" cy="129091"/>
            </a:xfrm>
            <a:prstGeom prst="rect">
              <a:avLst/>
            </a:prstGeom>
            <a:solidFill>
              <a:srgbClr val="80BD41">
                <a:alpha val="100000"/>
              </a:srgbClr>
            </a:solidFill>
          </p:spPr>
          <p:txBody>
            <a:bodyPr/>
            <a:lstStyle/>
            <a:p/>
          </p:txBody>
        </p:sp>
        <p:sp>
          <p:nvSpPr>
            <p:cNvPr id="176" name="rc176"/>
            <p:cNvSpPr/>
            <p:nvPr/>
          </p:nvSpPr>
          <p:spPr>
            <a:xfrm>
              <a:off x="7056283" y="5954972"/>
              <a:ext cx="569671" cy="129091"/>
            </a:xfrm>
            <a:prstGeom prst="rect">
              <a:avLst/>
            </a:prstGeom>
            <a:solidFill>
              <a:srgbClr val="1CABE2">
                <a:alpha val="100000"/>
              </a:srgbClr>
            </a:solidFill>
          </p:spPr>
          <p:txBody>
            <a:bodyPr/>
            <a:lstStyle/>
            <a:p/>
          </p:txBody>
        </p:sp>
        <p:sp>
          <p:nvSpPr>
            <p:cNvPr id="177" name="rc177"/>
            <p:cNvSpPr/>
            <p:nvPr/>
          </p:nvSpPr>
          <p:spPr>
            <a:xfrm>
              <a:off x="1296273" y="5793607"/>
              <a:ext cx="6156315" cy="129091"/>
            </a:xfrm>
            <a:prstGeom prst="rect">
              <a:avLst/>
            </a:prstGeom>
            <a:solidFill>
              <a:srgbClr val="80BD41">
                <a:alpha val="100000"/>
              </a:srgbClr>
            </a:solidFill>
          </p:spPr>
          <p:txBody>
            <a:bodyPr/>
            <a:lstStyle/>
            <a:p/>
          </p:txBody>
        </p:sp>
        <p:sp>
          <p:nvSpPr>
            <p:cNvPr id="178" name="rc178"/>
            <p:cNvSpPr/>
            <p:nvPr/>
          </p:nvSpPr>
          <p:spPr>
            <a:xfrm>
              <a:off x="7452588" y="5793607"/>
              <a:ext cx="392956" cy="129091"/>
            </a:xfrm>
            <a:prstGeom prst="rect">
              <a:avLst/>
            </a:prstGeom>
            <a:solidFill>
              <a:srgbClr val="1CABE2">
                <a:alpha val="100000"/>
              </a:srgbClr>
            </a:solidFill>
          </p:spPr>
          <p:txBody>
            <a:bodyPr/>
            <a:lstStyle/>
            <a:p/>
          </p:txBody>
        </p:sp>
        <p:sp>
          <p:nvSpPr>
            <p:cNvPr id="179" name="rc179"/>
            <p:cNvSpPr/>
            <p:nvPr/>
          </p:nvSpPr>
          <p:spPr>
            <a:xfrm>
              <a:off x="1296273" y="5632243"/>
              <a:ext cx="6114499" cy="129091"/>
            </a:xfrm>
            <a:prstGeom prst="rect">
              <a:avLst/>
            </a:prstGeom>
            <a:solidFill>
              <a:srgbClr val="80BD41">
                <a:alpha val="100000"/>
              </a:srgbClr>
            </a:solidFill>
          </p:spPr>
          <p:txBody>
            <a:bodyPr/>
            <a:lstStyle/>
            <a:p/>
          </p:txBody>
        </p:sp>
        <p:sp>
          <p:nvSpPr>
            <p:cNvPr id="180" name="rc180"/>
            <p:cNvSpPr/>
            <p:nvPr/>
          </p:nvSpPr>
          <p:spPr>
            <a:xfrm>
              <a:off x="7410773" y="5632243"/>
              <a:ext cx="460230" cy="129091"/>
            </a:xfrm>
            <a:prstGeom prst="rect">
              <a:avLst/>
            </a:prstGeom>
            <a:solidFill>
              <a:srgbClr val="1CABE2">
                <a:alpha val="100000"/>
              </a:srgbClr>
            </a:solidFill>
          </p:spPr>
          <p:txBody>
            <a:bodyPr/>
            <a:lstStyle/>
            <a:p/>
          </p:txBody>
        </p:sp>
        <p:sp>
          <p:nvSpPr>
            <p:cNvPr id="181" name="tx181"/>
            <p:cNvSpPr/>
            <p:nvPr/>
          </p:nvSpPr>
          <p:spPr>
            <a:xfrm>
              <a:off x="78299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6.39</a:t>
              </a:r>
            </a:p>
          </p:txBody>
        </p:sp>
        <p:sp>
          <p:nvSpPr>
            <p:cNvPr id="182" name="tx182"/>
            <p:cNvSpPr/>
            <p:nvPr/>
          </p:nvSpPr>
          <p:spPr>
            <a:xfrm>
              <a:off x="806048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6.61</a:t>
              </a:r>
            </a:p>
          </p:txBody>
        </p:sp>
        <p:sp>
          <p:nvSpPr>
            <p:cNvPr id="183" name="tx183"/>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6.64</a:t>
              </a:r>
            </a:p>
          </p:txBody>
        </p:sp>
        <p:sp>
          <p:nvSpPr>
            <p:cNvPr id="184" name="tx184"/>
            <p:cNvSpPr/>
            <p:nvPr/>
          </p:nvSpPr>
          <p:spPr>
            <a:xfrm>
              <a:off x="4070785"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5.82</a:t>
              </a:r>
            </a:p>
          </p:txBody>
        </p:sp>
        <p:sp>
          <p:nvSpPr>
            <p:cNvPr id="185" name="tx185"/>
            <p:cNvSpPr/>
            <p:nvPr/>
          </p:nvSpPr>
          <p:spPr>
            <a:xfrm>
              <a:off x="723562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0.58</a:t>
              </a:r>
            </a:p>
          </p:txBody>
        </p:sp>
        <p:sp>
          <p:nvSpPr>
            <p:cNvPr id="186" name="tx186"/>
            <p:cNvSpPr/>
            <p:nvPr/>
          </p:nvSpPr>
          <p:spPr>
            <a:xfrm>
              <a:off x="426893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6.22</a:t>
              </a:r>
            </a:p>
          </p:txBody>
        </p:sp>
        <p:sp>
          <p:nvSpPr>
            <p:cNvPr id="187" name="tx187"/>
            <p:cNvSpPr/>
            <p:nvPr/>
          </p:nvSpPr>
          <p:spPr>
            <a:xfrm>
              <a:off x="7573718"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88" name="tx188"/>
            <p:cNvSpPr/>
            <p:nvPr/>
          </p:nvSpPr>
          <p:spPr>
            <a:xfrm>
              <a:off x="4248029"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189" name="tx189"/>
            <p:cNvSpPr/>
            <p:nvPr/>
          </p:nvSpPr>
          <p:spPr>
            <a:xfrm>
              <a:off x="753539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0.46</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4" name="tx194"/>
            <p:cNvSpPr/>
            <p:nvPr/>
          </p:nvSpPr>
          <p:spPr>
            <a:xfrm>
              <a:off x="3159968"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5" name="tx195"/>
            <p:cNvSpPr/>
            <p:nvPr/>
          </p:nvSpPr>
          <p:spPr>
            <a:xfrm>
              <a:off x="5140102" y="6178966"/>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6" name="tx196"/>
            <p:cNvSpPr/>
            <p:nvPr/>
          </p:nvSpPr>
          <p:spPr>
            <a:xfrm>
              <a:off x="7120236"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(93%) was higher than in 2019 (91%).
The number of children vaccinated with DTP1 increased 6% compared to in 2019.
The number of surviving infants increased approximately 4% compared to in 2019.
In 2025, 400,000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56887"/>
              <a:ext cx="3397293" cy="765497"/>
            </a:xfrm>
            <a:custGeom>
              <a:avLst/>
              <a:pathLst>
                <a:path w="3397293" h="765497">
                  <a:moveTo>
                    <a:pt x="0" y="612397"/>
                  </a:moveTo>
                  <a:lnTo>
                    <a:pt x="135891" y="568655"/>
                  </a:lnTo>
                  <a:lnTo>
                    <a:pt x="271783" y="524912"/>
                  </a:lnTo>
                  <a:lnTo>
                    <a:pt x="407675" y="459298"/>
                  </a:lnTo>
                  <a:lnTo>
                    <a:pt x="543566" y="415555"/>
                  </a:lnTo>
                  <a:lnTo>
                    <a:pt x="679458" y="524912"/>
                  </a:lnTo>
                  <a:lnTo>
                    <a:pt x="815350" y="612397"/>
                  </a:lnTo>
                  <a:lnTo>
                    <a:pt x="951242" y="721754"/>
                  </a:lnTo>
                  <a:lnTo>
                    <a:pt x="1087133" y="743625"/>
                  </a:lnTo>
                  <a:lnTo>
                    <a:pt x="1223025" y="765497"/>
                  </a:lnTo>
                  <a:lnTo>
                    <a:pt x="1358917" y="765497"/>
                  </a:lnTo>
                  <a:lnTo>
                    <a:pt x="1494809" y="524912"/>
                  </a:lnTo>
                  <a:lnTo>
                    <a:pt x="1630700" y="503041"/>
                  </a:lnTo>
                  <a:lnTo>
                    <a:pt x="1766592" y="481169"/>
                  </a:lnTo>
                  <a:lnTo>
                    <a:pt x="1902484" y="393684"/>
                  </a:lnTo>
                  <a:lnTo>
                    <a:pt x="2038375" y="328070"/>
                  </a:lnTo>
                  <a:lnTo>
                    <a:pt x="2174267" y="262456"/>
                  </a:lnTo>
                  <a:lnTo>
                    <a:pt x="2310159" y="262456"/>
                  </a:lnTo>
                  <a:lnTo>
                    <a:pt x="2446051" y="153099"/>
                  </a:lnTo>
                  <a:lnTo>
                    <a:pt x="2581942" y="65614"/>
                  </a:lnTo>
                  <a:lnTo>
                    <a:pt x="2717834" y="153099"/>
                  </a:lnTo>
                  <a:lnTo>
                    <a:pt x="2853726" y="87485"/>
                  </a:lnTo>
                  <a:lnTo>
                    <a:pt x="2989618" y="43742"/>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47530"/>
              <a:ext cx="3397293" cy="699883"/>
            </a:xfrm>
            <a:custGeom>
              <a:avLst/>
              <a:pathLst>
                <a:path w="3397293" h="699883">
                  <a:moveTo>
                    <a:pt x="0" y="699883"/>
                  </a:moveTo>
                  <a:lnTo>
                    <a:pt x="135891" y="656140"/>
                  </a:lnTo>
                  <a:lnTo>
                    <a:pt x="271783" y="656140"/>
                  </a:lnTo>
                  <a:lnTo>
                    <a:pt x="407675" y="612397"/>
                  </a:lnTo>
                  <a:lnTo>
                    <a:pt x="543566" y="546783"/>
                  </a:lnTo>
                  <a:lnTo>
                    <a:pt x="679458" y="524912"/>
                  </a:lnTo>
                  <a:lnTo>
                    <a:pt x="815350" y="546783"/>
                  </a:lnTo>
                  <a:lnTo>
                    <a:pt x="951242" y="568655"/>
                  </a:lnTo>
                  <a:lnTo>
                    <a:pt x="1087133" y="481169"/>
                  </a:lnTo>
                  <a:lnTo>
                    <a:pt x="1223025" y="415555"/>
                  </a:lnTo>
                  <a:lnTo>
                    <a:pt x="1358917" y="349941"/>
                  </a:lnTo>
                  <a:lnTo>
                    <a:pt x="1494809" y="262456"/>
                  </a:lnTo>
                  <a:lnTo>
                    <a:pt x="1630700" y="262456"/>
                  </a:lnTo>
                  <a:lnTo>
                    <a:pt x="1766592" y="240584"/>
                  </a:lnTo>
                  <a:lnTo>
                    <a:pt x="1902484" y="196842"/>
                  </a:lnTo>
                  <a:lnTo>
                    <a:pt x="2038375" y="153099"/>
                  </a:lnTo>
                  <a:lnTo>
                    <a:pt x="2174267" y="131228"/>
                  </a:lnTo>
                  <a:lnTo>
                    <a:pt x="2310159" y="109356"/>
                  </a:lnTo>
                  <a:lnTo>
                    <a:pt x="2446051" y="87485"/>
                  </a:lnTo>
                  <a:lnTo>
                    <a:pt x="2581942" y="65614"/>
                  </a:lnTo>
                  <a:lnTo>
                    <a:pt x="2717834" y="174970"/>
                  </a:lnTo>
                  <a:lnTo>
                    <a:pt x="2853726" y="153099"/>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56887"/>
              <a:ext cx="3397293" cy="765497"/>
            </a:xfrm>
            <a:custGeom>
              <a:avLst/>
              <a:pathLst>
                <a:path w="3397293" h="765497">
                  <a:moveTo>
                    <a:pt x="0" y="612397"/>
                  </a:moveTo>
                  <a:lnTo>
                    <a:pt x="135891" y="568655"/>
                  </a:lnTo>
                  <a:lnTo>
                    <a:pt x="271783" y="524912"/>
                  </a:lnTo>
                  <a:lnTo>
                    <a:pt x="407675" y="459298"/>
                  </a:lnTo>
                  <a:lnTo>
                    <a:pt x="543566" y="415555"/>
                  </a:lnTo>
                  <a:lnTo>
                    <a:pt x="679458" y="524912"/>
                  </a:lnTo>
                  <a:lnTo>
                    <a:pt x="815350" y="612397"/>
                  </a:lnTo>
                  <a:lnTo>
                    <a:pt x="951242" y="721754"/>
                  </a:lnTo>
                  <a:lnTo>
                    <a:pt x="1087133" y="743625"/>
                  </a:lnTo>
                  <a:lnTo>
                    <a:pt x="1223025" y="765497"/>
                  </a:lnTo>
                  <a:lnTo>
                    <a:pt x="1358917" y="765497"/>
                  </a:lnTo>
                  <a:lnTo>
                    <a:pt x="1494809" y="524912"/>
                  </a:lnTo>
                  <a:lnTo>
                    <a:pt x="1630700" y="503041"/>
                  </a:lnTo>
                  <a:lnTo>
                    <a:pt x="1766592" y="481169"/>
                  </a:lnTo>
                  <a:lnTo>
                    <a:pt x="1902484" y="393684"/>
                  </a:lnTo>
                  <a:lnTo>
                    <a:pt x="2038375" y="328070"/>
                  </a:lnTo>
                  <a:lnTo>
                    <a:pt x="2174267" y="262456"/>
                  </a:lnTo>
                  <a:lnTo>
                    <a:pt x="2310159" y="262456"/>
                  </a:lnTo>
                  <a:lnTo>
                    <a:pt x="2446051" y="153099"/>
                  </a:lnTo>
                  <a:lnTo>
                    <a:pt x="2581942" y="65614"/>
                  </a:lnTo>
                  <a:lnTo>
                    <a:pt x="2717834" y="153099"/>
                  </a:lnTo>
                  <a:lnTo>
                    <a:pt x="2853726" y="87485"/>
                  </a:lnTo>
                  <a:lnTo>
                    <a:pt x="2989618" y="43742"/>
                  </a:lnTo>
                  <a:lnTo>
                    <a:pt x="3125509" y="21871"/>
                  </a:lnTo>
                  <a:lnTo>
                    <a:pt x="3261401" y="0"/>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7"/>
            </a:xfrm>
            <a:custGeom>
              <a:avLst/>
              <a:pathLst>
                <a:path w="0" h="1093567">
                  <a:moveTo>
                    <a:pt x="0" y="0"/>
                  </a:moveTo>
                  <a:lnTo>
                    <a:pt x="0" y="1093567"/>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2156887"/>
              <a:ext cx="3397293" cy="765497"/>
            </a:xfrm>
            <a:custGeom>
              <a:avLst/>
              <a:pathLst>
                <a:path w="3397293" h="765497">
                  <a:moveTo>
                    <a:pt x="0" y="612397"/>
                  </a:moveTo>
                  <a:lnTo>
                    <a:pt x="135891" y="568655"/>
                  </a:lnTo>
                  <a:lnTo>
                    <a:pt x="271783" y="524912"/>
                  </a:lnTo>
                  <a:lnTo>
                    <a:pt x="407675" y="459298"/>
                  </a:lnTo>
                  <a:lnTo>
                    <a:pt x="543566" y="415555"/>
                  </a:lnTo>
                  <a:lnTo>
                    <a:pt x="679458" y="524912"/>
                  </a:lnTo>
                  <a:lnTo>
                    <a:pt x="815350" y="612397"/>
                  </a:lnTo>
                  <a:lnTo>
                    <a:pt x="951242" y="721754"/>
                  </a:lnTo>
                  <a:lnTo>
                    <a:pt x="1087133" y="743625"/>
                  </a:lnTo>
                  <a:lnTo>
                    <a:pt x="1223025" y="765497"/>
                  </a:lnTo>
                  <a:lnTo>
                    <a:pt x="1358917" y="765497"/>
                  </a:lnTo>
                  <a:lnTo>
                    <a:pt x="1494809" y="524912"/>
                  </a:lnTo>
                  <a:lnTo>
                    <a:pt x="1630700" y="503041"/>
                  </a:lnTo>
                  <a:lnTo>
                    <a:pt x="1766592" y="481169"/>
                  </a:lnTo>
                  <a:lnTo>
                    <a:pt x="1902484" y="393684"/>
                  </a:lnTo>
                  <a:lnTo>
                    <a:pt x="2038375" y="328070"/>
                  </a:lnTo>
                  <a:lnTo>
                    <a:pt x="2174267" y="262456"/>
                  </a:lnTo>
                  <a:lnTo>
                    <a:pt x="2310159" y="262456"/>
                  </a:lnTo>
                  <a:lnTo>
                    <a:pt x="2446051" y="153099"/>
                  </a:lnTo>
                  <a:lnTo>
                    <a:pt x="2581942" y="65614"/>
                  </a:lnTo>
                  <a:lnTo>
                    <a:pt x="2717834" y="153099"/>
                  </a:lnTo>
                  <a:lnTo>
                    <a:pt x="2853726" y="87485"/>
                  </a:lnTo>
                  <a:lnTo>
                    <a:pt x="2989618" y="43742"/>
                  </a:lnTo>
                  <a:lnTo>
                    <a:pt x="3125509" y="21871"/>
                  </a:lnTo>
                  <a:lnTo>
                    <a:pt x="3261401" y="0"/>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07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30" y="4990743"/>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60" name="tx60"/>
            <p:cNvSpPr/>
            <p:nvPr/>
          </p:nvSpPr>
          <p:spPr>
            <a:xfrm>
              <a:off x="28321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30"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48842" y="1405107"/>
              <a:ext cx="25415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Pakistan, 2000-2025</a:t>
              </a:r>
            </a:p>
          </p:txBody>
        </p:sp>
        <p:sp>
          <p:nvSpPr>
            <p:cNvPr id="63" name="pl63"/>
            <p:cNvSpPr/>
            <p:nvPr/>
          </p:nvSpPr>
          <p:spPr>
            <a:xfrm>
              <a:off x="5267799" y="37024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21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81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71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611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576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369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26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1786160"/>
            </a:xfrm>
            <a:custGeom>
              <a:avLst/>
              <a:pathLst>
                <a:path w="3397293" h="1786160">
                  <a:moveTo>
                    <a:pt x="0" y="1428928"/>
                  </a:moveTo>
                  <a:lnTo>
                    <a:pt x="135891" y="1326861"/>
                  </a:lnTo>
                  <a:lnTo>
                    <a:pt x="271783" y="1224795"/>
                  </a:lnTo>
                  <a:lnTo>
                    <a:pt x="407675" y="1071696"/>
                  </a:lnTo>
                  <a:lnTo>
                    <a:pt x="543566" y="969629"/>
                  </a:lnTo>
                  <a:lnTo>
                    <a:pt x="679458" y="1224795"/>
                  </a:lnTo>
                  <a:lnTo>
                    <a:pt x="815350" y="1428928"/>
                  </a:lnTo>
                  <a:lnTo>
                    <a:pt x="951242" y="1684093"/>
                  </a:lnTo>
                  <a:lnTo>
                    <a:pt x="1087133" y="1735127"/>
                  </a:lnTo>
                  <a:lnTo>
                    <a:pt x="1223025" y="1786160"/>
                  </a:lnTo>
                  <a:lnTo>
                    <a:pt x="1358917" y="1786160"/>
                  </a:lnTo>
                  <a:lnTo>
                    <a:pt x="1494809" y="1224795"/>
                  </a:lnTo>
                  <a:lnTo>
                    <a:pt x="1630700" y="1173762"/>
                  </a:lnTo>
                  <a:lnTo>
                    <a:pt x="1766592" y="1122729"/>
                  </a:lnTo>
                  <a:lnTo>
                    <a:pt x="1902484" y="918596"/>
                  </a:lnTo>
                  <a:lnTo>
                    <a:pt x="2038375" y="765497"/>
                  </a:lnTo>
                  <a:lnTo>
                    <a:pt x="2174267" y="612397"/>
                  </a:lnTo>
                  <a:lnTo>
                    <a:pt x="2310159" y="612397"/>
                  </a:lnTo>
                  <a:lnTo>
                    <a:pt x="2446051" y="357232"/>
                  </a:lnTo>
                  <a:lnTo>
                    <a:pt x="2581942" y="153099"/>
                  </a:lnTo>
                  <a:lnTo>
                    <a:pt x="2717834" y="357232"/>
                  </a:lnTo>
                  <a:lnTo>
                    <a:pt x="2853726" y="204132"/>
                  </a:lnTo>
                  <a:lnTo>
                    <a:pt x="2989618" y="102066"/>
                  </a:lnTo>
                  <a:lnTo>
                    <a:pt x="3125509" y="51033"/>
                  </a:lnTo>
                  <a:lnTo>
                    <a:pt x="3261401" y="0"/>
                  </a:lnTo>
                  <a:lnTo>
                    <a:pt x="3397293" y="5103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26634"/>
              <a:ext cx="3397293" cy="714464"/>
            </a:xfrm>
            <a:custGeom>
              <a:avLst/>
              <a:pathLst>
                <a:path w="3397293" h="714464">
                  <a:moveTo>
                    <a:pt x="0" y="714464"/>
                  </a:moveTo>
                  <a:lnTo>
                    <a:pt x="135891" y="714464"/>
                  </a:lnTo>
                  <a:lnTo>
                    <a:pt x="271783" y="714464"/>
                  </a:lnTo>
                  <a:lnTo>
                    <a:pt x="407675" y="612397"/>
                  </a:lnTo>
                  <a:lnTo>
                    <a:pt x="543566" y="510331"/>
                  </a:lnTo>
                  <a:lnTo>
                    <a:pt x="679458" y="459298"/>
                  </a:lnTo>
                  <a:lnTo>
                    <a:pt x="815350" y="408265"/>
                  </a:lnTo>
                  <a:lnTo>
                    <a:pt x="951242" y="408265"/>
                  </a:lnTo>
                  <a:lnTo>
                    <a:pt x="1087133" y="255165"/>
                  </a:lnTo>
                  <a:lnTo>
                    <a:pt x="1223025" y="153099"/>
                  </a:lnTo>
                  <a:lnTo>
                    <a:pt x="1358917" y="153099"/>
                  </a:lnTo>
                  <a:lnTo>
                    <a:pt x="1494809" y="102066"/>
                  </a:lnTo>
                  <a:lnTo>
                    <a:pt x="1630700" y="102066"/>
                  </a:lnTo>
                  <a:lnTo>
                    <a:pt x="1766592" y="102066"/>
                  </a:lnTo>
                  <a:lnTo>
                    <a:pt x="1902484" y="102066"/>
                  </a:lnTo>
                  <a:lnTo>
                    <a:pt x="2038375" y="51033"/>
                  </a:lnTo>
                  <a:lnTo>
                    <a:pt x="2174267" y="0"/>
                  </a:lnTo>
                  <a:lnTo>
                    <a:pt x="2310159" y="0"/>
                  </a:lnTo>
                  <a:lnTo>
                    <a:pt x="2446051" y="0"/>
                  </a:lnTo>
                  <a:lnTo>
                    <a:pt x="2581942" y="0"/>
                  </a:lnTo>
                  <a:lnTo>
                    <a:pt x="2717834" y="153099"/>
                  </a:lnTo>
                  <a:lnTo>
                    <a:pt x="2853726" y="255165"/>
                  </a:lnTo>
                  <a:lnTo>
                    <a:pt x="2989618" y="51033"/>
                  </a:lnTo>
                  <a:lnTo>
                    <a:pt x="3125509" y="102066"/>
                  </a:lnTo>
                  <a:lnTo>
                    <a:pt x="3261401" y="102066"/>
                  </a:lnTo>
                  <a:lnTo>
                    <a:pt x="3397293" y="5103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73534"/>
              <a:ext cx="3397293" cy="1633060"/>
            </a:xfrm>
            <a:custGeom>
              <a:avLst/>
              <a:pathLst>
                <a:path w="3397293" h="1633060">
                  <a:moveTo>
                    <a:pt x="0" y="1633060"/>
                  </a:moveTo>
                  <a:lnTo>
                    <a:pt x="135891" y="1530994"/>
                  </a:lnTo>
                  <a:lnTo>
                    <a:pt x="271783" y="1530994"/>
                  </a:lnTo>
                  <a:lnTo>
                    <a:pt x="407675" y="1428928"/>
                  </a:lnTo>
                  <a:lnTo>
                    <a:pt x="543566" y="1275828"/>
                  </a:lnTo>
                  <a:lnTo>
                    <a:pt x="679458" y="1224795"/>
                  </a:lnTo>
                  <a:lnTo>
                    <a:pt x="815350" y="1275828"/>
                  </a:lnTo>
                  <a:lnTo>
                    <a:pt x="951242" y="1326861"/>
                  </a:lnTo>
                  <a:lnTo>
                    <a:pt x="1087133" y="1122729"/>
                  </a:lnTo>
                  <a:lnTo>
                    <a:pt x="1223025" y="969629"/>
                  </a:lnTo>
                  <a:lnTo>
                    <a:pt x="1358917" y="816530"/>
                  </a:lnTo>
                  <a:lnTo>
                    <a:pt x="1494809" y="612397"/>
                  </a:lnTo>
                  <a:lnTo>
                    <a:pt x="1630700" y="612397"/>
                  </a:lnTo>
                  <a:lnTo>
                    <a:pt x="1766592" y="561364"/>
                  </a:lnTo>
                  <a:lnTo>
                    <a:pt x="1902484" y="459298"/>
                  </a:lnTo>
                  <a:lnTo>
                    <a:pt x="2038375" y="357232"/>
                  </a:lnTo>
                  <a:lnTo>
                    <a:pt x="2174267" y="306198"/>
                  </a:lnTo>
                  <a:lnTo>
                    <a:pt x="2310159" y="255165"/>
                  </a:lnTo>
                  <a:lnTo>
                    <a:pt x="2446051" y="204132"/>
                  </a:lnTo>
                  <a:lnTo>
                    <a:pt x="2581942" y="153099"/>
                  </a:lnTo>
                  <a:lnTo>
                    <a:pt x="2717834" y="408265"/>
                  </a:lnTo>
                  <a:lnTo>
                    <a:pt x="2853726" y="357232"/>
                  </a:lnTo>
                  <a:lnTo>
                    <a:pt x="2989618" y="51033"/>
                  </a:lnTo>
                  <a:lnTo>
                    <a:pt x="3125509" y="102066"/>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2663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1786160"/>
            </a:xfrm>
            <a:custGeom>
              <a:avLst/>
              <a:pathLst>
                <a:path w="3397293" h="1786160">
                  <a:moveTo>
                    <a:pt x="0" y="1428928"/>
                  </a:moveTo>
                  <a:lnTo>
                    <a:pt x="135891" y="1326861"/>
                  </a:lnTo>
                  <a:lnTo>
                    <a:pt x="271783" y="1224795"/>
                  </a:lnTo>
                  <a:lnTo>
                    <a:pt x="407675" y="1071696"/>
                  </a:lnTo>
                  <a:lnTo>
                    <a:pt x="543566" y="969629"/>
                  </a:lnTo>
                  <a:lnTo>
                    <a:pt x="679458" y="1224795"/>
                  </a:lnTo>
                  <a:lnTo>
                    <a:pt x="815350" y="1428928"/>
                  </a:lnTo>
                  <a:lnTo>
                    <a:pt x="951242" y="1684093"/>
                  </a:lnTo>
                  <a:lnTo>
                    <a:pt x="1087133" y="1735127"/>
                  </a:lnTo>
                  <a:lnTo>
                    <a:pt x="1223025" y="1786160"/>
                  </a:lnTo>
                  <a:lnTo>
                    <a:pt x="1358917" y="1786160"/>
                  </a:lnTo>
                  <a:lnTo>
                    <a:pt x="1494809" y="1224795"/>
                  </a:lnTo>
                  <a:lnTo>
                    <a:pt x="1630700" y="1173762"/>
                  </a:lnTo>
                  <a:lnTo>
                    <a:pt x="1766592" y="1122729"/>
                  </a:lnTo>
                  <a:lnTo>
                    <a:pt x="1902484" y="918596"/>
                  </a:lnTo>
                  <a:lnTo>
                    <a:pt x="2038375" y="765497"/>
                  </a:lnTo>
                  <a:lnTo>
                    <a:pt x="2174267" y="612397"/>
                  </a:lnTo>
                  <a:lnTo>
                    <a:pt x="2310159" y="612397"/>
                  </a:lnTo>
                  <a:lnTo>
                    <a:pt x="2446051" y="357232"/>
                  </a:lnTo>
                  <a:lnTo>
                    <a:pt x="2581942" y="153099"/>
                  </a:lnTo>
                  <a:lnTo>
                    <a:pt x="2717834" y="357232"/>
                  </a:lnTo>
                  <a:lnTo>
                    <a:pt x="2853726" y="204132"/>
                  </a:lnTo>
                  <a:lnTo>
                    <a:pt x="2989618" y="102066"/>
                  </a:lnTo>
                  <a:lnTo>
                    <a:pt x="3125509" y="51033"/>
                  </a:lnTo>
                  <a:lnTo>
                    <a:pt x="3261401" y="0"/>
                  </a:lnTo>
                  <a:lnTo>
                    <a:pt x="3397293" y="5103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089815"/>
              <a:ext cx="0" cy="1612647"/>
            </a:xfrm>
            <a:custGeom>
              <a:avLst/>
              <a:pathLst>
                <a:path w="0" h="1612647">
                  <a:moveTo>
                    <a:pt x="0" y="16126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089815"/>
              <a:ext cx="0" cy="1408514"/>
            </a:xfrm>
            <a:custGeom>
              <a:avLst/>
              <a:pathLst>
                <a:path w="0" h="1408514">
                  <a:moveTo>
                    <a:pt x="0" y="14085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089815"/>
              <a:ext cx="0" cy="1969879"/>
            </a:xfrm>
            <a:custGeom>
              <a:avLst/>
              <a:pathLst>
                <a:path w="0" h="1969879">
                  <a:moveTo>
                    <a:pt x="0" y="196987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089815"/>
              <a:ext cx="0" cy="949216"/>
            </a:xfrm>
            <a:custGeom>
              <a:avLst/>
              <a:pathLst>
                <a:path w="0" h="949216">
                  <a:moveTo>
                    <a:pt x="0" y="94921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089815"/>
              <a:ext cx="0" cy="336818"/>
            </a:xfrm>
            <a:custGeom>
              <a:avLst/>
              <a:pathLst>
                <a:path w="0" h="336818">
                  <a:moveTo>
                    <a:pt x="0" y="3368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089815"/>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089815"/>
              <a:ext cx="0" cy="234752"/>
            </a:xfrm>
            <a:custGeom>
              <a:avLst/>
              <a:pathLst>
                <a:path w="0" h="234752">
                  <a:moveTo>
                    <a:pt x="0" y="2347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3534"/>
              <a:ext cx="3397293" cy="1786160"/>
            </a:xfrm>
            <a:custGeom>
              <a:avLst/>
              <a:pathLst>
                <a:path w="3397293" h="1786160">
                  <a:moveTo>
                    <a:pt x="0" y="1428928"/>
                  </a:moveTo>
                  <a:lnTo>
                    <a:pt x="135891" y="1326861"/>
                  </a:lnTo>
                  <a:lnTo>
                    <a:pt x="271783" y="1224795"/>
                  </a:lnTo>
                  <a:lnTo>
                    <a:pt x="407675" y="1071696"/>
                  </a:lnTo>
                  <a:lnTo>
                    <a:pt x="543566" y="969629"/>
                  </a:lnTo>
                  <a:lnTo>
                    <a:pt x="679458" y="1224795"/>
                  </a:lnTo>
                  <a:lnTo>
                    <a:pt x="815350" y="1428928"/>
                  </a:lnTo>
                  <a:lnTo>
                    <a:pt x="951242" y="1684093"/>
                  </a:lnTo>
                  <a:lnTo>
                    <a:pt x="1087133" y="1735127"/>
                  </a:lnTo>
                  <a:lnTo>
                    <a:pt x="1223025" y="1786160"/>
                  </a:lnTo>
                  <a:lnTo>
                    <a:pt x="1358917" y="1786160"/>
                  </a:lnTo>
                  <a:lnTo>
                    <a:pt x="1494809" y="1224795"/>
                  </a:lnTo>
                  <a:lnTo>
                    <a:pt x="1630700" y="1173762"/>
                  </a:lnTo>
                  <a:lnTo>
                    <a:pt x="1766592" y="1122729"/>
                  </a:lnTo>
                  <a:lnTo>
                    <a:pt x="1902484" y="918596"/>
                  </a:lnTo>
                  <a:lnTo>
                    <a:pt x="2038375" y="765497"/>
                  </a:lnTo>
                  <a:lnTo>
                    <a:pt x="2174267" y="612397"/>
                  </a:lnTo>
                  <a:lnTo>
                    <a:pt x="2310159" y="612397"/>
                  </a:lnTo>
                  <a:lnTo>
                    <a:pt x="2446051" y="357232"/>
                  </a:lnTo>
                  <a:lnTo>
                    <a:pt x="2581942" y="153099"/>
                  </a:lnTo>
                  <a:lnTo>
                    <a:pt x="2717834" y="357232"/>
                  </a:lnTo>
                  <a:lnTo>
                    <a:pt x="2853726" y="204132"/>
                  </a:lnTo>
                  <a:lnTo>
                    <a:pt x="2989618" y="102066"/>
                  </a:lnTo>
                  <a:lnTo>
                    <a:pt x="3125509" y="51033"/>
                  </a:lnTo>
                  <a:lnTo>
                    <a:pt x="3261401" y="0"/>
                  </a:lnTo>
                  <a:lnTo>
                    <a:pt x="3397293" y="51033"/>
                  </a:lnTo>
                </a:path>
              </a:pathLst>
            </a:custGeom>
            <a:ln w="27101" cap="flat">
              <a:solidFill>
                <a:srgbClr val="0058AB">
                  <a:alpha val="100000"/>
                </a:srgbClr>
              </a:solidFill>
              <a:prstDash val="solid"/>
              <a:round/>
            </a:ln>
          </p:spPr>
          <p:txBody>
            <a:bodyPr/>
            <a:lstStyle/>
            <a:p/>
          </p:txBody>
        </p:sp>
        <p:sp>
          <p:nvSpPr>
            <p:cNvPr id="93" name="tx93"/>
            <p:cNvSpPr/>
            <p:nvPr/>
          </p:nvSpPr>
          <p:spPr>
            <a:xfrm>
              <a:off x="5359324" y="202896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4" name="tx94"/>
            <p:cNvSpPr/>
            <p:nvPr/>
          </p:nvSpPr>
          <p:spPr>
            <a:xfrm>
              <a:off x="6038783" y="20302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6718241" y="2028909"/>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6" name="tx96"/>
            <p:cNvSpPr/>
            <p:nvPr/>
          </p:nvSpPr>
          <p:spPr>
            <a:xfrm>
              <a:off x="7397700" y="203028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7989462" y="2028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02890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804812" y="20302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23304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90544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848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7451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87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87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17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42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54429" y="4990743"/>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120" name="tx120"/>
            <p:cNvSpPr/>
            <p:nvPr/>
          </p:nvSpPr>
          <p:spPr>
            <a:xfrm>
              <a:off x="71488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1329"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118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012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906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800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065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959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6853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4747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321564" cy="114824"/>
            </a:xfrm>
            <a:prstGeom prst="rect">
              <a:avLst/>
            </a:prstGeom>
            <a:solidFill>
              <a:srgbClr val="1CABE2">
                <a:alpha val="80000"/>
              </a:srgbClr>
            </a:solidFill>
          </p:spPr>
          <p:txBody>
            <a:bodyPr/>
            <a:lstStyle/>
            <a:p/>
          </p:txBody>
        </p:sp>
        <p:sp>
          <p:nvSpPr>
            <p:cNvPr id="136" name="rc136"/>
            <p:cNvSpPr/>
            <p:nvPr/>
          </p:nvSpPr>
          <p:spPr>
            <a:xfrm>
              <a:off x="1317178" y="5743865"/>
              <a:ext cx="6155143" cy="114824"/>
            </a:xfrm>
            <a:prstGeom prst="rect">
              <a:avLst/>
            </a:prstGeom>
            <a:solidFill>
              <a:srgbClr val="1CABE2">
                <a:alpha val="80000"/>
              </a:srgbClr>
            </a:solidFill>
          </p:spPr>
          <p:txBody>
            <a:bodyPr/>
            <a:lstStyle/>
            <a:p/>
          </p:txBody>
        </p:sp>
        <p:sp>
          <p:nvSpPr>
            <p:cNvPr id="137" name="rc137"/>
            <p:cNvSpPr/>
            <p:nvPr/>
          </p:nvSpPr>
          <p:spPr>
            <a:xfrm>
              <a:off x="1317178" y="5600334"/>
              <a:ext cx="6654384" cy="114824"/>
            </a:xfrm>
            <a:prstGeom prst="rect">
              <a:avLst/>
            </a:prstGeom>
            <a:solidFill>
              <a:srgbClr val="1CABE2">
                <a:alpha val="80000"/>
              </a:srgbClr>
            </a:solidFill>
          </p:spPr>
          <p:txBody>
            <a:bodyPr/>
            <a:lstStyle/>
            <a:p/>
          </p:txBody>
        </p:sp>
        <p:sp>
          <p:nvSpPr>
            <p:cNvPr id="138" name="tx138"/>
            <p:cNvSpPr/>
            <p:nvPr/>
          </p:nvSpPr>
          <p:spPr>
            <a:xfrm>
              <a:off x="8442974" y="5905691"/>
              <a:ext cx="150591"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1m</a:t>
              </a:r>
            </a:p>
          </p:txBody>
        </p:sp>
        <p:sp>
          <p:nvSpPr>
            <p:cNvPr id="139" name="tx139"/>
            <p:cNvSpPr/>
            <p:nvPr/>
          </p:nvSpPr>
          <p:spPr>
            <a:xfrm>
              <a:off x="6962908"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860,000</a:t>
              </a:r>
            </a:p>
          </p:txBody>
        </p:sp>
        <p:sp>
          <p:nvSpPr>
            <p:cNvPr id="140" name="tx140"/>
            <p:cNvSpPr/>
            <p:nvPr/>
          </p:nvSpPr>
          <p:spPr>
            <a:xfrm>
              <a:off x="746215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930,000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0159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6" name="tx146"/>
            <p:cNvSpPr/>
            <p:nvPr/>
          </p:nvSpPr>
          <p:spPr>
            <a:xfrm>
              <a:off x="439099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7" name="tx147"/>
            <p:cNvSpPr/>
            <p:nvPr/>
          </p:nvSpPr>
          <p:spPr>
            <a:xfrm>
              <a:off x="618038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48" name="tx148"/>
            <p:cNvSpPr/>
            <p:nvPr/>
          </p:nvSpPr>
          <p:spPr>
            <a:xfrm>
              <a:off x="7853275"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9" name="tx149"/>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Pakistan (86%) was 1 percentage point higher than the global average (85%) and 6 percentage points lower than the average across all ROSA countries (92%).
National DTP3 coverage was 2 percentage points higher than in 2019 (84%).
This equates to 930,000 un- and undervaccinated children in 2025 compared to 1m un- and undervaccinated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Pakistan DTP3 coverage was 86% - this is 2 percentage points higher than in 2019 and 1 percentage point higher than the global average (85%).</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2025, Pakistan ranked number 2 out of 8 countries for lowest DTP3 coverage (based on tied ranks).
Pakistan was in the top 5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Pakistan was among the countries with the lowest coverage and was in the top 3 countries with the highest number of un- and undervaccinated children in the region, highlighting it as a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08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85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562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73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97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74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51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828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03538"/>
              <a:ext cx="239888" cy="608471"/>
            </a:xfrm>
            <a:prstGeom prst="rect">
              <a:avLst/>
            </a:prstGeom>
            <a:solidFill>
              <a:srgbClr val="80BD41">
                <a:alpha val="100000"/>
              </a:srgbClr>
            </a:solidFill>
          </p:spPr>
          <p:txBody>
            <a:bodyPr/>
            <a:lstStyle/>
            <a:p/>
          </p:txBody>
        </p:sp>
        <p:sp>
          <p:nvSpPr>
            <p:cNvPr id="26" name="rc26"/>
            <p:cNvSpPr/>
            <p:nvPr/>
          </p:nvSpPr>
          <p:spPr>
            <a:xfrm>
              <a:off x="1296273" y="3180702"/>
              <a:ext cx="239888" cy="422836"/>
            </a:xfrm>
            <a:prstGeom prst="rect">
              <a:avLst/>
            </a:prstGeom>
            <a:solidFill>
              <a:srgbClr val="1CABE2">
                <a:alpha val="100000"/>
              </a:srgbClr>
            </a:solidFill>
          </p:spPr>
          <p:txBody>
            <a:bodyPr/>
            <a:lstStyle/>
            <a:p/>
          </p:txBody>
        </p:sp>
        <p:sp>
          <p:nvSpPr>
            <p:cNvPr id="27" name="rc27"/>
            <p:cNvSpPr/>
            <p:nvPr/>
          </p:nvSpPr>
          <p:spPr>
            <a:xfrm>
              <a:off x="1562816" y="3579176"/>
              <a:ext cx="239888" cy="632833"/>
            </a:xfrm>
            <a:prstGeom prst="rect">
              <a:avLst/>
            </a:prstGeom>
            <a:solidFill>
              <a:srgbClr val="80BD41">
                <a:alpha val="100000"/>
              </a:srgbClr>
            </a:solidFill>
          </p:spPr>
          <p:txBody>
            <a:bodyPr/>
            <a:lstStyle/>
            <a:p/>
          </p:txBody>
        </p:sp>
        <p:sp>
          <p:nvSpPr>
            <p:cNvPr id="28" name="rc28"/>
            <p:cNvSpPr/>
            <p:nvPr/>
          </p:nvSpPr>
          <p:spPr>
            <a:xfrm>
              <a:off x="1562816" y="3174577"/>
              <a:ext cx="239888" cy="404598"/>
            </a:xfrm>
            <a:prstGeom prst="rect">
              <a:avLst/>
            </a:prstGeom>
            <a:solidFill>
              <a:srgbClr val="1CABE2">
                <a:alpha val="100000"/>
              </a:srgbClr>
            </a:solidFill>
          </p:spPr>
          <p:txBody>
            <a:bodyPr/>
            <a:lstStyle/>
            <a:p/>
          </p:txBody>
        </p:sp>
        <p:sp>
          <p:nvSpPr>
            <p:cNvPr id="29" name="rc29"/>
            <p:cNvSpPr/>
            <p:nvPr/>
          </p:nvSpPr>
          <p:spPr>
            <a:xfrm>
              <a:off x="1829360" y="3557110"/>
              <a:ext cx="239888" cy="654899"/>
            </a:xfrm>
            <a:prstGeom prst="rect">
              <a:avLst/>
            </a:prstGeom>
            <a:solidFill>
              <a:srgbClr val="80BD41">
                <a:alpha val="100000"/>
              </a:srgbClr>
            </a:solidFill>
          </p:spPr>
          <p:txBody>
            <a:bodyPr/>
            <a:lstStyle/>
            <a:p/>
          </p:txBody>
        </p:sp>
        <p:sp>
          <p:nvSpPr>
            <p:cNvPr id="30" name="rc30"/>
            <p:cNvSpPr/>
            <p:nvPr/>
          </p:nvSpPr>
          <p:spPr>
            <a:xfrm>
              <a:off x="1829360" y="3172486"/>
              <a:ext cx="239888" cy="384623"/>
            </a:xfrm>
            <a:prstGeom prst="rect">
              <a:avLst/>
            </a:prstGeom>
            <a:solidFill>
              <a:srgbClr val="1CABE2">
                <a:alpha val="100000"/>
              </a:srgbClr>
            </a:solidFill>
          </p:spPr>
          <p:txBody>
            <a:bodyPr/>
            <a:lstStyle/>
            <a:p/>
          </p:txBody>
        </p:sp>
        <p:sp>
          <p:nvSpPr>
            <p:cNvPr id="31" name="rc31"/>
            <p:cNvSpPr/>
            <p:nvPr/>
          </p:nvSpPr>
          <p:spPr>
            <a:xfrm>
              <a:off x="2095903" y="3520832"/>
              <a:ext cx="239888" cy="691177"/>
            </a:xfrm>
            <a:prstGeom prst="rect">
              <a:avLst/>
            </a:prstGeom>
            <a:solidFill>
              <a:srgbClr val="80BD41">
                <a:alpha val="100000"/>
              </a:srgbClr>
            </a:solidFill>
          </p:spPr>
          <p:txBody>
            <a:bodyPr/>
            <a:lstStyle/>
            <a:p/>
          </p:txBody>
        </p:sp>
        <p:sp>
          <p:nvSpPr>
            <p:cNvPr id="32" name="rc32"/>
            <p:cNvSpPr/>
            <p:nvPr/>
          </p:nvSpPr>
          <p:spPr>
            <a:xfrm>
              <a:off x="2095903" y="3164770"/>
              <a:ext cx="239888" cy="356061"/>
            </a:xfrm>
            <a:prstGeom prst="rect">
              <a:avLst/>
            </a:prstGeom>
            <a:solidFill>
              <a:srgbClr val="1CABE2">
                <a:alpha val="100000"/>
              </a:srgbClr>
            </a:solidFill>
          </p:spPr>
          <p:txBody>
            <a:bodyPr/>
            <a:lstStyle/>
            <a:p/>
          </p:txBody>
        </p:sp>
        <p:sp>
          <p:nvSpPr>
            <p:cNvPr id="33" name="rc33"/>
            <p:cNvSpPr/>
            <p:nvPr/>
          </p:nvSpPr>
          <p:spPr>
            <a:xfrm>
              <a:off x="2362446" y="3504598"/>
              <a:ext cx="239888" cy="707411"/>
            </a:xfrm>
            <a:prstGeom prst="rect">
              <a:avLst/>
            </a:prstGeom>
            <a:solidFill>
              <a:srgbClr val="80BD41">
                <a:alpha val="100000"/>
              </a:srgbClr>
            </a:solidFill>
          </p:spPr>
          <p:txBody>
            <a:bodyPr/>
            <a:lstStyle/>
            <a:p/>
          </p:txBody>
        </p:sp>
        <p:sp>
          <p:nvSpPr>
            <p:cNvPr id="34" name="rc34"/>
            <p:cNvSpPr/>
            <p:nvPr/>
          </p:nvSpPr>
          <p:spPr>
            <a:xfrm>
              <a:off x="2362446" y="3171699"/>
              <a:ext cx="239888" cy="332899"/>
            </a:xfrm>
            <a:prstGeom prst="rect">
              <a:avLst/>
            </a:prstGeom>
            <a:solidFill>
              <a:srgbClr val="1CABE2">
                <a:alpha val="100000"/>
              </a:srgbClr>
            </a:solidFill>
          </p:spPr>
          <p:txBody>
            <a:bodyPr/>
            <a:lstStyle/>
            <a:p/>
          </p:txBody>
        </p:sp>
        <p:sp>
          <p:nvSpPr>
            <p:cNvPr id="35" name="rc35"/>
            <p:cNvSpPr/>
            <p:nvPr/>
          </p:nvSpPr>
          <p:spPr>
            <a:xfrm>
              <a:off x="2628989" y="3547050"/>
              <a:ext cx="239888" cy="664958"/>
            </a:xfrm>
            <a:prstGeom prst="rect">
              <a:avLst/>
            </a:prstGeom>
            <a:solidFill>
              <a:srgbClr val="80BD41">
                <a:alpha val="100000"/>
              </a:srgbClr>
            </a:solidFill>
          </p:spPr>
          <p:txBody>
            <a:bodyPr/>
            <a:lstStyle/>
            <a:p/>
          </p:txBody>
        </p:sp>
        <p:sp>
          <p:nvSpPr>
            <p:cNvPr id="36" name="rc36"/>
            <p:cNvSpPr/>
            <p:nvPr/>
          </p:nvSpPr>
          <p:spPr>
            <a:xfrm>
              <a:off x="2628989" y="3156519"/>
              <a:ext cx="239888" cy="390531"/>
            </a:xfrm>
            <a:prstGeom prst="rect">
              <a:avLst/>
            </a:prstGeom>
            <a:solidFill>
              <a:srgbClr val="1CABE2">
                <a:alpha val="100000"/>
              </a:srgbClr>
            </a:solidFill>
          </p:spPr>
          <p:txBody>
            <a:bodyPr/>
            <a:lstStyle/>
            <a:p/>
          </p:txBody>
        </p:sp>
        <p:sp>
          <p:nvSpPr>
            <p:cNvPr id="37" name="rc37"/>
            <p:cNvSpPr/>
            <p:nvPr/>
          </p:nvSpPr>
          <p:spPr>
            <a:xfrm>
              <a:off x="2895532" y="3568078"/>
              <a:ext cx="239888" cy="643930"/>
            </a:xfrm>
            <a:prstGeom prst="rect">
              <a:avLst/>
            </a:prstGeom>
            <a:solidFill>
              <a:srgbClr val="80BD41">
                <a:alpha val="100000"/>
              </a:srgbClr>
            </a:solidFill>
          </p:spPr>
          <p:txBody>
            <a:bodyPr/>
            <a:lstStyle/>
            <a:p/>
          </p:txBody>
        </p:sp>
        <p:sp>
          <p:nvSpPr>
            <p:cNvPr id="38" name="rc38"/>
            <p:cNvSpPr/>
            <p:nvPr/>
          </p:nvSpPr>
          <p:spPr>
            <a:xfrm>
              <a:off x="2895532" y="3120601"/>
              <a:ext cx="239888" cy="447477"/>
            </a:xfrm>
            <a:prstGeom prst="rect">
              <a:avLst/>
            </a:prstGeom>
            <a:solidFill>
              <a:srgbClr val="1CABE2">
                <a:alpha val="100000"/>
              </a:srgbClr>
            </a:solidFill>
          </p:spPr>
          <p:txBody>
            <a:bodyPr/>
            <a:lstStyle/>
            <a:p/>
          </p:txBody>
        </p:sp>
        <p:sp>
          <p:nvSpPr>
            <p:cNvPr id="39" name="rc39"/>
            <p:cNvSpPr/>
            <p:nvPr/>
          </p:nvSpPr>
          <p:spPr>
            <a:xfrm>
              <a:off x="3162075" y="3604569"/>
              <a:ext cx="239888" cy="607440"/>
            </a:xfrm>
            <a:prstGeom prst="rect">
              <a:avLst/>
            </a:prstGeom>
            <a:solidFill>
              <a:srgbClr val="80BD41">
                <a:alpha val="100000"/>
              </a:srgbClr>
            </a:solidFill>
          </p:spPr>
          <p:txBody>
            <a:bodyPr/>
            <a:lstStyle/>
            <a:p/>
          </p:txBody>
        </p:sp>
        <p:sp>
          <p:nvSpPr>
            <p:cNvPr id="40" name="rc40"/>
            <p:cNvSpPr/>
            <p:nvPr/>
          </p:nvSpPr>
          <p:spPr>
            <a:xfrm>
              <a:off x="3162075" y="3087120"/>
              <a:ext cx="239888" cy="517449"/>
            </a:xfrm>
            <a:prstGeom prst="rect">
              <a:avLst/>
            </a:prstGeom>
            <a:solidFill>
              <a:srgbClr val="1CABE2">
                <a:alpha val="100000"/>
              </a:srgbClr>
            </a:solidFill>
          </p:spPr>
          <p:txBody>
            <a:bodyPr/>
            <a:lstStyle/>
            <a:p/>
          </p:txBody>
        </p:sp>
        <p:sp>
          <p:nvSpPr>
            <p:cNvPr id="41" name="rc41"/>
            <p:cNvSpPr/>
            <p:nvPr/>
          </p:nvSpPr>
          <p:spPr>
            <a:xfrm>
              <a:off x="3428618" y="3593237"/>
              <a:ext cx="239888" cy="618772"/>
            </a:xfrm>
            <a:prstGeom prst="rect">
              <a:avLst/>
            </a:prstGeom>
            <a:solidFill>
              <a:srgbClr val="80BD41">
                <a:alpha val="100000"/>
              </a:srgbClr>
            </a:solidFill>
          </p:spPr>
          <p:txBody>
            <a:bodyPr/>
            <a:lstStyle/>
            <a:p/>
          </p:txBody>
        </p:sp>
        <p:sp>
          <p:nvSpPr>
            <p:cNvPr id="42" name="rc42"/>
            <p:cNvSpPr/>
            <p:nvPr/>
          </p:nvSpPr>
          <p:spPr>
            <a:xfrm>
              <a:off x="3428618" y="3044514"/>
              <a:ext cx="239888" cy="548722"/>
            </a:xfrm>
            <a:prstGeom prst="rect">
              <a:avLst/>
            </a:prstGeom>
            <a:solidFill>
              <a:srgbClr val="1CABE2">
                <a:alpha val="100000"/>
              </a:srgbClr>
            </a:solidFill>
          </p:spPr>
          <p:txBody>
            <a:bodyPr/>
            <a:lstStyle/>
            <a:p/>
          </p:txBody>
        </p:sp>
        <p:sp>
          <p:nvSpPr>
            <p:cNvPr id="43" name="rc43"/>
            <p:cNvSpPr/>
            <p:nvPr/>
          </p:nvSpPr>
          <p:spPr>
            <a:xfrm>
              <a:off x="3695161" y="3588322"/>
              <a:ext cx="239888" cy="623686"/>
            </a:xfrm>
            <a:prstGeom prst="rect">
              <a:avLst/>
            </a:prstGeom>
            <a:solidFill>
              <a:srgbClr val="80BD41">
                <a:alpha val="100000"/>
              </a:srgbClr>
            </a:solidFill>
          </p:spPr>
          <p:txBody>
            <a:bodyPr/>
            <a:lstStyle/>
            <a:p/>
          </p:txBody>
        </p:sp>
        <p:sp>
          <p:nvSpPr>
            <p:cNvPr id="44" name="rc44"/>
            <p:cNvSpPr/>
            <p:nvPr/>
          </p:nvSpPr>
          <p:spPr>
            <a:xfrm>
              <a:off x="3695161" y="3012612"/>
              <a:ext cx="239888" cy="575710"/>
            </a:xfrm>
            <a:prstGeom prst="rect">
              <a:avLst/>
            </a:prstGeom>
            <a:solidFill>
              <a:srgbClr val="1CABE2">
                <a:alpha val="100000"/>
              </a:srgbClr>
            </a:solidFill>
          </p:spPr>
          <p:txBody>
            <a:bodyPr/>
            <a:lstStyle/>
            <a:p/>
          </p:txBody>
        </p:sp>
        <p:sp>
          <p:nvSpPr>
            <p:cNvPr id="45" name="rc45"/>
            <p:cNvSpPr/>
            <p:nvPr/>
          </p:nvSpPr>
          <p:spPr>
            <a:xfrm>
              <a:off x="3961705" y="3573789"/>
              <a:ext cx="239888" cy="638219"/>
            </a:xfrm>
            <a:prstGeom prst="rect">
              <a:avLst/>
            </a:prstGeom>
            <a:solidFill>
              <a:srgbClr val="80BD41">
                <a:alpha val="100000"/>
              </a:srgbClr>
            </a:solidFill>
          </p:spPr>
          <p:txBody>
            <a:bodyPr/>
            <a:lstStyle/>
            <a:p/>
          </p:txBody>
        </p:sp>
        <p:sp>
          <p:nvSpPr>
            <p:cNvPr id="46" name="rc46"/>
            <p:cNvSpPr/>
            <p:nvPr/>
          </p:nvSpPr>
          <p:spPr>
            <a:xfrm>
              <a:off x="3961705" y="2984664"/>
              <a:ext cx="239888" cy="589125"/>
            </a:xfrm>
            <a:prstGeom prst="rect">
              <a:avLst/>
            </a:prstGeom>
            <a:solidFill>
              <a:srgbClr val="1CABE2">
                <a:alpha val="100000"/>
              </a:srgbClr>
            </a:solidFill>
          </p:spPr>
          <p:txBody>
            <a:bodyPr/>
            <a:lstStyle/>
            <a:p/>
          </p:txBody>
        </p:sp>
        <p:sp>
          <p:nvSpPr>
            <p:cNvPr id="47" name="rc47"/>
            <p:cNvSpPr/>
            <p:nvPr/>
          </p:nvSpPr>
          <p:spPr>
            <a:xfrm>
              <a:off x="4228248" y="3431840"/>
              <a:ext cx="239888" cy="780169"/>
            </a:xfrm>
            <a:prstGeom prst="rect">
              <a:avLst/>
            </a:prstGeom>
            <a:solidFill>
              <a:srgbClr val="80BD41">
                <a:alpha val="100000"/>
              </a:srgbClr>
            </a:solidFill>
          </p:spPr>
          <p:txBody>
            <a:bodyPr/>
            <a:lstStyle/>
            <a:p/>
          </p:txBody>
        </p:sp>
        <p:sp>
          <p:nvSpPr>
            <p:cNvPr id="48" name="rc48"/>
            <p:cNvSpPr/>
            <p:nvPr/>
          </p:nvSpPr>
          <p:spPr>
            <a:xfrm>
              <a:off x="4228248" y="2973645"/>
              <a:ext cx="239888" cy="458194"/>
            </a:xfrm>
            <a:prstGeom prst="rect">
              <a:avLst/>
            </a:prstGeom>
            <a:solidFill>
              <a:srgbClr val="1CABE2">
                <a:alpha val="100000"/>
              </a:srgbClr>
            </a:solidFill>
          </p:spPr>
          <p:txBody>
            <a:bodyPr/>
            <a:lstStyle/>
            <a:p/>
          </p:txBody>
        </p:sp>
        <p:sp>
          <p:nvSpPr>
            <p:cNvPr id="49" name="rc49"/>
            <p:cNvSpPr/>
            <p:nvPr/>
          </p:nvSpPr>
          <p:spPr>
            <a:xfrm>
              <a:off x="4494791" y="3417252"/>
              <a:ext cx="239888" cy="794756"/>
            </a:xfrm>
            <a:prstGeom prst="rect">
              <a:avLst/>
            </a:prstGeom>
            <a:solidFill>
              <a:srgbClr val="80BD41">
                <a:alpha val="100000"/>
              </a:srgbClr>
            </a:solidFill>
          </p:spPr>
          <p:txBody>
            <a:bodyPr/>
            <a:lstStyle/>
            <a:p/>
          </p:txBody>
        </p:sp>
        <p:sp>
          <p:nvSpPr>
            <p:cNvPr id="50" name="rc50"/>
            <p:cNvSpPr/>
            <p:nvPr/>
          </p:nvSpPr>
          <p:spPr>
            <a:xfrm>
              <a:off x="4494791" y="2970202"/>
              <a:ext cx="239888" cy="447050"/>
            </a:xfrm>
            <a:prstGeom prst="rect">
              <a:avLst/>
            </a:prstGeom>
            <a:solidFill>
              <a:srgbClr val="1CABE2">
                <a:alpha val="100000"/>
              </a:srgbClr>
            </a:solidFill>
          </p:spPr>
          <p:txBody>
            <a:bodyPr/>
            <a:lstStyle/>
            <a:p/>
          </p:txBody>
        </p:sp>
        <p:sp>
          <p:nvSpPr>
            <p:cNvPr id="51" name="rc51"/>
            <p:cNvSpPr/>
            <p:nvPr/>
          </p:nvSpPr>
          <p:spPr>
            <a:xfrm>
              <a:off x="4761334" y="3405383"/>
              <a:ext cx="239888" cy="806625"/>
            </a:xfrm>
            <a:prstGeom prst="rect">
              <a:avLst/>
            </a:prstGeom>
            <a:solidFill>
              <a:srgbClr val="80BD41">
                <a:alpha val="100000"/>
              </a:srgbClr>
            </a:solidFill>
          </p:spPr>
          <p:txBody>
            <a:bodyPr/>
            <a:lstStyle/>
            <a:p/>
          </p:txBody>
        </p:sp>
        <p:sp>
          <p:nvSpPr>
            <p:cNvPr id="52" name="rc52"/>
            <p:cNvSpPr/>
            <p:nvPr/>
          </p:nvSpPr>
          <p:spPr>
            <a:xfrm>
              <a:off x="4761334" y="2971047"/>
              <a:ext cx="239888" cy="434336"/>
            </a:xfrm>
            <a:prstGeom prst="rect">
              <a:avLst/>
            </a:prstGeom>
            <a:solidFill>
              <a:srgbClr val="1CABE2">
                <a:alpha val="100000"/>
              </a:srgbClr>
            </a:solidFill>
          </p:spPr>
          <p:txBody>
            <a:bodyPr/>
            <a:lstStyle/>
            <a:p/>
          </p:txBody>
        </p:sp>
        <p:sp>
          <p:nvSpPr>
            <p:cNvPr id="53" name="rc53"/>
            <p:cNvSpPr/>
            <p:nvPr/>
          </p:nvSpPr>
          <p:spPr>
            <a:xfrm>
              <a:off x="5027877" y="3358241"/>
              <a:ext cx="239888" cy="853768"/>
            </a:xfrm>
            <a:prstGeom prst="rect">
              <a:avLst/>
            </a:prstGeom>
            <a:solidFill>
              <a:srgbClr val="80BD41">
                <a:alpha val="100000"/>
              </a:srgbClr>
            </a:solidFill>
          </p:spPr>
          <p:txBody>
            <a:bodyPr/>
            <a:lstStyle/>
            <a:p/>
          </p:txBody>
        </p:sp>
        <p:sp>
          <p:nvSpPr>
            <p:cNvPr id="54" name="rc54"/>
            <p:cNvSpPr/>
            <p:nvPr/>
          </p:nvSpPr>
          <p:spPr>
            <a:xfrm>
              <a:off x="5027877" y="2974664"/>
              <a:ext cx="239888" cy="383576"/>
            </a:xfrm>
            <a:prstGeom prst="rect">
              <a:avLst/>
            </a:prstGeom>
            <a:solidFill>
              <a:srgbClr val="1CABE2">
                <a:alpha val="100000"/>
              </a:srgbClr>
            </a:solidFill>
          </p:spPr>
          <p:txBody>
            <a:bodyPr/>
            <a:lstStyle/>
            <a:p/>
          </p:txBody>
        </p:sp>
        <p:sp>
          <p:nvSpPr>
            <p:cNvPr id="55" name="rc55"/>
            <p:cNvSpPr/>
            <p:nvPr/>
          </p:nvSpPr>
          <p:spPr>
            <a:xfrm>
              <a:off x="5294420" y="3325090"/>
              <a:ext cx="239888" cy="886919"/>
            </a:xfrm>
            <a:prstGeom prst="rect">
              <a:avLst/>
            </a:prstGeom>
            <a:solidFill>
              <a:srgbClr val="80BD41">
                <a:alpha val="100000"/>
              </a:srgbClr>
            </a:solidFill>
          </p:spPr>
          <p:txBody>
            <a:bodyPr/>
            <a:lstStyle/>
            <a:p/>
          </p:txBody>
        </p:sp>
        <p:sp>
          <p:nvSpPr>
            <p:cNvPr id="56" name="rc56"/>
            <p:cNvSpPr/>
            <p:nvPr/>
          </p:nvSpPr>
          <p:spPr>
            <a:xfrm>
              <a:off x="5294420" y="2980176"/>
              <a:ext cx="239888" cy="344913"/>
            </a:xfrm>
            <a:prstGeom prst="rect">
              <a:avLst/>
            </a:prstGeom>
            <a:solidFill>
              <a:srgbClr val="1CABE2">
                <a:alpha val="100000"/>
              </a:srgbClr>
            </a:solidFill>
          </p:spPr>
          <p:txBody>
            <a:bodyPr/>
            <a:lstStyle/>
            <a:p/>
          </p:txBody>
        </p:sp>
        <p:sp>
          <p:nvSpPr>
            <p:cNvPr id="57" name="rc57"/>
            <p:cNvSpPr/>
            <p:nvPr/>
          </p:nvSpPr>
          <p:spPr>
            <a:xfrm>
              <a:off x="5560963" y="3297617"/>
              <a:ext cx="239888" cy="914392"/>
            </a:xfrm>
            <a:prstGeom prst="rect">
              <a:avLst/>
            </a:prstGeom>
            <a:solidFill>
              <a:srgbClr val="80BD41">
                <a:alpha val="100000"/>
              </a:srgbClr>
            </a:solidFill>
          </p:spPr>
          <p:txBody>
            <a:bodyPr/>
            <a:lstStyle/>
            <a:p/>
          </p:txBody>
        </p:sp>
        <p:sp>
          <p:nvSpPr>
            <p:cNvPr id="58" name="rc58"/>
            <p:cNvSpPr/>
            <p:nvPr/>
          </p:nvSpPr>
          <p:spPr>
            <a:xfrm>
              <a:off x="5560963" y="2992820"/>
              <a:ext cx="239888" cy="304797"/>
            </a:xfrm>
            <a:prstGeom prst="rect">
              <a:avLst/>
            </a:prstGeom>
            <a:solidFill>
              <a:srgbClr val="1CABE2">
                <a:alpha val="100000"/>
              </a:srgbClr>
            </a:solidFill>
          </p:spPr>
          <p:txBody>
            <a:bodyPr/>
            <a:lstStyle/>
            <a:p/>
          </p:txBody>
        </p:sp>
        <p:sp>
          <p:nvSpPr>
            <p:cNvPr id="59" name="rc59"/>
            <p:cNvSpPr/>
            <p:nvPr/>
          </p:nvSpPr>
          <p:spPr>
            <a:xfrm>
              <a:off x="5827506" y="3290326"/>
              <a:ext cx="239888" cy="921683"/>
            </a:xfrm>
            <a:prstGeom prst="rect">
              <a:avLst/>
            </a:prstGeom>
            <a:solidFill>
              <a:srgbClr val="80BD41">
                <a:alpha val="100000"/>
              </a:srgbClr>
            </a:solidFill>
          </p:spPr>
          <p:txBody>
            <a:bodyPr/>
            <a:lstStyle/>
            <a:p/>
          </p:txBody>
        </p:sp>
        <p:sp>
          <p:nvSpPr>
            <p:cNvPr id="60" name="rc60"/>
            <p:cNvSpPr/>
            <p:nvPr/>
          </p:nvSpPr>
          <p:spPr>
            <a:xfrm>
              <a:off x="5827506" y="2983098"/>
              <a:ext cx="239888" cy="307227"/>
            </a:xfrm>
            <a:prstGeom prst="rect">
              <a:avLst/>
            </a:prstGeom>
            <a:solidFill>
              <a:srgbClr val="1CABE2">
                <a:alpha val="100000"/>
              </a:srgbClr>
            </a:solidFill>
          </p:spPr>
          <p:txBody>
            <a:bodyPr/>
            <a:lstStyle/>
            <a:p/>
          </p:txBody>
        </p:sp>
        <p:sp>
          <p:nvSpPr>
            <p:cNvPr id="61" name="rc61"/>
            <p:cNvSpPr/>
            <p:nvPr/>
          </p:nvSpPr>
          <p:spPr>
            <a:xfrm>
              <a:off x="6094049" y="3224992"/>
              <a:ext cx="239888" cy="987017"/>
            </a:xfrm>
            <a:prstGeom prst="rect">
              <a:avLst/>
            </a:prstGeom>
            <a:solidFill>
              <a:srgbClr val="80BD41">
                <a:alpha val="100000"/>
              </a:srgbClr>
            </a:solidFill>
          </p:spPr>
          <p:txBody>
            <a:bodyPr/>
            <a:lstStyle/>
            <a:p/>
          </p:txBody>
        </p:sp>
        <p:sp>
          <p:nvSpPr>
            <p:cNvPr id="62" name="rc62"/>
            <p:cNvSpPr/>
            <p:nvPr/>
          </p:nvSpPr>
          <p:spPr>
            <a:xfrm>
              <a:off x="6094049" y="2978237"/>
              <a:ext cx="239888" cy="246754"/>
            </a:xfrm>
            <a:prstGeom prst="rect">
              <a:avLst/>
            </a:prstGeom>
            <a:solidFill>
              <a:srgbClr val="1CABE2">
                <a:alpha val="100000"/>
              </a:srgbClr>
            </a:solidFill>
          </p:spPr>
          <p:txBody>
            <a:bodyPr/>
            <a:lstStyle/>
            <a:p/>
          </p:txBody>
        </p:sp>
        <p:sp>
          <p:nvSpPr>
            <p:cNvPr id="63" name="rc63"/>
            <p:cNvSpPr/>
            <p:nvPr/>
          </p:nvSpPr>
          <p:spPr>
            <a:xfrm>
              <a:off x="6360593" y="3169638"/>
              <a:ext cx="239888" cy="1042371"/>
            </a:xfrm>
            <a:prstGeom prst="rect">
              <a:avLst/>
            </a:prstGeom>
            <a:solidFill>
              <a:srgbClr val="80BD41">
                <a:alpha val="100000"/>
              </a:srgbClr>
            </a:solidFill>
          </p:spPr>
          <p:txBody>
            <a:bodyPr/>
            <a:lstStyle/>
            <a:p/>
          </p:txBody>
        </p:sp>
        <p:sp>
          <p:nvSpPr>
            <p:cNvPr id="64" name="rc64"/>
            <p:cNvSpPr/>
            <p:nvPr/>
          </p:nvSpPr>
          <p:spPr>
            <a:xfrm>
              <a:off x="6360593" y="2971091"/>
              <a:ext cx="239888" cy="198547"/>
            </a:xfrm>
            <a:prstGeom prst="rect">
              <a:avLst/>
            </a:prstGeom>
            <a:solidFill>
              <a:srgbClr val="1CABE2">
                <a:alpha val="100000"/>
              </a:srgbClr>
            </a:solidFill>
          </p:spPr>
          <p:txBody>
            <a:bodyPr/>
            <a:lstStyle/>
            <a:p/>
          </p:txBody>
        </p:sp>
        <p:sp>
          <p:nvSpPr>
            <p:cNvPr id="65" name="rc65"/>
            <p:cNvSpPr/>
            <p:nvPr/>
          </p:nvSpPr>
          <p:spPr>
            <a:xfrm>
              <a:off x="6627136" y="3212709"/>
              <a:ext cx="239888" cy="999299"/>
            </a:xfrm>
            <a:prstGeom prst="rect">
              <a:avLst/>
            </a:prstGeom>
            <a:solidFill>
              <a:srgbClr val="80BD41">
                <a:alpha val="100000"/>
              </a:srgbClr>
            </a:solidFill>
          </p:spPr>
          <p:txBody>
            <a:bodyPr/>
            <a:lstStyle/>
            <a:p/>
          </p:txBody>
        </p:sp>
        <p:sp>
          <p:nvSpPr>
            <p:cNvPr id="66" name="rc66"/>
            <p:cNvSpPr/>
            <p:nvPr/>
          </p:nvSpPr>
          <p:spPr>
            <a:xfrm>
              <a:off x="6627136" y="2962884"/>
              <a:ext cx="239888" cy="249825"/>
            </a:xfrm>
            <a:prstGeom prst="rect">
              <a:avLst/>
            </a:prstGeom>
            <a:solidFill>
              <a:srgbClr val="1CABE2">
                <a:alpha val="100000"/>
              </a:srgbClr>
            </a:solidFill>
          </p:spPr>
          <p:txBody>
            <a:bodyPr/>
            <a:lstStyle/>
            <a:p/>
          </p:txBody>
        </p:sp>
        <p:sp>
          <p:nvSpPr>
            <p:cNvPr id="67" name="rc67"/>
            <p:cNvSpPr/>
            <p:nvPr/>
          </p:nvSpPr>
          <p:spPr>
            <a:xfrm>
              <a:off x="6893679" y="3163230"/>
              <a:ext cx="239888" cy="1048778"/>
            </a:xfrm>
            <a:prstGeom prst="rect">
              <a:avLst/>
            </a:prstGeom>
            <a:solidFill>
              <a:srgbClr val="80BD41">
                <a:alpha val="100000"/>
              </a:srgbClr>
            </a:solidFill>
          </p:spPr>
          <p:txBody>
            <a:bodyPr/>
            <a:lstStyle/>
            <a:p/>
          </p:txBody>
        </p:sp>
        <p:sp>
          <p:nvSpPr>
            <p:cNvPr id="68" name="rc68"/>
            <p:cNvSpPr/>
            <p:nvPr/>
          </p:nvSpPr>
          <p:spPr>
            <a:xfrm>
              <a:off x="6893679" y="2948420"/>
              <a:ext cx="239888" cy="214810"/>
            </a:xfrm>
            <a:prstGeom prst="rect">
              <a:avLst/>
            </a:prstGeom>
            <a:solidFill>
              <a:srgbClr val="1CABE2">
                <a:alpha val="100000"/>
              </a:srgbClr>
            </a:solidFill>
          </p:spPr>
          <p:txBody>
            <a:bodyPr/>
            <a:lstStyle/>
            <a:p/>
          </p:txBody>
        </p:sp>
        <p:sp>
          <p:nvSpPr>
            <p:cNvPr id="69" name="rc69"/>
            <p:cNvSpPr/>
            <p:nvPr/>
          </p:nvSpPr>
          <p:spPr>
            <a:xfrm>
              <a:off x="7160222" y="3127684"/>
              <a:ext cx="239888" cy="1084324"/>
            </a:xfrm>
            <a:prstGeom prst="rect">
              <a:avLst/>
            </a:prstGeom>
            <a:solidFill>
              <a:srgbClr val="80BD41">
                <a:alpha val="100000"/>
              </a:srgbClr>
            </a:solidFill>
          </p:spPr>
          <p:txBody>
            <a:bodyPr/>
            <a:lstStyle/>
            <a:p/>
          </p:txBody>
        </p:sp>
        <p:sp>
          <p:nvSpPr>
            <p:cNvPr id="70" name="rc70"/>
            <p:cNvSpPr/>
            <p:nvPr/>
          </p:nvSpPr>
          <p:spPr>
            <a:xfrm>
              <a:off x="7160222" y="2936333"/>
              <a:ext cx="239888" cy="191351"/>
            </a:xfrm>
            <a:prstGeom prst="rect">
              <a:avLst/>
            </a:prstGeom>
            <a:solidFill>
              <a:srgbClr val="1CABE2">
                <a:alpha val="100000"/>
              </a:srgbClr>
            </a:solidFill>
          </p:spPr>
          <p:txBody>
            <a:bodyPr/>
            <a:lstStyle/>
            <a:p/>
          </p:txBody>
        </p:sp>
        <p:sp>
          <p:nvSpPr>
            <p:cNvPr id="71" name="rc71"/>
            <p:cNvSpPr/>
            <p:nvPr/>
          </p:nvSpPr>
          <p:spPr>
            <a:xfrm>
              <a:off x="7426765" y="3109464"/>
              <a:ext cx="239888" cy="1102545"/>
            </a:xfrm>
            <a:prstGeom prst="rect">
              <a:avLst/>
            </a:prstGeom>
            <a:solidFill>
              <a:srgbClr val="80BD41">
                <a:alpha val="100000"/>
              </a:srgbClr>
            </a:solidFill>
          </p:spPr>
          <p:txBody>
            <a:bodyPr/>
            <a:lstStyle/>
            <a:p/>
          </p:txBody>
        </p:sp>
        <p:sp>
          <p:nvSpPr>
            <p:cNvPr id="72" name="rc72"/>
            <p:cNvSpPr/>
            <p:nvPr/>
          </p:nvSpPr>
          <p:spPr>
            <a:xfrm>
              <a:off x="7426765" y="2929980"/>
              <a:ext cx="239888" cy="179484"/>
            </a:xfrm>
            <a:prstGeom prst="rect">
              <a:avLst/>
            </a:prstGeom>
            <a:solidFill>
              <a:srgbClr val="1CABE2">
                <a:alpha val="100000"/>
              </a:srgbClr>
            </a:solidFill>
          </p:spPr>
          <p:txBody>
            <a:bodyPr/>
            <a:lstStyle/>
            <a:p/>
          </p:txBody>
        </p:sp>
        <p:sp>
          <p:nvSpPr>
            <p:cNvPr id="73" name="rc73"/>
            <p:cNvSpPr/>
            <p:nvPr/>
          </p:nvSpPr>
          <p:spPr>
            <a:xfrm>
              <a:off x="7693308" y="3094956"/>
              <a:ext cx="239888" cy="1117052"/>
            </a:xfrm>
            <a:prstGeom prst="rect">
              <a:avLst/>
            </a:prstGeom>
            <a:solidFill>
              <a:srgbClr val="80BD41">
                <a:alpha val="100000"/>
              </a:srgbClr>
            </a:solidFill>
          </p:spPr>
          <p:txBody>
            <a:bodyPr/>
            <a:lstStyle/>
            <a:p/>
          </p:txBody>
        </p:sp>
        <p:sp>
          <p:nvSpPr>
            <p:cNvPr id="74" name="rc74"/>
            <p:cNvSpPr/>
            <p:nvPr/>
          </p:nvSpPr>
          <p:spPr>
            <a:xfrm>
              <a:off x="7693308" y="2928041"/>
              <a:ext cx="239888" cy="166915"/>
            </a:xfrm>
            <a:prstGeom prst="rect">
              <a:avLst/>
            </a:prstGeom>
            <a:solidFill>
              <a:srgbClr val="1CABE2">
                <a:alpha val="100000"/>
              </a:srgbClr>
            </a:solidFill>
          </p:spPr>
          <p:txBody>
            <a:bodyPr/>
            <a:lstStyle/>
            <a:p/>
          </p:txBody>
        </p:sp>
        <p:sp>
          <p:nvSpPr>
            <p:cNvPr id="75" name="rc75"/>
            <p:cNvSpPr/>
            <p:nvPr/>
          </p:nvSpPr>
          <p:spPr>
            <a:xfrm>
              <a:off x="7959851" y="3103504"/>
              <a:ext cx="239888" cy="1108505"/>
            </a:xfrm>
            <a:prstGeom prst="rect">
              <a:avLst/>
            </a:prstGeom>
            <a:solidFill>
              <a:srgbClr val="80BD41">
                <a:alpha val="100000"/>
              </a:srgbClr>
            </a:solidFill>
          </p:spPr>
          <p:txBody>
            <a:bodyPr/>
            <a:lstStyle/>
            <a:p/>
          </p:txBody>
        </p:sp>
        <p:sp>
          <p:nvSpPr>
            <p:cNvPr id="76" name="rc76"/>
            <p:cNvSpPr/>
            <p:nvPr/>
          </p:nvSpPr>
          <p:spPr>
            <a:xfrm>
              <a:off x="7959851" y="2923049"/>
              <a:ext cx="239888" cy="180454"/>
            </a:xfrm>
            <a:prstGeom prst="rect">
              <a:avLst/>
            </a:prstGeom>
            <a:solidFill>
              <a:srgbClr val="1CABE2">
                <a:alpha val="100000"/>
              </a:srgbClr>
            </a:solidFill>
          </p:spPr>
          <p:txBody>
            <a:bodyPr/>
            <a:lstStyle/>
            <a:p/>
          </p:txBody>
        </p:sp>
        <p:sp>
          <p:nvSpPr>
            <p:cNvPr id="77" name="pl77"/>
            <p:cNvSpPr/>
            <p:nvPr/>
          </p:nvSpPr>
          <p:spPr>
            <a:xfrm>
              <a:off x="1416218" y="2343018"/>
              <a:ext cx="6663577" cy="751893"/>
            </a:xfrm>
            <a:custGeom>
              <a:avLst/>
              <a:pathLst>
                <a:path w="6663577" h="751893">
                  <a:moveTo>
                    <a:pt x="0" y="601514"/>
                  </a:moveTo>
                  <a:lnTo>
                    <a:pt x="266543" y="558549"/>
                  </a:lnTo>
                  <a:lnTo>
                    <a:pt x="533086" y="515583"/>
                  </a:lnTo>
                  <a:lnTo>
                    <a:pt x="799629" y="451135"/>
                  </a:lnTo>
                  <a:lnTo>
                    <a:pt x="1066172" y="408170"/>
                  </a:lnTo>
                  <a:lnTo>
                    <a:pt x="1332715" y="515583"/>
                  </a:lnTo>
                  <a:lnTo>
                    <a:pt x="1599258" y="601514"/>
                  </a:lnTo>
                  <a:lnTo>
                    <a:pt x="1865801" y="708927"/>
                  </a:lnTo>
                  <a:lnTo>
                    <a:pt x="2132344" y="730410"/>
                  </a:lnTo>
                  <a:lnTo>
                    <a:pt x="2398888" y="751893"/>
                  </a:lnTo>
                  <a:lnTo>
                    <a:pt x="2665431" y="751893"/>
                  </a:lnTo>
                  <a:lnTo>
                    <a:pt x="2931974" y="515583"/>
                  </a:lnTo>
                  <a:lnTo>
                    <a:pt x="3198517" y="494101"/>
                  </a:lnTo>
                  <a:lnTo>
                    <a:pt x="3465060" y="472618"/>
                  </a:lnTo>
                  <a:lnTo>
                    <a:pt x="3731603" y="386687"/>
                  </a:lnTo>
                  <a:lnTo>
                    <a:pt x="3998146" y="322239"/>
                  </a:lnTo>
                  <a:lnTo>
                    <a:pt x="4264689" y="257791"/>
                  </a:lnTo>
                  <a:lnTo>
                    <a:pt x="4531233" y="257791"/>
                  </a:lnTo>
                  <a:lnTo>
                    <a:pt x="4797776" y="150378"/>
                  </a:lnTo>
                  <a:lnTo>
                    <a:pt x="5064319" y="64447"/>
                  </a:lnTo>
                  <a:lnTo>
                    <a:pt x="5330862" y="150378"/>
                  </a:lnTo>
                  <a:lnTo>
                    <a:pt x="5597405" y="85930"/>
                  </a:lnTo>
                  <a:lnTo>
                    <a:pt x="5863948" y="42965"/>
                  </a:lnTo>
                  <a:lnTo>
                    <a:pt x="6130491" y="21482"/>
                  </a:lnTo>
                  <a:lnTo>
                    <a:pt x="6397034" y="0"/>
                  </a:lnTo>
                  <a:lnTo>
                    <a:pt x="6663577" y="2148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9" name="tx79"/>
            <p:cNvSpPr/>
            <p:nvPr/>
          </p:nvSpPr>
          <p:spPr>
            <a:xfrm>
              <a:off x="268864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1" name="tx81"/>
            <p:cNvSpPr/>
            <p:nvPr/>
          </p:nvSpPr>
          <p:spPr>
            <a:xfrm>
              <a:off x="5354075"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1324790" y="30447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0" name="tx90"/>
            <p:cNvSpPr/>
            <p:nvPr/>
          </p:nvSpPr>
          <p:spPr>
            <a:xfrm>
              <a:off x="2657505" y="302086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1" name="tx91"/>
            <p:cNvSpPr/>
            <p:nvPr/>
          </p:nvSpPr>
          <p:spPr>
            <a:xfrm>
              <a:off x="3990221" y="28486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92" name="tx92"/>
            <p:cNvSpPr/>
            <p:nvPr/>
          </p:nvSpPr>
          <p:spPr>
            <a:xfrm>
              <a:off x="5322937" y="28442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93" name="tx93"/>
            <p:cNvSpPr/>
            <p:nvPr/>
          </p:nvSpPr>
          <p:spPr>
            <a:xfrm>
              <a:off x="6389109" y="28351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4" name="tx94"/>
            <p:cNvSpPr/>
            <p:nvPr/>
          </p:nvSpPr>
          <p:spPr>
            <a:xfrm>
              <a:off x="6655652" y="2826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5" name="tx95"/>
            <p:cNvSpPr/>
            <p:nvPr/>
          </p:nvSpPr>
          <p:spPr>
            <a:xfrm>
              <a:off x="6922195" y="28124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a:t>
              </a:r>
            </a:p>
          </p:txBody>
        </p:sp>
        <p:sp>
          <p:nvSpPr>
            <p:cNvPr id="96" name="tx96"/>
            <p:cNvSpPr/>
            <p:nvPr/>
          </p:nvSpPr>
          <p:spPr>
            <a:xfrm>
              <a:off x="7188738" y="2800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a:t>
              </a:r>
            </a:p>
          </p:txBody>
        </p:sp>
        <p:sp>
          <p:nvSpPr>
            <p:cNvPr id="97" name="tx97"/>
            <p:cNvSpPr/>
            <p:nvPr/>
          </p:nvSpPr>
          <p:spPr>
            <a:xfrm>
              <a:off x="7481407" y="27940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8" name="tx98"/>
            <p:cNvSpPr/>
            <p:nvPr/>
          </p:nvSpPr>
          <p:spPr>
            <a:xfrm>
              <a:off x="7721825" y="2792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6.61</a:t>
              </a:r>
            </a:p>
          </p:txBody>
        </p:sp>
        <p:sp>
          <p:nvSpPr>
            <p:cNvPr id="99" name="tx99"/>
            <p:cNvSpPr/>
            <p:nvPr/>
          </p:nvSpPr>
          <p:spPr>
            <a:xfrm>
              <a:off x="7988368" y="27871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100" name="pl100"/>
            <p:cNvSpPr/>
            <p:nvPr/>
          </p:nvSpPr>
          <p:spPr>
            <a:xfrm>
              <a:off x="1416218"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1031167"/>
            </a:xfrm>
            <a:custGeom>
              <a:avLst/>
              <a:pathLst>
                <a:path w="0" h="1031167">
                  <a:moveTo>
                    <a:pt x="0" y="10311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8726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12" name="tx112"/>
            <p:cNvSpPr/>
            <p:nvPr/>
          </p:nvSpPr>
          <p:spPr>
            <a:xfrm>
              <a:off x="1324790" y="33570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13" name="tx113"/>
            <p:cNvSpPr/>
            <p:nvPr/>
          </p:nvSpPr>
          <p:spPr>
            <a:xfrm>
              <a:off x="2657505" y="38444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4" name="tx114"/>
            <p:cNvSpPr/>
            <p:nvPr/>
          </p:nvSpPr>
          <p:spPr>
            <a:xfrm>
              <a:off x="2657505" y="33167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15" name="tx115"/>
            <p:cNvSpPr/>
            <p:nvPr/>
          </p:nvSpPr>
          <p:spPr>
            <a:xfrm>
              <a:off x="3990221" y="38578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16" name="tx116"/>
            <p:cNvSpPr/>
            <p:nvPr/>
          </p:nvSpPr>
          <p:spPr>
            <a:xfrm>
              <a:off x="3990221" y="32441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a:t>
              </a:r>
            </a:p>
          </p:txBody>
        </p:sp>
        <p:sp>
          <p:nvSpPr>
            <p:cNvPr id="117" name="tx117"/>
            <p:cNvSpPr/>
            <p:nvPr/>
          </p:nvSpPr>
          <p:spPr>
            <a:xfrm>
              <a:off x="5322937" y="3733776"/>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18" name="tx118"/>
            <p:cNvSpPr/>
            <p:nvPr/>
          </p:nvSpPr>
          <p:spPr>
            <a:xfrm>
              <a:off x="5322937" y="31175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19" name="tx119"/>
            <p:cNvSpPr/>
            <p:nvPr/>
          </p:nvSpPr>
          <p:spPr>
            <a:xfrm>
              <a:off x="6389109" y="36557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20" name="tx120"/>
            <p:cNvSpPr/>
            <p:nvPr/>
          </p:nvSpPr>
          <p:spPr>
            <a:xfrm>
              <a:off x="6389109" y="3035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1" name="tx121"/>
            <p:cNvSpPr/>
            <p:nvPr/>
          </p:nvSpPr>
          <p:spPr>
            <a:xfrm>
              <a:off x="6655652" y="36773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22" name="tx122"/>
            <p:cNvSpPr/>
            <p:nvPr/>
          </p:nvSpPr>
          <p:spPr>
            <a:xfrm>
              <a:off x="6655652" y="3052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23" name="tx123"/>
            <p:cNvSpPr/>
            <p:nvPr/>
          </p:nvSpPr>
          <p:spPr>
            <a:xfrm>
              <a:off x="6948321" y="365284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4" name="tx124"/>
            <p:cNvSpPr/>
            <p:nvPr/>
          </p:nvSpPr>
          <p:spPr>
            <a:xfrm>
              <a:off x="6922195" y="30219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5" name="tx125"/>
            <p:cNvSpPr/>
            <p:nvPr/>
          </p:nvSpPr>
          <p:spPr>
            <a:xfrm>
              <a:off x="7188738" y="36347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26" name="tx126"/>
            <p:cNvSpPr/>
            <p:nvPr/>
          </p:nvSpPr>
          <p:spPr>
            <a:xfrm>
              <a:off x="7188738" y="2996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0.99</a:t>
              </a:r>
            </a:p>
          </p:txBody>
        </p:sp>
        <p:sp>
          <p:nvSpPr>
            <p:cNvPr id="127" name="tx127"/>
            <p:cNvSpPr/>
            <p:nvPr/>
          </p:nvSpPr>
          <p:spPr>
            <a:xfrm>
              <a:off x="7455282" y="3625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8" name="tx128"/>
            <p:cNvSpPr/>
            <p:nvPr/>
          </p:nvSpPr>
          <p:spPr>
            <a:xfrm>
              <a:off x="7455282" y="2984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9" name="tx129"/>
            <p:cNvSpPr/>
            <p:nvPr/>
          </p:nvSpPr>
          <p:spPr>
            <a:xfrm>
              <a:off x="7721825" y="3618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a:t>
              </a:r>
            </a:p>
          </p:txBody>
        </p:sp>
        <p:sp>
          <p:nvSpPr>
            <p:cNvPr id="130" name="tx130"/>
            <p:cNvSpPr/>
            <p:nvPr/>
          </p:nvSpPr>
          <p:spPr>
            <a:xfrm>
              <a:off x="7721825" y="2976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31" name="tx131"/>
            <p:cNvSpPr/>
            <p:nvPr/>
          </p:nvSpPr>
          <p:spPr>
            <a:xfrm>
              <a:off x="7988368" y="3622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5.71</a:t>
              </a:r>
            </a:p>
          </p:txBody>
        </p:sp>
        <p:sp>
          <p:nvSpPr>
            <p:cNvPr id="132" name="tx132"/>
            <p:cNvSpPr/>
            <p:nvPr/>
          </p:nvSpPr>
          <p:spPr>
            <a:xfrm>
              <a:off x="7988368" y="29781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33" name="tx133"/>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57752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694404" y="299529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6" name="tx136"/>
            <p:cNvSpPr/>
            <p:nvPr/>
          </p:nvSpPr>
          <p:spPr>
            <a:xfrm>
              <a:off x="694404" y="241299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37" name="tx137"/>
            <p:cNvSpPr/>
            <p:nvPr/>
          </p:nvSpPr>
          <p:spPr>
            <a:xfrm>
              <a:off x="616710" y="1832397"/>
              <a:ext cx="27176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2000-2025</a:t>
              </a:r>
            </a:p>
          </p:txBody>
        </p:sp>
        <p:sp>
          <p:nvSpPr>
            <p:cNvPr id="164" name="pl164"/>
            <p:cNvSpPr/>
            <p:nvPr/>
          </p:nvSpPr>
          <p:spPr>
            <a:xfrm>
              <a:off x="228634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664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466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267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764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565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366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316932" cy="124062"/>
            </a:xfrm>
            <a:prstGeom prst="rect">
              <a:avLst/>
            </a:prstGeom>
            <a:solidFill>
              <a:srgbClr val="80BD41">
                <a:alpha val="100000"/>
              </a:srgbClr>
            </a:solidFill>
          </p:spPr>
          <p:txBody>
            <a:bodyPr/>
            <a:lstStyle/>
            <a:p/>
          </p:txBody>
        </p:sp>
        <p:sp>
          <p:nvSpPr>
            <p:cNvPr id="176" name="rc176"/>
            <p:cNvSpPr/>
            <p:nvPr/>
          </p:nvSpPr>
          <p:spPr>
            <a:xfrm>
              <a:off x="6613206" y="5840557"/>
              <a:ext cx="1012749" cy="124062"/>
            </a:xfrm>
            <a:prstGeom prst="rect">
              <a:avLst/>
            </a:prstGeom>
            <a:solidFill>
              <a:srgbClr val="1CABE2">
                <a:alpha val="100000"/>
              </a:srgbClr>
            </a:solidFill>
          </p:spPr>
          <p:txBody>
            <a:bodyPr/>
            <a:lstStyle/>
            <a:p/>
          </p:txBody>
        </p:sp>
        <p:sp>
          <p:nvSpPr>
            <p:cNvPr id="177" name="rc177"/>
            <p:cNvSpPr/>
            <p:nvPr/>
          </p:nvSpPr>
          <p:spPr>
            <a:xfrm>
              <a:off x="1296273" y="5685479"/>
              <a:ext cx="5697866" cy="124062"/>
            </a:xfrm>
            <a:prstGeom prst="rect">
              <a:avLst/>
            </a:prstGeom>
            <a:solidFill>
              <a:srgbClr val="80BD41">
                <a:alpha val="100000"/>
              </a:srgbClr>
            </a:solidFill>
          </p:spPr>
          <p:txBody>
            <a:bodyPr/>
            <a:lstStyle/>
            <a:p/>
          </p:txBody>
        </p:sp>
        <p:sp>
          <p:nvSpPr>
            <p:cNvPr id="178" name="rc178"/>
            <p:cNvSpPr/>
            <p:nvPr/>
          </p:nvSpPr>
          <p:spPr>
            <a:xfrm>
              <a:off x="6994140" y="5685479"/>
              <a:ext cx="851405" cy="124062"/>
            </a:xfrm>
            <a:prstGeom prst="rect">
              <a:avLst/>
            </a:prstGeom>
            <a:solidFill>
              <a:srgbClr val="1CABE2">
                <a:alpha val="100000"/>
              </a:srgbClr>
            </a:solidFill>
          </p:spPr>
          <p:txBody>
            <a:bodyPr/>
            <a:lstStyle/>
            <a:p/>
          </p:txBody>
        </p:sp>
        <p:sp>
          <p:nvSpPr>
            <p:cNvPr id="179" name="rc179"/>
            <p:cNvSpPr/>
            <p:nvPr/>
          </p:nvSpPr>
          <p:spPr>
            <a:xfrm>
              <a:off x="1296273" y="5530401"/>
              <a:ext cx="5654267" cy="124062"/>
            </a:xfrm>
            <a:prstGeom prst="rect">
              <a:avLst/>
            </a:prstGeom>
            <a:solidFill>
              <a:srgbClr val="80BD41">
                <a:alpha val="100000"/>
              </a:srgbClr>
            </a:solidFill>
          </p:spPr>
          <p:txBody>
            <a:bodyPr/>
            <a:lstStyle/>
            <a:p/>
          </p:txBody>
        </p:sp>
        <p:sp>
          <p:nvSpPr>
            <p:cNvPr id="180" name="rc180"/>
            <p:cNvSpPr/>
            <p:nvPr/>
          </p:nvSpPr>
          <p:spPr>
            <a:xfrm>
              <a:off x="6950541" y="5530401"/>
              <a:ext cx="920462" cy="124062"/>
            </a:xfrm>
            <a:prstGeom prst="rect">
              <a:avLst/>
            </a:prstGeom>
            <a:solidFill>
              <a:srgbClr val="1CABE2">
                <a:alpha val="100000"/>
              </a:srgbClr>
            </a:solidFill>
          </p:spPr>
          <p:txBody>
            <a:bodyPr/>
            <a:lstStyle/>
            <a:p/>
          </p:txBody>
        </p:sp>
        <p:sp>
          <p:nvSpPr>
            <p:cNvPr id="181" name="tx181"/>
            <p:cNvSpPr/>
            <p:nvPr/>
          </p:nvSpPr>
          <p:spPr>
            <a:xfrm>
              <a:off x="78299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6.39</a:t>
              </a:r>
            </a:p>
          </p:txBody>
        </p:sp>
        <p:sp>
          <p:nvSpPr>
            <p:cNvPr id="182" name="tx182"/>
            <p:cNvSpPr/>
            <p:nvPr/>
          </p:nvSpPr>
          <p:spPr>
            <a:xfrm>
              <a:off x="8060482"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6.61</a:t>
              </a:r>
            </a:p>
          </p:txBody>
        </p:sp>
        <p:sp>
          <p:nvSpPr>
            <p:cNvPr id="183" name="tx183"/>
            <p:cNvSpPr/>
            <p:nvPr/>
          </p:nvSpPr>
          <p:spPr>
            <a:xfrm>
              <a:off x="808721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6.64</a:t>
              </a:r>
            </a:p>
          </p:txBody>
        </p:sp>
        <p:sp>
          <p:nvSpPr>
            <p:cNvPr id="184" name="tx184"/>
            <p:cNvSpPr/>
            <p:nvPr/>
          </p:nvSpPr>
          <p:spPr>
            <a:xfrm>
              <a:off x="3849246"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a:t>
              </a:r>
            </a:p>
          </p:txBody>
        </p:sp>
        <p:sp>
          <p:nvSpPr>
            <p:cNvPr id="185" name="tx185"/>
            <p:cNvSpPr/>
            <p:nvPr/>
          </p:nvSpPr>
          <p:spPr>
            <a:xfrm>
              <a:off x="7014087"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86" name="tx186"/>
            <p:cNvSpPr/>
            <p:nvPr/>
          </p:nvSpPr>
          <p:spPr>
            <a:xfrm>
              <a:off x="4039713"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5.76</a:t>
              </a:r>
            </a:p>
          </p:txBody>
        </p:sp>
        <p:sp>
          <p:nvSpPr>
            <p:cNvPr id="187" name="tx187"/>
            <p:cNvSpPr/>
            <p:nvPr/>
          </p:nvSpPr>
          <p:spPr>
            <a:xfrm>
              <a:off x="7314349"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8" name="tx188"/>
            <p:cNvSpPr/>
            <p:nvPr/>
          </p:nvSpPr>
          <p:spPr>
            <a:xfrm>
              <a:off x="4017914"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5.71</a:t>
              </a:r>
            </a:p>
          </p:txBody>
        </p:sp>
        <p:sp>
          <p:nvSpPr>
            <p:cNvPr id="189" name="tx189"/>
            <p:cNvSpPr/>
            <p:nvPr/>
          </p:nvSpPr>
          <p:spPr>
            <a:xfrm>
              <a:off x="7305279"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4" name="tx194"/>
            <p:cNvSpPr/>
            <p:nvPr/>
          </p:nvSpPr>
          <p:spPr>
            <a:xfrm>
              <a:off x="3159968" y="6057856"/>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5" name="tx195"/>
            <p:cNvSpPr/>
            <p:nvPr/>
          </p:nvSpPr>
          <p:spPr>
            <a:xfrm>
              <a:off x="5140102" y="6058265"/>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6" name="tx196"/>
            <p:cNvSpPr/>
            <p:nvPr/>
          </p:nvSpPr>
          <p:spPr>
            <a:xfrm>
              <a:off x="7120236"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97" name="tx197"/>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(86%) was higher than in 2019 (84%).
The number of children vaccinated with DTP3 increased 6% compared to in 2019.
The number of surviving infants increased approximately 4% compared to in 2019.
In 2025, 300,000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4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09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268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728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79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39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498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958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46171"/>
              <a:ext cx="239888" cy="1265837"/>
            </a:xfrm>
            <a:prstGeom prst="rect">
              <a:avLst/>
            </a:prstGeom>
            <a:solidFill>
              <a:srgbClr val="E2231A">
                <a:alpha val="90196"/>
              </a:srgbClr>
            </a:solidFill>
          </p:spPr>
          <p:txBody>
            <a:bodyPr/>
            <a:lstStyle/>
            <a:p/>
          </p:txBody>
        </p:sp>
        <p:sp>
          <p:nvSpPr>
            <p:cNvPr id="26" name="rc26"/>
            <p:cNvSpPr/>
            <p:nvPr/>
          </p:nvSpPr>
          <p:spPr>
            <a:xfrm>
              <a:off x="1562816" y="2997880"/>
              <a:ext cx="239888" cy="1214129"/>
            </a:xfrm>
            <a:prstGeom prst="rect">
              <a:avLst/>
            </a:prstGeom>
            <a:solidFill>
              <a:srgbClr val="E2231A">
                <a:alpha val="90196"/>
              </a:srgbClr>
            </a:solidFill>
          </p:spPr>
          <p:txBody>
            <a:bodyPr/>
            <a:lstStyle/>
            <a:p/>
          </p:txBody>
        </p:sp>
        <p:sp>
          <p:nvSpPr>
            <p:cNvPr id="27" name="rc27"/>
            <p:cNvSpPr/>
            <p:nvPr/>
          </p:nvSpPr>
          <p:spPr>
            <a:xfrm>
              <a:off x="1829360" y="3025105"/>
              <a:ext cx="239888" cy="1186904"/>
            </a:xfrm>
            <a:prstGeom prst="rect">
              <a:avLst/>
            </a:prstGeom>
            <a:solidFill>
              <a:srgbClr val="E2231A">
                <a:alpha val="90196"/>
              </a:srgbClr>
            </a:solidFill>
          </p:spPr>
          <p:txBody>
            <a:bodyPr/>
            <a:lstStyle/>
            <a:p/>
          </p:txBody>
        </p:sp>
        <p:sp>
          <p:nvSpPr>
            <p:cNvPr id="28" name="rc28"/>
            <p:cNvSpPr/>
            <p:nvPr/>
          </p:nvSpPr>
          <p:spPr>
            <a:xfrm>
              <a:off x="2095903" y="3076081"/>
              <a:ext cx="239888" cy="1135928"/>
            </a:xfrm>
            <a:prstGeom prst="rect">
              <a:avLst/>
            </a:prstGeom>
            <a:solidFill>
              <a:srgbClr val="E2231A">
                <a:alpha val="90196"/>
              </a:srgbClr>
            </a:solidFill>
          </p:spPr>
          <p:txBody>
            <a:bodyPr/>
            <a:lstStyle/>
            <a:p/>
          </p:txBody>
        </p:sp>
        <p:sp>
          <p:nvSpPr>
            <p:cNvPr id="29" name="rc29"/>
            <p:cNvSpPr/>
            <p:nvPr/>
          </p:nvSpPr>
          <p:spPr>
            <a:xfrm>
              <a:off x="2362446" y="3113291"/>
              <a:ext cx="239888" cy="1098718"/>
            </a:xfrm>
            <a:prstGeom prst="rect">
              <a:avLst/>
            </a:prstGeom>
            <a:solidFill>
              <a:srgbClr val="E2231A">
                <a:alpha val="90196"/>
              </a:srgbClr>
            </a:solidFill>
          </p:spPr>
          <p:txBody>
            <a:bodyPr/>
            <a:lstStyle/>
            <a:p/>
          </p:txBody>
        </p:sp>
        <p:sp>
          <p:nvSpPr>
            <p:cNvPr id="30" name="rc30"/>
            <p:cNvSpPr/>
            <p:nvPr/>
          </p:nvSpPr>
          <p:spPr>
            <a:xfrm>
              <a:off x="2628989" y="3037002"/>
              <a:ext cx="239888" cy="1175007"/>
            </a:xfrm>
            <a:prstGeom prst="rect">
              <a:avLst/>
            </a:prstGeom>
            <a:solidFill>
              <a:srgbClr val="E2231A">
                <a:alpha val="90196"/>
              </a:srgbClr>
            </a:solidFill>
          </p:spPr>
          <p:txBody>
            <a:bodyPr/>
            <a:lstStyle/>
            <a:p/>
          </p:txBody>
        </p:sp>
        <p:sp>
          <p:nvSpPr>
            <p:cNvPr id="31" name="rc31"/>
            <p:cNvSpPr/>
            <p:nvPr/>
          </p:nvSpPr>
          <p:spPr>
            <a:xfrm>
              <a:off x="2895532" y="2934710"/>
              <a:ext cx="239888" cy="1277299"/>
            </a:xfrm>
            <a:prstGeom prst="rect">
              <a:avLst/>
            </a:prstGeom>
            <a:solidFill>
              <a:srgbClr val="E2231A">
                <a:alpha val="90196"/>
              </a:srgbClr>
            </a:solidFill>
          </p:spPr>
          <p:txBody>
            <a:bodyPr/>
            <a:lstStyle/>
            <a:p/>
          </p:txBody>
        </p:sp>
        <p:sp>
          <p:nvSpPr>
            <p:cNvPr id="32" name="rc32"/>
            <p:cNvSpPr/>
            <p:nvPr/>
          </p:nvSpPr>
          <p:spPr>
            <a:xfrm>
              <a:off x="3162075" y="2831308"/>
              <a:ext cx="239888" cy="1380701"/>
            </a:xfrm>
            <a:prstGeom prst="rect">
              <a:avLst/>
            </a:prstGeom>
            <a:solidFill>
              <a:srgbClr val="E2231A">
                <a:alpha val="90196"/>
              </a:srgbClr>
            </a:solidFill>
          </p:spPr>
          <p:txBody>
            <a:bodyPr/>
            <a:lstStyle/>
            <a:p/>
          </p:txBody>
        </p:sp>
        <p:sp>
          <p:nvSpPr>
            <p:cNvPr id="33" name="rc33"/>
            <p:cNvSpPr/>
            <p:nvPr/>
          </p:nvSpPr>
          <p:spPr>
            <a:xfrm>
              <a:off x="3428618" y="2745687"/>
              <a:ext cx="239888" cy="1466322"/>
            </a:xfrm>
            <a:prstGeom prst="rect">
              <a:avLst/>
            </a:prstGeom>
            <a:solidFill>
              <a:srgbClr val="E2231A">
                <a:alpha val="90196"/>
              </a:srgbClr>
            </a:solidFill>
          </p:spPr>
          <p:txBody>
            <a:bodyPr/>
            <a:lstStyle/>
            <a:p/>
          </p:txBody>
        </p:sp>
        <p:sp>
          <p:nvSpPr>
            <p:cNvPr id="34" name="rc34"/>
            <p:cNvSpPr/>
            <p:nvPr/>
          </p:nvSpPr>
          <p:spPr>
            <a:xfrm>
              <a:off x="3695161" y="2705619"/>
              <a:ext cx="239888" cy="1506389"/>
            </a:xfrm>
            <a:prstGeom prst="rect">
              <a:avLst/>
            </a:prstGeom>
            <a:solidFill>
              <a:srgbClr val="E2231A">
                <a:alpha val="90196"/>
              </a:srgbClr>
            </a:solidFill>
          </p:spPr>
          <p:txBody>
            <a:bodyPr/>
            <a:lstStyle/>
            <a:p/>
          </p:txBody>
        </p:sp>
        <p:sp>
          <p:nvSpPr>
            <p:cNvPr id="35" name="rc35"/>
            <p:cNvSpPr/>
            <p:nvPr/>
          </p:nvSpPr>
          <p:spPr>
            <a:xfrm>
              <a:off x="3961705" y="2705551"/>
              <a:ext cx="239888" cy="1506457"/>
            </a:xfrm>
            <a:prstGeom prst="rect">
              <a:avLst/>
            </a:prstGeom>
            <a:solidFill>
              <a:srgbClr val="E2231A">
                <a:alpha val="90196"/>
              </a:srgbClr>
            </a:solidFill>
          </p:spPr>
          <p:txBody>
            <a:bodyPr/>
            <a:lstStyle/>
            <a:p/>
          </p:txBody>
        </p:sp>
        <p:sp>
          <p:nvSpPr>
            <p:cNvPr id="36" name="rc36"/>
            <p:cNvSpPr/>
            <p:nvPr/>
          </p:nvSpPr>
          <p:spPr>
            <a:xfrm>
              <a:off x="4228248" y="2762724"/>
              <a:ext cx="239888" cy="1449285"/>
            </a:xfrm>
            <a:prstGeom prst="rect">
              <a:avLst/>
            </a:prstGeom>
            <a:solidFill>
              <a:srgbClr val="E2231A">
                <a:alpha val="90196"/>
              </a:srgbClr>
            </a:solidFill>
          </p:spPr>
          <p:txBody>
            <a:bodyPr/>
            <a:lstStyle/>
            <a:p/>
          </p:txBody>
        </p:sp>
        <p:sp>
          <p:nvSpPr>
            <p:cNvPr id="37" name="rc37"/>
            <p:cNvSpPr/>
            <p:nvPr/>
          </p:nvSpPr>
          <p:spPr>
            <a:xfrm>
              <a:off x="4494791" y="2900481"/>
              <a:ext cx="239888" cy="1311528"/>
            </a:xfrm>
            <a:prstGeom prst="rect">
              <a:avLst/>
            </a:prstGeom>
            <a:solidFill>
              <a:srgbClr val="E2231A">
                <a:alpha val="90196"/>
              </a:srgbClr>
            </a:solidFill>
          </p:spPr>
          <p:txBody>
            <a:bodyPr/>
            <a:lstStyle/>
            <a:p/>
          </p:txBody>
        </p:sp>
        <p:sp>
          <p:nvSpPr>
            <p:cNvPr id="38" name="rc38"/>
            <p:cNvSpPr/>
            <p:nvPr/>
          </p:nvSpPr>
          <p:spPr>
            <a:xfrm>
              <a:off x="4761334" y="3078486"/>
              <a:ext cx="239888" cy="1133522"/>
            </a:xfrm>
            <a:prstGeom prst="rect">
              <a:avLst/>
            </a:prstGeom>
            <a:solidFill>
              <a:srgbClr val="E2231A">
                <a:alpha val="90196"/>
              </a:srgbClr>
            </a:solidFill>
          </p:spPr>
          <p:txBody>
            <a:bodyPr/>
            <a:lstStyle/>
            <a:p/>
          </p:txBody>
        </p:sp>
        <p:sp>
          <p:nvSpPr>
            <p:cNvPr id="39" name="rc39"/>
            <p:cNvSpPr/>
            <p:nvPr/>
          </p:nvSpPr>
          <p:spPr>
            <a:xfrm>
              <a:off x="5027877" y="3187749"/>
              <a:ext cx="239888" cy="1024260"/>
            </a:xfrm>
            <a:prstGeom prst="rect">
              <a:avLst/>
            </a:prstGeom>
            <a:solidFill>
              <a:srgbClr val="E2231A">
                <a:alpha val="90196"/>
              </a:srgbClr>
            </a:solidFill>
          </p:spPr>
          <p:txBody>
            <a:bodyPr/>
            <a:lstStyle/>
            <a:p/>
          </p:txBody>
        </p:sp>
        <p:sp>
          <p:nvSpPr>
            <p:cNvPr id="40" name="rc40"/>
            <p:cNvSpPr/>
            <p:nvPr/>
          </p:nvSpPr>
          <p:spPr>
            <a:xfrm>
              <a:off x="5294420" y="3332959"/>
              <a:ext cx="239888" cy="879049"/>
            </a:xfrm>
            <a:prstGeom prst="rect">
              <a:avLst/>
            </a:prstGeom>
            <a:solidFill>
              <a:srgbClr val="E2231A">
                <a:alpha val="90196"/>
              </a:srgbClr>
            </a:solidFill>
          </p:spPr>
          <p:txBody>
            <a:bodyPr/>
            <a:lstStyle/>
            <a:p/>
          </p:txBody>
        </p:sp>
        <p:sp>
          <p:nvSpPr>
            <p:cNvPr id="41" name="rc41"/>
            <p:cNvSpPr/>
            <p:nvPr/>
          </p:nvSpPr>
          <p:spPr>
            <a:xfrm>
              <a:off x="5560963" y="3341982"/>
              <a:ext cx="239888" cy="870026"/>
            </a:xfrm>
            <a:prstGeom prst="rect">
              <a:avLst/>
            </a:prstGeom>
            <a:solidFill>
              <a:srgbClr val="E2231A">
                <a:alpha val="90196"/>
              </a:srgbClr>
            </a:solidFill>
          </p:spPr>
          <p:txBody>
            <a:bodyPr/>
            <a:lstStyle/>
            <a:p/>
          </p:txBody>
        </p:sp>
        <p:sp>
          <p:nvSpPr>
            <p:cNvPr id="42" name="rc42"/>
            <p:cNvSpPr/>
            <p:nvPr/>
          </p:nvSpPr>
          <p:spPr>
            <a:xfrm>
              <a:off x="5827506" y="3370123"/>
              <a:ext cx="239888" cy="841885"/>
            </a:xfrm>
            <a:prstGeom prst="rect">
              <a:avLst/>
            </a:prstGeom>
            <a:solidFill>
              <a:srgbClr val="E2231A">
                <a:alpha val="90196"/>
              </a:srgbClr>
            </a:solidFill>
          </p:spPr>
          <p:txBody>
            <a:bodyPr/>
            <a:lstStyle/>
            <a:p/>
          </p:txBody>
        </p:sp>
        <p:sp>
          <p:nvSpPr>
            <p:cNvPr id="43" name="rc43"/>
            <p:cNvSpPr/>
            <p:nvPr/>
          </p:nvSpPr>
          <p:spPr>
            <a:xfrm>
              <a:off x="6094049" y="3472445"/>
              <a:ext cx="239888" cy="739564"/>
            </a:xfrm>
            <a:prstGeom prst="rect">
              <a:avLst/>
            </a:prstGeom>
            <a:solidFill>
              <a:srgbClr val="E2231A">
                <a:alpha val="90196"/>
              </a:srgbClr>
            </a:solidFill>
          </p:spPr>
          <p:txBody>
            <a:bodyPr/>
            <a:lstStyle/>
            <a:p/>
          </p:txBody>
        </p:sp>
        <p:sp>
          <p:nvSpPr>
            <p:cNvPr id="44" name="rc44"/>
            <p:cNvSpPr/>
            <p:nvPr/>
          </p:nvSpPr>
          <p:spPr>
            <a:xfrm>
              <a:off x="6360593" y="3539004"/>
              <a:ext cx="239888" cy="673005"/>
            </a:xfrm>
            <a:prstGeom prst="rect">
              <a:avLst/>
            </a:prstGeom>
            <a:solidFill>
              <a:srgbClr val="E2231A">
                <a:alpha val="90196"/>
              </a:srgbClr>
            </a:solidFill>
          </p:spPr>
          <p:txBody>
            <a:bodyPr/>
            <a:lstStyle/>
            <a:p/>
          </p:txBody>
        </p:sp>
        <p:sp>
          <p:nvSpPr>
            <p:cNvPr id="45" name="rc45"/>
            <p:cNvSpPr/>
            <p:nvPr/>
          </p:nvSpPr>
          <p:spPr>
            <a:xfrm>
              <a:off x="6627136" y="3605864"/>
              <a:ext cx="239888" cy="606144"/>
            </a:xfrm>
            <a:prstGeom prst="rect">
              <a:avLst/>
            </a:prstGeom>
            <a:solidFill>
              <a:srgbClr val="E2231A">
                <a:alpha val="90196"/>
              </a:srgbClr>
            </a:solidFill>
          </p:spPr>
          <p:txBody>
            <a:bodyPr/>
            <a:lstStyle/>
            <a:p/>
          </p:txBody>
        </p:sp>
        <p:sp>
          <p:nvSpPr>
            <p:cNvPr id="46" name="rc46"/>
            <p:cNvSpPr/>
            <p:nvPr/>
          </p:nvSpPr>
          <p:spPr>
            <a:xfrm>
              <a:off x="6893679" y="3526709"/>
              <a:ext cx="239888" cy="685300"/>
            </a:xfrm>
            <a:prstGeom prst="rect">
              <a:avLst/>
            </a:prstGeom>
            <a:solidFill>
              <a:srgbClr val="E2231A">
                <a:alpha val="90196"/>
              </a:srgbClr>
            </a:solidFill>
          </p:spPr>
          <p:txBody>
            <a:bodyPr/>
            <a:lstStyle/>
            <a:p/>
          </p:txBody>
        </p:sp>
        <p:sp>
          <p:nvSpPr>
            <p:cNvPr id="47" name="rc47"/>
            <p:cNvSpPr/>
            <p:nvPr/>
          </p:nvSpPr>
          <p:spPr>
            <a:xfrm>
              <a:off x="7160222" y="3556567"/>
              <a:ext cx="239888" cy="655442"/>
            </a:xfrm>
            <a:prstGeom prst="rect">
              <a:avLst/>
            </a:prstGeom>
            <a:solidFill>
              <a:srgbClr val="E2231A">
                <a:alpha val="90196"/>
              </a:srgbClr>
            </a:solidFill>
          </p:spPr>
          <p:txBody>
            <a:bodyPr/>
            <a:lstStyle/>
            <a:p/>
          </p:txBody>
        </p:sp>
        <p:sp>
          <p:nvSpPr>
            <p:cNvPr id="48" name="rc48"/>
            <p:cNvSpPr/>
            <p:nvPr/>
          </p:nvSpPr>
          <p:spPr>
            <a:xfrm>
              <a:off x="7426765" y="3626492"/>
              <a:ext cx="239888" cy="585517"/>
            </a:xfrm>
            <a:prstGeom prst="rect">
              <a:avLst/>
            </a:prstGeom>
            <a:solidFill>
              <a:srgbClr val="E2231A">
                <a:alpha val="90196"/>
              </a:srgbClr>
            </a:solidFill>
          </p:spPr>
          <p:txBody>
            <a:bodyPr/>
            <a:lstStyle/>
            <a:p/>
          </p:txBody>
        </p:sp>
        <p:sp>
          <p:nvSpPr>
            <p:cNvPr id="49" name="rc49"/>
            <p:cNvSpPr/>
            <p:nvPr/>
          </p:nvSpPr>
          <p:spPr>
            <a:xfrm>
              <a:off x="7693308" y="3698907"/>
              <a:ext cx="239888" cy="513102"/>
            </a:xfrm>
            <a:prstGeom prst="rect">
              <a:avLst/>
            </a:prstGeom>
            <a:solidFill>
              <a:srgbClr val="E2231A">
                <a:alpha val="90196"/>
              </a:srgbClr>
            </a:solidFill>
          </p:spPr>
          <p:txBody>
            <a:bodyPr/>
            <a:lstStyle/>
            <a:p/>
          </p:txBody>
        </p:sp>
        <p:sp>
          <p:nvSpPr>
            <p:cNvPr id="50" name="rc50"/>
            <p:cNvSpPr/>
            <p:nvPr/>
          </p:nvSpPr>
          <p:spPr>
            <a:xfrm>
              <a:off x="7959851" y="3623327"/>
              <a:ext cx="239888" cy="588682"/>
            </a:xfrm>
            <a:prstGeom prst="rect">
              <a:avLst/>
            </a:prstGeom>
            <a:solidFill>
              <a:srgbClr val="E2231A">
                <a:alpha val="90196"/>
              </a:srgbClr>
            </a:solidFill>
          </p:spPr>
          <p:txBody>
            <a:bodyPr/>
            <a:lstStyle/>
            <a:p/>
          </p:txBody>
        </p:sp>
        <p:sp>
          <p:nvSpPr>
            <p:cNvPr id="51" name="rc51"/>
            <p:cNvSpPr/>
            <p:nvPr/>
          </p:nvSpPr>
          <p:spPr>
            <a:xfrm>
              <a:off x="3695161" y="2063743"/>
              <a:ext cx="239888" cy="641876"/>
            </a:xfrm>
            <a:prstGeom prst="rect">
              <a:avLst/>
            </a:prstGeom>
            <a:solidFill>
              <a:srgbClr val="B3B3B3">
                <a:alpha val="90196"/>
              </a:srgbClr>
            </a:solidFill>
          </p:spPr>
          <p:txBody>
            <a:bodyPr/>
            <a:lstStyle/>
            <a:p/>
          </p:txBody>
        </p:sp>
        <p:sp>
          <p:nvSpPr>
            <p:cNvPr id="52" name="rc52"/>
            <p:cNvSpPr/>
            <p:nvPr/>
          </p:nvSpPr>
          <p:spPr>
            <a:xfrm>
              <a:off x="3961705" y="2116956"/>
              <a:ext cx="239888" cy="588595"/>
            </a:xfrm>
            <a:prstGeom prst="rect">
              <a:avLst/>
            </a:prstGeom>
            <a:solidFill>
              <a:srgbClr val="B3B3B3">
                <a:alpha val="90196"/>
              </a:srgbClr>
            </a:solidFill>
          </p:spPr>
          <p:txBody>
            <a:bodyPr/>
            <a:lstStyle/>
            <a:p/>
          </p:txBody>
        </p:sp>
        <p:sp>
          <p:nvSpPr>
            <p:cNvPr id="53" name="rc53"/>
            <p:cNvSpPr/>
            <p:nvPr/>
          </p:nvSpPr>
          <p:spPr>
            <a:xfrm>
              <a:off x="4228248" y="2181888"/>
              <a:ext cx="239888" cy="580835"/>
            </a:xfrm>
            <a:prstGeom prst="rect">
              <a:avLst/>
            </a:prstGeom>
            <a:solidFill>
              <a:srgbClr val="B3B3B3">
                <a:alpha val="90196"/>
              </a:srgbClr>
            </a:solidFill>
          </p:spPr>
          <p:txBody>
            <a:bodyPr/>
            <a:lstStyle/>
            <a:p/>
          </p:txBody>
        </p:sp>
        <p:sp>
          <p:nvSpPr>
            <p:cNvPr id="54" name="rc54"/>
            <p:cNvSpPr/>
            <p:nvPr/>
          </p:nvSpPr>
          <p:spPr>
            <a:xfrm>
              <a:off x="4494791" y="2267427"/>
              <a:ext cx="239888" cy="633054"/>
            </a:xfrm>
            <a:prstGeom prst="rect">
              <a:avLst/>
            </a:prstGeom>
            <a:solidFill>
              <a:srgbClr val="B3B3B3">
                <a:alpha val="90196"/>
              </a:srgbClr>
            </a:solidFill>
          </p:spPr>
          <p:txBody>
            <a:bodyPr/>
            <a:lstStyle/>
            <a:p/>
          </p:txBody>
        </p:sp>
        <p:sp>
          <p:nvSpPr>
            <p:cNvPr id="55" name="rc55"/>
            <p:cNvSpPr/>
            <p:nvPr/>
          </p:nvSpPr>
          <p:spPr>
            <a:xfrm>
              <a:off x="4761334" y="2274405"/>
              <a:ext cx="239888" cy="804081"/>
            </a:xfrm>
            <a:prstGeom prst="rect">
              <a:avLst/>
            </a:prstGeom>
            <a:solidFill>
              <a:srgbClr val="B3B3B3">
                <a:alpha val="90196"/>
              </a:srgbClr>
            </a:solidFill>
          </p:spPr>
          <p:txBody>
            <a:bodyPr/>
            <a:lstStyle/>
            <a:p/>
          </p:txBody>
        </p:sp>
        <p:sp>
          <p:nvSpPr>
            <p:cNvPr id="56" name="rc56"/>
            <p:cNvSpPr/>
            <p:nvPr/>
          </p:nvSpPr>
          <p:spPr>
            <a:xfrm>
              <a:off x="5027877" y="2437236"/>
              <a:ext cx="239888" cy="750512"/>
            </a:xfrm>
            <a:prstGeom prst="rect">
              <a:avLst/>
            </a:prstGeom>
            <a:solidFill>
              <a:srgbClr val="B3B3B3">
                <a:alpha val="90196"/>
              </a:srgbClr>
            </a:solidFill>
          </p:spPr>
          <p:txBody>
            <a:bodyPr/>
            <a:lstStyle/>
            <a:p/>
          </p:txBody>
        </p:sp>
        <p:sp>
          <p:nvSpPr>
            <p:cNvPr id="57" name="rc57"/>
            <p:cNvSpPr/>
            <p:nvPr/>
          </p:nvSpPr>
          <p:spPr>
            <a:xfrm>
              <a:off x="5294420" y="2641633"/>
              <a:ext cx="239888" cy="691326"/>
            </a:xfrm>
            <a:prstGeom prst="rect">
              <a:avLst/>
            </a:prstGeom>
            <a:solidFill>
              <a:srgbClr val="B3B3B3">
                <a:alpha val="90196"/>
              </a:srgbClr>
            </a:solidFill>
          </p:spPr>
          <p:txBody>
            <a:bodyPr/>
            <a:lstStyle/>
            <a:p/>
          </p:txBody>
        </p:sp>
        <p:sp>
          <p:nvSpPr>
            <p:cNvPr id="58" name="rc58"/>
            <p:cNvSpPr/>
            <p:nvPr/>
          </p:nvSpPr>
          <p:spPr>
            <a:xfrm>
              <a:off x="5560963" y="3087342"/>
              <a:ext cx="239888" cy="254640"/>
            </a:xfrm>
            <a:prstGeom prst="rect">
              <a:avLst/>
            </a:prstGeom>
            <a:solidFill>
              <a:srgbClr val="B3B3B3">
                <a:alpha val="90196"/>
              </a:srgbClr>
            </a:solidFill>
          </p:spPr>
          <p:txBody>
            <a:bodyPr/>
            <a:lstStyle/>
            <a:p/>
          </p:txBody>
        </p:sp>
        <p:sp>
          <p:nvSpPr>
            <p:cNvPr id="59" name="rc59"/>
            <p:cNvSpPr/>
            <p:nvPr/>
          </p:nvSpPr>
          <p:spPr>
            <a:xfrm>
              <a:off x="5827506" y="3090313"/>
              <a:ext cx="239888" cy="279810"/>
            </a:xfrm>
            <a:prstGeom prst="rect">
              <a:avLst/>
            </a:prstGeom>
            <a:solidFill>
              <a:srgbClr val="B3B3B3">
                <a:alpha val="90196"/>
              </a:srgbClr>
            </a:solidFill>
          </p:spPr>
          <p:txBody>
            <a:bodyPr/>
            <a:lstStyle/>
            <a:p/>
          </p:txBody>
        </p:sp>
        <p:sp>
          <p:nvSpPr>
            <p:cNvPr id="60" name="rc60"/>
            <p:cNvSpPr/>
            <p:nvPr/>
          </p:nvSpPr>
          <p:spPr>
            <a:xfrm>
              <a:off x="6094049" y="3096011"/>
              <a:ext cx="239888" cy="376434"/>
            </a:xfrm>
            <a:prstGeom prst="rect">
              <a:avLst/>
            </a:prstGeom>
            <a:solidFill>
              <a:srgbClr val="B3B3B3">
                <a:alpha val="90196"/>
              </a:srgbClr>
            </a:solidFill>
          </p:spPr>
          <p:txBody>
            <a:bodyPr/>
            <a:lstStyle/>
            <a:p/>
          </p:txBody>
        </p:sp>
        <p:sp>
          <p:nvSpPr>
            <p:cNvPr id="61" name="rc61"/>
            <p:cNvSpPr/>
            <p:nvPr/>
          </p:nvSpPr>
          <p:spPr>
            <a:xfrm>
              <a:off x="6360593" y="3330884"/>
              <a:ext cx="239888" cy="208119"/>
            </a:xfrm>
            <a:prstGeom prst="rect">
              <a:avLst/>
            </a:prstGeom>
            <a:solidFill>
              <a:srgbClr val="B3B3B3">
                <a:alpha val="90196"/>
              </a:srgbClr>
            </a:solidFill>
          </p:spPr>
          <p:txBody>
            <a:bodyPr/>
            <a:lstStyle/>
            <a:p/>
          </p:txBody>
        </p:sp>
        <p:sp>
          <p:nvSpPr>
            <p:cNvPr id="62" name="rc62"/>
            <p:cNvSpPr/>
            <p:nvPr/>
          </p:nvSpPr>
          <p:spPr>
            <a:xfrm>
              <a:off x="6627136" y="3425174"/>
              <a:ext cx="239888" cy="180690"/>
            </a:xfrm>
            <a:prstGeom prst="rect">
              <a:avLst/>
            </a:prstGeom>
            <a:solidFill>
              <a:srgbClr val="B3B3B3">
                <a:alpha val="90196"/>
              </a:srgbClr>
            </a:solidFill>
          </p:spPr>
          <p:txBody>
            <a:bodyPr/>
            <a:lstStyle/>
            <a:p/>
          </p:txBody>
        </p:sp>
        <p:sp>
          <p:nvSpPr>
            <p:cNvPr id="63" name="rc63"/>
            <p:cNvSpPr/>
            <p:nvPr/>
          </p:nvSpPr>
          <p:spPr>
            <a:xfrm>
              <a:off x="6893679" y="3487861"/>
              <a:ext cx="239888" cy="38847"/>
            </a:xfrm>
            <a:prstGeom prst="rect">
              <a:avLst/>
            </a:prstGeom>
            <a:solidFill>
              <a:srgbClr val="B3B3B3">
                <a:alpha val="90196"/>
              </a:srgbClr>
            </a:solidFill>
          </p:spPr>
          <p:txBody>
            <a:bodyPr/>
            <a:lstStyle/>
            <a:p/>
          </p:txBody>
        </p:sp>
        <p:sp>
          <p:nvSpPr>
            <p:cNvPr id="64" name="rc64"/>
            <p:cNvSpPr/>
            <p:nvPr/>
          </p:nvSpPr>
          <p:spPr>
            <a:xfrm>
              <a:off x="7160222" y="3481582"/>
              <a:ext cx="239888" cy="74984"/>
            </a:xfrm>
            <a:prstGeom prst="rect">
              <a:avLst/>
            </a:prstGeom>
            <a:solidFill>
              <a:srgbClr val="B3B3B3">
                <a:alpha val="90196"/>
              </a:srgbClr>
            </a:solidFill>
          </p:spPr>
          <p:txBody>
            <a:bodyPr/>
            <a:lstStyle/>
            <a:p/>
          </p:txBody>
        </p:sp>
        <p:sp>
          <p:nvSpPr>
            <p:cNvPr id="65" name="rc65"/>
            <p:cNvSpPr/>
            <p:nvPr/>
          </p:nvSpPr>
          <p:spPr>
            <a:xfrm>
              <a:off x="7426765" y="3509428"/>
              <a:ext cx="239888" cy="117064"/>
            </a:xfrm>
            <a:prstGeom prst="rect">
              <a:avLst/>
            </a:prstGeom>
            <a:solidFill>
              <a:srgbClr val="B3B3B3">
                <a:alpha val="90196"/>
              </a:srgbClr>
            </a:solidFill>
          </p:spPr>
          <p:txBody>
            <a:bodyPr/>
            <a:lstStyle/>
            <a:p/>
          </p:txBody>
        </p:sp>
        <p:sp>
          <p:nvSpPr>
            <p:cNvPr id="66" name="rc66"/>
            <p:cNvSpPr/>
            <p:nvPr/>
          </p:nvSpPr>
          <p:spPr>
            <a:xfrm>
              <a:off x="7693308" y="3574144"/>
              <a:ext cx="239888" cy="124762"/>
            </a:xfrm>
            <a:prstGeom prst="rect">
              <a:avLst/>
            </a:prstGeom>
            <a:solidFill>
              <a:srgbClr val="B3B3B3">
                <a:alpha val="90196"/>
              </a:srgbClr>
            </a:solidFill>
          </p:spPr>
          <p:txBody>
            <a:bodyPr/>
            <a:lstStyle/>
            <a:p/>
          </p:txBody>
        </p:sp>
        <p:sp>
          <p:nvSpPr>
            <p:cNvPr id="67" name="rc67"/>
            <p:cNvSpPr/>
            <p:nvPr/>
          </p:nvSpPr>
          <p:spPr>
            <a:xfrm>
              <a:off x="7959851" y="3606844"/>
              <a:ext cx="239888" cy="16482"/>
            </a:xfrm>
            <a:prstGeom prst="rect">
              <a:avLst/>
            </a:prstGeom>
            <a:solidFill>
              <a:srgbClr val="B3B3B3">
                <a:alpha val="90196"/>
              </a:srgbClr>
            </a:solidFill>
          </p:spPr>
          <p:txBody>
            <a:bodyPr/>
            <a:lstStyle/>
            <a:p/>
          </p:txBody>
        </p:sp>
        <p:sp>
          <p:nvSpPr>
            <p:cNvPr id="68" name="pl68"/>
            <p:cNvSpPr/>
            <p:nvPr/>
          </p:nvSpPr>
          <p:spPr>
            <a:xfrm>
              <a:off x="1416218" y="2364500"/>
              <a:ext cx="6663577" cy="644479"/>
            </a:xfrm>
            <a:custGeom>
              <a:avLst/>
              <a:pathLst>
                <a:path w="6663577" h="644479">
                  <a:moveTo>
                    <a:pt x="0" y="622997"/>
                  </a:moveTo>
                  <a:lnTo>
                    <a:pt x="266543" y="580031"/>
                  </a:lnTo>
                  <a:lnTo>
                    <a:pt x="533086" y="558549"/>
                  </a:lnTo>
                  <a:lnTo>
                    <a:pt x="799629" y="515583"/>
                  </a:lnTo>
                  <a:lnTo>
                    <a:pt x="1066172" y="494101"/>
                  </a:lnTo>
                  <a:lnTo>
                    <a:pt x="1332715" y="537066"/>
                  </a:lnTo>
                  <a:lnTo>
                    <a:pt x="1599258" y="580031"/>
                  </a:lnTo>
                  <a:lnTo>
                    <a:pt x="1865801" y="622997"/>
                  </a:lnTo>
                  <a:lnTo>
                    <a:pt x="2132344" y="644479"/>
                  </a:lnTo>
                  <a:lnTo>
                    <a:pt x="2398888" y="644479"/>
                  </a:lnTo>
                  <a:lnTo>
                    <a:pt x="2665431" y="622997"/>
                  </a:lnTo>
                  <a:lnTo>
                    <a:pt x="2931974" y="580031"/>
                  </a:lnTo>
                  <a:lnTo>
                    <a:pt x="3198517" y="494101"/>
                  </a:lnTo>
                  <a:lnTo>
                    <a:pt x="3465060" y="386687"/>
                  </a:lnTo>
                  <a:lnTo>
                    <a:pt x="3731603" y="322239"/>
                  </a:lnTo>
                  <a:lnTo>
                    <a:pt x="3998146" y="236309"/>
                  </a:lnTo>
                  <a:lnTo>
                    <a:pt x="4264689" y="236309"/>
                  </a:lnTo>
                  <a:lnTo>
                    <a:pt x="4531233" y="214826"/>
                  </a:lnTo>
                  <a:lnTo>
                    <a:pt x="4797776" y="150378"/>
                  </a:lnTo>
                  <a:lnTo>
                    <a:pt x="5064319" y="107413"/>
                  </a:lnTo>
                  <a:lnTo>
                    <a:pt x="5330862" y="64447"/>
                  </a:lnTo>
                  <a:lnTo>
                    <a:pt x="5597405" y="107413"/>
                  </a:lnTo>
                  <a:lnTo>
                    <a:pt x="5863948" y="85930"/>
                  </a:lnTo>
                  <a:lnTo>
                    <a:pt x="6130491" y="42965"/>
                  </a:lnTo>
                  <a:lnTo>
                    <a:pt x="6397034" y="0"/>
                  </a:lnTo>
                  <a:lnTo>
                    <a:pt x="6663577" y="42965"/>
                  </a:lnTo>
                </a:path>
              </a:pathLst>
            </a:custGeom>
            <a:ln w="27101" cap="flat">
              <a:solidFill>
                <a:srgbClr val="3283FE">
                  <a:alpha val="100000"/>
                </a:srgbClr>
              </a:solidFill>
              <a:prstDash val="solid"/>
              <a:round/>
            </a:ln>
          </p:spPr>
          <p:txBody>
            <a:bodyPr/>
            <a:lstStyle/>
            <a:p/>
          </p:txBody>
        </p:sp>
        <p:sp>
          <p:nvSpPr>
            <p:cNvPr id="69" name="pl69"/>
            <p:cNvSpPr/>
            <p:nvPr/>
          </p:nvSpPr>
          <p:spPr>
            <a:xfrm>
              <a:off x="3815106" y="2428948"/>
              <a:ext cx="4264689" cy="1138581"/>
            </a:xfrm>
            <a:custGeom>
              <a:avLst/>
              <a:pathLst>
                <a:path w="4264689" h="1138581">
                  <a:moveTo>
                    <a:pt x="0" y="1138581"/>
                  </a:moveTo>
                  <a:lnTo>
                    <a:pt x="266543" y="1052650"/>
                  </a:lnTo>
                  <a:lnTo>
                    <a:pt x="533086" y="966719"/>
                  </a:lnTo>
                  <a:lnTo>
                    <a:pt x="799629" y="880789"/>
                  </a:lnTo>
                  <a:lnTo>
                    <a:pt x="1066172" y="859306"/>
                  </a:lnTo>
                  <a:lnTo>
                    <a:pt x="1332715" y="751893"/>
                  </a:lnTo>
                  <a:lnTo>
                    <a:pt x="1599258" y="622997"/>
                  </a:lnTo>
                  <a:lnTo>
                    <a:pt x="1865801" y="343722"/>
                  </a:lnTo>
                  <a:lnTo>
                    <a:pt x="2132344" y="343722"/>
                  </a:lnTo>
                  <a:lnTo>
                    <a:pt x="2398888" y="343722"/>
                  </a:lnTo>
                  <a:lnTo>
                    <a:pt x="2665431" y="193343"/>
                  </a:lnTo>
                  <a:lnTo>
                    <a:pt x="2931974" y="128895"/>
                  </a:lnTo>
                  <a:lnTo>
                    <a:pt x="3198517" y="85930"/>
                  </a:lnTo>
                  <a:lnTo>
                    <a:pt x="3465060" y="85930"/>
                  </a:lnTo>
                  <a:lnTo>
                    <a:pt x="3731603" y="64447"/>
                  </a:lnTo>
                  <a:lnTo>
                    <a:pt x="3998146" y="21482"/>
                  </a:lnTo>
                  <a:lnTo>
                    <a:pt x="4264689" y="0"/>
                  </a:lnTo>
                </a:path>
              </a:pathLst>
            </a:custGeom>
            <a:ln w="27101" cap="flat">
              <a:solidFill>
                <a:srgbClr val="FFA500">
                  <a:alpha val="100000"/>
                </a:srgbClr>
              </a:solidFill>
              <a:prstDash val="solid"/>
              <a:round/>
            </a:ln>
          </p:spPr>
          <p:txBody>
            <a:bodyPr/>
            <a:lstStyle/>
            <a:p/>
          </p:txBody>
        </p:sp>
        <p:sp>
          <p:nvSpPr>
            <p:cNvPr id="70" name="tx70"/>
            <p:cNvSpPr/>
            <p:nvPr/>
          </p:nvSpPr>
          <p:spPr>
            <a:xfrm>
              <a:off x="1345880"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71" name="tx71"/>
            <p:cNvSpPr/>
            <p:nvPr/>
          </p:nvSpPr>
          <p:spPr>
            <a:xfrm>
              <a:off x="2678595"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72" name="tx72"/>
            <p:cNvSpPr/>
            <p:nvPr/>
          </p:nvSpPr>
          <p:spPr>
            <a:xfrm>
              <a:off x="4011311" y="280606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57</a:t>
              </a:r>
            </a:p>
          </p:txBody>
        </p:sp>
        <p:sp>
          <p:nvSpPr>
            <p:cNvPr id="73" name="tx73"/>
            <p:cNvSpPr/>
            <p:nvPr/>
          </p:nvSpPr>
          <p:spPr>
            <a:xfrm>
              <a:off x="4011311" y="354299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34</a:t>
              </a:r>
            </a:p>
          </p:txBody>
        </p:sp>
        <p:sp>
          <p:nvSpPr>
            <p:cNvPr id="74" name="tx74"/>
            <p:cNvSpPr/>
            <p:nvPr/>
          </p:nvSpPr>
          <p:spPr>
            <a:xfrm>
              <a:off x="5344027" y="241937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75</a:t>
              </a:r>
            </a:p>
          </p:txBody>
        </p:sp>
        <p:sp>
          <p:nvSpPr>
            <p:cNvPr id="75" name="tx75"/>
            <p:cNvSpPr/>
            <p:nvPr/>
          </p:nvSpPr>
          <p:spPr>
            <a:xfrm>
              <a:off x="5344027"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76" name="tx76"/>
            <p:cNvSpPr/>
            <p:nvPr/>
          </p:nvSpPr>
          <p:spPr>
            <a:xfrm>
              <a:off x="6410199"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7" name="tx77"/>
            <p:cNvSpPr/>
            <p:nvPr/>
          </p:nvSpPr>
          <p:spPr>
            <a:xfrm>
              <a:off x="6410199"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78" name="tx78"/>
            <p:cNvSpPr/>
            <p:nvPr/>
          </p:nvSpPr>
          <p:spPr>
            <a:xfrm>
              <a:off x="6676742"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9" name="tx79"/>
            <p:cNvSpPr/>
            <p:nvPr/>
          </p:nvSpPr>
          <p:spPr>
            <a:xfrm>
              <a:off x="6676742" y="262239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77</a:t>
              </a:r>
            </a:p>
          </p:txBody>
        </p:sp>
        <p:sp>
          <p:nvSpPr>
            <p:cNvPr id="80" name="tx80"/>
            <p:cNvSpPr/>
            <p:nvPr/>
          </p:nvSpPr>
          <p:spPr>
            <a:xfrm>
              <a:off x="6943285"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81" name="tx81"/>
            <p:cNvSpPr/>
            <p:nvPr/>
          </p:nvSpPr>
          <p:spPr>
            <a:xfrm>
              <a:off x="6943285"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2" name="tx82"/>
            <p:cNvSpPr/>
            <p:nvPr/>
          </p:nvSpPr>
          <p:spPr>
            <a:xfrm>
              <a:off x="720982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83" name="tx83"/>
            <p:cNvSpPr/>
            <p:nvPr/>
          </p:nvSpPr>
          <p:spPr>
            <a:xfrm>
              <a:off x="7209828"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4" name="tx84"/>
            <p:cNvSpPr/>
            <p:nvPr/>
          </p:nvSpPr>
          <p:spPr>
            <a:xfrm>
              <a:off x="747637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5" name="tx85"/>
            <p:cNvSpPr/>
            <p:nvPr/>
          </p:nvSpPr>
          <p:spPr>
            <a:xfrm>
              <a:off x="7476372" y="2554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80</a:t>
              </a:r>
            </a:p>
          </p:txBody>
        </p:sp>
        <p:sp>
          <p:nvSpPr>
            <p:cNvPr id="86" name="tx86"/>
            <p:cNvSpPr/>
            <p:nvPr/>
          </p:nvSpPr>
          <p:spPr>
            <a:xfrm>
              <a:off x="774291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7" name="tx87"/>
            <p:cNvSpPr/>
            <p:nvPr/>
          </p:nvSpPr>
          <p:spPr>
            <a:xfrm>
              <a:off x="7742915"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8" name="tx88"/>
            <p:cNvSpPr/>
            <p:nvPr/>
          </p:nvSpPr>
          <p:spPr>
            <a:xfrm>
              <a:off x="8009458"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9" name="tx89"/>
            <p:cNvSpPr/>
            <p:nvPr/>
          </p:nvSpPr>
          <p:spPr>
            <a:xfrm>
              <a:off x="800945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90" name="tx90"/>
            <p:cNvSpPr/>
            <p:nvPr/>
          </p:nvSpPr>
          <p:spPr>
            <a:xfrm>
              <a:off x="1340869" y="35385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1" name="tx91"/>
            <p:cNvSpPr/>
            <p:nvPr/>
          </p:nvSpPr>
          <p:spPr>
            <a:xfrm>
              <a:off x="2673584" y="35853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2" name="tx92"/>
            <p:cNvSpPr/>
            <p:nvPr/>
          </p:nvSpPr>
          <p:spPr>
            <a:xfrm>
              <a:off x="4006300" y="34196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3" name="tx93"/>
            <p:cNvSpPr/>
            <p:nvPr/>
          </p:nvSpPr>
          <p:spPr>
            <a:xfrm>
              <a:off x="5339016" y="37320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4" name="tx94"/>
            <p:cNvSpPr/>
            <p:nvPr/>
          </p:nvSpPr>
          <p:spPr>
            <a:xfrm>
              <a:off x="6405188" y="38363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6671731" y="38698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6" name="tx96"/>
            <p:cNvSpPr/>
            <p:nvPr/>
          </p:nvSpPr>
          <p:spPr>
            <a:xfrm>
              <a:off x="6938274" y="38302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7204817" y="38451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8" name="tx98"/>
            <p:cNvSpPr/>
            <p:nvPr/>
          </p:nvSpPr>
          <p:spPr>
            <a:xfrm>
              <a:off x="7471361" y="38801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7737904" y="39150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00" name="tx100"/>
            <p:cNvSpPr/>
            <p:nvPr/>
          </p:nvSpPr>
          <p:spPr>
            <a:xfrm>
              <a:off x="8004447" y="38785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4006300" y="23721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5339016" y="294817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6405188" y="33945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4" name="tx104"/>
            <p:cNvSpPr/>
            <p:nvPr/>
          </p:nvSpPr>
          <p:spPr>
            <a:xfrm>
              <a:off x="6671731" y="34750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5" name="tx105"/>
            <p:cNvSpPr/>
            <p:nvPr/>
          </p:nvSpPr>
          <p:spPr>
            <a:xfrm>
              <a:off x="6938274" y="34668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6" name="tx106"/>
            <p:cNvSpPr/>
            <p:nvPr/>
          </p:nvSpPr>
          <p:spPr>
            <a:xfrm>
              <a:off x="7204817" y="34786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7" name="tx107"/>
            <p:cNvSpPr/>
            <p:nvPr/>
          </p:nvSpPr>
          <p:spPr>
            <a:xfrm>
              <a:off x="7471361" y="35275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8" name="tx108"/>
            <p:cNvSpPr/>
            <p:nvPr/>
          </p:nvSpPr>
          <p:spPr>
            <a:xfrm>
              <a:off x="7737904" y="35960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9" name="tx109"/>
            <p:cNvSpPr/>
            <p:nvPr/>
          </p:nvSpPr>
          <p:spPr>
            <a:xfrm>
              <a:off x="8049651" y="3574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0" name="tx110"/>
            <p:cNvSpPr/>
            <p:nvPr/>
          </p:nvSpPr>
          <p:spPr>
            <a:xfrm>
              <a:off x="4006300" y="19988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1" name="tx111"/>
            <p:cNvSpPr/>
            <p:nvPr/>
          </p:nvSpPr>
          <p:spPr>
            <a:xfrm>
              <a:off x="5339016" y="25235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2" name="tx112"/>
            <p:cNvSpPr/>
            <p:nvPr/>
          </p:nvSpPr>
          <p:spPr>
            <a:xfrm>
              <a:off x="6405188" y="32128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3" name="tx113"/>
            <p:cNvSpPr/>
            <p:nvPr/>
          </p:nvSpPr>
          <p:spPr>
            <a:xfrm>
              <a:off x="6671731" y="33084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4" name="tx114"/>
            <p:cNvSpPr/>
            <p:nvPr/>
          </p:nvSpPr>
          <p:spPr>
            <a:xfrm>
              <a:off x="6938274" y="33697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5" name="tx115"/>
            <p:cNvSpPr/>
            <p:nvPr/>
          </p:nvSpPr>
          <p:spPr>
            <a:xfrm>
              <a:off x="7204817" y="33634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6" name="tx116"/>
            <p:cNvSpPr/>
            <p:nvPr/>
          </p:nvSpPr>
          <p:spPr>
            <a:xfrm>
              <a:off x="7471361" y="33913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7" name="tx117"/>
            <p:cNvSpPr/>
            <p:nvPr/>
          </p:nvSpPr>
          <p:spPr>
            <a:xfrm>
              <a:off x="7737904" y="34574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8" name="tx118"/>
            <p:cNvSpPr/>
            <p:nvPr/>
          </p:nvSpPr>
          <p:spPr>
            <a:xfrm>
              <a:off x="8004447" y="34901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9" name="tx119"/>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0" name="tx120"/>
            <p:cNvSpPr/>
            <p:nvPr/>
          </p:nvSpPr>
          <p:spPr>
            <a:xfrm>
              <a:off x="694404" y="360755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1" name="tx121"/>
            <p:cNvSpPr/>
            <p:nvPr/>
          </p:nvSpPr>
          <p:spPr>
            <a:xfrm>
              <a:off x="694404" y="305350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2" name="tx122"/>
            <p:cNvSpPr/>
            <p:nvPr/>
          </p:nvSpPr>
          <p:spPr>
            <a:xfrm>
              <a:off x="694404" y="2497681"/>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3" name="tx123"/>
            <p:cNvSpPr/>
            <p:nvPr/>
          </p:nvSpPr>
          <p:spPr>
            <a:xfrm>
              <a:off x="694404" y="1945816"/>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4" name="tx124"/>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41" name="tx141"/>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2" name="pl142"/>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3" name="pl143"/>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4" name="tx144"/>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5" name="tx145"/>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6" name="rc146"/>
            <p:cNvSpPr/>
            <p:nvPr/>
          </p:nvSpPr>
          <p:spPr>
            <a:xfrm>
              <a:off x="4678790" y="5080163"/>
              <a:ext cx="201456" cy="201456"/>
            </a:xfrm>
            <a:prstGeom prst="rect">
              <a:avLst/>
            </a:prstGeom>
            <a:solidFill>
              <a:srgbClr val="E2231A">
                <a:alpha val="90196"/>
              </a:srgbClr>
            </a:solidFill>
          </p:spPr>
          <p:txBody>
            <a:bodyPr/>
            <a:lstStyle/>
            <a:p/>
          </p:txBody>
        </p:sp>
        <p:sp>
          <p:nvSpPr>
            <p:cNvPr id="147" name="rc147"/>
            <p:cNvSpPr/>
            <p:nvPr/>
          </p:nvSpPr>
          <p:spPr>
            <a:xfrm>
              <a:off x="5642950" y="5080163"/>
              <a:ext cx="201456" cy="201456"/>
            </a:xfrm>
            <a:prstGeom prst="rect">
              <a:avLst/>
            </a:prstGeom>
            <a:solidFill>
              <a:srgbClr val="B3B3B3">
                <a:alpha val="90196"/>
              </a:srgbClr>
            </a:solidFill>
          </p:spPr>
          <p:txBody>
            <a:bodyPr/>
            <a:lstStyle/>
            <a:p/>
          </p:txBody>
        </p:sp>
        <p:sp>
          <p:nvSpPr>
            <p:cNvPr id="148" name="tx148"/>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9" name="tx149"/>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0" name="tx150"/>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1" name="tx151"/>
            <p:cNvSpPr/>
            <p:nvPr/>
          </p:nvSpPr>
          <p:spPr>
            <a:xfrm>
              <a:off x="951100" y="1594448"/>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2000-2025</a:t>
              </a:r>
            </a:p>
          </p:txBody>
        </p:sp>
        <p:sp>
          <p:nvSpPr>
            <p:cNvPr id="152" name="pl152"/>
            <p:cNvSpPr/>
            <p:nvPr/>
          </p:nvSpPr>
          <p:spPr>
            <a:xfrm>
              <a:off x="23814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5519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72236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46671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63714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8075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40557"/>
              <a:ext cx="5272882" cy="124062"/>
            </a:xfrm>
            <a:prstGeom prst="rect">
              <a:avLst/>
            </a:prstGeom>
            <a:solidFill>
              <a:srgbClr val="E2231A">
                <a:alpha val="90196"/>
              </a:srgbClr>
            </a:solidFill>
          </p:spPr>
          <p:txBody>
            <a:bodyPr/>
            <a:lstStyle/>
            <a:p/>
          </p:txBody>
        </p:sp>
        <p:sp>
          <p:nvSpPr>
            <p:cNvPr id="163" name="rc163"/>
            <p:cNvSpPr/>
            <p:nvPr/>
          </p:nvSpPr>
          <p:spPr>
            <a:xfrm>
              <a:off x="1296273" y="5685479"/>
              <a:ext cx="4020071" cy="124062"/>
            </a:xfrm>
            <a:prstGeom prst="rect">
              <a:avLst/>
            </a:prstGeom>
            <a:solidFill>
              <a:srgbClr val="E2231A">
                <a:alpha val="90196"/>
              </a:srgbClr>
            </a:solidFill>
          </p:spPr>
          <p:txBody>
            <a:bodyPr/>
            <a:lstStyle/>
            <a:p/>
          </p:txBody>
        </p:sp>
        <p:sp>
          <p:nvSpPr>
            <p:cNvPr id="164" name="rc164"/>
            <p:cNvSpPr/>
            <p:nvPr/>
          </p:nvSpPr>
          <p:spPr>
            <a:xfrm>
              <a:off x="1296273" y="5530401"/>
              <a:ext cx="4612227" cy="124062"/>
            </a:xfrm>
            <a:prstGeom prst="rect">
              <a:avLst/>
            </a:prstGeom>
            <a:solidFill>
              <a:srgbClr val="E2231A">
                <a:alpha val="90196"/>
              </a:srgbClr>
            </a:solidFill>
          </p:spPr>
          <p:txBody>
            <a:bodyPr/>
            <a:lstStyle/>
            <a:p/>
          </p:txBody>
        </p:sp>
        <p:sp>
          <p:nvSpPr>
            <p:cNvPr id="165" name="rc165"/>
            <p:cNvSpPr/>
            <p:nvPr/>
          </p:nvSpPr>
          <p:spPr>
            <a:xfrm>
              <a:off x="6569156" y="5840557"/>
              <a:ext cx="1630584" cy="124062"/>
            </a:xfrm>
            <a:prstGeom prst="rect">
              <a:avLst/>
            </a:prstGeom>
            <a:solidFill>
              <a:srgbClr val="B3B3B3">
                <a:alpha val="90196"/>
              </a:srgbClr>
            </a:solidFill>
          </p:spPr>
          <p:txBody>
            <a:bodyPr/>
            <a:lstStyle/>
            <a:p/>
          </p:txBody>
        </p:sp>
        <p:sp>
          <p:nvSpPr>
            <p:cNvPr id="166" name="rc166"/>
            <p:cNvSpPr/>
            <p:nvPr/>
          </p:nvSpPr>
          <p:spPr>
            <a:xfrm>
              <a:off x="5316344" y="5685479"/>
              <a:ext cx="977495" cy="124062"/>
            </a:xfrm>
            <a:prstGeom prst="rect">
              <a:avLst/>
            </a:prstGeom>
            <a:solidFill>
              <a:srgbClr val="B3B3B3">
                <a:alpha val="90196"/>
              </a:srgbClr>
            </a:solidFill>
          </p:spPr>
          <p:txBody>
            <a:bodyPr/>
            <a:lstStyle/>
            <a:p/>
          </p:txBody>
        </p:sp>
        <p:sp>
          <p:nvSpPr>
            <p:cNvPr id="167" name="rc167"/>
            <p:cNvSpPr/>
            <p:nvPr/>
          </p:nvSpPr>
          <p:spPr>
            <a:xfrm>
              <a:off x="5908501" y="5530401"/>
              <a:ext cx="129136" cy="124062"/>
            </a:xfrm>
            <a:prstGeom prst="rect">
              <a:avLst/>
            </a:prstGeom>
            <a:solidFill>
              <a:srgbClr val="B3B3B3">
                <a:alpha val="90196"/>
              </a:srgbClr>
            </a:solidFill>
          </p:spPr>
          <p:txBody>
            <a:bodyPr/>
            <a:lstStyle/>
            <a:p/>
          </p:txBody>
        </p:sp>
        <p:sp>
          <p:nvSpPr>
            <p:cNvPr id="168" name="tx168"/>
            <p:cNvSpPr/>
            <p:nvPr/>
          </p:nvSpPr>
          <p:spPr>
            <a:xfrm>
              <a:off x="828011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69" name="tx169"/>
            <p:cNvSpPr/>
            <p:nvPr/>
          </p:nvSpPr>
          <p:spPr>
            <a:xfrm>
              <a:off x="6374212"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70" name="tx170"/>
            <p:cNvSpPr/>
            <p:nvPr/>
          </p:nvSpPr>
          <p:spPr>
            <a:xfrm>
              <a:off x="6118009"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1" name="tx171"/>
            <p:cNvSpPr/>
            <p:nvPr/>
          </p:nvSpPr>
          <p:spPr>
            <a:xfrm>
              <a:off x="3852342"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2" name="tx172"/>
            <p:cNvSpPr/>
            <p:nvPr/>
          </p:nvSpPr>
          <p:spPr>
            <a:xfrm>
              <a:off x="322593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0.9</a:t>
              </a:r>
            </a:p>
          </p:txBody>
        </p:sp>
        <p:sp>
          <p:nvSpPr>
            <p:cNvPr id="173" name="tx173"/>
            <p:cNvSpPr/>
            <p:nvPr/>
          </p:nvSpPr>
          <p:spPr>
            <a:xfrm>
              <a:off x="3522015"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4" name="tx174"/>
            <p:cNvSpPr/>
            <p:nvPr/>
          </p:nvSpPr>
          <p:spPr>
            <a:xfrm>
              <a:off x="7304076"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75" name="tx175"/>
            <p:cNvSpPr/>
            <p:nvPr/>
          </p:nvSpPr>
          <p:spPr>
            <a:xfrm>
              <a:off x="5724720"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76" name="tx176"/>
            <p:cNvSpPr/>
            <p:nvPr/>
          </p:nvSpPr>
          <p:spPr>
            <a:xfrm>
              <a:off x="5940914" y="554929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a:t>
              </a:r>
            </a:p>
          </p:txBody>
        </p:sp>
        <p:sp>
          <p:nvSpPr>
            <p:cNvPr id="177" name="tx17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140987"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81" name="tx181"/>
            <p:cNvSpPr/>
            <p:nvPr/>
          </p:nvSpPr>
          <p:spPr>
            <a:xfrm>
              <a:off x="3311424"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82" name="tx182"/>
            <p:cNvSpPr/>
            <p:nvPr/>
          </p:nvSpPr>
          <p:spPr>
            <a:xfrm>
              <a:off x="5481861"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83" name="tx183"/>
            <p:cNvSpPr/>
            <p:nvPr/>
          </p:nvSpPr>
          <p:spPr>
            <a:xfrm>
              <a:off x="7652299"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84" name="tx184"/>
            <p:cNvSpPr/>
            <p:nvPr/>
          </p:nvSpPr>
          <p:spPr>
            <a:xfrm>
              <a:off x="3587194" y="6191355"/>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85" name="tx18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84%. This is greater than in 2019, where coverage was 81%.
1.1m children missed their routine first dose of measles vaccine.
MCV2 is typically administered to children between 18 months and five years old. MCV2 coverage remained relatively constant (within 1%) at 83% in 2025.</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86% in 2024 to 84% in 2025 - below the 95% level needed to prevent outbreaks and, leaving 1.1m children without any protection against measles. MCV2 coverage remained relatively constant (within 1%) at 82% - below the IA2030 target of 90%.</a:t>
            </a:r>
          </a:p>
        </p:txBody>
      </p:sp>
      <p:grpSp xmlns:pic="http://schemas.openxmlformats.org/drawingml/2006/picture">
        <p:nvGrpSpPr>
          <p:cNvPr id="189" name=""/>
          <p:cNvGrpSpPr/>
          <p:nvPr/>
        </p:nvGrpSpPr>
        <p:grpSpPr>
          <a:xfrm>
            <a:off x="292608" y="1097280"/>
            <a:ext cx="8595360" cy="28575"/>
            <a:chOff x="292608" y="1097280"/>
            <a:chExt cx="8595360" cy="28575"/>
          </a:xfrm>
        </p:grpSpPr>
        <p:sp>
          <p:nvSpPr>
            <p:cNvPr id="19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758"/>
              <a:ext cx="3397293" cy="656140"/>
            </a:xfrm>
            <a:custGeom>
              <a:avLst/>
              <a:pathLst>
                <a:path w="3397293" h="656140">
                  <a:moveTo>
                    <a:pt x="0" y="634269"/>
                  </a:moveTo>
                  <a:lnTo>
                    <a:pt x="135891" y="590526"/>
                  </a:lnTo>
                  <a:lnTo>
                    <a:pt x="271783" y="568655"/>
                  </a:lnTo>
                  <a:lnTo>
                    <a:pt x="407675" y="524912"/>
                  </a:lnTo>
                  <a:lnTo>
                    <a:pt x="543566" y="503041"/>
                  </a:lnTo>
                  <a:lnTo>
                    <a:pt x="679458" y="546783"/>
                  </a:lnTo>
                  <a:lnTo>
                    <a:pt x="815350" y="590526"/>
                  </a:lnTo>
                  <a:lnTo>
                    <a:pt x="951242" y="634269"/>
                  </a:lnTo>
                  <a:lnTo>
                    <a:pt x="1087133" y="656140"/>
                  </a:lnTo>
                  <a:lnTo>
                    <a:pt x="1223025" y="656140"/>
                  </a:lnTo>
                  <a:lnTo>
                    <a:pt x="1358917" y="634269"/>
                  </a:lnTo>
                  <a:lnTo>
                    <a:pt x="1494809" y="590526"/>
                  </a:lnTo>
                  <a:lnTo>
                    <a:pt x="1630700" y="503041"/>
                  </a:lnTo>
                  <a:lnTo>
                    <a:pt x="1766592" y="393684"/>
                  </a:lnTo>
                  <a:lnTo>
                    <a:pt x="1902484" y="328070"/>
                  </a:lnTo>
                  <a:lnTo>
                    <a:pt x="2038375" y="240584"/>
                  </a:lnTo>
                  <a:lnTo>
                    <a:pt x="2174267" y="240584"/>
                  </a:lnTo>
                  <a:lnTo>
                    <a:pt x="2310159" y="218713"/>
                  </a:lnTo>
                  <a:lnTo>
                    <a:pt x="2446051" y="153099"/>
                  </a:lnTo>
                  <a:lnTo>
                    <a:pt x="2581942" y="109356"/>
                  </a:lnTo>
                  <a:lnTo>
                    <a:pt x="2717834" y="65614"/>
                  </a:lnTo>
                  <a:lnTo>
                    <a:pt x="2853726" y="109356"/>
                  </a:lnTo>
                  <a:lnTo>
                    <a:pt x="2989618" y="87485"/>
                  </a:lnTo>
                  <a:lnTo>
                    <a:pt x="3125509" y="43742"/>
                  </a:lnTo>
                  <a:lnTo>
                    <a:pt x="3261401" y="0"/>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25659"/>
              <a:ext cx="3397293" cy="765497"/>
            </a:xfrm>
            <a:custGeom>
              <a:avLst/>
              <a:pathLst>
                <a:path w="3397293" h="765497">
                  <a:moveTo>
                    <a:pt x="0" y="765497"/>
                  </a:moveTo>
                  <a:lnTo>
                    <a:pt x="135891" y="743625"/>
                  </a:lnTo>
                  <a:lnTo>
                    <a:pt x="271783" y="743625"/>
                  </a:lnTo>
                  <a:lnTo>
                    <a:pt x="407675" y="678011"/>
                  </a:lnTo>
                  <a:lnTo>
                    <a:pt x="543566" y="590526"/>
                  </a:lnTo>
                  <a:lnTo>
                    <a:pt x="679458" y="524912"/>
                  </a:lnTo>
                  <a:lnTo>
                    <a:pt x="815350" y="524912"/>
                  </a:lnTo>
                  <a:lnTo>
                    <a:pt x="951242" y="503041"/>
                  </a:lnTo>
                  <a:lnTo>
                    <a:pt x="1087133" y="481169"/>
                  </a:lnTo>
                  <a:lnTo>
                    <a:pt x="1223025" y="371812"/>
                  </a:lnTo>
                  <a:lnTo>
                    <a:pt x="1358917" y="328070"/>
                  </a:lnTo>
                  <a:lnTo>
                    <a:pt x="1494809" y="284327"/>
                  </a:lnTo>
                  <a:lnTo>
                    <a:pt x="1630700" y="306198"/>
                  </a:lnTo>
                  <a:lnTo>
                    <a:pt x="1766592" y="284327"/>
                  </a:lnTo>
                  <a:lnTo>
                    <a:pt x="1902484" y="218713"/>
                  </a:lnTo>
                  <a:lnTo>
                    <a:pt x="2038375" y="174970"/>
                  </a:lnTo>
                  <a:lnTo>
                    <a:pt x="2174267" y="153099"/>
                  </a:lnTo>
                  <a:lnTo>
                    <a:pt x="2310159" y="131228"/>
                  </a:lnTo>
                  <a:lnTo>
                    <a:pt x="2446051" y="65614"/>
                  </a:lnTo>
                  <a:lnTo>
                    <a:pt x="2581942" y="43742"/>
                  </a:lnTo>
                  <a:lnTo>
                    <a:pt x="2717834" y="131228"/>
                  </a:lnTo>
                  <a:lnTo>
                    <a:pt x="2853726" y="131228"/>
                  </a:lnTo>
                  <a:lnTo>
                    <a:pt x="2989618" y="43742"/>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758"/>
              <a:ext cx="3397293" cy="656140"/>
            </a:xfrm>
            <a:custGeom>
              <a:avLst/>
              <a:pathLst>
                <a:path w="3397293" h="656140">
                  <a:moveTo>
                    <a:pt x="0" y="634269"/>
                  </a:moveTo>
                  <a:lnTo>
                    <a:pt x="135891" y="590526"/>
                  </a:lnTo>
                  <a:lnTo>
                    <a:pt x="271783" y="568655"/>
                  </a:lnTo>
                  <a:lnTo>
                    <a:pt x="407675" y="524912"/>
                  </a:lnTo>
                  <a:lnTo>
                    <a:pt x="543566" y="503041"/>
                  </a:lnTo>
                  <a:lnTo>
                    <a:pt x="679458" y="546783"/>
                  </a:lnTo>
                  <a:lnTo>
                    <a:pt x="815350" y="590526"/>
                  </a:lnTo>
                  <a:lnTo>
                    <a:pt x="951242" y="634269"/>
                  </a:lnTo>
                  <a:lnTo>
                    <a:pt x="1087133" y="656140"/>
                  </a:lnTo>
                  <a:lnTo>
                    <a:pt x="1223025" y="656140"/>
                  </a:lnTo>
                  <a:lnTo>
                    <a:pt x="1358917" y="634269"/>
                  </a:lnTo>
                  <a:lnTo>
                    <a:pt x="1494809" y="590526"/>
                  </a:lnTo>
                  <a:lnTo>
                    <a:pt x="1630700" y="503041"/>
                  </a:lnTo>
                  <a:lnTo>
                    <a:pt x="1766592" y="393684"/>
                  </a:lnTo>
                  <a:lnTo>
                    <a:pt x="1902484" y="328070"/>
                  </a:lnTo>
                  <a:lnTo>
                    <a:pt x="2038375" y="240584"/>
                  </a:lnTo>
                  <a:lnTo>
                    <a:pt x="2174267" y="240584"/>
                  </a:lnTo>
                  <a:lnTo>
                    <a:pt x="2310159" y="218713"/>
                  </a:lnTo>
                  <a:lnTo>
                    <a:pt x="2446051" y="153099"/>
                  </a:lnTo>
                  <a:lnTo>
                    <a:pt x="2581942" y="109356"/>
                  </a:lnTo>
                  <a:lnTo>
                    <a:pt x="2717834" y="65614"/>
                  </a:lnTo>
                  <a:lnTo>
                    <a:pt x="2853726" y="109356"/>
                  </a:lnTo>
                  <a:lnTo>
                    <a:pt x="2989618" y="87485"/>
                  </a:lnTo>
                  <a:lnTo>
                    <a:pt x="3125509" y="43742"/>
                  </a:lnTo>
                  <a:lnTo>
                    <a:pt x="3261401" y="0"/>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984210"/>
            </a:xfrm>
            <a:custGeom>
              <a:avLst/>
              <a:pathLst>
                <a:path w="0" h="984210">
                  <a:moveTo>
                    <a:pt x="0" y="0"/>
                  </a:moveTo>
                  <a:lnTo>
                    <a:pt x="0" y="98421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758"/>
              <a:ext cx="3397293" cy="656140"/>
            </a:xfrm>
            <a:custGeom>
              <a:avLst/>
              <a:pathLst>
                <a:path w="3397293" h="656140">
                  <a:moveTo>
                    <a:pt x="0" y="634269"/>
                  </a:moveTo>
                  <a:lnTo>
                    <a:pt x="135891" y="590526"/>
                  </a:lnTo>
                  <a:lnTo>
                    <a:pt x="271783" y="568655"/>
                  </a:lnTo>
                  <a:lnTo>
                    <a:pt x="407675" y="524912"/>
                  </a:lnTo>
                  <a:lnTo>
                    <a:pt x="543566" y="503041"/>
                  </a:lnTo>
                  <a:lnTo>
                    <a:pt x="679458" y="546783"/>
                  </a:lnTo>
                  <a:lnTo>
                    <a:pt x="815350" y="590526"/>
                  </a:lnTo>
                  <a:lnTo>
                    <a:pt x="951242" y="634269"/>
                  </a:lnTo>
                  <a:lnTo>
                    <a:pt x="1087133" y="656140"/>
                  </a:lnTo>
                  <a:lnTo>
                    <a:pt x="1223025" y="656140"/>
                  </a:lnTo>
                  <a:lnTo>
                    <a:pt x="1358917" y="634269"/>
                  </a:lnTo>
                  <a:lnTo>
                    <a:pt x="1494809" y="590526"/>
                  </a:lnTo>
                  <a:lnTo>
                    <a:pt x="1630700" y="503041"/>
                  </a:lnTo>
                  <a:lnTo>
                    <a:pt x="1766592" y="393684"/>
                  </a:lnTo>
                  <a:lnTo>
                    <a:pt x="1902484" y="328070"/>
                  </a:lnTo>
                  <a:lnTo>
                    <a:pt x="2038375" y="240584"/>
                  </a:lnTo>
                  <a:lnTo>
                    <a:pt x="2174267" y="240584"/>
                  </a:lnTo>
                  <a:lnTo>
                    <a:pt x="2310159" y="218713"/>
                  </a:lnTo>
                  <a:lnTo>
                    <a:pt x="2446051" y="153099"/>
                  </a:lnTo>
                  <a:lnTo>
                    <a:pt x="2581942" y="109356"/>
                  </a:lnTo>
                  <a:lnTo>
                    <a:pt x="2717834" y="65614"/>
                  </a:lnTo>
                  <a:lnTo>
                    <a:pt x="2853726" y="109356"/>
                  </a:lnTo>
                  <a:lnTo>
                    <a:pt x="2989618" y="87485"/>
                  </a:lnTo>
                  <a:lnTo>
                    <a:pt x="3125509" y="43742"/>
                  </a:lnTo>
                  <a:lnTo>
                    <a:pt x="3261401" y="0"/>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19592"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6" name="tx36"/>
            <p:cNvSpPr/>
            <p:nvPr/>
          </p:nvSpPr>
          <p:spPr>
            <a:xfrm>
              <a:off x="3099051"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3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7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3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30" y="4990743"/>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60" name="tx60"/>
            <p:cNvSpPr/>
            <p:nvPr/>
          </p:nvSpPr>
          <p:spPr>
            <a:xfrm>
              <a:off x="283217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30"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31913" y="1403693"/>
              <a:ext cx="25753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Pakistan, 2000-2025</a:t>
              </a:r>
            </a:p>
          </p:txBody>
        </p:sp>
        <p:sp>
          <p:nvSpPr>
            <p:cNvPr id="63" name="pl63"/>
            <p:cNvSpPr/>
            <p:nvPr/>
          </p:nvSpPr>
          <p:spPr>
            <a:xfrm>
              <a:off x="5267799" y="41553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769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985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20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41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161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377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592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80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024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41638"/>
              <a:ext cx="3397293" cy="1435307"/>
            </a:xfrm>
            <a:custGeom>
              <a:avLst/>
              <a:pathLst>
                <a:path w="3397293" h="1435307">
                  <a:moveTo>
                    <a:pt x="0" y="1387463"/>
                  </a:moveTo>
                  <a:lnTo>
                    <a:pt x="135891" y="1291776"/>
                  </a:lnTo>
                  <a:lnTo>
                    <a:pt x="271783" y="1243933"/>
                  </a:lnTo>
                  <a:lnTo>
                    <a:pt x="407675" y="1148245"/>
                  </a:lnTo>
                  <a:lnTo>
                    <a:pt x="543566" y="1100402"/>
                  </a:lnTo>
                  <a:lnTo>
                    <a:pt x="679458" y="1196089"/>
                  </a:lnTo>
                  <a:lnTo>
                    <a:pt x="815350" y="1291776"/>
                  </a:lnTo>
                  <a:lnTo>
                    <a:pt x="951242" y="1387463"/>
                  </a:lnTo>
                  <a:lnTo>
                    <a:pt x="1087133" y="1435307"/>
                  </a:lnTo>
                  <a:lnTo>
                    <a:pt x="1223025" y="1435307"/>
                  </a:lnTo>
                  <a:lnTo>
                    <a:pt x="1358917" y="1387463"/>
                  </a:lnTo>
                  <a:lnTo>
                    <a:pt x="1494809" y="1291776"/>
                  </a:lnTo>
                  <a:lnTo>
                    <a:pt x="1630700" y="1100402"/>
                  </a:lnTo>
                  <a:lnTo>
                    <a:pt x="1766592" y="861184"/>
                  </a:lnTo>
                  <a:lnTo>
                    <a:pt x="1902484" y="717653"/>
                  </a:lnTo>
                  <a:lnTo>
                    <a:pt x="2038375" y="526279"/>
                  </a:lnTo>
                  <a:lnTo>
                    <a:pt x="2174267" y="526279"/>
                  </a:lnTo>
                  <a:lnTo>
                    <a:pt x="2310159" y="478435"/>
                  </a:lnTo>
                  <a:lnTo>
                    <a:pt x="2446051" y="334905"/>
                  </a:lnTo>
                  <a:lnTo>
                    <a:pt x="2581942" y="239217"/>
                  </a:lnTo>
                  <a:lnTo>
                    <a:pt x="2717834" y="143530"/>
                  </a:lnTo>
                  <a:lnTo>
                    <a:pt x="2853726" y="239217"/>
                  </a:lnTo>
                  <a:lnTo>
                    <a:pt x="2989618" y="191374"/>
                  </a:lnTo>
                  <a:lnTo>
                    <a:pt x="3125509" y="95687"/>
                  </a:lnTo>
                  <a:lnTo>
                    <a:pt x="3261401" y="0"/>
                  </a:lnTo>
                  <a:lnTo>
                    <a:pt x="3397293" y="95687"/>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80856"/>
              <a:ext cx="3397293" cy="717653"/>
            </a:xfrm>
            <a:custGeom>
              <a:avLst/>
              <a:pathLst>
                <a:path w="3397293" h="717653">
                  <a:moveTo>
                    <a:pt x="0" y="717653"/>
                  </a:moveTo>
                  <a:lnTo>
                    <a:pt x="135891" y="669810"/>
                  </a:lnTo>
                  <a:lnTo>
                    <a:pt x="271783" y="669810"/>
                  </a:lnTo>
                  <a:lnTo>
                    <a:pt x="407675" y="621966"/>
                  </a:lnTo>
                  <a:lnTo>
                    <a:pt x="543566" y="526279"/>
                  </a:lnTo>
                  <a:lnTo>
                    <a:pt x="679458" y="430592"/>
                  </a:lnTo>
                  <a:lnTo>
                    <a:pt x="815350" y="334905"/>
                  </a:lnTo>
                  <a:lnTo>
                    <a:pt x="951242" y="334905"/>
                  </a:lnTo>
                  <a:lnTo>
                    <a:pt x="1087133" y="239217"/>
                  </a:lnTo>
                  <a:lnTo>
                    <a:pt x="1223025" y="143530"/>
                  </a:lnTo>
                  <a:lnTo>
                    <a:pt x="1358917" y="95687"/>
                  </a:lnTo>
                  <a:lnTo>
                    <a:pt x="1494809" y="95687"/>
                  </a:lnTo>
                  <a:lnTo>
                    <a:pt x="1630700" y="95687"/>
                  </a:lnTo>
                  <a:lnTo>
                    <a:pt x="1766592" y="95687"/>
                  </a:lnTo>
                  <a:lnTo>
                    <a:pt x="1902484" y="95687"/>
                  </a:lnTo>
                  <a:lnTo>
                    <a:pt x="2038375" y="95687"/>
                  </a:lnTo>
                  <a:lnTo>
                    <a:pt x="2174267" y="47843"/>
                  </a:lnTo>
                  <a:lnTo>
                    <a:pt x="2310159" y="47843"/>
                  </a:lnTo>
                  <a:lnTo>
                    <a:pt x="2446051" y="0"/>
                  </a:lnTo>
                  <a:lnTo>
                    <a:pt x="2581942" y="0"/>
                  </a:lnTo>
                  <a:lnTo>
                    <a:pt x="2717834" y="143530"/>
                  </a:lnTo>
                  <a:lnTo>
                    <a:pt x="2853726" y="239217"/>
                  </a:lnTo>
                  <a:lnTo>
                    <a:pt x="2989618" y="143530"/>
                  </a:lnTo>
                  <a:lnTo>
                    <a:pt x="3125509" y="143530"/>
                  </a:lnTo>
                  <a:lnTo>
                    <a:pt x="3261401" y="95687"/>
                  </a:lnTo>
                  <a:lnTo>
                    <a:pt x="3397293" y="9568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85169"/>
              <a:ext cx="3397293" cy="1674525"/>
            </a:xfrm>
            <a:custGeom>
              <a:avLst/>
              <a:pathLst>
                <a:path w="3397293" h="1674525">
                  <a:moveTo>
                    <a:pt x="0" y="1674525"/>
                  </a:moveTo>
                  <a:lnTo>
                    <a:pt x="135891" y="1626681"/>
                  </a:lnTo>
                  <a:lnTo>
                    <a:pt x="271783" y="1626681"/>
                  </a:lnTo>
                  <a:lnTo>
                    <a:pt x="407675" y="1483150"/>
                  </a:lnTo>
                  <a:lnTo>
                    <a:pt x="543566" y="1291776"/>
                  </a:lnTo>
                  <a:lnTo>
                    <a:pt x="679458" y="1148245"/>
                  </a:lnTo>
                  <a:lnTo>
                    <a:pt x="815350" y="1148245"/>
                  </a:lnTo>
                  <a:lnTo>
                    <a:pt x="951242" y="1100402"/>
                  </a:lnTo>
                  <a:lnTo>
                    <a:pt x="1087133" y="1052558"/>
                  </a:lnTo>
                  <a:lnTo>
                    <a:pt x="1223025" y="813340"/>
                  </a:lnTo>
                  <a:lnTo>
                    <a:pt x="1358917" y="717653"/>
                  </a:lnTo>
                  <a:lnTo>
                    <a:pt x="1494809" y="621966"/>
                  </a:lnTo>
                  <a:lnTo>
                    <a:pt x="1630700" y="669810"/>
                  </a:lnTo>
                  <a:lnTo>
                    <a:pt x="1766592" y="621966"/>
                  </a:lnTo>
                  <a:lnTo>
                    <a:pt x="1902484" y="478435"/>
                  </a:lnTo>
                  <a:lnTo>
                    <a:pt x="2038375" y="382748"/>
                  </a:lnTo>
                  <a:lnTo>
                    <a:pt x="2174267" y="334905"/>
                  </a:lnTo>
                  <a:lnTo>
                    <a:pt x="2310159" y="287061"/>
                  </a:lnTo>
                  <a:lnTo>
                    <a:pt x="2446051" y="143530"/>
                  </a:lnTo>
                  <a:lnTo>
                    <a:pt x="2581942" y="95687"/>
                  </a:lnTo>
                  <a:lnTo>
                    <a:pt x="2717834" y="287061"/>
                  </a:lnTo>
                  <a:lnTo>
                    <a:pt x="2853726" y="287061"/>
                  </a:lnTo>
                  <a:lnTo>
                    <a:pt x="2989618" y="95687"/>
                  </a:lnTo>
                  <a:lnTo>
                    <a:pt x="3125509" y="143530"/>
                  </a:lnTo>
                  <a:lnTo>
                    <a:pt x="3261401"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8085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41638"/>
              <a:ext cx="3397293" cy="1435307"/>
            </a:xfrm>
            <a:custGeom>
              <a:avLst/>
              <a:pathLst>
                <a:path w="3397293" h="1435307">
                  <a:moveTo>
                    <a:pt x="0" y="1387463"/>
                  </a:moveTo>
                  <a:lnTo>
                    <a:pt x="135891" y="1291776"/>
                  </a:lnTo>
                  <a:lnTo>
                    <a:pt x="271783" y="1243933"/>
                  </a:lnTo>
                  <a:lnTo>
                    <a:pt x="407675" y="1148245"/>
                  </a:lnTo>
                  <a:lnTo>
                    <a:pt x="543566" y="1100402"/>
                  </a:lnTo>
                  <a:lnTo>
                    <a:pt x="679458" y="1196089"/>
                  </a:lnTo>
                  <a:lnTo>
                    <a:pt x="815350" y="1291776"/>
                  </a:lnTo>
                  <a:lnTo>
                    <a:pt x="951242" y="1387463"/>
                  </a:lnTo>
                  <a:lnTo>
                    <a:pt x="1087133" y="1435307"/>
                  </a:lnTo>
                  <a:lnTo>
                    <a:pt x="1223025" y="1435307"/>
                  </a:lnTo>
                  <a:lnTo>
                    <a:pt x="1358917" y="1387463"/>
                  </a:lnTo>
                  <a:lnTo>
                    <a:pt x="1494809" y="1291776"/>
                  </a:lnTo>
                  <a:lnTo>
                    <a:pt x="1630700" y="1100402"/>
                  </a:lnTo>
                  <a:lnTo>
                    <a:pt x="1766592" y="861184"/>
                  </a:lnTo>
                  <a:lnTo>
                    <a:pt x="1902484" y="717653"/>
                  </a:lnTo>
                  <a:lnTo>
                    <a:pt x="2038375" y="526279"/>
                  </a:lnTo>
                  <a:lnTo>
                    <a:pt x="2174267" y="526279"/>
                  </a:lnTo>
                  <a:lnTo>
                    <a:pt x="2310159" y="478435"/>
                  </a:lnTo>
                  <a:lnTo>
                    <a:pt x="2446051" y="334905"/>
                  </a:lnTo>
                  <a:lnTo>
                    <a:pt x="2581942" y="239217"/>
                  </a:lnTo>
                  <a:lnTo>
                    <a:pt x="2717834" y="143530"/>
                  </a:lnTo>
                  <a:lnTo>
                    <a:pt x="2853726" y="239217"/>
                  </a:lnTo>
                  <a:lnTo>
                    <a:pt x="2989618" y="191374"/>
                  </a:lnTo>
                  <a:lnTo>
                    <a:pt x="3125509" y="95687"/>
                  </a:lnTo>
                  <a:lnTo>
                    <a:pt x="3261401" y="0"/>
                  </a:lnTo>
                  <a:lnTo>
                    <a:pt x="3397293" y="95687"/>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65089"/>
              <a:ext cx="0" cy="1464013"/>
            </a:xfrm>
            <a:custGeom>
              <a:avLst/>
              <a:pathLst>
                <a:path w="0" h="1464013">
                  <a:moveTo>
                    <a:pt x="0" y="14640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65089"/>
              <a:ext cx="0" cy="1272639"/>
            </a:xfrm>
            <a:custGeom>
              <a:avLst/>
              <a:pathLst>
                <a:path w="0" h="1272639">
                  <a:moveTo>
                    <a:pt x="0" y="12726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65089"/>
              <a:ext cx="0" cy="1464013"/>
            </a:xfrm>
            <a:custGeom>
              <a:avLst/>
              <a:pathLst>
                <a:path w="0" h="1464013">
                  <a:moveTo>
                    <a:pt x="0" y="14640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65089"/>
              <a:ext cx="0" cy="602829"/>
            </a:xfrm>
            <a:custGeom>
              <a:avLst/>
              <a:pathLst>
                <a:path w="0" h="602829">
                  <a:moveTo>
                    <a:pt x="0" y="60282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65089"/>
              <a:ext cx="0" cy="315767"/>
            </a:xfrm>
            <a:custGeom>
              <a:avLst/>
              <a:pathLst>
                <a:path w="0" h="315767">
                  <a:moveTo>
                    <a:pt x="0" y="3157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65089"/>
              <a:ext cx="0" cy="76549"/>
            </a:xfrm>
            <a:custGeom>
              <a:avLst/>
              <a:pathLst>
                <a:path w="0" h="76549">
                  <a:moveTo>
                    <a:pt x="0" y="765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65089"/>
              <a:ext cx="0" cy="172236"/>
            </a:xfrm>
            <a:custGeom>
              <a:avLst/>
              <a:pathLst>
                <a:path w="0" h="172236">
                  <a:moveTo>
                    <a:pt x="0" y="17223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41638"/>
              <a:ext cx="3397293" cy="1435307"/>
            </a:xfrm>
            <a:custGeom>
              <a:avLst/>
              <a:pathLst>
                <a:path w="3397293" h="1435307">
                  <a:moveTo>
                    <a:pt x="0" y="1387463"/>
                  </a:moveTo>
                  <a:lnTo>
                    <a:pt x="135891" y="1291776"/>
                  </a:lnTo>
                  <a:lnTo>
                    <a:pt x="271783" y="1243933"/>
                  </a:lnTo>
                  <a:lnTo>
                    <a:pt x="407675" y="1148245"/>
                  </a:lnTo>
                  <a:lnTo>
                    <a:pt x="543566" y="1100402"/>
                  </a:lnTo>
                  <a:lnTo>
                    <a:pt x="679458" y="1196089"/>
                  </a:lnTo>
                  <a:lnTo>
                    <a:pt x="815350" y="1291776"/>
                  </a:lnTo>
                  <a:lnTo>
                    <a:pt x="951242" y="1387463"/>
                  </a:lnTo>
                  <a:lnTo>
                    <a:pt x="1087133" y="1435307"/>
                  </a:lnTo>
                  <a:lnTo>
                    <a:pt x="1223025" y="1435307"/>
                  </a:lnTo>
                  <a:lnTo>
                    <a:pt x="1358917" y="1387463"/>
                  </a:lnTo>
                  <a:lnTo>
                    <a:pt x="1494809" y="1291776"/>
                  </a:lnTo>
                  <a:lnTo>
                    <a:pt x="1630700" y="1100402"/>
                  </a:lnTo>
                  <a:lnTo>
                    <a:pt x="1766592" y="861184"/>
                  </a:lnTo>
                  <a:lnTo>
                    <a:pt x="1902484" y="717653"/>
                  </a:lnTo>
                  <a:lnTo>
                    <a:pt x="2038375" y="526279"/>
                  </a:lnTo>
                  <a:lnTo>
                    <a:pt x="2174267" y="526279"/>
                  </a:lnTo>
                  <a:lnTo>
                    <a:pt x="2310159" y="478435"/>
                  </a:lnTo>
                  <a:lnTo>
                    <a:pt x="2446051" y="334905"/>
                  </a:lnTo>
                  <a:lnTo>
                    <a:pt x="2581942" y="239217"/>
                  </a:lnTo>
                  <a:lnTo>
                    <a:pt x="2717834" y="143530"/>
                  </a:lnTo>
                  <a:lnTo>
                    <a:pt x="2853726" y="239217"/>
                  </a:lnTo>
                  <a:lnTo>
                    <a:pt x="2989618" y="191374"/>
                  </a:lnTo>
                  <a:lnTo>
                    <a:pt x="3125509" y="95687"/>
                  </a:lnTo>
                  <a:lnTo>
                    <a:pt x="3261401" y="0"/>
                  </a:lnTo>
                  <a:lnTo>
                    <a:pt x="3397293" y="95687"/>
                  </a:lnTo>
                </a:path>
              </a:pathLst>
            </a:custGeom>
            <a:ln w="27101" cap="flat">
              <a:solidFill>
                <a:srgbClr val="0058AB">
                  <a:alpha val="100000"/>
                </a:srgbClr>
              </a:solidFill>
              <a:prstDash val="solid"/>
              <a:round/>
            </a:ln>
          </p:spPr>
          <p:txBody>
            <a:bodyPr/>
            <a:lstStyle/>
            <a:p/>
          </p:txBody>
        </p:sp>
        <p:sp>
          <p:nvSpPr>
            <p:cNvPr id="94" name="tx94"/>
            <p:cNvSpPr/>
            <p:nvPr/>
          </p:nvSpPr>
          <p:spPr>
            <a:xfrm>
              <a:off x="5359324" y="21068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5" name="tx95"/>
            <p:cNvSpPr/>
            <p:nvPr/>
          </p:nvSpPr>
          <p:spPr>
            <a:xfrm>
              <a:off x="6038783" y="210551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6" name="tx96"/>
            <p:cNvSpPr/>
            <p:nvPr/>
          </p:nvSpPr>
          <p:spPr>
            <a:xfrm>
              <a:off x="6718241" y="21068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7" name="tx97"/>
            <p:cNvSpPr/>
            <p:nvPr/>
          </p:nvSpPr>
          <p:spPr>
            <a:xfrm>
              <a:off x="7427845" y="21055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7989462" y="21055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106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804812" y="21054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5374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3460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863981"/>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3856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071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287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503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87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87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8177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4423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54429" y="4990743"/>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121" name="tx121"/>
            <p:cNvSpPr/>
            <p:nvPr/>
          </p:nvSpPr>
          <p:spPr>
            <a:xfrm>
              <a:off x="714887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11329"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7060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57746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08433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911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980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8240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3309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83776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3446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8514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7321564" cy="114824"/>
            </a:xfrm>
            <a:prstGeom prst="rect">
              <a:avLst/>
            </a:prstGeom>
            <a:solidFill>
              <a:srgbClr val="E2231A">
                <a:alpha val="80000"/>
              </a:srgbClr>
            </a:solidFill>
          </p:spPr>
          <p:txBody>
            <a:bodyPr/>
            <a:lstStyle/>
            <a:p/>
          </p:txBody>
        </p:sp>
        <p:sp>
          <p:nvSpPr>
            <p:cNvPr id="139" name="rc139"/>
            <p:cNvSpPr/>
            <p:nvPr/>
          </p:nvSpPr>
          <p:spPr>
            <a:xfrm>
              <a:off x="1317178" y="5743865"/>
              <a:ext cx="5581996" cy="114824"/>
            </a:xfrm>
            <a:prstGeom prst="rect">
              <a:avLst/>
            </a:prstGeom>
            <a:solidFill>
              <a:srgbClr val="E2231A">
                <a:alpha val="80000"/>
              </a:srgbClr>
            </a:solidFill>
          </p:spPr>
          <p:txBody>
            <a:bodyPr/>
            <a:lstStyle/>
            <a:p/>
          </p:txBody>
        </p:sp>
        <p:sp>
          <p:nvSpPr>
            <p:cNvPr id="140" name="rc140"/>
            <p:cNvSpPr/>
            <p:nvPr/>
          </p:nvSpPr>
          <p:spPr>
            <a:xfrm>
              <a:off x="1317178" y="5600334"/>
              <a:ext cx="6404224" cy="114824"/>
            </a:xfrm>
            <a:prstGeom prst="rect">
              <a:avLst/>
            </a:prstGeom>
            <a:solidFill>
              <a:srgbClr val="E2231A">
                <a:alpha val="80000"/>
              </a:srgbClr>
            </a:solidFill>
          </p:spPr>
          <p:txBody>
            <a:bodyPr/>
            <a:lstStyle/>
            <a:p/>
          </p:txBody>
        </p:sp>
        <p:sp>
          <p:nvSpPr>
            <p:cNvPr id="141" name="tx141"/>
            <p:cNvSpPr/>
            <p:nvPr/>
          </p:nvSpPr>
          <p:spPr>
            <a:xfrm>
              <a:off x="8325443" y="5905691"/>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1.2m</a:t>
              </a:r>
            </a:p>
          </p:txBody>
        </p:sp>
        <p:sp>
          <p:nvSpPr>
            <p:cNvPr id="142" name="tx142"/>
            <p:cNvSpPr/>
            <p:nvPr/>
          </p:nvSpPr>
          <p:spPr>
            <a:xfrm>
              <a:off x="6389761"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926,000</a:t>
              </a:r>
            </a:p>
          </p:txBody>
        </p:sp>
        <p:sp>
          <p:nvSpPr>
            <p:cNvPr id="143" name="tx143"/>
            <p:cNvSpPr/>
            <p:nvPr/>
          </p:nvSpPr>
          <p:spPr>
            <a:xfrm>
              <a:off x="7408103" y="5618629"/>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1.1m</a:t>
              </a:r>
            </a:p>
          </p:txBody>
        </p:sp>
        <p:sp>
          <p:nvSpPr>
            <p:cNvPr id="144" name="tx14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31905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9" name="tx149"/>
            <p:cNvSpPr/>
            <p:nvPr/>
          </p:nvSpPr>
          <p:spPr>
            <a:xfrm>
              <a:off x="382592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50" name="tx150"/>
            <p:cNvSpPr/>
            <p:nvPr/>
          </p:nvSpPr>
          <p:spPr>
            <a:xfrm>
              <a:off x="533278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51" name="tx151"/>
            <p:cNvSpPr/>
            <p:nvPr/>
          </p:nvSpPr>
          <p:spPr>
            <a:xfrm>
              <a:off x="6723133"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52" name="tx152"/>
            <p:cNvSpPr/>
            <p:nvPr/>
          </p:nvSpPr>
          <p:spPr>
            <a:xfrm>
              <a:off x="8229994" y="6088065"/>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1,250,000</a:t>
              </a:r>
            </a:p>
          </p:txBody>
        </p:sp>
        <p:sp>
          <p:nvSpPr>
            <p:cNvPr id="153" name="tx15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4" name="tx15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Pakistan (84%) was the same as the global average and 9 percentage points lower than the average across all ROSA countries (93%).
National MCV1 coverage was 3 percentage points higher than in 2019 (81%).
This equates to 1.1m unvaccinated children in 2025 compared to 1.2m unvaccinated children in 2019.</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Pakistan MCV1 coverage was 84% - this is 3 percentage points higher than in 2019 and the same as the global average.</a:t>
            </a:r>
          </a:p>
        </p:txBody>
      </p:sp>
      <p:grpSp xmlns:pic="http://schemas.openxmlformats.org/drawingml/2006/picture">
        <p:nvGrpSpPr>
          <p:cNvPr id="158" name=""/>
          <p:cNvGrpSpPr/>
          <p:nvPr/>
        </p:nvGrpSpPr>
        <p:grpSpPr>
          <a:xfrm>
            <a:off x="292608" y="1005840"/>
            <a:ext cx="8595360" cy="28575"/>
            <a:chOff x="292608" y="1005840"/>
            <a:chExt cx="8595360" cy="28575"/>
          </a:xfrm>
        </p:grpSpPr>
        <p:sp>
          <p:nvSpPr>
            <p:cNvPr id="1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2025, Pakistan ranked number 2 out of 8 countries for lowest MCV1 coverage (based on tied ranks).
Pakistan was in the top 5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Pakistan was among the countries with the lowest coverage and had the highest number of unvaccinated children in the region, highlighting it as a key country requiring support.</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5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99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932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873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21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62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903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843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96346"/>
              <a:ext cx="239888" cy="611674"/>
            </a:xfrm>
            <a:prstGeom prst="rect">
              <a:avLst/>
            </a:prstGeom>
            <a:solidFill>
              <a:srgbClr val="80BD41">
                <a:alpha val="100000"/>
              </a:srgbClr>
            </a:solidFill>
          </p:spPr>
          <p:txBody>
            <a:bodyPr/>
            <a:lstStyle/>
            <a:p/>
          </p:txBody>
        </p:sp>
        <p:sp>
          <p:nvSpPr>
            <p:cNvPr id="26" name="rc26"/>
            <p:cNvSpPr/>
            <p:nvPr/>
          </p:nvSpPr>
          <p:spPr>
            <a:xfrm>
              <a:off x="1296273" y="3234907"/>
              <a:ext cx="239888" cy="461439"/>
            </a:xfrm>
            <a:prstGeom prst="rect">
              <a:avLst/>
            </a:prstGeom>
            <a:solidFill>
              <a:srgbClr val="E2231A">
                <a:alpha val="100000"/>
              </a:srgbClr>
            </a:solidFill>
          </p:spPr>
          <p:txBody>
            <a:bodyPr/>
            <a:lstStyle/>
            <a:p/>
          </p:txBody>
        </p:sp>
        <p:sp>
          <p:nvSpPr>
            <p:cNvPr id="27" name="rc27"/>
            <p:cNvSpPr/>
            <p:nvPr/>
          </p:nvSpPr>
          <p:spPr>
            <a:xfrm>
              <a:off x="1562816" y="3671124"/>
              <a:ext cx="239888" cy="636897"/>
            </a:xfrm>
            <a:prstGeom prst="rect">
              <a:avLst/>
            </a:prstGeom>
            <a:solidFill>
              <a:srgbClr val="80BD41">
                <a:alpha val="100000"/>
              </a:srgbClr>
            </a:solidFill>
          </p:spPr>
          <p:txBody>
            <a:bodyPr/>
            <a:lstStyle/>
            <a:p/>
          </p:txBody>
        </p:sp>
        <p:sp>
          <p:nvSpPr>
            <p:cNvPr id="28" name="rc28"/>
            <p:cNvSpPr/>
            <p:nvPr/>
          </p:nvSpPr>
          <p:spPr>
            <a:xfrm>
              <a:off x="1562816" y="3228534"/>
              <a:ext cx="239888" cy="442589"/>
            </a:xfrm>
            <a:prstGeom prst="rect">
              <a:avLst/>
            </a:prstGeom>
            <a:solidFill>
              <a:srgbClr val="E2231A">
                <a:alpha val="100000"/>
              </a:srgbClr>
            </a:solidFill>
          </p:spPr>
          <p:txBody>
            <a:bodyPr/>
            <a:lstStyle/>
            <a:p/>
          </p:txBody>
        </p:sp>
        <p:sp>
          <p:nvSpPr>
            <p:cNvPr id="29" name="rc29"/>
            <p:cNvSpPr/>
            <p:nvPr/>
          </p:nvSpPr>
          <p:spPr>
            <a:xfrm>
              <a:off x="1829360" y="3659023"/>
              <a:ext cx="239888" cy="648997"/>
            </a:xfrm>
            <a:prstGeom prst="rect">
              <a:avLst/>
            </a:prstGeom>
            <a:solidFill>
              <a:srgbClr val="80BD41">
                <a:alpha val="100000"/>
              </a:srgbClr>
            </a:solidFill>
          </p:spPr>
          <p:txBody>
            <a:bodyPr/>
            <a:lstStyle/>
            <a:p/>
          </p:txBody>
        </p:sp>
        <p:sp>
          <p:nvSpPr>
            <p:cNvPr id="30" name="rc30"/>
            <p:cNvSpPr/>
            <p:nvPr/>
          </p:nvSpPr>
          <p:spPr>
            <a:xfrm>
              <a:off x="1829360" y="3226358"/>
              <a:ext cx="239888" cy="432665"/>
            </a:xfrm>
            <a:prstGeom prst="rect">
              <a:avLst/>
            </a:prstGeom>
            <a:solidFill>
              <a:srgbClr val="E2231A">
                <a:alpha val="100000"/>
              </a:srgbClr>
            </a:solidFill>
          </p:spPr>
          <p:txBody>
            <a:bodyPr/>
            <a:lstStyle/>
            <a:p/>
          </p:txBody>
        </p:sp>
        <p:sp>
          <p:nvSpPr>
            <p:cNvPr id="31" name="rc31"/>
            <p:cNvSpPr/>
            <p:nvPr/>
          </p:nvSpPr>
          <p:spPr>
            <a:xfrm>
              <a:off x="2095903" y="3632412"/>
              <a:ext cx="239888" cy="675608"/>
            </a:xfrm>
            <a:prstGeom prst="rect">
              <a:avLst/>
            </a:prstGeom>
            <a:solidFill>
              <a:srgbClr val="80BD41">
                <a:alpha val="100000"/>
              </a:srgbClr>
            </a:solidFill>
          </p:spPr>
          <p:txBody>
            <a:bodyPr/>
            <a:lstStyle/>
            <a:p/>
          </p:txBody>
        </p:sp>
        <p:sp>
          <p:nvSpPr>
            <p:cNvPr id="32" name="rc32"/>
            <p:cNvSpPr/>
            <p:nvPr/>
          </p:nvSpPr>
          <p:spPr>
            <a:xfrm>
              <a:off x="2095903" y="3218330"/>
              <a:ext cx="239888" cy="414082"/>
            </a:xfrm>
            <a:prstGeom prst="rect">
              <a:avLst/>
            </a:prstGeom>
            <a:solidFill>
              <a:srgbClr val="E2231A">
                <a:alpha val="100000"/>
              </a:srgbClr>
            </a:solidFill>
          </p:spPr>
          <p:txBody>
            <a:bodyPr/>
            <a:lstStyle/>
            <a:p/>
          </p:txBody>
        </p:sp>
        <p:sp>
          <p:nvSpPr>
            <p:cNvPr id="33" name="rc33"/>
            <p:cNvSpPr/>
            <p:nvPr/>
          </p:nvSpPr>
          <p:spPr>
            <a:xfrm>
              <a:off x="2362446" y="3626057"/>
              <a:ext cx="239888" cy="681963"/>
            </a:xfrm>
            <a:prstGeom prst="rect">
              <a:avLst/>
            </a:prstGeom>
            <a:solidFill>
              <a:srgbClr val="80BD41">
                <a:alpha val="100000"/>
              </a:srgbClr>
            </a:solidFill>
          </p:spPr>
          <p:txBody>
            <a:bodyPr/>
            <a:lstStyle/>
            <a:p/>
          </p:txBody>
        </p:sp>
        <p:sp>
          <p:nvSpPr>
            <p:cNvPr id="34" name="rc34"/>
            <p:cNvSpPr/>
            <p:nvPr/>
          </p:nvSpPr>
          <p:spPr>
            <a:xfrm>
              <a:off x="2362446" y="3225539"/>
              <a:ext cx="239888" cy="400518"/>
            </a:xfrm>
            <a:prstGeom prst="rect">
              <a:avLst/>
            </a:prstGeom>
            <a:solidFill>
              <a:srgbClr val="E2231A">
                <a:alpha val="100000"/>
              </a:srgbClr>
            </a:solidFill>
          </p:spPr>
          <p:txBody>
            <a:bodyPr/>
            <a:lstStyle/>
            <a:p/>
          </p:txBody>
        </p:sp>
        <p:sp>
          <p:nvSpPr>
            <p:cNvPr id="35" name="rc35"/>
            <p:cNvSpPr/>
            <p:nvPr/>
          </p:nvSpPr>
          <p:spPr>
            <a:xfrm>
              <a:off x="2628989" y="3638072"/>
              <a:ext cx="239888" cy="669949"/>
            </a:xfrm>
            <a:prstGeom prst="rect">
              <a:avLst/>
            </a:prstGeom>
            <a:solidFill>
              <a:srgbClr val="80BD41">
                <a:alpha val="100000"/>
              </a:srgbClr>
            </a:solidFill>
          </p:spPr>
          <p:txBody>
            <a:bodyPr/>
            <a:lstStyle/>
            <a:p/>
          </p:txBody>
        </p:sp>
        <p:sp>
          <p:nvSpPr>
            <p:cNvPr id="36" name="rc36"/>
            <p:cNvSpPr/>
            <p:nvPr/>
          </p:nvSpPr>
          <p:spPr>
            <a:xfrm>
              <a:off x="2628989" y="3209743"/>
              <a:ext cx="239888" cy="428328"/>
            </a:xfrm>
            <a:prstGeom prst="rect">
              <a:avLst/>
            </a:prstGeom>
            <a:solidFill>
              <a:srgbClr val="E2231A">
                <a:alpha val="100000"/>
              </a:srgbClr>
            </a:solidFill>
          </p:spPr>
          <p:txBody>
            <a:bodyPr/>
            <a:lstStyle/>
            <a:p/>
          </p:txBody>
        </p:sp>
        <p:sp>
          <p:nvSpPr>
            <p:cNvPr id="37" name="rc37"/>
            <p:cNvSpPr/>
            <p:nvPr/>
          </p:nvSpPr>
          <p:spPr>
            <a:xfrm>
              <a:off x="2895532" y="3637987"/>
              <a:ext cx="239888" cy="670034"/>
            </a:xfrm>
            <a:prstGeom prst="rect">
              <a:avLst/>
            </a:prstGeom>
            <a:solidFill>
              <a:srgbClr val="80BD41">
                <a:alpha val="100000"/>
              </a:srgbClr>
            </a:solidFill>
          </p:spPr>
          <p:txBody>
            <a:bodyPr/>
            <a:lstStyle/>
            <a:p/>
          </p:txBody>
        </p:sp>
        <p:sp>
          <p:nvSpPr>
            <p:cNvPr id="38" name="rc38"/>
            <p:cNvSpPr/>
            <p:nvPr/>
          </p:nvSpPr>
          <p:spPr>
            <a:xfrm>
              <a:off x="2895532" y="3172370"/>
              <a:ext cx="239888" cy="465617"/>
            </a:xfrm>
            <a:prstGeom prst="rect">
              <a:avLst/>
            </a:prstGeom>
            <a:solidFill>
              <a:srgbClr val="E2231A">
                <a:alpha val="100000"/>
              </a:srgbClr>
            </a:solidFill>
          </p:spPr>
          <p:txBody>
            <a:bodyPr/>
            <a:lstStyle/>
            <a:p/>
          </p:txBody>
        </p:sp>
        <p:sp>
          <p:nvSpPr>
            <p:cNvPr id="39" name="rc39"/>
            <p:cNvSpPr/>
            <p:nvPr/>
          </p:nvSpPr>
          <p:spPr>
            <a:xfrm>
              <a:off x="3162075" y="3640842"/>
              <a:ext cx="239888" cy="667178"/>
            </a:xfrm>
            <a:prstGeom prst="rect">
              <a:avLst/>
            </a:prstGeom>
            <a:solidFill>
              <a:srgbClr val="80BD41">
                <a:alpha val="100000"/>
              </a:srgbClr>
            </a:solidFill>
          </p:spPr>
          <p:txBody>
            <a:bodyPr/>
            <a:lstStyle/>
            <a:p/>
          </p:txBody>
        </p:sp>
        <p:sp>
          <p:nvSpPr>
            <p:cNvPr id="40" name="rc40"/>
            <p:cNvSpPr/>
            <p:nvPr/>
          </p:nvSpPr>
          <p:spPr>
            <a:xfrm>
              <a:off x="3162075" y="3137532"/>
              <a:ext cx="239888" cy="503310"/>
            </a:xfrm>
            <a:prstGeom prst="rect">
              <a:avLst/>
            </a:prstGeom>
            <a:solidFill>
              <a:srgbClr val="E2231A">
                <a:alpha val="100000"/>
              </a:srgbClr>
            </a:solidFill>
          </p:spPr>
          <p:txBody>
            <a:bodyPr/>
            <a:lstStyle/>
            <a:p/>
          </p:txBody>
        </p:sp>
        <p:sp>
          <p:nvSpPr>
            <p:cNvPr id="41" name="rc41"/>
            <p:cNvSpPr/>
            <p:nvPr/>
          </p:nvSpPr>
          <p:spPr>
            <a:xfrm>
              <a:off x="3428618" y="3627721"/>
              <a:ext cx="239888" cy="680300"/>
            </a:xfrm>
            <a:prstGeom prst="rect">
              <a:avLst/>
            </a:prstGeom>
            <a:solidFill>
              <a:srgbClr val="80BD41">
                <a:alpha val="100000"/>
              </a:srgbClr>
            </a:solidFill>
          </p:spPr>
          <p:txBody>
            <a:bodyPr/>
            <a:lstStyle/>
            <a:p/>
          </p:txBody>
        </p:sp>
        <p:sp>
          <p:nvSpPr>
            <p:cNvPr id="42" name="rc42"/>
            <p:cNvSpPr/>
            <p:nvPr/>
          </p:nvSpPr>
          <p:spPr>
            <a:xfrm>
              <a:off x="3428618" y="3093199"/>
              <a:ext cx="239888" cy="534521"/>
            </a:xfrm>
            <a:prstGeom prst="rect">
              <a:avLst/>
            </a:prstGeom>
            <a:solidFill>
              <a:srgbClr val="E2231A">
                <a:alpha val="100000"/>
              </a:srgbClr>
            </a:solidFill>
          </p:spPr>
          <p:txBody>
            <a:bodyPr/>
            <a:lstStyle/>
            <a:p/>
          </p:txBody>
        </p:sp>
        <p:sp>
          <p:nvSpPr>
            <p:cNvPr id="43" name="rc43"/>
            <p:cNvSpPr/>
            <p:nvPr/>
          </p:nvSpPr>
          <p:spPr>
            <a:xfrm>
              <a:off x="3695161" y="3609131"/>
              <a:ext cx="239888" cy="698890"/>
            </a:xfrm>
            <a:prstGeom prst="rect">
              <a:avLst/>
            </a:prstGeom>
            <a:solidFill>
              <a:srgbClr val="80BD41">
                <a:alpha val="100000"/>
              </a:srgbClr>
            </a:solidFill>
          </p:spPr>
          <p:txBody>
            <a:bodyPr/>
            <a:lstStyle/>
            <a:p/>
          </p:txBody>
        </p:sp>
        <p:sp>
          <p:nvSpPr>
            <p:cNvPr id="44" name="rc44"/>
            <p:cNvSpPr/>
            <p:nvPr/>
          </p:nvSpPr>
          <p:spPr>
            <a:xfrm>
              <a:off x="3695161" y="3060003"/>
              <a:ext cx="239888" cy="549127"/>
            </a:xfrm>
            <a:prstGeom prst="rect">
              <a:avLst/>
            </a:prstGeom>
            <a:solidFill>
              <a:srgbClr val="E2231A">
                <a:alpha val="100000"/>
              </a:srgbClr>
            </a:solidFill>
          </p:spPr>
          <p:txBody>
            <a:bodyPr/>
            <a:lstStyle/>
            <a:p/>
          </p:txBody>
        </p:sp>
        <p:sp>
          <p:nvSpPr>
            <p:cNvPr id="45" name="rc45"/>
            <p:cNvSpPr/>
            <p:nvPr/>
          </p:nvSpPr>
          <p:spPr>
            <a:xfrm>
              <a:off x="3961705" y="3580075"/>
              <a:ext cx="239888" cy="727946"/>
            </a:xfrm>
            <a:prstGeom prst="rect">
              <a:avLst/>
            </a:prstGeom>
            <a:solidFill>
              <a:srgbClr val="80BD41">
                <a:alpha val="100000"/>
              </a:srgbClr>
            </a:solidFill>
          </p:spPr>
          <p:txBody>
            <a:bodyPr/>
            <a:lstStyle/>
            <a:p/>
          </p:txBody>
        </p:sp>
        <p:sp>
          <p:nvSpPr>
            <p:cNvPr id="46" name="rc46"/>
            <p:cNvSpPr/>
            <p:nvPr/>
          </p:nvSpPr>
          <p:spPr>
            <a:xfrm>
              <a:off x="3961705" y="3030922"/>
              <a:ext cx="239888" cy="549152"/>
            </a:xfrm>
            <a:prstGeom prst="rect">
              <a:avLst/>
            </a:prstGeom>
            <a:solidFill>
              <a:srgbClr val="E2231A">
                <a:alpha val="100000"/>
              </a:srgbClr>
            </a:solidFill>
          </p:spPr>
          <p:txBody>
            <a:bodyPr/>
            <a:lstStyle/>
            <a:p/>
          </p:txBody>
        </p:sp>
        <p:sp>
          <p:nvSpPr>
            <p:cNvPr id="47" name="rc47"/>
            <p:cNvSpPr/>
            <p:nvPr/>
          </p:nvSpPr>
          <p:spPr>
            <a:xfrm>
              <a:off x="4228248" y="3547768"/>
              <a:ext cx="239888" cy="760253"/>
            </a:xfrm>
            <a:prstGeom prst="rect">
              <a:avLst/>
            </a:prstGeom>
            <a:solidFill>
              <a:srgbClr val="80BD41">
                <a:alpha val="100000"/>
              </a:srgbClr>
            </a:solidFill>
          </p:spPr>
          <p:txBody>
            <a:bodyPr/>
            <a:lstStyle/>
            <a:p/>
          </p:txBody>
        </p:sp>
        <p:sp>
          <p:nvSpPr>
            <p:cNvPr id="48" name="rc48"/>
            <p:cNvSpPr/>
            <p:nvPr/>
          </p:nvSpPr>
          <p:spPr>
            <a:xfrm>
              <a:off x="4228248" y="3019456"/>
              <a:ext cx="239888" cy="528311"/>
            </a:xfrm>
            <a:prstGeom prst="rect">
              <a:avLst/>
            </a:prstGeom>
            <a:solidFill>
              <a:srgbClr val="E2231A">
                <a:alpha val="100000"/>
              </a:srgbClr>
            </a:solidFill>
          </p:spPr>
          <p:txBody>
            <a:bodyPr/>
            <a:lstStyle/>
            <a:p/>
          </p:txBody>
        </p:sp>
        <p:sp>
          <p:nvSpPr>
            <p:cNvPr id="49" name="rc49"/>
            <p:cNvSpPr/>
            <p:nvPr/>
          </p:nvSpPr>
          <p:spPr>
            <a:xfrm>
              <a:off x="4494791" y="3493968"/>
              <a:ext cx="239888" cy="814052"/>
            </a:xfrm>
            <a:prstGeom prst="rect">
              <a:avLst/>
            </a:prstGeom>
            <a:solidFill>
              <a:srgbClr val="80BD41">
                <a:alpha val="100000"/>
              </a:srgbClr>
            </a:solidFill>
          </p:spPr>
          <p:txBody>
            <a:bodyPr/>
            <a:lstStyle/>
            <a:p/>
          </p:txBody>
        </p:sp>
        <p:sp>
          <p:nvSpPr>
            <p:cNvPr id="50" name="rc50"/>
            <p:cNvSpPr/>
            <p:nvPr/>
          </p:nvSpPr>
          <p:spPr>
            <a:xfrm>
              <a:off x="4494791" y="3015874"/>
              <a:ext cx="239888" cy="478094"/>
            </a:xfrm>
            <a:prstGeom prst="rect">
              <a:avLst/>
            </a:prstGeom>
            <a:solidFill>
              <a:srgbClr val="E2231A">
                <a:alpha val="100000"/>
              </a:srgbClr>
            </a:solidFill>
          </p:spPr>
          <p:txBody>
            <a:bodyPr/>
            <a:lstStyle/>
            <a:p/>
          </p:txBody>
        </p:sp>
        <p:sp>
          <p:nvSpPr>
            <p:cNvPr id="51" name="rc51"/>
            <p:cNvSpPr/>
            <p:nvPr/>
          </p:nvSpPr>
          <p:spPr>
            <a:xfrm>
              <a:off x="4761334" y="3429959"/>
              <a:ext cx="239888" cy="878062"/>
            </a:xfrm>
            <a:prstGeom prst="rect">
              <a:avLst/>
            </a:prstGeom>
            <a:solidFill>
              <a:srgbClr val="80BD41">
                <a:alpha val="100000"/>
              </a:srgbClr>
            </a:solidFill>
          </p:spPr>
          <p:txBody>
            <a:bodyPr/>
            <a:lstStyle/>
            <a:p/>
          </p:txBody>
        </p:sp>
        <p:sp>
          <p:nvSpPr>
            <p:cNvPr id="52" name="rc52"/>
            <p:cNvSpPr/>
            <p:nvPr/>
          </p:nvSpPr>
          <p:spPr>
            <a:xfrm>
              <a:off x="4761334" y="3016753"/>
              <a:ext cx="239888" cy="413205"/>
            </a:xfrm>
            <a:prstGeom prst="rect">
              <a:avLst/>
            </a:prstGeom>
            <a:solidFill>
              <a:srgbClr val="E2231A">
                <a:alpha val="100000"/>
              </a:srgbClr>
            </a:solidFill>
          </p:spPr>
          <p:txBody>
            <a:bodyPr/>
            <a:lstStyle/>
            <a:p/>
          </p:txBody>
        </p:sp>
        <p:sp>
          <p:nvSpPr>
            <p:cNvPr id="53" name="rc53"/>
            <p:cNvSpPr/>
            <p:nvPr/>
          </p:nvSpPr>
          <p:spPr>
            <a:xfrm>
              <a:off x="5027877" y="3393893"/>
              <a:ext cx="239888" cy="914127"/>
            </a:xfrm>
            <a:prstGeom prst="rect">
              <a:avLst/>
            </a:prstGeom>
            <a:solidFill>
              <a:srgbClr val="80BD41">
                <a:alpha val="100000"/>
              </a:srgbClr>
            </a:solidFill>
          </p:spPr>
          <p:txBody>
            <a:bodyPr/>
            <a:lstStyle/>
            <a:p/>
          </p:txBody>
        </p:sp>
        <p:sp>
          <p:nvSpPr>
            <p:cNvPr id="54" name="rc54"/>
            <p:cNvSpPr/>
            <p:nvPr/>
          </p:nvSpPr>
          <p:spPr>
            <a:xfrm>
              <a:off x="5027877" y="3020517"/>
              <a:ext cx="239888" cy="373376"/>
            </a:xfrm>
            <a:prstGeom prst="rect">
              <a:avLst/>
            </a:prstGeom>
            <a:solidFill>
              <a:srgbClr val="E2231A">
                <a:alpha val="100000"/>
              </a:srgbClr>
            </a:solidFill>
          </p:spPr>
          <p:txBody>
            <a:bodyPr/>
            <a:lstStyle/>
            <a:p/>
          </p:txBody>
        </p:sp>
        <p:sp>
          <p:nvSpPr>
            <p:cNvPr id="55" name="rc55"/>
            <p:cNvSpPr/>
            <p:nvPr/>
          </p:nvSpPr>
          <p:spPr>
            <a:xfrm>
              <a:off x="5294420" y="3346695"/>
              <a:ext cx="239888" cy="961326"/>
            </a:xfrm>
            <a:prstGeom prst="rect">
              <a:avLst/>
            </a:prstGeom>
            <a:solidFill>
              <a:srgbClr val="80BD41">
                <a:alpha val="100000"/>
              </a:srgbClr>
            </a:solidFill>
          </p:spPr>
          <p:txBody>
            <a:bodyPr/>
            <a:lstStyle/>
            <a:p/>
          </p:txBody>
        </p:sp>
        <p:sp>
          <p:nvSpPr>
            <p:cNvPr id="56" name="rc56"/>
            <p:cNvSpPr/>
            <p:nvPr/>
          </p:nvSpPr>
          <p:spPr>
            <a:xfrm>
              <a:off x="5294420" y="3026253"/>
              <a:ext cx="239888" cy="320442"/>
            </a:xfrm>
            <a:prstGeom prst="rect">
              <a:avLst/>
            </a:prstGeom>
            <a:solidFill>
              <a:srgbClr val="E2231A">
                <a:alpha val="100000"/>
              </a:srgbClr>
            </a:solidFill>
          </p:spPr>
          <p:txBody>
            <a:bodyPr/>
            <a:lstStyle/>
            <a:p/>
          </p:txBody>
        </p:sp>
        <p:sp>
          <p:nvSpPr>
            <p:cNvPr id="57" name="rc57"/>
            <p:cNvSpPr/>
            <p:nvPr/>
          </p:nvSpPr>
          <p:spPr>
            <a:xfrm>
              <a:off x="5560963" y="3356562"/>
              <a:ext cx="239888" cy="951459"/>
            </a:xfrm>
            <a:prstGeom prst="rect">
              <a:avLst/>
            </a:prstGeom>
            <a:solidFill>
              <a:srgbClr val="80BD41">
                <a:alpha val="100000"/>
              </a:srgbClr>
            </a:solidFill>
          </p:spPr>
          <p:txBody>
            <a:bodyPr/>
            <a:lstStyle/>
            <a:p/>
          </p:txBody>
        </p:sp>
        <p:sp>
          <p:nvSpPr>
            <p:cNvPr id="58" name="rc58"/>
            <p:cNvSpPr/>
            <p:nvPr/>
          </p:nvSpPr>
          <p:spPr>
            <a:xfrm>
              <a:off x="5560963" y="3039408"/>
              <a:ext cx="239888" cy="317153"/>
            </a:xfrm>
            <a:prstGeom prst="rect">
              <a:avLst/>
            </a:prstGeom>
            <a:solidFill>
              <a:srgbClr val="E2231A">
                <a:alpha val="100000"/>
              </a:srgbClr>
            </a:solidFill>
          </p:spPr>
          <p:txBody>
            <a:bodyPr/>
            <a:lstStyle/>
            <a:p/>
          </p:txBody>
        </p:sp>
        <p:sp>
          <p:nvSpPr>
            <p:cNvPr id="59" name="rc59"/>
            <p:cNvSpPr/>
            <p:nvPr/>
          </p:nvSpPr>
          <p:spPr>
            <a:xfrm>
              <a:off x="5827506" y="3336188"/>
              <a:ext cx="239888" cy="971833"/>
            </a:xfrm>
            <a:prstGeom prst="rect">
              <a:avLst/>
            </a:prstGeom>
            <a:solidFill>
              <a:srgbClr val="80BD41">
                <a:alpha val="100000"/>
              </a:srgbClr>
            </a:solidFill>
          </p:spPr>
          <p:txBody>
            <a:bodyPr/>
            <a:lstStyle/>
            <a:p/>
          </p:txBody>
        </p:sp>
        <p:sp>
          <p:nvSpPr>
            <p:cNvPr id="60" name="rc60"/>
            <p:cNvSpPr/>
            <p:nvPr/>
          </p:nvSpPr>
          <p:spPr>
            <a:xfrm>
              <a:off x="5827506" y="3029293"/>
              <a:ext cx="239888" cy="306894"/>
            </a:xfrm>
            <a:prstGeom prst="rect">
              <a:avLst/>
            </a:prstGeom>
            <a:solidFill>
              <a:srgbClr val="E2231A">
                <a:alpha val="100000"/>
              </a:srgbClr>
            </a:solidFill>
          </p:spPr>
          <p:txBody>
            <a:bodyPr/>
            <a:lstStyle/>
            <a:p/>
          </p:txBody>
        </p:sp>
        <p:sp>
          <p:nvSpPr>
            <p:cNvPr id="61" name="rc61"/>
            <p:cNvSpPr/>
            <p:nvPr/>
          </p:nvSpPr>
          <p:spPr>
            <a:xfrm>
              <a:off x="6094049" y="3293830"/>
              <a:ext cx="239888" cy="1014190"/>
            </a:xfrm>
            <a:prstGeom prst="rect">
              <a:avLst/>
            </a:prstGeom>
            <a:solidFill>
              <a:srgbClr val="80BD41">
                <a:alpha val="100000"/>
              </a:srgbClr>
            </a:solidFill>
          </p:spPr>
          <p:txBody>
            <a:bodyPr/>
            <a:lstStyle/>
            <a:p/>
          </p:txBody>
        </p:sp>
        <p:sp>
          <p:nvSpPr>
            <p:cNvPr id="62" name="rc62"/>
            <p:cNvSpPr/>
            <p:nvPr/>
          </p:nvSpPr>
          <p:spPr>
            <a:xfrm>
              <a:off x="6094049" y="3024235"/>
              <a:ext cx="239888" cy="269595"/>
            </a:xfrm>
            <a:prstGeom prst="rect">
              <a:avLst/>
            </a:prstGeom>
            <a:solidFill>
              <a:srgbClr val="E2231A">
                <a:alpha val="100000"/>
              </a:srgbClr>
            </a:solidFill>
          </p:spPr>
          <p:txBody>
            <a:bodyPr/>
            <a:lstStyle/>
            <a:p/>
          </p:txBody>
        </p:sp>
        <p:sp>
          <p:nvSpPr>
            <p:cNvPr id="63" name="rc63"/>
            <p:cNvSpPr/>
            <p:nvPr/>
          </p:nvSpPr>
          <p:spPr>
            <a:xfrm>
              <a:off x="6360593" y="3262131"/>
              <a:ext cx="239888" cy="1045890"/>
            </a:xfrm>
            <a:prstGeom prst="rect">
              <a:avLst/>
            </a:prstGeom>
            <a:solidFill>
              <a:srgbClr val="80BD41">
                <a:alpha val="100000"/>
              </a:srgbClr>
            </a:solidFill>
          </p:spPr>
          <p:txBody>
            <a:bodyPr/>
            <a:lstStyle/>
            <a:p/>
          </p:txBody>
        </p:sp>
        <p:sp>
          <p:nvSpPr>
            <p:cNvPr id="64" name="rc64"/>
            <p:cNvSpPr/>
            <p:nvPr/>
          </p:nvSpPr>
          <p:spPr>
            <a:xfrm>
              <a:off x="6360593" y="3016799"/>
              <a:ext cx="239888" cy="245332"/>
            </a:xfrm>
            <a:prstGeom prst="rect">
              <a:avLst/>
            </a:prstGeom>
            <a:solidFill>
              <a:srgbClr val="E2231A">
                <a:alpha val="100000"/>
              </a:srgbClr>
            </a:solidFill>
          </p:spPr>
          <p:txBody>
            <a:bodyPr/>
            <a:lstStyle/>
            <a:p/>
          </p:txBody>
        </p:sp>
        <p:sp>
          <p:nvSpPr>
            <p:cNvPr id="65" name="rc65"/>
            <p:cNvSpPr/>
            <p:nvPr/>
          </p:nvSpPr>
          <p:spPr>
            <a:xfrm>
              <a:off x="6627136" y="3229219"/>
              <a:ext cx="239888" cy="1078802"/>
            </a:xfrm>
            <a:prstGeom prst="rect">
              <a:avLst/>
            </a:prstGeom>
            <a:solidFill>
              <a:srgbClr val="80BD41">
                <a:alpha val="100000"/>
              </a:srgbClr>
            </a:solidFill>
          </p:spPr>
          <p:txBody>
            <a:bodyPr/>
            <a:lstStyle/>
            <a:p/>
          </p:txBody>
        </p:sp>
        <p:sp>
          <p:nvSpPr>
            <p:cNvPr id="66" name="rc66"/>
            <p:cNvSpPr/>
            <p:nvPr/>
          </p:nvSpPr>
          <p:spPr>
            <a:xfrm>
              <a:off x="6627136" y="3008260"/>
              <a:ext cx="239888" cy="220959"/>
            </a:xfrm>
            <a:prstGeom prst="rect">
              <a:avLst/>
            </a:prstGeom>
            <a:solidFill>
              <a:srgbClr val="E2231A">
                <a:alpha val="100000"/>
              </a:srgbClr>
            </a:solidFill>
          </p:spPr>
          <p:txBody>
            <a:bodyPr/>
            <a:lstStyle/>
            <a:p/>
          </p:txBody>
        </p:sp>
        <p:sp>
          <p:nvSpPr>
            <p:cNvPr id="67" name="rc67"/>
            <p:cNvSpPr/>
            <p:nvPr/>
          </p:nvSpPr>
          <p:spPr>
            <a:xfrm>
              <a:off x="6893679" y="3243023"/>
              <a:ext cx="239888" cy="1064997"/>
            </a:xfrm>
            <a:prstGeom prst="rect">
              <a:avLst/>
            </a:prstGeom>
            <a:solidFill>
              <a:srgbClr val="80BD41">
                <a:alpha val="100000"/>
              </a:srgbClr>
            </a:solidFill>
          </p:spPr>
          <p:txBody>
            <a:bodyPr/>
            <a:lstStyle/>
            <a:p/>
          </p:txBody>
        </p:sp>
        <p:sp>
          <p:nvSpPr>
            <p:cNvPr id="68" name="rc68"/>
            <p:cNvSpPr/>
            <p:nvPr/>
          </p:nvSpPr>
          <p:spPr>
            <a:xfrm>
              <a:off x="6893679" y="2993209"/>
              <a:ext cx="239888" cy="249814"/>
            </a:xfrm>
            <a:prstGeom prst="rect">
              <a:avLst/>
            </a:prstGeom>
            <a:solidFill>
              <a:srgbClr val="E2231A">
                <a:alpha val="100000"/>
              </a:srgbClr>
            </a:solidFill>
          </p:spPr>
          <p:txBody>
            <a:bodyPr/>
            <a:lstStyle/>
            <a:p/>
          </p:txBody>
        </p:sp>
        <p:sp>
          <p:nvSpPr>
            <p:cNvPr id="69" name="rc69"/>
            <p:cNvSpPr/>
            <p:nvPr/>
          </p:nvSpPr>
          <p:spPr>
            <a:xfrm>
              <a:off x="7160222" y="3219562"/>
              <a:ext cx="239888" cy="1088458"/>
            </a:xfrm>
            <a:prstGeom prst="rect">
              <a:avLst/>
            </a:prstGeom>
            <a:solidFill>
              <a:srgbClr val="80BD41">
                <a:alpha val="100000"/>
              </a:srgbClr>
            </a:solidFill>
          </p:spPr>
          <p:txBody>
            <a:bodyPr/>
            <a:lstStyle/>
            <a:p/>
          </p:txBody>
        </p:sp>
        <p:sp>
          <p:nvSpPr>
            <p:cNvPr id="70" name="rc70"/>
            <p:cNvSpPr/>
            <p:nvPr/>
          </p:nvSpPr>
          <p:spPr>
            <a:xfrm>
              <a:off x="7160222" y="2980632"/>
              <a:ext cx="239888" cy="238930"/>
            </a:xfrm>
            <a:prstGeom prst="rect">
              <a:avLst/>
            </a:prstGeom>
            <a:solidFill>
              <a:srgbClr val="E2231A">
                <a:alpha val="100000"/>
              </a:srgbClr>
            </a:solidFill>
          </p:spPr>
          <p:txBody>
            <a:bodyPr/>
            <a:lstStyle/>
            <a:p/>
          </p:txBody>
        </p:sp>
        <p:sp>
          <p:nvSpPr>
            <p:cNvPr id="71" name="rc71"/>
            <p:cNvSpPr/>
            <p:nvPr/>
          </p:nvSpPr>
          <p:spPr>
            <a:xfrm>
              <a:off x="7426765" y="3187461"/>
              <a:ext cx="239888" cy="1120560"/>
            </a:xfrm>
            <a:prstGeom prst="rect">
              <a:avLst/>
            </a:prstGeom>
            <a:solidFill>
              <a:srgbClr val="80BD41">
                <a:alpha val="100000"/>
              </a:srgbClr>
            </a:solidFill>
          </p:spPr>
          <p:txBody>
            <a:bodyPr/>
            <a:lstStyle/>
            <a:p/>
          </p:txBody>
        </p:sp>
        <p:sp>
          <p:nvSpPr>
            <p:cNvPr id="72" name="rc72"/>
            <p:cNvSpPr/>
            <p:nvPr/>
          </p:nvSpPr>
          <p:spPr>
            <a:xfrm>
              <a:off x="7426765" y="2974021"/>
              <a:ext cx="239888" cy="213439"/>
            </a:xfrm>
            <a:prstGeom prst="rect">
              <a:avLst/>
            </a:prstGeom>
            <a:solidFill>
              <a:srgbClr val="E2231A">
                <a:alpha val="100000"/>
              </a:srgbClr>
            </a:solidFill>
          </p:spPr>
          <p:txBody>
            <a:bodyPr/>
            <a:lstStyle/>
            <a:p/>
          </p:txBody>
        </p:sp>
        <p:sp>
          <p:nvSpPr>
            <p:cNvPr id="73" name="rc73"/>
            <p:cNvSpPr/>
            <p:nvPr/>
          </p:nvSpPr>
          <p:spPr>
            <a:xfrm>
              <a:off x="7693308" y="3159046"/>
              <a:ext cx="239888" cy="1148975"/>
            </a:xfrm>
            <a:prstGeom prst="rect">
              <a:avLst/>
            </a:prstGeom>
            <a:solidFill>
              <a:srgbClr val="80BD41">
                <a:alpha val="100000"/>
              </a:srgbClr>
            </a:solidFill>
          </p:spPr>
          <p:txBody>
            <a:bodyPr/>
            <a:lstStyle/>
            <a:p/>
          </p:txBody>
        </p:sp>
        <p:sp>
          <p:nvSpPr>
            <p:cNvPr id="74" name="rc74"/>
            <p:cNvSpPr/>
            <p:nvPr/>
          </p:nvSpPr>
          <p:spPr>
            <a:xfrm>
              <a:off x="7693308" y="2972003"/>
              <a:ext cx="239888" cy="187042"/>
            </a:xfrm>
            <a:prstGeom prst="rect">
              <a:avLst/>
            </a:prstGeom>
            <a:solidFill>
              <a:srgbClr val="E2231A">
                <a:alpha val="100000"/>
              </a:srgbClr>
            </a:solidFill>
          </p:spPr>
          <p:txBody>
            <a:bodyPr/>
            <a:lstStyle/>
            <a:p/>
          </p:txBody>
        </p:sp>
        <p:sp>
          <p:nvSpPr>
            <p:cNvPr id="75" name="rc75"/>
            <p:cNvSpPr/>
            <p:nvPr/>
          </p:nvSpPr>
          <p:spPr>
            <a:xfrm>
              <a:off x="7959851" y="3181404"/>
              <a:ext cx="239888" cy="1126617"/>
            </a:xfrm>
            <a:prstGeom prst="rect">
              <a:avLst/>
            </a:prstGeom>
            <a:solidFill>
              <a:srgbClr val="80BD41">
                <a:alpha val="100000"/>
              </a:srgbClr>
            </a:solidFill>
          </p:spPr>
          <p:txBody>
            <a:bodyPr/>
            <a:lstStyle/>
            <a:p/>
          </p:txBody>
        </p:sp>
        <p:sp>
          <p:nvSpPr>
            <p:cNvPr id="76" name="rc76"/>
            <p:cNvSpPr/>
            <p:nvPr/>
          </p:nvSpPr>
          <p:spPr>
            <a:xfrm>
              <a:off x="7959851" y="2966810"/>
              <a:ext cx="239888" cy="214593"/>
            </a:xfrm>
            <a:prstGeom prst="rect">
              <a:avLst/>
            </a:prstGeom>
            <a:solidFill>
              <a:srgbClr val="E2231A">
                <a:alpha val="100000"/>
              </a:srgbClr>
            </a:solidFill>
          </p:spPr>
          <p:txBody>
            <a:bodyPr/>
            <a:lstStyle/>
            <a:p/>
          </p:txBody>
        </p:sp>
        <p:sp>
          <p:nvSpPr>
            <p:cNvPr id="77" name="pl77"/>
            <p:cNvSpPr/>
            <p:nvPr/>
          </p:nvSpPr>
          <p:spPr>
            <a:xfrm>
              <a:off x="1416218" y="2385618"/>
              <a:ext cx="6663577" cy="670605"/>
            </a:xfrm>
            <a:custGeom>
              <a:avLst/>
              <a:pathLst>
                <a:path w="6663577" h="670605">
                  <a:moveTo>
                    <a:pt x="0" y="648252"/>
                  </a:moveTo>
                  <a:lnTo>
                    <a:pt x="266543" y="603545"/>
                  </a:lnTo>
                  <a:lnTo>
                    <a:pt x="533086" y="581191"/>
                  </a:lnTo>
                  <a:lnTo>
                    <a:pt x="799629" y="536484"/>
                  </a:lnTo>
                  <a:lnTo>
                    <a:pt x="1066172" y="514130"/>
                  </a:lnTo>
                  <a:lnTo>
                    <a:pt x="1332715" y="558837"/>
                  </a:lnTo>
                  <a:lnTo>
                    <a:pt x="1599258" y="603545"/>
                  </a:lnTo>
                  <a:lnTo>
                    <a:pt x="1865801" y="648252"/>
                  </a:lnTo>
                  <a:lnTo>
                    <a:pt x="2132344" y="670605"/>
                  </a:lnTo>
                  <a:lnTo>
                    <a:pt x="2398888" y="670605"/>
                  </a:lnTo>
                  <a:lnTo>
                    <a:pt x="2665431" y="648252"/>
                  </a:lnTo>
                  <a:lnTo>
                    <a:pt x="2931974" y="603545"/>
                  </a:lnTo>
                  <a:lnTo>
                    <a:pt x="3198517" y="514130"/>
                  </a:lnTo>
                  <a:lnTo>
                    <a:pt x="3465060" y="402363"/>
                  </a:lnTo>
                  <a:lnTo>
                    <a:pt x="3731603" y="335302"/>
                  </a:lnTo>
                  <a:lnTo>
                    <a:pt x="3998146" y="245888"/>
                  </a:lnTo>
                  <a:lnTo>
                    <a:pt x="4264689" y="245888"/>
                  </a:lnTo>
                  <a:lnTo>
                    <a:pt x="4531233" y="223535"/>
                  </a:lnTo>
                  <a:lnTo>
                    <a:pt x="4797776" y="156474"/>
                  </a:lnTo>
                  <a:lnTo>
                    <a:pt x="5064319" y="111767"/>
                  </a:lnTo>
                  <a:lnTo>
                    <a:pt x="5330862" y="67060"/>
                  </a:lnTo>
                  <a:lnTo>
                    <a:pt x="5597405" y="111767"/>
                  </a:lnTo>
                  <a:lnTo>
                    <a:pt x="5863948" y="89414"/>
                  </a:lnTo>
                  <a:lnTo>
                    <a:pt x="6130491" y="44707"/>
                  </a:lnTo>
                  <a:lnTo>
                    <a:pt x="6397034" y="0"/>
                  </a:lnTo>
                  <a:lnTo>
                    <a:pt x="6663577" y="4470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4021359"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1" name="tx81"/>
            <p:cNvSpPr/>
            <p:nvPr/>
          </p:nvSpPr>
          <p:spPr>
            <a:xfrm>
              <a:off x="5354075"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9" name="tx89"/>
            <p:cNvSpPr/>
            <p:nvPr/>
          </p:nvSpPr>
          <p:spPr>
            <a:xfrm>
              <a:off x="1324790" y="30989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90" name="tx90"/>
            <p:cNvSpPr/>
            <p:nvPr/>
          </p:nvSpPr>
          <p:spPr>
            <a:xfrm>
              <a:off x="2657505" y="307409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91" name="tx91"/>
            <p:cNvSpPr/>
            <p:nvPr/>
          </p:nvSpPr>
          <p:spPr>
            <a:xfrm>
              <a:off x="3990221" y="28949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92" name="tx92"/>
            <p:cNvSpPr/>
            <p:nvPr/>
          </p:nvSpPr>
          <p:spPr>
            <a:xfrm>
              <a:off x="5322937" y="28902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93" name="tx93"/>
            <p:cNvSpPr/>
            <p:nvPr/>
          </p:nvSpPr>
          <p:spPr>
            <a:xfrm>
              <a:off x="6389109" y="2880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4" name="tx94"/>
            <p:cNvSpPr/>
            <p:nvPr/>
          </p:nvSpPr>
          <p:spPr>
            <a:xfrm>
              <a:off x="6655652" y="28723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5" name="tx95"/>
            <p:cNvSpPr/>
            <p:nvPr/>
          </p:nvSpPr>
          <p:spPr>
            <a:xfrm>
              <a:off x="6922195" y="28572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a:t>
              </a:r>
            </a:p>
          </p:txBody>
        </p:sp>
        <p:sp>
          <p:nvSpPr>
            <p:cNvPr id="96" name="tx96"/>
            <p:cNvSpPr/>
            <p:nvPr/>
          </p:nvSpPr>
          <p:spPr>
            <a:xfrm>
              <a:off x="7188738" y="28447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a:t>
              </a:r>
            </a:p>
          </p:txBody>
        </p:sp>
        <p:sp>
          <p:nvSpPr>
            <p:cNvPr id="97" name="tx97"/>
            <p:cNvSpPr/>
            <p:nvPr/>
          </p:nvSpPr>
          <p:spPr>
            <a:xfrm>
              <a:off x="7481407" y="28380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8" name="tx98"/>
            <p:cNvSpPr/>
            <p:nvPr/>
          </p:nvSpPr>
          <p:spPr>
            <a:xfrm>
              <a:off x="7721825" y="28360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6.61</a:t>
              </a:r>
            </a:p>
          </p:txBody>
        </p:sp>
        <p:sp>
          <p:nvSpPr>
            <p:cNvPr id="99" name="tx99"/>
            <p:cNvSpPr/>
            <p:nvPr/>
          </p:nvSpPr>
          <p:spPr>
            <a:xfrm>
              <a:off x="7988368" y="28308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6.64</a:t>
              </a:r>
            </a:p>
          </p:txBody>
        </p:sp>
        <p:sp>
          <p:nvSpPr>
            <p:cNvPr id="100" name="pl100"/>
            <p:cNvSpPr/>
            <p:nvPr/>
          </p:nvSpPr>
          <p:spPr>
            <a:xfrm>
              <a:off x="1416218"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961201"/>
            </a:xfrm>
            <a:custGeom>
              <a:avLst/>
              <a:pathLst>
                <a:path w="0" h="961201">
                  <a:moveTo>
                    <a:pt x="0" y="9612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9670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12" name="tx112"/>
            <p:cNvSpPr/>
            <p:nvPr/>
          </p:nvSpPr>
          <p:spPr>
            <a:xfrm>
              <a:off x="1324790" y="34305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13" name="tx113"/>
            <p:cNvSpPr/>
            <p:nvPr/>
          </p:nvSpPr>
          <p:spPr>
            <a:xfrm>
              <a:off x="2657505" y="39379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4" name="tx114"/>
            <p:cNvSpPr/>
            <p:nvPr/>
          </p:nvSpPr>
          <p:spPr>
            <a:xfrm>
              <a:off x="2657505" y="33900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5" name="tx115"/>
            <p:cNvSpPr/>
            <p:nvPr/>
          </p:nvSpPr>
          <p:spPr>
            <a:xfrm>
              <a:off x="4016347" y="39089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6" name="tx116"/>
            <p:cNvSpPr/>
            <p:nvPr/>
          </p:nvSpPr>
          <p:spPr>
            <a:xfrm>
              <a:off x="3990221" y="32715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17" name="tx117"/>
            <p:cNvSpPr/>
            <p:nvPr/>
          </p:nvSpPr>
          <p:spPr>
            <a:xfrm>
              <a:off x="5322937" y="37923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4.76</a:t>
              </a:r>
            </a:p>
          </p:txBody>
        </p:sp>
        <p:sp>
          <p:nvSpPr>
            <p:cNvPr id="118" name="tx118"/>
            <p:cNvSpPr/>
            <p:nvPr/>
          </p:nvSpPr>
          <p:spPr>
            <a:xfrm>
              <a:off x="5322937" y="31514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9" name="tx119"/>
            <p:cNvSpPr/>
            <p:nvPr/>
          </p:nvSpPr>
          <p:spPr>
            <a:xfrm>
              <a:off x="6389109" y="37500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5.18</a:t>
              </a:r>
            </a:p>
          </p:txBody>
        </p:sp>
        <p:sp>
          <p:nvSpPr>
            <p:cNvPr id="120" name="tx120"/>
            <p:cNvSpPr/>
            <p:nvPr/>
          </p:nvSpPr>
          <p:spPr>
            <a:xfrm>
              <a:off x="6389109" y="310556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21" name="tx121"/>
            <p:cNvSpPr/>
            <p:nvPr/>
          </p:nvSpPr>
          <p:spPr>
            <a:xfrm>
              <a:off x="6655652" y="37335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5.34</a:t>
              </a:r>
            </a:p>
          </p:txBody>
        </p:sp>
        <p:sp>
          <p:nvSpPr>
            <p:cNvPr id="122" name="tx122"/>
            <p:cNvSpPr/>
            <p:nvPr/>
          </p:nvSpPr>
          <p:spPr>
            <a:xfrm>
              <a:off x="6655652" y="30836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3" name="tx123"/>
            <p:cNvSpPr/>
            <p:nvPr/>
          </p:nvSpPr>
          <p:spPr>
            <a:xfrm>
              <a:off x="6922195" y="37404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24" name="tx124"/>
            <p:cNvSpPr/>
            <p:nvPr/>
          </p:nvSpPr>
          <p:spPr>
            <a:xfrm>
              <a:off x="6922195" y="308421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25" name="tx125"/>
            <p:cNvSpPr/>
            <p:nvPr/>
          </p:nvSpPr>
          <p:spPr>
            <a:xfrm>
              <a:off x="7188738" y="37286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26" name="tx126"/>
            <p:cNvSpPr/>
            <p:nvPr/>
          </p:nvSpPr>
          <p:spPr>
            <a:xfrm>
              <a:off x="7188738" y="30650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27" name="tx127"/>
            <p:cNvSpPr/>
            <p:nvPr/>
          </p:nvSpPr>
          <p:spPr>
            <a:xfrm>
              <a:off x="7455282" y="3713886"/>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28" name="tx128"/>
            <p:cNvSpPr/>
            <p:nvPr/>
          </p:nvSpPr>
          <p:spPr>
            <a:xfrm>
              <a:off x="7455282" y="3045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9" name="tx129"/>
            <p:cNvSpPr/>
            <p:nvPr/>
          </p:nvSpPr>
          <p:spPr>
            <a:xfrm>
              <a:off x="7721825" y="36984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30" name="tx130"/>
            <p:cNvSpPr/>
            <p:nvPr/>
          </p:nvSpPr>
          <p:spPr>
            <a:xfrm>
              <a:off x="7721825" y="30304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31" name="tx131"/>
            <p:cNvSpPr/>
            <p:nvPr/>
          </p:nvSpPr>
          <p:spPr>
            <a:xfrm>
              <a:off x="7988368" y="37096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5.58</a:t>
              </a:r>
            </a:p>
          </p:txBody>
        </p:sp>
        <p:sp>
          <p:nvSpPr>
            <p:cNvPr id="132" name="tx132"/>
            <p:cNvSpPr/>
            <p:nvPr/>
          </p:nvSpPr>
          <p:spPr>
            <a:xfrm>
              <a:off x="7988368" y="3039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4993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5" name="tx135"/>
            <p:cNvSpPr/>
            <p:nvPr/>
          </p:nvSpPr>
          <p:spPr>
            <a:xfrm>
              <a:off x="694404" y="30440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36" name="tx136"/>
            <p:cNvSpPr/>
            <p:nvPr/>
          </p:nvSpPr>
          <p:spPr>
            <a:xfrm>
              <a:off x="694404" y="2438189"/>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37" name="tx137"/>
            <p:cNvSpPr/>
            <p:nvPr/>
          </p:nvSpPr>
          <p:spPr>
            <a:xfrm>
              <a:off x="616710" y="1833989"/>
              <a:ext cx="27176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2000-2025</a:t>
              </a:r>
            </a:p>
          </p:txBody>
        </p:sp>
        <p:sp>
          <p:nvSpPr>
            <p:cNvPr id="164" name="pl164"/>
            <p:cNvSpPr/>
            <p:nvPr/>
          </p:nvSpPr>
          <p:spPr>
            <a:xfrm>
              <a:off x="228634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26647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2466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822674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2764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2565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2366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5127042" cy="129091"/>
            </a:xfrm>
            <a:prstGeom prst="rect">
              <a:avLst/>
            </a:prstGeom>
            <a:solidFill>
              <a:srgbClr val="80BD41">
                <a:alpha val="100000"/>
              </a:srgbClr>
            </a:solidFill>
          </p:spPr>
          <p:txBody>
            <a:bodyPr/>
            <a:lstStyle/>
            <a:p/>
          </p:txBody>
        </p:sp>
        <p:sp>
          <p:nvSpPr>
            <p:cNvPr id="176" name="rc176"/>
            <p:cNvSpPr/>
            <p:nvPr/>
          </p:nvSpPr>
          <p:spPr>
            <a:xfrm>
              <a:off x="6423316" y="5954972"/>
              <a:ext cx="1202639" cy="129091"/>
            </a:xfrm>
            <a:prstGeom prst="rect">
              <a:avLst/>
            </a:prstGeom>
            <a:solidFill>
              <a:srgbClr val="E2231A">
                <a:alpha val="100000"/>
              </a:srgbClr>
            </a:solidFill>
          </p:spPr>
          <p:txBody>
            <a:bodyPr/>
            <a:lstStyle/>
            <a:p/>
          </p:txBody>
        </p:sp>
        <p:sp>
          <p:nvSpPr>
            <p:cNvPr id="177" name="rc177"/>
            <p:cNvSpPr/>
            <p:nvPr/>
          </p:nvSpPr>
          <p:spPr>
            <a:xfrm>
              <a:off x="1296273" y="5793607"/>
              <a:ext cx="5632373" cy="129091"/>
            </a:xfrm>
            <a:prstGeom prst="rect">
              <a:avLst/>
            </a:prstGeom>
            <a:solidFill>
              <a:srgbClr val="80BD41">
                <a:alpha val="100000"/>
              </a:srgbClr>
            </a:solidFill>
          </p:spPr>
          <p:txBody>
            <a:bodyPr/>
            <a:lstStyle/>
            <a:p/>
          </p:txBody>
        </p:sp>
        <p:sp>
          <p:nvSpPr>
            <p:cNvPr id="178" name="rc178"/>
            <p:cNvSpPr/>
            <p:nvPr/>
          </p:nvSpPr>
          <p:spPr>
            <a:xfrm>
              <a:off x="6928647" y="5793607"/>
              <a:ext cx="916898" cy="129091"/>
            </a:xfrm>
            <a:prstGeom prst="rect">
              <a:avLst/>
            </a:prstGeom>
            <a:solidFill>
              <a:srgbClr val="E2231A">
                <a:alpha val="100000"/>
              </a:srgbClr>
            </a:solidFill>
          </p:spPr>
          <p:txBody>
            <a:bodyPr/>
            <a:lstStyle/>
            <a:p/>
          </p:txBody>
        </p:sp>
        <p:sp>
          <p:nvSpPr>
            <p:cNvPr id="179" name="rc179"/>
            <p:cNvSpPr/>
            <p:nvPr/>
          </p:nvSpPr>
          <p:spPr>
            <a:xfrm>
              <a:off x="1296273" y="5632243"/>
              <a:ext cx="5522773" cy="129091"/>
            </a:xfrm>
            <a:prstGeom prst="rect">
              <a:avLst/>
            </a:prstGeom>
            <a:solidFill>
              <a:srgbClr val="80BD41">
                <a:alpha val="100000"/>
              </a:srgbClr>
            </a:solidFill>
          </p:spPr>
          <p:txBody>
            <a:bodyPr/>
            <a:lstStyle/>
            <a:p/>
          </p:txBody>
        </p:sp>
        <p:sp>
          <p:nvSpPr>
            <p:cNvPr id="180" name="rc180"/>
            <p:cNvSpPr/>
            <p:nvPr/>
          </p:nvSpPr>
          <p:spPr>
            <a:xfrm>
              <a:off x="6819046" y="5632243"/>
              <a:ext cx="1051957" cy="129091"/>
            </a:xfrm>
            <a:prstGeom prst="rect">
              <a:avLst/>
            </a:prstGeom>
            <a:solidFill>
              <a:srgbClr val="E2231A">
                <a:alpha val="100000"/>
              </a:srgbClr>
            </a:solidFill>
          </p:spPr>
          <p:txBody>
            <a:bodyPr/>
            <a:lstStyle/>
            <a:p/>
          </p:txBody>
        </p:sp>
        <p:sp>
          <p:nvSpPr>
            <p:cNvPr id="181" name="tx181"/>
            <p:cNvSpPr/>
            <p:nvPr/>
          </p:nvSpPr>
          <p:spPr>
            <a:xfrm>
              <a:off x="78299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6.39</a:t>
              </a:r>
            </a:p>
          </p:txBody>
        </p:sp>
        <p:sp>
          <p:nvSpPr>
            <p:cNvPr id="182" name="tx182"/>
            <p:cNvSpPr/>
            <p:nvPr/>
          </p:nvSpPr>
          <p:spPr>
            <a:xfrm>
              <a:off x="8060482"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6.61</a:t>
              </a:r>
            </a:p>
          </p:txBody>
        </p:sp>
        <p:sp>
          <p:nvSpPr>
            <p:cNvPr id="183" name="tx183"/>
            <p:cNvSpPr/>
            <p:nvPr/>
          </p:nvSpPr>
          <p:spPr>
            <a:xfrm>
              <a:off x="8087213"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6.64</a:t>
              </a:r>
            </a:p>
          </p:txBody>
        </p:sp>
        <p:sp>
          <p:nvSpPr>
            <p:cNvPr id="184" name="tx184"/>
            <p:cNvSpPr/>
            <p:nvPr/>
          </p:nvSpPr>
          <p:spPr>
            <a:xfrm>
              <a:off x="375430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5.18</a:t>
              </a:r>
            </a:p>
          </p:txBody>
        </p:sp>
        <p:sp>
          <p:nvSpPr>
            <p:cNvPr id="185" name="tx185"/>
            <p:cNvSpPr/>
            <p:nvPr/>
          </p:nvSpPr>
          <p:spPr>
            <a:xfrm>
              <a:off x="6919142"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86" name="tx186"/>
            <p:cNvSpPr/>
            <p:nvPr/>
          </p:nvSpPr>
          <p:spPr>
            <a:xfrm>
              <a:off x="400696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5.69</a:t>
              </a:r>
            </a:p>
          </p:txBody>
        </p:sp>
        <p:sp>
          <p:nvSpPr>
            <p:cNvPr id="187" name="tx187"/>
            <p:cNvSpPr/>
            <p:nvPr/>
          </p:nvSpPr>
          <p:spPr>
            <a:xfrm>
              <a:off x="7281602"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88" name="tx188"/>
            <p:cNvSpPr/>
            <p:nvPr/>
          </p:nvSpPr>
          <p:spPr>
            <a:xfrm>
              <a:off x="395216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5.58</a:t>
              </a:r>
            </a:p>
          </p:txBody>
        </p:sp>
        <p:sp>
          <p:nvSpPr>
            <p:cNvPr id="189" name="tx189"/>
            <p:cNvSpPr/>
            <p:nvPr/>
          </p:nvSpPr>
          <p:spPr>
            <a:xfrm>
              <a:off x="723953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4" name="tx194"/>
            <p:cNvSpPr/>
            <p:nvPr/>
          </p:nvSpPr>
          <p:spPr>
            <a:xfrm>
              <a:off x="3159968" y="6178557"/>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95" name="tx195"/>
            <p:cNvSpPr/>
            <p:nvPr/>
          </p:nvSpPr>
          <p:spPr>
            <a:xfrm>
              <a:off x="5140102" y="6178966"/>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96" name="tx196"/>
            <p:cNvSpPr/>
            <p:nvPr/>
          </p:nvSpPr>
          <p:spPr>
            <a:xfrm>
              <a:off x="7120236"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97" name="tx197"/>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(84%) was higher than in 2019 (81%).
The number of children vaccinated with MCV1 increased 8% compared to in 2019.
The number of surviving infants increased approximately 4% compared to in 2019.
In 2025, 400,000 more children were vaccinated than in 2019.
In 2025, there were 200,000 more surviving infants (target population) than in 2019.
For vaccine coverage to increase, the number of children vaccinated must increase at a faster rate than the population increases.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2732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67670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82608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97546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0201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5139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40077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28541" y="4724440"/>
              <a:ext cx="416196" cy="228192"/>
            </a:xfrm>
            <a:prstGeom prst="rect">
              <a:avLst/>
            </a:prstGeom>
            <a:solidFill>
              <a:srgbClr val="1CABE2">
                <a:alpha val="100000"/>
              </a:srgbClr>
            </a:solidFill>
          </p:spPr>
          <p:txBody>
            <a:bodyPr/>
            <a:lstStyle/>
            <a:p/>
          </p:txBody>
        </p:sp>
        <p:sp>
          <p:nvSpPr>
            <p:cNvPr id="27" name="rc27"/>
            <p:cNvSpPr/>
            <p:nvPr/>
          </p:nvSpPr>
          <p:spPr>
            <a:xfrm>
              <a:off x="1490981" y="4724950"/>
              <a:ext cx="416196" cy="227682"/>
            </a:xfrm>
            <a:prstGeom prst="rect">
              <a:avLst/>
            </a:prstGeom>
            <a:solidFill>
              <a:srgbClr val="1CABE2">
                <a:alpha val="100000"/>
              </a:srgbClr>
            </a:solidFill>
          </p:spPr>
          <p:txBody>
            <a:bodyPr/>
            <a:lstStyle/>
            <a:p/>
          </p:txBody>
        </p:sp>
        <p:sp>
          <p:nvSpPr>
            <p:cNvPr id="28" name="rc28"/>
            <p:cNvSpPr/>
            <p:nvPr/>
          </p:nvSpPr>
          <p:spPr>
            <a:xfrm>
              <a:off x="1953422" y="4913788"/>
              <a:ext cx="416196" cy="38844"/>
            </a:xfrm>
            <a:prstGeom prst="rect">
              <a:avLst/>
            </a:prstGeom>
            <a:solidFill>
              <a:srgbClr val="1CABE2">
                <a:alpha val="100000"/>
              </a:srgbClr>
            </a:solidFill>
          </p:spPr>
          <p:txBody>
            <a:bodyPr/>
            <a:lstStyle/>
            <a:p/>
          </p:txBody>
        </p:sp>
        <p:sp>
          <p:nvSpPr>
            <p:cNvPr id="29" name="rc29"/>
            <p:cNvSpPr/>
            <p:nvPr/>
          </p:nvSpPr>
          <p:spPr>
            <a:xfrm>
              <a:off x="2415863" y="4943049"/>
              <a:ext cx="416196" cy="9583"/>
            </a:xfrm>
            <a:prstGeom prst="rect">
              <a:avLst/>
            </a:prstGeom>
            <a:solidFill>
              <a:srgbClr val="1CABE2">
                <a:alpha val="100000"/>
              </a:srgbClr>
            </a:solidFill>
          </p:spPr>
          <p:txBody>
            <a:bodyPr/>
            <a:lstStyle/>
            <a:p/>
          </p:txBody>
        </p:sp>
        <p:sp>
          <p:nvSpPr>
            <p:cNvPr id="30" name="rc30"/>
            <p:cNvSpPr/>
            <p:nvPr/>
          </p:nvSpPr>
          <p:spPr>
            <a:xfrm>
              <a:off x="2878304" y="4871994"/>
              <a:ext cx="416196" cy="80638"/>
            </a:xfrm>
            <a:prstGeom prst="rect">
              <a:avLst/>
            </a:prstGeom>
            <a:solidFill>
              <a:srgbClr val="1CABE2">
                <a:alpha val="100000"/>
              </a:srgbClr>
            </a:solidFill>
          </p:spPr>
          <p:txBody>
            <a:bodyPr/>
            <a:lstStyle/>
            <a:p/>
          </p:txBody>
        </p:sp>
        <p:sp>
          <p:nvSpPr>
            <p:cNvPr id="31" name="rc31"/>
            <p:cNvSpPr/>
            <p:nvPr/>
          </p:nvSpPr>
          <p:spPr>
            <a:xfrm>
              <a:off x="3340745" y="4760081"/>
              <a:ext cx="416196" cy="192551"/>
            </a:xfrm>
            <a:prstGeom prst="rect">
              <a:avLst/>
            </a:prstGeom>
            <a:solidFill>
              <a:srgbClr val="1CABE2">
                <a:alpha val="100000"/>
              </a:srgbClr>
            </a:solidFill>
          </p:spPr>
          <p:txBody>
            <a:bodyPr/>
            <a:lstStyle/>
            <a:p/>
          </p:txBody>
        </p:sp>
        <p:sp>
          <p:nvSpPr>
            <p:cNvPr id="32" name="rc32"/>
            <p:cNvSpPr/>
            <p:nvPr/>
          </p:nvSpPr>
          <p:spPr>
            <a:xfrm>
              <a:off x="3803185" y="4016754"/>
              <a:ext cx="416196" cy="935878"/>
            </a:xfrm>
            <a:prstGeom prst="rect">
              <a:avLst/>
            </a:prstGeom>
            <a:solidFill>
              <a:srgbClr val="1CABE2">
                <a:alpha val="100000"/>
              </a:srgbClr>
            </a:solidFill>
          </p:spPr>
          <p:txBody>
            <a:bodyPr/>
            <a:lstStyle/>
            <a:p/>
          </p:txBody>
        </p:sp>
        <p:sp>
          <p:nvSpPr>
            <p:cNvPr id="33" name="rc33"/>
            <p:cNvSpPr/>
            <p:nvPr/>
          </p:nvSpPr>
          <p:spPr>
            <a:xfrm>
              <a:off x="4265626" y="4894053"/>
              <a:ext cx="416196" cy="58579"/>
            </a:xfrm>
            <a:prstGeom prst="rect">
              <a:avLst/>
            </a:prstGeom>
            <a:solidFill>
              <a:srgbClr val="1CABE2">
                <a:alpha val="100000"/>
              </a:srgbClr>
            </a:solidFill>
          </p:spPr>
          <p:txBody>
            <a:bodyPr/>
            <a:lstStyle/>
            <a:p/>
          </p:txBody>
        </p:sp>
        <p:sp>
          <p:nvSpPr>
            <p:cNvPr id="34" name="rc34"/>
            <p:cNvSpPr/>
            <p:nvPr/>
          </p:nvSpPr>
          <p:spPr>
            <a:xfrm>
              <a:off x="4728067" y="4871455"/>
              <a:ext cx="416196" cy="81177"/>
            </a:xfrm>
            <a:prstGeom prst="rect">
              <a:avLst/>
            </a:prstGeom>
            <a:solidFill>
              <a:srgbClr val="1CABE2">
                <a:alpha val="100000"/>
              </a:srgbClr>
            </a:solidFill>
          </p:spPr>
          <p:txBody>
            <a:bodyPr/>
            <a:lstStyle/>
            <a:p/>
          </p:txBody>
        </p:sp>
        <p:sp>
          <p:nvSpPr>
            <p:cNvPr id="35" name="rc35"/>
            <p:cNvSpPr/>
            <p:nvPr/>
          </p:nvSpPr>
          <p:spPr>
            <a:xfrm>
              <a:off x="5190508" y="4688572"/>
              <a:ext cx="416196" cy="264060"/>
            </a:xfrm>
            <a:prstGeom prst="rect">
              <a:avLst/>
            </a:prstGeom>
            <a:solidFill>
              <a:srgbClr val="1CABE2">
                <a:alpha val="100000"/>
              </a:srgbClr>
            </a:solidFill>
          </p:spPr>
          <p:txBody>
            <a:bodyPr/>
            <a:lstStyle/>
            <a:p/>
          </p:txBody>
        </p:sp>
        <p:sp>
          <p:nvSpPr>
            <p:cNvPr id="36" name="rc36"/>
            <p:cNvSpPr/>
            <p:nvPr/>
          </p:nvSpPr>
          <p:spPr>
            <a:xfrm>
              <a:off x="5652949" y="4728154"/>
              <a:ext cx="416196" cy="224478"/>
            </a:xfrm>
            <a:prstGeom prst="rect">
              <a:avLst/>
            </a:prstGeom>
            <a:solidFill>
              <a:srgbClr val="1CABE2">
                <a:alpha val="100000"/>
              </a:srgbClr>
            </a:solidFill>
          </p:spPr>
          <p:txBody>
            <a:bodyPr/>
            <a:lstStyle/>
            <a:p/>
          </p:txBody>
        </p:sp>
        <p:sp>
          <p:nvSpPr>
            <p:cNvPr id="37" name="rc37"/>
            <p:cNvSpPr/>
            <p:nvPr/>
          </p:nvSpPr>
          <p:spPr>
            <a:xfrm>
              <a:off x="6115389" y="4456013"/>
              <a:ext cx="416196" cy="496619"/>
            </a:xfrm>
            <a:prstGeom prst="rect">
              <a:avLst/>
            </a:prstGeom>
            <a:solidFill>
              <a:srgbClr val="1CABE2">
                <a:alpha val="100000"/>
              </a:srgbClr>
            </a:solidFill>
          </p:spPr>
          <p:txBody>
            <a:bodyPr/>
            <a:lstStyle/>
            <a:p/>
          </p:txBody>
        </p:sp>
        <p:sp>
          <p:nvSpPr>
            <p:cNvPr id="38" name="rc38"/>
            <p:cNvSpPr/>
            <p:nvPr/>
          </p:nvSpPr>
          <p:spPr>
            <a:xfrm>
              <a:off x="6577830" y="4264681"/>
              <a:ext cx="416196" cy="687951"/>
            </a:xfrm>
            <a:prstGeom prst="rect">
              <a:avLst/>
            </a:prstGeom>
            <a:solidFill>
              <a:srgbClr val="1CABE2">
                <a:alpha val="100000"/>
              </a:srgbClr>
            </a:solidFill>
          </p:spPr>
          <p:txBody>
            <a:bodyPr/>
            <a:lstStyle/>
            <a:p/>
          </p:txBody>
        </p:sp>
        <p:sp>
          <p:nvSpPr>
            <p:cNvPr id="39" name="rc39"/>
            <p:cNvSpPr/>
            <p:nvPr/>
          </p:nvSpPr>
          <p:spPr>
            <a:xfrm>
              <a:off x="7040271" y="4364543"/>
              <a:ext cx="416196" cy="588089"/>
            </a:xfrm>
            <a:prstGeom prst="rect">
              <a:avLst/>
            </a:prstGeom>
            <a:solidFill>
              <a:srgbClr val="1CABE2">
                <a:alpha val="100000"/>
              </a:srgbClr>
            </a:solidFill>
          </p:spPr>
          <p:txBody>
            <a:bodyPr/>
            <a:lstStyle/>
            <a:p/>
          </p:txBody>
        </p:sp>
        <p:sp>
          <p:nvSpPr>
            <p:cNvPr id="40" name="pl40"/>
            <p:cNvSpPr/>
            <p:nvPr/>
          </p:nvSpPr>
          <p:spPr>
            <a:xfrm>
              <a:off x="1236639" y="2269780"/>
              <a:ext cx="6011730" cy="717507"/>
            </a:xfrm>
            <a:custGeom>
              <a:avLst/>
              <a:pathLst>
                <a:path w="6011730" h="717507">
                  <a:moveTo>
                    <a:pt x="0" y="717507"/>
                  </a:moveTo>
                  <a:lnTo>
                    <a:pt x="462440" y="561527"/>
                  </a:lnTo>
                  <a:lnTo>
                    <a:pt x="924881" y="467939"/>
                  </a:lnTo>
                  <a:lnTo>
                    <a:pt x="1387322" y="343155"/>
                  </a:lnTo>
                  <a:lnTo>
                    <a:pt x="1849763" y="343155"/>
                  </a:lnTo>
                  <a:lnTo>
                    <a:pt x="2312204" y="311959"/>
                  </a:lnTo>
                  <a:lnTo>
                    <a:pt x="2774644" y="218371"/>
                  </a:lnTo>
                  <a:lnTo>
                    <a:pt x="3237085" y="155979"/>
                  </a:lnTo>
                  <a:lnTo>
                    <a:pt x="3699526" y="93587"/>
                  </a:lnTo>
                  <a:lnTo>
                    <a:pt x="4161967" y="155979"/>
                  </a:lnTo>
                  <a:lnTo>
                    <a:pt x="4624408" y="124783"/>
                  </a:lnTo>
                  <a:lnTo>
                    <a:pt x="5086848" y="62391"/>
                  </a:lnTo>
                  <a:lnTo>
                    <a:pt x="5549289" y="0"/>
                  </a:lnTo>
                  <a:lnTo>
                    <a:pt x="6011730" y="62391"/>
                  </a:lnTo>
                </a:path>
              </a:pathLst>
            </a:custGeom>
            <a:ln w="27101" cap="flat">
              <a:solidFill>
                <a:srgbClr val="00833D">
                  <a:alpha val="100000"/>
                </a:srgbClr>
              </a:solidFill>
              <a:prstDash val="solid"/>
              <a:round/>
            </a:ln>
          </p:spPr>
          <p:txBody>
            <a:bodyPr/>
            <a:lstStyle/>
            <a:p/>
          </p:txBody>
        </p:sp>
        <p:sp>
          <p:nvSpPr>
            <p:cNvPr id="41" name="pl41"/>
            <p:cNvSpPr/>
            <p:nvPr/>
          </p:nvSpPr>
          <p:spPr>
            <a:xfrm>
              <a:off x="1236639" y="2363368"/>
              <a:ext cx="6011730" cy="1279034"/>
            </a:xfrm>
            <a:custGeom>
              <a:avLst/>
              <a:pathLst>
                <a:path w="6011730" h="1279034">
                  <a:moveTo>
                    <a:pt x="0" y="1279034"/>
                  </a:moveTo>
                  <a:lnTo>
                    <a:pt x="462440" y="1247838"/>
                  </a:lnTo>
                  <a:lnTo>
                    <a:pt x="924881" y="1091858"/>
                  </a:lnTo>
                  <a:lnTo>
                    <a:pt x="1387322" y="904682"/>
                  </a:lnTo>
                  <a:lnTo>
                    <a:pt x="1849763" y="499135"/>
                  </a:lnTo>
                  <a:lnTo>
                    <a:pt x="2312204" y="499135"/>
                  </a:lnTo>
                  <a:lnTo>
                    <a:pt x="2774644" y="499135"/>
                  </a:lnTo>
                  <a:lnTo>
                    <a:pt x="3237085" y="280763"/>
                  </a:lnTo>
                  <a:lnTo>
                    <a:pt x="3699526" y="187175"/>
                  </a:lnTo>
                  <a:lnTo>
                    <a:pt x="4161967" y="124783"/>
                  </a:lnTo>
                  <a:lnTo>
                    <a:pt x="4624408" y="124783"/>
                  </a:lnTo>
                  <a:lnTo>
                    <a:pt x="5086848" y="93587"/>
                  </a:lnTo>
                  <a:lnTo>
                    <a:pt x="5549289" y="31195"/>
                  </a:lnTo>
                  <a:lnTo>
                    <a:pt x="6011730" y="0"/>
                  </a:lnTo>
                </a:path>
              </a:pathLst>
            </a:custGeom>
            <a:ln w="27101" cap="flat">
              <a:solidFill>
                <a:srgbClr val="002759">
                  <a:alpha val="100000"/>
                </a:srgbClr>
              </a:solidFill>
              <a:prstDash val="solid"/>
              <a:round/>
            </a:ln>
          </p:spPr>
          <p:txBody>
            <a:bodyPr/>
            <a:lstStyle/>
            <a:p/>
          </p:txBody>
        </p:sp>
        <p:sp>
          <p:nvSpPr>
            <p:cNvPr id="42" name="pt42"/>
            <p:cNvSpPr/>
            <p:nvPr/>
          </p:nvSpPr>
          <p:spPr>
            <a:xfrm>
              <a:off x="1205038" y="29556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67479"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29919" y="270611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592360"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054801" y="2581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17242"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979683" y="2456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42123"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04564" y="23317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67005" y="239415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29446"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291887"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54327"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16768"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05038" y="361080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667479" y="35796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29919" y="34236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592360"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054801"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17242"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979683"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42123"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04564" y="251894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67005"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29446"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291887" y="24253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54327"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16768"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087437" y="457916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8,048</a:t>
              </a:r>
            </a:p>
          </p:txBody>
        </p:sp>
        <p:sp>
          <p:nvSpPr>
            <p:cNvPr id="71" name="tx71"/>
            <p:cNvSpPr/>
            <p:nvPr/>
          </p:nvSpPr>
          <p:spPr>
            <a:xfrm>
              <a:off x="1549877" y="457967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8,030</a:t>
              </a:r>
            </a:p>
          </p:txBody>
        </p:sp>
        <p:sp>
          <p:nvSpPr>
            <p:cNvPr id="72" name="tx72"/>
            <p:cNvSpPr/>
            <p:nvPr/>
          </p:nvSpPr>
          <p:spPr>
            <a:xfrm>
              <a:off x="2012318" y="476851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1,370</a:t>
              </a:r>
            </a:p>
          </p:txBody>
        </p:sp>
        <p:sp>
          <p:nvSpPr>
            <p:cNvPr id="73" name="tx73"/>
            <p:cNvSpPr/>
            <p:nvPr/>
          </p:nvSpPr>
          <p:spPr>
            <a:xfrm>
              <a:off x="2524483" y="481314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338</a:t>
              </a:r>
            </a:p>
          </p:txBody>
        </p:sp>
        <p:sp>
          <p:nvSpPr>
            <p:cNvPr id="74" name="tx74"/>
            <p:cNvSpPr/>
            <p:nvPr/>
          </p:nvSpPr>
          <p:spPr>
            <a:xfrm>
              <a:off x="2937200" y="472672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2,844</a:t>
              </a:r>
            </a:p>
          </p:txBody>
        </p:sp>
        <p:sp>
          <p:nvSpPr>
            <p:cNvPr id="75" name="tx75"/>
            <p:cNvSpPr/>
            <p:nvPr/>
          </p:nvSpPr>
          <p:spPr>
            <a:xfrm>
              <a:off x="3399641" y="461480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6,791</a:t>
              </a:r>
            </a:p>
          </p:txBody>
        </p:sp>
        <p:sp>
          <p:nvSpPr>
            <p:cNvPr id="76" name="tx76"/>
            <p:cNvSpPr/>
            <p:nvPr/>
          </p:nvSpPr>
          <p:spPr>
            <a:xfrm>
              <a:off x="3828922" y="387148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33,007</a:t>
              </a:r>
            </a:p>
          </p:txBody>
        </p:sp>
        <p:sp>
          <p:nvSpPr>
            <p:cNvPr id="77" name="tx77"/>
            <p:cNvSpPr/>
            <p:nvPr/>
          </p:nvSpPr>
          <p:spPr>
            <a:xfrm>
              <a:off x="4324522" y="47487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2,066</a:t>
              </a:r>
            </a:p>
          </p:txBody>
        </p:sp>
        <p:sp>
          <p:nvSpPr>
            <p:cNvPr id="78" name="tx78"/>
            <p:cNvSpPr/>
            <p:nvPr/>
          </p:nvSpPr>
          <p:spPr>
            <a:xfrm>
              <a:off x="4786963" y="47261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2,863</a:t>
              </a:r>
            </a:p>
          </p:txBody>
        </p:sp>
        <p:sp>
          <p:nvSpPr>
            <p:cNvPr id="79" name="tx79"/>
            <p:cNvSpPr/>
            <p:nvPr/>
          </p:nvSpPr>
          <p:spPr>
            <a:xfrm>
              <a:off x="5249404" y="454330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9,313</a:t>
              </a:r>
            </a:p>
          </p:txBody>
        </p:sp>
        <p:sp>
          <p:nvSpPr>
            <p:cNvPr id="80" name="tx80"/>
            <p:cNvSpPr/>
            <p:nvPr/>
          </p:nvSpPr>
          <p:spPr>
            <a:xfrm>
              <a:off x="5711845" y="458288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7,917</a:t>
              </a:r>
            </a:p>
          </p:txBody>
        </p:sp>
        <p:sp>
          <p:nvSpPr>
            <p:cNvPr id="81" name="tx81"/>
            <p:cNvSpPr/>
            <p:nvPr/>
          </p:nvSpPr>
          <p:spPr>
            <a:xfrm>
              <a:off x="6141126" y="431074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17,515</a:t>
              </a:r>
            </a:p>
          </p:txBody>
        </p:sp>
        <p:sp>
          <p:nvSpPr>
            <p:cNvPr id="82" name="tx82"/>
            <p:cNvSpPr/>
            <p:nvPr/>
          </p:nvSpPr>
          <p:spPr>
            <a:xfrm>
              <a:off x="6603567" y="411940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24,263</a:t>
              </a:r>
            </a:p>
          </p:txBody>
        </p:sp>
        <p:sp>
          <p:nvSpPr>
            <p:cNvPr id="83" name="tx83"/>
            <p:cNvSpPr/>
            <p:nvPr/>
          </p:nvSpPr>
          <p:spPr>
            <a:xfrm>
              <a:off x="7066008" y="421927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20,741</a:t>
              </a:r>
            </a:p>
          </p:txBody>
        </p:sp>
        <p:sp>
          <p:nvSpPr>
            <p:cNvPr id="84" name="pl84"/>
            <p:cNvSpPr/>
            <p:nvPr/>
          </p:nvSpPr>
          <p:spPr>
            <a:xfrm>
              <a:off x="7266372" y="2227815"/>
              <a:ext cx="595931" cy="101296"/>
            </a:xfrm>
            <a:custGeom>
              <a:avLst/>
              <a:pathLst>
                <a:path w="595931" h="101296">
                  <a:moveTo>
                    <a:pt x="595931" y="0"/>
                  </a:moveTo>
                  <a:lnTo>
                    <a:pt x="0" y="101296"/>
                  </a:lnTo>
                </a:path>
              </a:pathLst>
            </a:custGeom>
          </p:spPr>
          <p:txBody>
            <a:bodyPr/>
            <a:lstStyle/>
            <a:p/>
          </p:txBody>
        </p:sp>
        <p:sp>
          <p:nvSpPr>
            <p:cNvPr id="85" name="pl85"/>
            <p:cNvSpPr/>
            <p:nvPr/>
          </p:nvSpPr>
          <p:spPr>
            <a:xfrm>
              <a:off x="7266062" y="2366790"/>
              <a:ext cx="596241" cy="115347"/>
            </a:xfrm>
            <a:custGeom>
              <a:avLst/>
              <a:pathLst>
                <a:path w="596241" h="115347">
                  <a:moveTo>
                    <a:pt x="596241" y="115347"/>
                  </a:moveTo>
                  <a:lnTo>
                    <a:pt x="0" y="0"/>
                  </a:lnTo>
                </a:path>
              </a:pathLst>
            </a:custGeom>
          </p:spPr>
          <p:txBody>
            <a:bodyPr/>
            <a:lstStyle/>
            <a:p/>
          </p:txBody>
        </p:sp>
        <p:sp>
          <p:nvSpPr>
            <p:cNvPr id="86" name="pg86"/>
            <p:cNvSpPr/>
            <p:nvPr/>
          </p:nvSpPr>
          <p:spPr>
            <a:xfrm>
              <a:off x="7793724" y="213362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217474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84%</a:t>
              </a:r>
            </a:p>
          </p:txBody>
        </p:sp>
        <p:sp>
          <p:nvSpPr>
            <p:cNvPr id="88" name="pg88"/>
            <p:cNvSpPr/>
            <p:nvPr/>
          </p:nvSpPr>
          <p:spPr>
            <a:xfrm>
              <a:off x="7793724" y="240066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44178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83%</a:t>
              </a:r>
            </a:p>
          </p:txBody>
        </p:sp>
        <p:sp>
          <p:nvSpPr>
            <p:cNvPr id="90" name="rc90"/>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08103" y="403820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93" name="tx93"/>
            <p:cNvSpPr/>
            <p:nvPr/>
          </p:nvSpPr>
          <p:spPr>
            <a:xfrm>
              <a:off x="508103" y="318758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94" name="tx94"/>
            <p:cNvSpPr/>
            <p:nvPr/>
          </p:nvSpPr>
          <p:spPr>
            <a:xfrm>
              <a:off x="508103" y="233696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90,000</a:t>
              </a:r>
            </a:p>
          </p:txBody>
        </p:sp>
        <p:sp>
          <p:nvSpPr>
            <p:cNvPr id="95" name="tx95"/>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2599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71882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64595" y="5900002"/>
              <a:ext cx="201456" cy="201456"/>
            </a:xfrm>
            <a:prstGeom prst="rect">
              <a:avLst/>
            </a:prstGeom>
            <a:solidFill>
              <a:srgbClr val="1CABE2">
                <a:alpha val="100000"/>
              </a:srgbClr>
            </a:solidFill>
          </p:spPr>
          <p:txBody>
            <a:bodyPr/>
            <a:lstStyle/>
            <a:p/>
          </p:txBody>
        </p:sp>
        <p:sp>
          <p:nvSpPr>
            <p:cNvPr id="129" name="tx129"/>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048503" y="1334104"/>
              <a:ext cx="54978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Pakistan,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20,741 confirmed measles cases in Pakistan. In the same year, MCV1 coverage was 84% and MCV2 coverage was 83%.
The number of cases in 2025 was 15% lower than in 2024 (n=24,263).
The highest number of measles cases was reported in 2018 (n=33,007). In this year, MCV1 coverage was 79%.
There were measles-containing vaccine supplementary immunization activities/campaigns in 2021, 2024, and 2025.</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Pakistan saw a decrease in measles cases compared with 2024, while MCV1 coverage was 84% and MCV2 coverage was 83%.</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20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408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615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805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0011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18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677379"/>
              <a:ext cx="3520101" cy="1726995"/>
            </a:xfrm>
            <a:custGeom>
              <a:avLst/>
              <a:pathLst>
                <a:path w="3520101" h="1726995">
                  <a:moveTo>
                    <a:pt x="0" y="971435"/>
                  </a:moveTo>
                  <a:lnTo>
                    <a:pt x="140804" y="971435"/>
                  </a:lnTo>
                  <a:lnTo>
                    <a:pt x="281608" y="1187309"/>
                  </a:lnTo>
                  <a:lnTo>
                    <a:pt x="422412" y="1295246"/>
                  </a:lnTo>
                  <a:lnTo>
                    <a:pt x="563216" y="1511121"/>
                  </a:lnTo>
                  <a:lnTo>
                    <a:pt x="704020" y="971435"/>
                  </a:lnTo>
                  <a:lnTo>
                    <a:pt x="844824" y="539686"/>
                  </a:lnTo>
                  <a:lnTo>
                    <a:pt x="985628" y="0"/>
                  </a:lnTo>
                  <a:lnTo>
                    <a:pt x="1126432" y="0"/>
                  </a:lnTo>
                  <a:lnTo>
                    <a:pt x="1267236" y="107937"/>
                  </a:lnTo>
                  <a:lnTo>
                    <a:pt x="1408040" y="107937"/>
                  </a:lnTo>
                  <a:lnTo>
                    <a:pt x="1548844" y="539686"/>
                  </a:lnTo>
                  <a:lnTo>
                    <a:pt x="1689648" y="539686"/>
                  </a:lnTo>
                  <a:lnTo>
                    <a:pt x="1830452" y="647623"/>
                  </a:lnTo>
                  <a:lnTo>
                    <a:pt x="1971256" y="971435"/>
                  </a:lnTo>
                  <a:lnTo>
                    <a:pt x="2112061" y="1187309"/>
                  </a:lnTo>
                  <a:lnTo>
                    <a:pt x="2252865" y="1511121"/>
                  </a:lnTo>
                  <a:lnTo>
                    <a:pt x="2393669" y="1403184"/>
                  </a:lnTo>
                  <a:lnTo>
                    <a:pt x="2534473" y="1619058"/>
                  </a:lnTo>
                  <a:lnTo>
                    <a:pt x="2675277" y="1619058"/>
                  </a:lnTo>
                  <a:lnTo>
                    <a:pt x="2816081" y="1619058"/>
                  </a:lnTo>
                  <a:lnTo>
                    <a:pt x="2956885" y="1619058"/>
                  </a:lnTo>
                  <a:lnTo>
                    <a:pt x="3097689" y="1511121"/>
                  </a:lnTo>
                  <a:lnTo>
                    <a:pt x="3238493" y="1511121"/>
                  </a:lnTo>
                  <a:lnTo>
                    <a:pt x="3379297" y="1726995"/>
                  </a:lnTo>
                  <a:lnTo>
                    <a:pt x="3520101" y="1619058"/>
                  </a:lnTo>
                </a:path>
              </a:pathLst>
            </a:custGeom>
            <a:ln w="27101" cap="flat">
              <a:solidFill>
                <a:srgbClr val="0058AB">
                  <a:alpha val="80000"/>
                </a:srgbClr>
              </a:solidFill>
              <a:prstDash val="solid"/>
              <a:round/>
            </a:ln>
          </p:spPr>
          <p:txBody>
            <a:bodyPr/>
            <a:lstStyle/>
            <a:p/>
          </p:txBody>
        </p:sp>
        <p:sp>
          <p:nvSpPr>
            <p:cNvPr id="20" name="pl20"/>
            <p:cNvSpPr/>
            <p:nvPr/>
          </p:nvSpPr>
          <p:spPr>
            <a:xfrm>
              <a:off x="943464" y="3756752"/>
              <a:ext cx="3520101" cy="971435"/>
            </a:xfrm>
            <a:custGeom>
              <a:avLst/>
              <a:pathLst>
                <a:path w="3520101" h="971435">
                  <a:moveTo>
                    <a:pt x="0" y="0"/>
                  </a:moveTo>
                  <a:lnTo>
                    <a:pt x="140804" y="107937"/>
                  </a:lnTo>
                  <a:lnTo>
                    <a:pt x="281608" y="0"/>
                  </a:lnTo>
                  <a:lnTo>
                    <a:pt x="422412" y="215874"/>
                  </a:lnTo>
                  <a:lnTo>
                    <a:pt x="563216" y="323811"/>
                  </a:lnTo>
                  <a:lnTo>
                    <a:pt x="704020" y="215874"/>
                  </a:lnTo>
                  <a:lnTo>
                    <a:pt x="844824" y="323811"/>
                  </a:lnTo>
                  <a:lnTo>
                    <a:pt x="985628" y="323811"/>
                  </a:lnTo>
                  <a:lnTo>
                    <a:pt x="1126432" y="539686"/>
                  </a:lnTo>
                  <a:lnTo>
                    <a:pt x="1267236" y="647623"/>
                  </a:lnTo>
                  <a:lnTo>
                    <a:pt x="1408040" y="755560"/>
                  </a:lnTo>
                  <a:lnTo>
                    <a:pt x="1548844" y="755560"/>
                  </a:lnTo>
                  <a:lnTo>
                    <a:pt x="1689648" y="755560"/>
                  </a:lnTo>
                  <a:lnTo>
                    <a:pt x="1830452" y="755560"/>
                  </a:lnTo>
                  <a:lnTo>
                    <a:pt x="1971256" y="863497"/>
                  </a:lnTo>
                  <a:lnTo>
                    <a:pt x="2112061" y="863497"/>
                  </a:lnTo>
                  <a:lnTo>
                    <a:pt x="2252865" y="863497"/>
                  </a:lnTo>
                  <a:lnTo>
                    <a:pt x="2393669" y="863497"/>
                  </a:lnTo>
                  <a:lnTo>
                    <a:pt x="2534473" y="971435"/>
                  </a:lnTo>
                  <a:lnTo>
                    <a:pt x="2675277" y="971435"/>
                  </a:lnTo>
                  <a:lnTo>
                    <a:pt x="2816081" y="863497"/>
                  </a:lnTo>
                  <a:lnTo>
                    <a:pt x="2956885" y="755560"/>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21" name="pl21"/>
            <p:cNvSpPr/>
            <p:nvPr/>
          </p:nvSpPr>
          <p:spPr>
            <a:xfrm>
              <a:off x="943464" y="3109128"/>
              <a:ext cx="3520101" cy="1726995"/>
            </a:xfrm>
            <a:custGeom>
              <a:avLst/>
              <a:pathLst>
                <a:path w="3520101" h="1726995">
                  <a:moveTo>
                    <a:pt x="0" y="0"/>
                  </a:moveTo>
                  <a:lnTo>
                    <a:pt x="140804" y="0"/>
                  </a:lnTo>
                  <a:lnTo>
                    <a:pt x="281608" y="0"/>
                  </a:lnTo>
                  <a:lnTo>
                    <a:pt x="422412" y="215874"/>
                  </a:lnTo>
                  <a:lnTo>
                    <a:pt x="563216" y="431748"/>
                  </a:lnTo>
                  <a:lnTo>
                    <a:pt x="704020" y="107937"/>
                  </a:lnTo>
                  <a:lnTo>
                    <a:pt x="844824" y="215874"/>
                  </a:lnTo>
                  <a:lnTo>
                    <a:pt x="985628" y="0"/>
                  </a:lnTo>
                  <a:lnTo>
                    <a:pt x="1126432" y="647623"/>
                  </a:lnTo>
                  <a:lnTo>
                    <a:pt x="1267236" y="755560"/>
                  </a:lnTo>
                  <a:lnTo>
                    <a:pt x="1408040" y="1079372"/>
                  </a:lnTo>
                  <a:lnTo>
                    <a:pt x="1548844" y="1079372"/>
                  </a:lnTo>
                  <a:lnTo>
                    <a:pt x="1689648" y="1079372"/>
                  </a:lnTo>
                  <a:lnTo>
                    <a:pt x="1830452" y="1079372"/>
                  </a:lnTo>
                  <a:lnTo>
                    <a:pt x="1971256" y="1295246"/>
                  </a:lnTo>
                  <a:lnTo>
                    <a:pt x="2112061" y="1511121"/>
                  </a:lnTo>
                  <a:lnTo>
                    <a:pt x="2252865" y="1619058"/>
                  </a:lnTo>
                  <a:lnTo>
                    <a:pt x="2393669" y="1619058"/>
                  </a:lnTo>
                  <a:lnTo>
                    <a:pt x="2534473" y="1619058"/>
                  </a:lnTo>
                  <a:lnTo>
                    <a:pt x="2675277" y="1619058"/>
                  </a:lnTo>
                  <a:lnTo>
                    <a:pt x="2816081" y="1619058"/>
                  </a:lnTo>
                  <a:lnTo>
                    <a:pt x="2956885" y="1619058"/>
                  </a:lnTo>
                  <a:lnTo>
                    <a:pt x="3097689" y="1619058"/>
                  </a:lnTo>
                  <a:lnTo>
                    <a:pt x="3238493" y="1619058"/>
                  </a:lnTo>
                  <a:lnTo>
                    <a:pt x="3379297" y="1726995"/>
                  </a:lnTo>
                  <a:lnTo>
                    <a:pt x="3520101" y="1726995"/>
                  </a:lnTo>
                </a:path>
              </a:pathLst>
            </a:custGeom>
            <a:ln w="27101" cap="flat">
              <a:solidFill>
                <a:srgbClr val="00833D">
                  <a:alpha val="80000"/>
                </a:srgbClr>
              </a:solidFill>
              <a:prstDash val="solid"/>
              <a:round/>
            </a:ln>
          </p:spPr>
          <p:txBody>
            <a:bodyPr/>
            <a:lstStyle/>
            <a:p/>
          </p:txBody>
        </p:sp>
        <p:sp>
          <p:nvSpPr>
            <p:cNvPr id="22" name="pl22"/>
            <p:cNvSpPr/>
            <p:nvPr/>
          </p:nvSpPr>
          <p:spPr>
            <a:xfrm>
              <a:off x="943464" y="2677379"/>
              <a:ext cx="3520101" cy="1726995"/>
            </a:xfrm>
            <a:custGeom>
              <a:avLst/>
              <a:pathLst>
                <a:path w="3520101" h="1726995">
                  <a:moveTo>
                    <a:pt x="0" y="971435"/>
                  </a:moveTo>
                  <a:lnTo>
                    <a:pt x="140804" y="971435"/>
                  </a:lnTo>
                  <a:lnTo>
                    <a:pt x="281608" y="1187309"/>
                  </a:lnTo>
                  <a:lnTo>
                    <a:pt x="422412" y="1295246"/>
                  </a:lnTo>
                  <a:lnTo>
                    <a:pt x="563216" y="1511121"/>
                  </a:lnTo>
                  <a:lnTo>
                    <a:pt x="704020" y="971435"/>
                  </a:lnTo>
                  <a:lnTo>
                    <a:pt x="844824" y="539686"/>
                  </a:lnTo>
                  <a:lnTo>
                    <a:pt x="985628" y="0"/>
                  </a:lnTo>
                  <a:lnTo>
                    <a:pt x="1126432" y="0"/>
                  </a:lnTo>
                  <a:lnTo>
                    <a:pt x="1267236" y="107937"/>
                  </a:lnTo>
                  <a:lnTo>
                    <a:pt x="1408040" y="107937"/>
                  </a:lnTo>
                  <a:lnTo>
                    <a:pt x="1548844" y="539686"/>
                  </a:lnTo>
                  <a:lnTo>
                    <a:pt x="1689648" y="539686"/>
                  </a:lnTo>
                  <a:lnTo>
                    <a:pt x="1830452" y="647623"/>
                  </a:lnTo>
                  <a:lnTo>
                    <a:pt x="1971256" y="971435"/>
                  </a:lnTo>
                  <a:lnTo>
                    <a:pt x="2112061" y="1187309"/>
                  </a:lnTo>
                  <a:lnTo>
                    <a:pt x="2252865" y="1511121"/>
                  </a:lnTo>
                  <a:lnTo>
                    <a:pt x="2393669" y="1403184"/>
                  </a:lnTo>
                  <a:lnTo>
                    <a:pt x="2534473" y="1619058"/>
                  </a:lnTo>
                  <a:lnTo>
                    <a:pt x="2675277" y="1619058"/>
                  </a:lnTo>
                  <a:lnTo>
                    <a:pt x="2816081" y="1619058"/>
                  </a:lnTo>
                  <a:lnTo>
                    <a:pt x="2956885" y="1619058"/>
                  </a:lnTo>
                  <a:lnTo>
                    <a:pt x="3097689" y="1511121"/>
                  </a:lnTo>
                  <a:lnTo>
                    <a:pt x="3238493" y="1511121"/>
                  </a:lnTo>
                  <a:lnTo>
                    <a:pt x="3379297" y="1726995"/>
                  </a:lnTo>
                  <a:lnTo>
                    <a:pt x="3520101" y="1619058"/>
                  </a:lnTo>
                </a:path>
              </a:pathLst>
            </a:custGeom>
            <a:ln w="43362" cap="flat">
              <a:solidFill>
                <a:srgbClr val="000000">
                  <a:alpha val="100000"/>
                </a:srgbClr>
              </a:solidFill>
              <a:prstDash val="solid"/>
              <a:round/>
            </a:ln>
          </p:spPr>
          <p:txBody>
            <a:bodyPr/>
            <a:lstStyle/>
            <a:p/>
          </p:txBody>
        </p:sp>
        <p:sp>
          <p:nvSpPr>
            <p:cNvPr id="23" name="pl23"/>
            <p:cNvSpPr/>
            <p:nvPr/>
          </p:nvSpPr>
          <p:spPr>
            <a:xfrm>
              <a:off x="943464" y="2677379"/>
              <a:ext cx="3520101" cy="1726995"/>
            </a:xfrm>
            <a:custGeom>
              <a:avLst/>
              <a:pathLst>
                <a:path w="3520101" h="1726995">
                  <a:moveTo>
                    <a:pt x="0" y="971435"/>
                  </a:moveTo>
                  <a:lnTo>
                    <a:pt x="140804" y="971435"/>
                  </a:lnTo>
                  <a:lnTo>
                    <a:pt x="281608" y="1187309"/>
                  </a:lnTo>
                  <a:lnTo>
                    <a:pt x="422412" y="1295246"/>
                  </a:lnTo>
                  <a:lnTo>
                    <a:pt x="563216" y="1511121"/>
                  </a:lnTo>
                  <a:lnTo>
                    <a:pt x="704020" y="971435"/>
                  </a:lnTo>
                  <a:lnTo>
                    <a:pt x="844824" y="539686"/>
                  </a:lnTo>
                  <a:lnTo>
                    <a:pt x="985628" y="0"/>
                  </a:lnTo>
                  <a:lnTo>
                    <a:pt x="1126432" y="0"/>
                  </a:lnTo>
                  <a:lnTo>
                    <a:pt x="1267236" y="107937"/>
                  </a:lnTo>
                  <a:lnTo>
                    <a:pt x="1408040" y="107937"/>
                  </a:lnTo>
                  <a:lnTo>
                    <a:pt x="1548844" y="539686"/>
                  </a:lnTo>
                  <a:lnTo>
                    <a:pt x="1689648" y="539686"/>
                  </a:lnTo>
                  <a:lnTo>
                    <a:pt x="1830452" y="647623"/>
                  </a:lnTo>
                  <a:lnTo>
                    <a:pt x="1971256" y="971435"/>
                  </a:lnTo>
                  <a:lnTo>
                    <a:pt x="2112061" y="1187309"/>
                  </a:lnTo>
                  <a:lnTo>
                    <a:pt x="2252865" y="1511121"/>
                  </a:lnTo>
                  <a:lnTo>
                    <a:pt x="2393669" y="1403184"/>
                  </a:lnTo>
                  <a:lnTo>
                    <a:pt x="2534473" y="1619058"/>
                  </a:lnTo>
                  <a:lnTo>
                    <a:pt x="2675277" y="1619058"/>
                  </a:lnTo>
                  <a:lnTo>
                    <a:pt x="2816081" y="1619058"/>
                  </a:lnTo>
                  <a:lnTo>
                    <a:pt x="2956885" y="1619058"/>
                  </a:lnTo>
                  <a:lnTo>
                    <a:pt x="3097689" y="1511121"/>
                  </a:lnTo>
                  <a:lnTo>
                    <a:pt x="3238493" y="1511121"/>
                  </a:lnTo>
                  <a:lnTo>
                    <a:pt x="3379297" y="1726995"/>
                  </a:lnTo>
                  <a:lnTo>
                    <a:pt x="3520101" y="1619058"/>
                  </a:lnTo>
                </a:path>
              </a:pathLst>
            </a:custGeom>
            <a:ln w="27101" cap="flat">
              <a:solidFill>
                <a:srgbClr val="0058AB">
                  <a:alpha val="100000"/>
                </a:srgbClr>
              </a:solidFill>
              <a:prstDash val="solid"/>
              <a:round/>
            </a:ln>
          </p:spPr>
          <p:txBody>
            <a:bodyPr/>
            <a:lstStyle/>
            <a:p/>
          </p:txBody>
        </p:sp>
        <p:sp>
          <p:nvSpPr>
            <p:cNvPr id="24" name="pl24"/>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32500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3325003"/>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246150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3540877"/>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397262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080564"/>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97262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2584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2884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4" name="pg34"/>
            <p:cNvSpPr/>
            <p:nvPr/>
          </p:nvSpPr>
          <p:spPr>
            <a:xfrm>
              <a:off x="1560860" y="325843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328849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6" name="pg36"/>
            <p:cNvSpPr/>
            <p:nvPr/>
          </p:nvSpPr>
          <p:spPr>
            <a:xfrm>
              <a:off x="2264881" y="239493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295234" y="242499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8" name="pg38"/>
            <p:cNvSpPr/>
            <p:nvPr/>
          </p:nvSpPr>
          <p:spPr>
            <a:xfrm>
              <a:off x="2968901" y="34743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999254" y="35043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0" name="pg40"/>
            <p:cNvSpPr/>
            <p:nvPr/>
          </p:nvSpPr>
          <p:spPr>
            <a:xfrm>
              <a:off x="3560252" y="39060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39348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4264273" y="40139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04529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4" name="pg44"/>
            <p:cNvSpPr/>
            <p:nvPr/>
          </p:nvSpPr>
          <p:spPr>
            <a:xfrm>
              <a:off x="4405077" y="390606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9348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6" name="tx46"/>
            <p:cNvSpPr/>
            <p:nvPr/>
          </p:nvSpPr>
          <p:spPr>
            <a:xfrm>
              <a:off x="4523855" y="45811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7956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4037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7912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5453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5453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4898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1143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21633" y="612090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65" name="tx65"/>
            <p:cNvSpPr/>
            <p:nvPr/>
          </p:nvSpPr>
          <p:spPr>
            <a:xfrm>
              <a:off x="271607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78534"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6202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5408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615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805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0011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18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677379"/>
              <a:ext cx="3520101" cy="1942870"/>
            </a:xfrm>
            <a:custGeom>
              <a:avLst/>
              <a:pathLst>
                <a:path w="3520101" h="1942870">
                  <a:moveTo>
                    <a:pt x="0" y="647623"/>
                  </a:moveTo>
                  <a:lnTo>
                    <a:pt x="140804" y="647623"/>
                  </a:lnTo>
                  <a:lnTo>
                    <a:pt x="281608" y="647623"/>
                  </a:lnTo>
                  <a:lnTo>
                    <a:pt x="422412" y="755560"/>
                  </a:lnTo>
                  <a:lnTo>
                    <a:pt x="563216" y="755560"/>
                  </a:lnTo>
                  <a:lnTo>
                    <a:pt x="704020" y="755560"/>
                  </a:lnTo>
                  <a:lnTo>
                    <a:pt x="844824" y="539686"/>
                  </a:lnTo>
                  <a:lnTo>
                    <a:pt x="985628" y="431748"/>
                  </a:lnTo>
                  <a:lnTo>
                    <a:pt x="1126432" y="431748"/>
                  </a:lnTo>
                  <a:lnTo>
                    <a:pt x="1267236" y="755560"/>
                  </a:lnTo>
                  <a:lnTo>
                    <a:pt x="1408040" y="863497"/>
                  </a:lnTo>
                  <a:lnTo>
                    <a:pt x="1548844" y="0"/>
                  </a:lnTo>
                  <a:lnTo>
                    <a:pt x="1689648" y="431748"/>
                  </a:lnTo>
                  <a:lnTo>
                    <a:pt x="1830452" y="1079372"/>
                  </a:lnTo>
                  <a:lnTo>
                    <a:pt x="1971256" y="1295246"/>
                  </a:lnTo>
                  <a:lnTo>
                    <a:pt x="2112061" y="1511121"/>
                  </a:lnTo>
                  <a:lnTo>
                    <a:pt x="2252865" y="1511121"/>
                  </a:lnTo>
                  <a:lnTo>
                    <a:pt x="2393669" y="1619058"/>
                  </a:lnTo>
                  <a:lnTo>
                    <a:pt x="2534473" y="1511121"/>
                  </a:lnTo>
                  <a:lnTo>
                    <a:pt x="2675277" y="1295246"/>
                  </a:lnTo>
                  <a:lnTo>
                    <a:pt x="2816081" y="1942870"/>
                  </a:lnTo>
                  <a:lnTo>
                    <a:pt x="2956885" y="1403184"/>
                  </a:lnTo>
                  <a:lnTo>
                    <a:pt x="3097689" y="1187309"/>
                  </a:lnTo>
                  <a:lnTo>
                    <a:pt x="3238493" y="1295246"/>
                  </a:lnTo>
                  <a:lnTo>
                    <a:pt x="3379297" y="1511121"/>
                  </a:lnTo>
                  <a:lnTo>
                    <a:pt x="3520101" y="1403184"/>
                  </a:lnTo>
                </a:path>
              </a:pathLst>
            </a:custGeom>
            <a:ln w="27101" cap="flat">
              <a:solidFill>
                <a:srgbClr val="0058AB">
                  <a:alpha val="80000"/>
                </a:srgbClr>
              </a:solidFill>
              <a:prstDash val="solid"/>
              <a:round/>
            </a:ln>
          </p:spPr>
          <p:txBody>
            <a:bodyPr/>
            <a:lstStyle/>
            <a:p/>
          </p:txBody>
        </p:sp>
        <p:sp>
          <p:nvSpPr>
            <p:cNvPr id="83" name="pl83"/>
            <p:cNvSpPr/>
            <p:nvPr/>
          </p:nvSpPr>
          <p:spPr>
            <a:xfrm>
              <a:off x="5308715" y="3648815"/>
              <a:ext cx="3520101" cy="971435"/>
            </a:xfrm>
            <a:custGeom>
              <a:avLst/>
              <a:pathLst>
                <a:path w="3520101" h="971435">
                  <a:moveTo>
                    <a:pt x="0" y="0"/>
                  </a:moveTo>
                  <a:lnTo>
                    <a:pt x="140804" y="107937"/>
                  </a:lnTo>
                  <a:lnTo>
                    <a:pt x="281608" y="107937"/>
                  </a:lnTo>
                  <a:lnTo>
                    <a:pt x="422412" y="215874"/>
                  </a:lnTo>
                  <a:lnTo>
                    <a:pt x="563216" y="323811"/>
                  </a:lnTo>
                  <a:lnTo>
                    <a:pt x="704020" y="323811"/>
                  </a:lnTo>
                  <a:lnTo>
                    <a:pt x="844824" y="431748"/>
                  </a:lnTo>
                  <a:lnTo>
                    <a:pt x="985628" y="539686"/>
                  </a:lnTo>
                  <a:lnTo>
                    <a:pt x="1126432" y="647623"/>
                  </a:lnTo>
                  <a:lnTo>
                    <a:pt x="1267236" y="755560"/>
                  </a:lnTo>
                  <a:lnTo>
                    <a:pt x="1408040" y="863497"/>
                  </a:lnTo>
                  <a:lnTo>
                    <a:pt x="1548844" y="863497"/>
                  </a:lnTo>
                  <a:lnTo>
                    <a:pt x="1689648" y="863497"/>
                  </a:lnTo>
                  <a:lnTo>
                    <a:pt x="1830452" y="863497"/>
                  </a:lnTo>
                  <a:lnTo>
                    <a:pt x="1971256" y="863497"/>
                  </a:lnTo>
                  <a:lnTo>
                    <a:pt x="2112061" y="971435"/>
                  </a:lnTo>
                  <a:lnTo>
                    <a:pt x="2252865" y="863497"/>
                  </a:lnTo>
                  <a:lnTo>
                    <a:pt x="2393669" y="863497"/>
                  </a:lnTo>
                  <a:lnTo>
                    <a:pt x="2534473" y="971435"/>
                  </a:lnTo>
                  <a:lnTo>
                    <a:pt x="2675277" y="971435"/>
                  </a:lnTo>
                  <a:lnTo>
                    <a:pt x="2816081" y="971435"/>
                  </a:lnTo>
                  <a:lnTo>
                    <a:pt x="2956885" y="863497"/>
                  </a:lnTo>
                  <a:lnTo>
                    <a:pt x="3097689" y="755560"/>
                  </a:lnTo>
                  <a:lnTo>
                    <a:pt x="3238493" y="755560"/>
                  </a:lnTo>
                  <a:lnTo>
                    <a:pt x="3379297" y="863497"/>
                  </a:lnTo>
                  <a:lnTo>
                    <a:pt x="3520101" y="863497"/>
                  </a:lnTo>
                </a:path>
              </a:pathLst>
            </a:custGeom>
            <a:ln w="27101" cap="flat">
              <a:solidFill>
                <a:srgbClr val="1CABE2">
                  <a:alpha val="80000"/>
                </a:srgbClr>
              </a:solidFill>
              <a:prstDash val="solid"/>
              <a:round/>
            </a:ln>
          </p:spPr>
          <p:txBody>
            <a:bodyPr/>
            <a:lstStyle/>
            <a:p/>
          </p:txBody>
        </p:sp>
        <p:sp>
          <p:nvSpPr>
            <p:cNvPr id="84" name="pl84"/>
            <p:cNvSpPr/>
            <p:nvPr/>
          </p:nvSpPr>
          <p:spPr>
            <a:xfrm>
              <a:off x="5308715" y="2569442"/>
              <a:ext cx="3520101" cy="2590493"/>
            </a:xfrm>
            <a:custGeom>
              <a:avLst/>
              <a:pathLst>
                <a:path w="3520101" h="2590493">
                  <a:moveTo>
                    <a:pt x="0" y="107937"/>
                  </a:moveTo>
                  <a:lnTo>
                    <a:pt x="140804" y="215874"/>
                  </a:lnTo>
                  <a:lnTo>
                    <a:pt x="281608" y="0"/>
                  </a:lnTo>
                  <a:lnTo>
                    <a:pt x="422412" y="431748"/>
                  </a:lnTo>
                  <a:lnTo>
                    <a:pt x="563216" y="755560"/>
                  </a:lnTo>
                  <a:lnTo>
                    <a:pt x="704020" y="863497"/>
                  </a:lnTo>
                  <a:lnTo>
                    <a:pt x="844824" y="971435"/>
                  </a:lnTo>
                  <a:lnTo>
                    <a:pt x="985628" y="1079372"/>
                  </a:lnTo>
                  <a:lnTo>
                    <a:pt x="1126432" y="1295246"/>
                  </a:lnTo>
                  <a:lnTo>
                    <a:pt x="1267236" y="1726995"/>
                  </a:lnTo>
                  <a:lnTo>
                    <a:pt x="1408040" y="1834933"/>
                  </a:lnTo>
                  <a:lnTo>
                    <a:pt x="1548844" y="1619058"/>
                  </a:lnTo>
                  <a:lnTo>
                    <a:pt x="1689648" y="1619058"/>
                  </a:lnTo>
                  <a:lnTo>
                    <a:pt x="1830452" y="1619058"/>
                  </a:lnTo>
                  <a:lnTo>
                    <a:pt x="1971256" y="1834933"/>
                  </a:lnTo>
                  <a:lnTo>
                    <a:pt x="2112061" y="2158744"/>
                  </a:lnTo>
                  <a:lnTo>
                    <a:pt x="2252865" y="2158744"/>
                  </a:lnTo>
                  <a:lnTo>
                    <a:pt x="2393669" y="2158744"/>
                  </a:lnTo>
                  <a:lnTo>
                    <a:pt x="2534473" y="2374619"/>
                  </a:lnTo>
                  <a:lnTo>
                    <a:pt x="2675277" y="2374619"/>
                  </a:lnTo>
                  <a:lnTo>
                    <a:pt x="2816081" y="2590493"/>
                  </a:lnTo>
                  <a:lnTo>
                    <a:pt x="2956885" y="2374619"/>
                  </a:lnTo>
                  <a:lnTo>
                    <a:pt x="3097689" y="2266682"/>
                  </a:lnTo>
                  <a:lnTo>
                    <a:pt x="3238493" y="2266682"/>
                  </a:lnTo>
                  <a:lnTo>
                    <a:pt x="3379297" y="2374619"/>
                  </a:lnTo>
                  <a:lnTo>
                    <a:pt x="3520101" y="2374619"/>
                  </a:lnTo>
                </a:path>
              </a:pathLst>
            </a:custGeom>
            <a:ln w="27101" cap="flat">
              <a:solidFill>
                <a:srgbClr val="00833D">
                  <a:alpha val="80000"/>
                </a:srgbClr>
              </a:solidFill>
              <a:prstDash val="solid"/>
              <a:round/>
            </a:ln>
          </p:spPr>
          <p:txBody>
            <a:bodyPr/>
            <a:lstStyle/>
            <a:p/>
          </p:txBody>
        </p:sp>
        <p:sp>
          <p:nvSpPr>
            <p:cNvPr id="85" name="pl85"/>
            <p:cNvSpPr/>
            <p:nvPr/>
          </p:nvSpPr>
          <p:spPr>
            <a:xfrm>
              <a:off x="5308715" y="2677379"/>
              <a:ext cx="3520101" cy="1942870"/>
            </a:xfrm>
            <a:custGeom>
              <a:avLst/>
              <a:pathLst>
                <a:path w="3520101" h="1942870">
                  <a:moveTo>
                    <a:pt x="0" y="647623"/>
                  </a:moveTo>
                  <a:lnTo>
                    <a:pt x="140804" y="647623"/>
                  </a:lnTo>
                  <a:lnTo>
                    <a:pt x="281608" y="647623"/>
                  </a:lnTo>
                  <a:lnTo>
                    <a:pt x="422412" y="755560"/>
                  </a:lnTo>
                  <a:lnTo>
                    <a:pt x="563216" y="755560"/>
                  </a:lnTo>
                  <a:lnTo>
                    <a:pt x="704020" y="755560"/>
                  </a:lnTo>
                  <a:lnTo>
                    <a:pt x="844824" y="539686"/>
                  </a:lnTo>
                  <a:lnTo>
                    <a:pt x="985628" y="431748"/>
                  </a:lnTo>
                  <a:lnTo>
                    <a:pt x="1126432" y="431748"/>
                  </a:lnTo>
                  <a:lnTo>
                    <a:pt x="1267236" y="755560"/>
                  </a:lnTo>
                  <a:lnTo>
                    <a:pt x="1408040" y="863497"/>
                  </a:lnTo>
                  <a:lnTo>
                    <a:pt x="1548844" y="0"/>
                  </a:lnTo>
                  <a:lnTo>
                    <a:pt x="1689648" y="431748"/>
                  </a:lnTo>
                  <a:lnTo>
                    <a:pt x="1830452" y="1079372"/>
                  </a:lnTo>
                  <a:lnTo>
                    <a:pt x="1971256" y="1295246"/>
                  </a:lnTo>
                  <a:lnTo>
                    <a:pt x="2112061" y="1511121"/>
                  </a:lnTo>
                  <a:lnTo>
                    <a:pt x="2252865" y="1511121"/>
                  </a:lnTo>
                  <a:lnTo>
                    <a:pt x="2393669" y="1619058"/>
                  </a:lnTo>
                  <a:lnTo>
                    <a:pt x="2534473" y="1511121"/>
                  </a:lnTo>
                  <a:lnTo>
                    <a:pt x="2675277" y="1295246"/>
                  </a:lnTo>
                  <a:lnTo>
                    <a:pt x="2816081" y="1942870"/>
                  </a:lnTo>
                  <a:lnTo>
                    <a:pt x="2956885" y="1403184"/>
                  </a:lnTo>
                  <a:lnTo>
                    <a:pt x="3097689" y="1187309"/>
                  </a:lnTo>
                  <a:lnTo>
                    <a:pt x="3238493" y="1295246"/>
                  </a:lnTo>
                  <a:lnTo>
                    <a:pt x="3379297" y="1511121"/>
                  </a:lnTo>
                  <a:lnTo>
                    <a:pt x="3520101" y="1403184"/>
                  </a:lnTo>
                </a:path>
              </a:pathLst>
            </a:custGeom>
            <a:ln w="43362" cap="flat">
              <a:solidFill>
                <a:srgbClr val="000000">
                  <a:alpha val="100000"/>
                </a:srgbClr>
              </a:solidFill>
              <a:prstDash val="solid"/>
              <a:round/>
            </a:ln>
          </p:spPr>
          <p:txBody>
            <a:bodyPr/>
            <a:lstStyle/>
            <a:p/>
          </p:txBody>
        </p:sp>
        <p:sp>
          <p:nvSpPr>
            <p:cNvPr id="86" name="pl86"/>
            <p:cNvSpPr/>
            <p:nvPr/>
          </p:nvSpPr>
          <p:spPr>
            <a:xfrm>
              <a:off x="5308715" y="2677379"/>
              <a:ext cx="3520101" cy="1942870"/>
            </a:xfrm>
            <a:custGeom>
              <a:avLst/>
              <a:pathLst>
                <a:path w="3520101" h="1942870">
                  <a:moveTo>
                    <a:pt x="0" y="647623"/>
                  </a:moveTo>
                  <a:lnTo>
                    <a:pt x="140804" y="647623"/>
                  </a:lnTo>
                  <a:lnTo>
                    <a:pt x="281608" y="647623"/>
                  </a:lnTo>
                  <a:lnTo>
                    <a:pt x="422412" y="755560"/>
                  </a:lnTo>
                  <a:lnTo>
                    <a:pt x="563216" y="755560"/>
                  </a:lnTo>
                  <a:lnTo>
                    <a:pt x="704020" y="755560"/>
                  </a:lnTo>
                  <a:lnTo>
                    <a:pt x="844824" y="539686"/>
                  </a:lnTo>
                  <a:lnTo>
                    <a:pt x="985628" y="431748"/>
                  </a:lnTo>
                  <a:lnTo>
                    <a:pt x="1126432" y="431748"/>
                  </a:lnTo>
                  <a:lnTo>
                    <a:pt x="1267236" y="755560"/>
                  </a:lnTo>
                  <a:lnTo>
                    <a:pt x="1408040" y="863497"/>
                  </a:lnTo>
                  <a:lnTo>
                    <a:pt x="1548844" y="0"/>
                  </a:lnTo>
                  <a:lnTo>
                    <a:pt x="1689648" y="431748"/>
                  </a:lnTo>
                  <a:lnTo>
                    <a:pt x="1830452" y="1079372"/>
                  </a:lnTo>
                  <a:lnTo>
                    <a:pt x="1971256" y="1295246"/>
                  </a:lnTo>
                  <a:lnTo>
                    <a:pt x="2112061" y="1511121"/>
                  </a:lnTo>
                  <a:lnTo>
                    <a:pt x="2252865" y="1511121"/>
                  </a:lnTo>
                  <a:lnTo>
                    <a:pt x="2393669" y="1619058"/>
                  </a:lnTo>
                  <a:lnTo>
                    <a:pt x="2534473" y="1511121"/>
                  </a:lnTo>
                  <a:lnTo>
                    <a:pt x="2675277" y="1295246"/>
                  </a:lnTo>
                  <a:lnTo>
                    <a:pt x="2816081" y="1942870"/>
                  </a:lnTo>
                  <a:lnTo>
                    <a:pt x="2956885" y="1403184"/>
                  </a:lnTo>
                  <a:lnTo>
                    <a:pt x="3097689" y="1187309"/>
                  </a:lnTo>
                  <a:lnTo>
                    <a:pt x="3238493" y="1295246"/>
                  </a:lnTo>
                  <a:lnTo>
                    <a:pt x="3379297" y="1511121"/>
                  </a:lnTo>
                  <a:lnTo>
                    <a:pt x="3520101" y="1403184"/>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3001191"/>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109128"/>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3217066"/>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864689"/>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3648815"/>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3864689"/>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756752"/>
              <a:ext cx="0" cy="323811"/>
            </a:xfrm>
            <a:custGeom>
              <a:avLst/>
              <a:pathLst>
                <a:path w="0" h="323811">
                  <a:moveTo>
                    <a:pt x="0" y="323811"/>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9346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96468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97" name="pg97"/>
            <p:cNvSpPr/>
            <p:nvPr/>
          </p:nvSpPr>
          <p:spPr>
            <a:xfrm>
              <a:off x="5926111" y="30425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0713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9" name="pg99"/>
            <p:cNvSpPr/>
            <p:nvPr/>
          </p:nvSpPr>
          <p:spPr>
            <a:xfrm>
              <a:off x="6630131" y="315050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317932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1" name="pg101"/>
            <p:cNvSpPr/>
            <p:nvPr/>
          </p:nvSpPr>
          <p:spPr>
            <a:xfrm>
              <a:off x="7362287" y="3798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38269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3" name="pg103"/>
            <p:cNvSpPr/>
            <p:nvPr/>
          </p:nvSpPr>
          <p:spPr>
            <a:xfrm>
              <a:off x="7897368" y="358224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27722" y="361230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5" name="pg105"/>
            <p:cNvSpPr/>
            <p:nvPr/>
          </p:nvSpPr>
          <p:spPr>
            <a:xfrm>
              <a:off x="8629524" y="3798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382694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8742193" y="36901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72546" y="37190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9" name="tx109"/>
            <p:cNvSpPr/>
            <p:nvPr/>
          </p:nvSpPr>
          <p:spPr>
            <a:xfrm>
              <a:off x="8889106" y="44718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9049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4037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585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7912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1978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1978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1423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7668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86884" y="612090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128" name="tx128"/>
            <p:cNvSpPr/>
            <p:nvPr/>
          </p:nvSpPr>
          <p:spPr>
            <a:xfrm>
              <a:off x="708133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43785"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8% of children who received DTP1 did not receive DTP3 (left), and 10% of children who received DTP1 did not receive MCV1 (right).
The medium DTP drop-out rate implies moderate ability to provide a complete series of vaccines early in life. The medium DTP-MCV drop-out rate implies moderate retention in immunization programmes and ability to provide a full course of vaccines in infancy (up to one year).
In 2025, Pakistan DTP drop-out was higher than the global rate, while DTP-MCV drop-out was higher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moderate in Pakistan, indicating moderate retention of children in immunization programmes; additional efforts are needed to further reduce drop-out and ensure all children are reached during infancy.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73222"/>
              <a:ext cx="2135265" cy="229090"/>
            </a:xfrm>
            <a:custGeom>
              <a:avLst/>
              <a:pathLst>
                <a:path w="2135265" h="229090">
                  <a:moveTo>
                    <a:pt x="0" y="229090"/>
                  </a:moveTo>
                  <a:lnTo>
                    <a:pt x="85410" y="212120"/>
                  </a:lnTo>
                  <a:lnTo>
                    <a:pt x="170821" y="195151"/>
                  </a:lnTo>
                  <a:lnTo>
                    <a:pt x="256231" y="169696"/>
                  </a:lnTo>
                  <a:lnTo>
                    <a:pt x="341642" y="152727"/>
                  </a:lnTo>
                  <a:lnTo>
                    <a:pt x="427053" y="152727"/>
                  </a:lnTo>
                  <a:lnTo>
                    <a:pt x="512463" y="161211"/>
                  </a:lnTo>
                  <a:lnTo>
                    <a:pt x="597874" y="161211"/>
                  </a:lnTo>
                  <a:lnTo>
                    <a:pt x="683284" y="178181"/>
                  </a:lnTo>
                  <a:lnTo>
                    <a:pt x="768695" y="186666"/>
                  </a:lnTo>
                  <a:lnTo>
                    <a:pt x="854106" y="186666"/>
                  </a:lnTo>
                  <a:lnTo>
                    <a:pt x="939516" y="110302"/>
                  </a:lnTo>
                  <a:lnTo>
                    <a:pt x="1024927" y="101818"/>
                  </a:lnTo>
                  <a:lnTo>
                    <a:pt x="1110337" y="101818"/>
                  </a:lnTo>
                  <a:lnTo>
                    <a:pt x="1195748" y="93333"/>
                  </a:lnTo>
                  <a:lnTo>
                    <a:pt x="1281159" y="84848"/>
                  </a:lnTo>
                  <a:lnTo>
                    <a:pt x="1366569" y="84848"/>
                  </a:lnTo>
                  <a:lnTo>
                    <a:pt x="1451980" y="84848"/>
                  </a:lnTo>
                  <a:lnTo>
                    <a:pt x="1537390" y="50909"/>
                  </a:lnTo>
                  <a:lnTo>
                    <a:pt x="1622801" y="25454"/>
                  </a:lnTo>
                  <a:lnTo>
                    <a:pt x="1708212" y="42424"/>
                  </a:lnTo>
                  <a:lnTo>
                    <a:pt x="1793622" y="25454"/>
                  </a:lnTo>
                  <a:lnTo>
                    <a:pt x="1879033" y="8484"/>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110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1" name="tx51"/>
            <p:cNvSpPr/>
            <p:nvPr/>
          </p:nvSpPr>
          <p:spPr>
            <a:xfrm>
              <a:off x="3223926"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85747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3" name="tx53"/>
            <p:cNvSpPr/>
            <p:nvPr/>
          </p:nvSpPr>
          <p:spPr>
            <a:xfrm>
              <a:off x="3051698"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35247"/>
              <a:ext cx="854106" cy="593938"/>
            </a:xfrm>
            <a:custGeom>
              <a:avLst/>
              <a:pathLst>
                <a:path w="854106" h="593938">
                  <a:moveTo>
                    <a:pt x="0" y="593938"/>
                  </a:moveTo>
                  <a:lnTo>
                    <a:pt x="85410" y="288484"/>
                  </a:lnTo>
                  <a:lnTo>
                    <a:pt x="170821" y="195151"/>
                  </a:lnTo>
                  <a:lnTo>
                    <a:pt x="256231" y="84848"/>
                  </a:lnTo>
                  <a:lnTo>
                    <a:pt x="341642" y="50909"/>
                  </a:lnTo>
                  <a:lnTo>
                    <a:pt x="427053" y="59393"/>
                  </a:lnTo>
                  <a:lnTo>
                    <a:pt x="512463" y="59393"/>
                  </a:lnTo>
                  <a:lnTo>
                    <a:pt x="597874" y="0"/>
                  </a:lnTo>
                  <a:lnTo>
                    <a:pt x="683284" y="33939"/>
                  </a:lnTo>
                  <a:lnTo>
                    <a:pt x="768695" y="25454"/>
                  </a:lnTo>
                  <a:lnTo>
                    <a:pt x="854106" y="2545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111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8369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86" name="tx86"/>
            <p:cNvSpPr/>
            <p:nvPr/>
          </p:nvSpPr>
          <p:spPr>
            <a:xfrm>
              <a:off x="3223926" y="3268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7" name="tx87"/>
            <p:cNvSpPr/>
            <p:nvPr/>
          </p:nvSpPr>
          <p:spPr>
            <a:xfrm>
              <a:off x="2624645"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8" name="tx88"/>
            <p:cNvSpPr/>
            <p:nvPr/>
          </p:nvSpPr>
          <p:spPr>
            <a:xfrm>
              <a:off x="3051698"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508085" y="4646364"/>
              <a:ext cx="683284" cy="661817"/>
            </a:xfrm>
            <a:custGeom>
              <a:avLst/>
              <a:pathLst>
                <a:path w="683284" h="661817">
                  <a:moveTo>
                    <a:pt x="0" y="661817"/>
                  </a:moveTo>
                  <a:lnTo>
                    <a:pt x="85410" y="271514"/>
                  </a:lnTo>
                  <a:lnTo>
                    <a:pt x="170821" y="33939"/>
                  </a:lnTo>
                  <a:lnTo>
                    <a:pt x="256231" y="50909"/>
                  </a:lnTo>
                  <a:lnTo>
                    <a:pt x="341642" y="25454"/>
                  </a:lnTo>
                  <a:lnTo>
                    <a:pt x="427053" y="16969"/>
                  </a:lnTo>
                  <a:lnTo>
                    <a:pt x="512463" y="0"/>
                  </a:lnTo>
                  <a:lnTo>
                    <a:pt x="597874" y="0"/>
                  </a:lnTo>
                  <a:lnTo>
                    <a:pt x="683284" y="8484"/>
                  </a:lnTo>
                </a:path>
              </a:pathLst>
            </a:custGeom>
            <a:ln w="27101" cap="flat">
              <a:solidFill>
                <a:srgbClr val="1CABE2">
                  <a:alpha val="100000"/>
                </a:srgbClr>
              </a:solidFill>
              <a:prstDash val="solid"/>
              <a:round/>
            </a:ln>
          </p:spPr>
          <p:txBody>
            <a:bodyPr/>
            <a:lstStyle/>
            <a:p/>
          </p:txBody>
        </p:sp>
        <p:sp>
          <p:nvSpPr>
            <p:cNvPr id="109" name="pt109"/>
            <p:cNvSpPr/>
            <p:nvPr/>
          </p:nvSpPr>
          <p:spPr>
            <a:xfrm>
              <a:off x="2490034" y="52901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917087"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356154" y="521710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119" name="tx119"/>
            <p:cNvSpPr/>
            <p:nvPr/>
          </p:nvSpPr>
          <p:spPr>
            <a:xfrm>
              <a:off x="3223926" y="456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0" name="tx120"/>
            <p:cNvSpPr/>
            <p:nvPr/>
          </p:nvSpPr>
          <p:spPr>
            <a:xfrm>
              <a:off x="2624645"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3051698"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90192"/>
              <a:ext cx="2135265" cy="229090"/>
            </a:xfrm>
            <a:custGeom>
              <a:avLst/>
              <a:pathLst>
                <a:path w="2135265" h="229090">
                  <a:moveTo>
                    <a:pt x="0" y="212120"/>
                  </a:moveTo>
                  <a:lnTo>
                    <a:pt x="85410" y="195151"/>
                  </a:lnTo>
                  <a:lnTo>
                    <a:pt x="170821" y="186666"/>
                  </a:lnTo>
                  <a:lnTo>
                    <a:pt x="256231" y="169696"/>
                  </a:lnTo>
                  <a:lnTo>
                    <a:pt x="341642" y="161211"/>
                  </a:lnTo>
                  <a:lnTo>
                    <a:pt x="427053" y="178181"/>
                  </a:lnTo>
                  <a:lnTo>
                    <a:pt x="512463" y="186666"/>
                  </a:lnTo>
                  <a:lnTo>
                    <a:pt x="597874" y="203636"/>
                  </a:lnTo>
                  <a:lnTo>
                    <a:pt x="683284" y="212120"/>
                  </a:lnTo>
                  <a:lnTo>
                    <a:pt x="768695" y="229090"/>
                  </a:lnTo>
                  <a:lnTo>
                    <a:pt x="854106" y="229090"/>
                  </a:lnTo>
                  <a:lnTo>
                    <a:pt x="939516" y="144242"/>
                  </a:lnTo>
                  <a:lnTo>
                    <a:pt x="1024927" y="135757"/>
                  </a:lnTo>
                  <a:lnTo>
                    <a:pt x="1110337" y="135757"/>
                  </a:lnTo>
                  <a:lnTo>
                    <a:pt x="1195748" y="118787"/>
                  </a:lnTo>
                  <a:lnTo>
                    <a:pt x="1281159" y="101818"/>
                  </a:lnTo>
                  <a:lnTo>
                    <a:pt x="1366569" y="101818"/>
                  </a:lnTo>
                  <a:lnTo>
                    <a:pt x="1451980" y="93333"/>
                  </a:lnTo>
                  <a:lnTo>
                    <a:pt x="1537390" y="59393"/>
                  </a:lnTo>
                  <a:lnTo>
                    <a:pt x="1622801" y="25454"/>
                  </a:lnTo>
                  <a:lnTo>
                    <a:pt x="1708212" y="59393"/>
                  </a:lnTo>
                  <a:lnTo>
                    <a:pt x="1793622" y="33939"/>
                  </a:lnTo>
                  <a:lnTo>
                    <a:pt x="1879033" y="8484"/>
                  </a:lnTo>
                  <a:lnTo>
                    <a:pt x="1964443" y="0"/>
                  </a:lnTo>
                  <a:lnTo>
                    <a:pt x="2049854" y="0"/>
                  </a:lnTo>
                  <a:lnTo>
                    <a:pt x="2135265" y="8484"/>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4344705"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218426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600936"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220123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562586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2110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69" name="tx169"/>
            <p:cNvSpPr/>
            <p:nvPr/>
          </p:nvSpPr>
          <p:spPr>
            <a:xfrm>
              <a:off x="6018113"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0" name="tx170"/>
            <p:cNvSpPr/>
            <p:nvPr/>
          </p:nvSpPr>
          <p:spPr>
            <a:xfrm>
              <a:off x="5418832"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5845885"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369187"/>
              <a:ext cx="2135265" cy="254545"/>
            </a:xfrm>
            <a:custGeom>
              <a:avLst/>
              <a:pathLst>
                <a:path w="2135265" h="254545">
                  <a:moveTo>
                    <a:pt x="0" y="246060"/>
                  </a:moveTo>
                  <a:lnTo>
                    <a:pt x="85410" y="229090"/>
                  </a:lnTo>
                  <a:lnTo>
                    <a:pt x="170821" y="220605"/>
                  </a:lnTo>
                  <a:lnTo>
                    <a:pt x="256231" y="203636"/>
                  </a:lnTo>
                  <a:lnTo>
                    <a:pt x="341642" y="195151"/>
                  </a:lnTo>
                  <a:lnTo>
                    <a:pt x="427053" y="212120"/>
                  </a:lnTo>
                  <a:lnTo>
                    <a:pt x="512463" y="229090"/>
                  </a:lnTo>
                  <a:lnTo>
                    <a:pt x="597874" y="246060"/>
                  </a:lnTo>
                  <a:lnTo>
                    <a:pt x="683284" y="254545"/>
                  </a:lnTo>
                  <a:lnTo>
                    <a:pt x="768695" y="254545"/>
                  </a:lnTo>
                  <a:lnTo>
                    <a:pt x="854106" y="246060"/>
                  </a:lnTo>
                  <a:lnTo>
                    <a:pt x="939516" y="229090"/>
                  </a:lnTo>
                  <a:lnTo>
                    <a:pt x="1024927" y="195151"/>
                  </a:lnTo>
                  <a:lnTo>
                    <a:pt x="1110337" y="152727"/>
                  </a:lnTo>
                  <a:lnTo>
                    <a:pt x="1195748" y="127272"/>
                  </a:lnTo>
                  <a:lnTo>
                    <a:pt x="1281159" y="93333"/>
                  </a:lnTo>
                  <a:lnTo>
                    <a:pt x="1366569" y="93333"/>
                  </a:lnTo>
                  <a:lnTo>
                    <a:pt x="1451980" y="84848"/>
                  </a:lnTo>
                  <a:lnTo>
                    <a:pt x="1537390" y="59393"/>
                  </a:lnTo>
                  <a:lnTo>
                    <a:pt x="1622801" y="42424"/>
                  </a:lnTo>
                  <a:lnTo>
                    <a:pt x="1708212" y="25454"/>
                  </a:lnTo>
                  <a:lnTo>
                    <a:pt x="1793622" y="42424"/>
                  </a:lnTo>
                  <a:lnTo>
                    <a:pt x="1879033" y="33939"/>
                  </a:lnTo>
                  <a:lnTo>
                    <a:pt x="1964443" y="16969"/>
                  </a:lnTo>
                  <a:lnTo>
                    <a:pt x="2049854" y="0"/>
                  </a:lnTo>
                  <a:lnTo>
                    <a:pt x="2135265" y="16969"/>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857168"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5241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19" name="tx219"/>
            <p:cNvSpPr/>
            <p:nvPr/>
          </p:nvSpPr>
          <p:spPr>
            <a:xfrm>
              <a:off x="6018113"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0" name="tx220"/>
            <p:cNvSpPr/>
            <p:nvPr/>
          </p:nvSpPr>
          <p:spPr>
            <a:xfrm>
              <a:off x="5418832"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21" name="tx221"/>
            <p:cNvSpPr/>
            <p:nvPr/>
          </p:nvSpPr>
          <p:spPr>
            <a:xfrm>
              <a:off x="5845885"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2" name="pl22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6644479" y="2049586"/>
              <a:ext cx="2135265" cy="296969"/>
            </a:xfrm>
            <a:custGeom>
              <a:avLst/>
              <a:pathLst>
                <a:path w="2135265" h="296969">
                  <a:moveTo>
                    <a:pt x="0" y="237575"/>
                  </a:moveTo>
                  <a:lnTo>
                    <a:pt x="85410" y="220605"/>
                  </a:lnTo>
                  <a:lnTo>
                    <a:pt x="170821" y="203636"/>
                  </a:lnTo>
                  <a:lnTo>
                    <a:pt x="256231" y="178181"/>
                  </a:lnTo>
                  <a:lnTo>
                    <a:pt x="341642" y="161211"/>
                  </a:lnTo>
                  <a:lnTo>
                    <a:pt x="427053" y="203636"/>
                  </a:lnTo>
                  <a:lnTo>
                    <a:pt x="512463" y="237575"/>
                  </a:lnTo>
                  <a:lnTo>
                    <a:pt x="597874" y="279999"/>
                  </a:lnTo>
                  <a:lnTo>
                    <a:pt x="683284" y="288484"/>
                  </a:lnTo>
                  <a:lnTo>
                    <a:pt x="768695" y="296969"/>
                  </a:lnTo>
                  <a:lnTo>
                    <a:pt x="854106" y="296969"/>
                  </a:lnTo>
                  <a:lnTo>
                    <a:pt x="939516" y="203636"/>
                  </a:lnTo>
                  <a:lnTo>
                    <a:pt x="1024927" y="195151"/>
                  </a:lnTo>
                  <a:lnTo>
                    <a:pt x="1110337" y="186666"/>
                  </a:lnTo>
                  <a:lnTo>
                    <a:pt x="1195748" y="152727"/>
                  </a:lnTo>
                  <a:lnTo>
                    <a:pt x="1281159" y="127272"/>
                  </a:lnTo>
                  <a:lnTo>
                    <a:pt x="1366569" y="101818"/>
                  </a:lnTo>
                  <a:lnTo>
                    <a:pt x="1451980" y="101818"/>
                  </a:lnTo>
                  <a:lnTo>
                    <a:pt x="1537390" y="59393"/>
                  </a:lnTo>
                  <a:lnTo>
                    <a:pt x="1622801" y="25454"/>
                  </a:lnTo>
                  <a:lnTo>
                    <a:pt x="1708212" y="59393"/>
                  </a:lnTo>
                  <a:lnTo>
                    <a:pt x="1793622" y="33939"/>
                  </a:lnTo>
                  <a:lnTo>
                    <a:pt x="1879033" y="16969"/>
                  </a:lnTo>
                  <a:lnTo>
                    <a:pt x="1964443" y="8484"/>
                  </a:lnTo>
                  <a:lnTo>
                    <a:pt x="2049854" y="0"/>
                  </a:lnTo>
                  <a:lnTo>
                    <a:pt x="2135265" y="8484"/>
                  </a:lnTo>
                </a:path>
              </a:pathLst>
            </a:custGeom>
            <a:ln w="27101" cap="flat">
              <a:solidFill>
                <a:srgbClr val="1CABE2">
                  <a:alpha val="100000"/>
                </a:srgbClr>
              </a:solidFill>
              <a:prstDash val="solid"/>
              <a:round/>
            </a:ln>
          </p:spPr>
          <p:txBody>
            <a:bodyPr/>
            <a:lstStyle/>
            <a:p/>
          </p:txBody>
        </p:sp>
        <p:sp>
          <p:nvSpPr>
            <p:cNvPr id="242" name="pt242"/>
            <p:cNvSpPr/>
            <p:nvPr/>
          </p:nvSpPr>
          <p:spPr>
            <a:xfrm>
              <a:off x="6626428"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11839"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97249"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882660"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968071"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053481" y="223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7138892" y="226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224302"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09713"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395124"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480534" y="23285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565945"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651355"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736766"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822177"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07587"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9299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07840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16381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24923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334640"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842005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0546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9087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76169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tx268"/>
            <p:cNvSpPr/>
            <p:nvPr/>
          </p:nvSpPr>
          <p:spPr>
            <a:xfrm>
              <a:off x="6492549" y="219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69" name="tx269"/>
            <p:cNvSpPr/>
            <p:nvPr/>
          </p:nvSpPr>
          <p:spPr>
            <a:xfrm>
              <a:off x="8812300" y="19658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0" name="tx270"/>
            <p:cNvSpPr/>
            <p:nvPr/>
          </p:nvSpPr>
          <p:spPr>
            <a:xfrm>
              <a:off x="8213020"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1" name="tx271"/>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2" name="pl27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413174" y="3394641"/>
              <a:ext cx="1366569" cy="449696"/>
            </a:xfrm>
            <a:custGeom>
              <a:avLst/>
              <a:pathLst>
                <a:path w="1366569" h="449696">
                  <a:moveTo>
                    <a:pt x="0" y="449696"/>
                  </a:moveTo>
                  <a:lnTo>
                    <a:pt x="85410" y="415756"/>
                  </a:lnTo>
                  <a:lnTo>
                    <a:pt x="170821" y="381817"/>
                  </a:lnTo>
                  <a:lnTo>
                    <a:pt x="256231" y="347878"/>
                  </a:lnTo>
                  <a:lnTo>
                    <a:pt x="341642" y="339393"/>
                  </a:lnTo>
                  <a:lnTo>
                    <a:pt x="427053" y="296969"/>
                  </a:lnTo>
                  <a:lnTo>
                    <a:pt x="512463" y="246060"/>
                  </a:lnTo>
                  <a:lnTo>
                    <a:pt x="597874" y="135757"/>
                  </a:lnTo>
                  <a:lnTo>
                    <a:pt x="683284" y="135757"/>
                  </a:lnTo>
                  <a:lnTo>
                    <a:pt x="768695" y="135757"/>
                  </a:lnTo>
                  <a:lnTo>
                    <a:pt x="854106" y="76363"/>
                  </a:lnTo>
                  <a:lnTo>
                    <a:pt x="939516" y="50909"/>
                  </a:lnTo>
                  <a:lnTo>
                    <a:pt x="1024927" y="33939"/>
                  </a:lnTo>
                  <a:lnTo>
                    <a:pt x="1110337" y="33939"/>
                  </a:lnTo>
                  <a:lnTo>
                    <a:pt x="1195748" y="25454"/>
                  </a:lnTo>
                  <a:lnTo>
                    <a:pt x="1281159" y="8484"/>
                  </a:lnTo>
                  <a:lnTo>
                    <a:pt x="1366569" y="0"/>
                  </a:lnTo>
                </a:path>
              </a:pathLst>
            </a:custGeom>
            <a:ln w="27101" cap="flat">
              <a:solidFill>
                <a:srgbClr val="1CABE2">
                  <a:alpha val="100000"/>
                </a:srgbClr>
              </a:solidFill>
              <a:prstDash val="solid"/>
              <a:round/>
            </a:ln>
          </p:spPr>
          <p:txBody>
            <a:bodyPr/>
            <a:lstStyle/>
            <a:p/>
          </p:txBody>
        </p:sp>
        <p:sp>
          <p:nvSpPr>
            <p:cNvPr id="292" name="pt292"/>
            <p:cNvSpPr/>
            <p:nvPr/>
          </p:nvSpPr>
          <p:spPr>
            <a:xfrm>
              <a:off x="7395124" y="382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480534"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565945" y="375840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651355"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736766" y="371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822177"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907587"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99299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07840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163819"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249230"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334640"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42005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0546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590872"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67628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76169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tx309"/>
            <p:cNvSpPr/>
            <p:nvPr/>
          </p:nvSpPr>
          <p:spPr>
            <a:xfrm>
              <a:off x="7261244" y="37520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310" name="tx310"/>
            <p:cNvSpPr/>
            <p:nvPr/>
          </p:nvSpPr>
          <p:spPr>
            <a:xfrm>
              <a:off x="8812300" y="3302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1" name="tx311"/>
            <p:cNvSpPr/>
            <p:nvPr/>
          </p:nvSpPr>
          <p:spPr>
            <a:xfrm>
              <a:off x="8213020"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312" name="tx312"/>
            <p:cNvSpPr/>
            <p:nvPr/>
          </p:nvSpPr>
          <p:spPr>
            <a:xfrm>
              <a:off x="8640073"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313" name="tx313"/>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4" name="tx314"/>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5" name="tx315"/>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6" name="tx316"/>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7" name="tx31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8" name="tx31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9" name="tx31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0" name="tx32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1" name="tx32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2" name="tx32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3" name="tx32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4" name="tx32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5" name="tx32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6" name="tx32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7" name="tx327"/>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8" name="tx328"/>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9" name="tx329"/>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0" name="tx330"/>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1" name="tx331"/>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2" name="tx332"/>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3" name="tx333"/>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4" name="tx334"/>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5" name="tx335"/>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6" name="tx336"/>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7" name="tx337"/>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8" name="tx338"/>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9" name="tx339"/>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0" name="tx340"/>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1" name="tx341"/>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2" name="tx342"/>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3" name="tx343"/>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4" name="tx344"/>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5" name="tx345"/>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6" name="tx346"/>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7" name="tx347"/>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8" name="tx348"/>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9" name="tx349"/>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0" name="tx350"/>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1" name="tx351"/>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2" name="tx352"/>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3" name="tx353"/>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0" name="pt360"/>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2" name="tx362"/>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3" name="tx363"/>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4" name="tx364"/>
            <p:cNvSpPr/>
            <p:nvPr/>
          </p:nvSpPr>
          <p:spPr>
            <a:xfrm>
              <a:off x="2355193" y="1330710"/>
              <a:ext cx="512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Pakistan, 2000-2025</a:t>
              </a:r>
            </a:p>
          </p:txBody>
        </p:sp>
        <p:sp>
          <p:nvSpPr>
            <p:cNvPr id="365" name="tx36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6" name="tx36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(83%), followed by MCV1 (84%).
Compared to 2019, coverage of 7 vaccines increased (BCG, DTP1, DTP3, IPV1, MCV1, MCV2 and ROTAC).
Compared to 2024, coverage of 2 vaccines remained constant (BCG and IPV1), 4 vaccines decreased (DTP1, DTP3, MCV1 and ROTAC), and one vaccine increased (MCV2).</a:t>
            </a:r>
          </a:p>
        </p:txBody>
      </p:sp>
      <p:sp>
        <p:nvSpPr>
          <p:cNvPr id="3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Pakistan had its lowest coverage in MCV2 (83%), while most other routine vaccines clustered around 84-96%; 7 antigens increased since 2019, and 4 antigens decreased since 2024.</a:t>
            </a:r>
          </a:p>
        </p:txBody>
      </p:sp>
      <p:grpSp xmlns:pic="http://schemas.openxmlformats.org/drawingml/2006/picture">
        <p:nvGrpSpPr>
          <p:cNvPr id="369" name=""/>
          <p:cNvGrpSpPr/>
          <p:nvPr/>
        </p:nvGrpSpPr>
        <p:grpSpPr>
          <a:xfrm>
            <a:off x="292608" y="1097280"/>
            <a:ext cx="8595360" cy="28575"/>
            <a:chOff x="292608" y="1097280"/>
            <a:chExt cx="8595360" cy="28575"/>
          </a:xfrm>
        </p:grpSpPr>
        <p:sp>
          <p:nvSpPr>
            <p:cNvPr id="37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500194"/>
              <a:ext cx="6518190" cy="1660736"/>
            </a:xfrm>
            <a:custGeom>
              <a:avLst/>
              <a:pathLst>
                <a:path w="6518190" h="1660736">
                  <a:moveTo>
                    <a:pt x="0" y="1328589"/>
                  </a:moveTo>
                  <a:lnTo>
                    <a:pt x="260727" y="1233689"/>
                  </a:lnTo>
                  <a:lnTo>
                    <a:pt x="521455" y="1138790"/>
                  </a:lnTo>
                  <a:lnTo>
                    <a:pt x="782182" y="996441"/>
                  </a:lnTo>
                  <a:lnTo>
                    <a:pt x="1042910" y="901542"/>
                  </a:lnTo>
                  <a:lnTo>
                    <a:pt x="1303638" y="1138790"/>
                  </a:lnTo>
                  <a:lnTo>
                    <a:pt x="1564365" y="1328589"/>
                  </a:lnTo>
                  <a:lnTo>
                    <a:pt x="1825093" y="1565837"/>
                  </a:lnTo>
                  <a:lnTo>
                    <a:pt x="2085820" y="1613286"/>
                  </a:lnTo>
                  <a:lnTo>
                    <a:pt x="2346548" y="1660736"/>
                  </a:lnTo>
                  <a:lnTo>
                    <a:pt x="2607276" y="1660736"/>
                  </a:lnTo>
                  <a:lnTo>
                    <a:pt x="2868003" y="1138790"/>
                  </a:lnTo>
                  <a:lnTo>
                    <a:pt x="3128731" y="1091341"/>
                  </a:lnTo>
                  <a:lnTo>
                    <a:pt x="3389458" y="1043891"/>
                  </a:lnTo>
                  <a:lnTo>
                    <a:pt x="3650186" y="854093"/>
                  </a:lnTo>
                  <a:lnTo>
                    <a:pt x="3910914" y="711744"/>
                  </a:lnTo>
                  <a:lnTo>
                    <a:pt x="4171641" y="569395"/>
                  </a:lnTo>
                  <a:lnTo>
                    <a:pt x="4432369" y="569395"/>
                  </a:lnTo>
                  <a:lnTo>
                    <a:pt x="4693096" y="332147"/>
                  </a:lnTo>
                  <a:lnTo>
                    <a:pt x="4953824" y="142348"/>
                  </a:lnTo>
                  <a:lnTo>
                    <a:pt x="5214552" y="332147"/>
                  </a:lnTo>
                  <a:lnTo>
                    <a:pt x="5475279" y="189798"/>
                  </a:lnTo>
                  <a:lnTo>
                    <a:pt x="5736007" y="94899"/>
                  </a:lnTo>
                  <a:lnTo>
                    <a:pt x="5996734" y="47449"/>
                  </a:lnTo>
                  <a:lnTo>
                    <a:pt x="6257462" y="0"/>
                  </a:lnTo>
                  <a:lnTo>
                    <a:pt x="6518190" y="47449"/>
                  </a:lnTo>
                </a:path>
              </a:pathLst>
            </a:custGeom>
            <a:ln w="27101" cap="flat">
              <a:solidFill>
                <a:srgbClr val="1C86EE">
                  <a:alpha val="100000"/>
                </a:srgbClr>
              </a:solidFill>
              <a:prstDash val="solid"/>
              <a:round/>
            </a:ln>
          </p:spPr>
          <p:txBody>
            <a:bodyPr/>
            <a:lstStyle/>
            <a:p/>
          </p:txBody>
        </p:sp>
        <p:sp>
          <p:nvSpPr>
            <p:cNvPr id="39" name="pl39"/>
            <p:cNvSpPr/>
            <p:nvPr/>
          </p:nvSpPr>
          <p:spPr>
            <a:xfrm>
              <a:off x="1917438" y="1500194"/>
              <a:ext cx="5736007" cy="1660736"/>
            </a:xfrm>
            <a:custGeom>
              <a:avLst/>
              <a:pathLst>
                <a:path w="5736007" h="1660736">
                  <a:moveTo>
                    <a:pt x="0" y="1186240"/>
                  </a:moveTo>
                  <a:lnTo>
                    <a:pt x="260727" y="1186240"/>
                  </a:lnTo>
                  <a:lnTo>
                    <a:pt x="521455" y="1043891"/>
                  </a:lnTo>
                  <a:lnTo>
                    <a:pt x="782182" y="1281139"/>
                  </a:lnTo>
                  <a:lnTo>
                    <a:pt x="1042910" y="1565837"/>
                  </a:lnTo>
                  <a:lnTo>
                    <a:pt x="1303638" y="1613286"/>
                  </a:lnTo>
                  <a:lnTo>
                    <a:pt x="1564365" y="1660736"/>
                  </a:lnTo>
                  <a:lnTo>
                    <a:pt x="1825093" y="1660736"/>
                  </a:lnTo>
                  <a:lnTo>
                    <a:pt x="2085820" y="1138790"/>
                  </a:lnTo>
                  <a:lnTo>
                    <a:pt x="2346548" y="1091341"/>
                  </a:lnTo>
                  <a:lnTo>
                    <a:pt x="2607276" y="1043891"/>
                  </a:lnTo>
                  <a:lnTo>
                    <a:pt x="2868003" y="854093"/>
                  </a:lnTo>
                  <a:lnTo>
                    <a:pt x="3128731" y="711744"/>
                  </a:lnTo>
                  <a:lnTo>
                    <a:pt x="3389458" y="569395"/>
                  </a:lnTo>
                  <a:lnTo>
                    <a:pt x="3650186" y="569395"/>
                  </a:lnTo>
                  <a:lnTo>
                    <a:pt x="3910914" y="332147"/>
                  </a:lnTo>
                  <a:lnTo>
                    <a:pt x="4171641" y="142348"/>
                  </a:lnTo>
                  <a:lnTo>
                    <a:pt x="4432369" y="332147"/>
                  </a:lnTo>
                  <a:lnTo>
                    <a:pt x="4693096" y="189798"/>
                  </a:lnTo>
                  <a:lnTo>
                    <a:pt x="4953824" y="94899"/>
                  </a:lnTo>
                  <a:lnTo>
                    <a:pt x="5214552" y="47449"/>
                  </a:lnTo>
                  <a:lnTo>
                    <a:pt x="5475279" y="0"/>
                  </a:lnTo>
                  <a:lnTo>
                    <a:pt x="5736007" y="47449"/>
                  </a:lnTo>
                </a:path>
              </a:pathLst>
            </a:custGeom>
            <a:ln w="27101" cap="flat">
              <a:solidFill>
                <a:srgbClr val="80BD41">
                  <a:alpha val="100000"/>
                </a:srgbClr>
              </a:solidFill>
              <a:prstDash val="solid"/>
              <a:round/>
            </a:ln>
          </p:spPr>
          <p:txBody>
            <a:bodyPr/>
            <a:lstStyle/>
            <a:p/>
          </p:txBody>
        </p:sp>
        <p:sp>
          <p:nvSpPr>
            <p:cNvPr id="40" name="pl40"/>
            <p:cNvSpPr/>
            <p:nvPr/>
          </p:nvSpPr>
          <p:spPr>
            <a:xfrm>
              <a:off x="3481803" y="1500194"/>
              <a:ext cx="4171641" cy="1660736"/>
            </a:xfrm>
            <a:custGeom>
              <a:avLst/>
              <a:pathLst>
                <a:path w="4171641" h="1660736">
                  <a:moveTo>
                    <a:pt x="0" y="1660736"/>
                  </a:moveTo>
                  <a:lnTo>
                    <a:pt x="260727" y="1660736"/>
                  </a:lnTo>
                  <a:lnTo>
                    <a:pt x="521455" y="1138790"/>
                  </a:lnTo>
                  <a:lnTo>
                    <a:pt x="782182" y="1091341"/>
                  </a:lnTo>
                  <a:lnTo>
                    <a:pt x="1042910" y="1043891"/>
                  </a:lnTo>
                  <a:lnTo>
                    <a:pt x="1303638" y="854093"/>
                  </a:lnTo>
                  <a:lnTo>
                    <a:pt x="1564365" y="711744"/>
                  </a:lnTo>
                  <a:lnTo>
                    <a:pt x="1825093" y="569395"/>
                  </a:lnTo>
                  <a:lnTo>
                    <a:pt x="2085820" y="569395"/>
                  </a:lnTo>
                  <a:lnTo>
                    <a:pt x="2346548" y="332147"/>
                  </a:lnTo>
                  <a:lnTo>
                    <a:pt x="2607276" y="142348"/>
                  </a:lnTo>
                  <a:lnTo>
                    <a:pt x="2868003" y="332147"/>
                  </a:lnTo>
                  <a:lnTo>
                    <a:pt x="3128731" y="189798"/>
                  </a:lnTo>
                  <a:lnTo>
                    <a:pt x="3389458" y="94899"/>
                  </a:lnTo>
                  <a:lnTo>
                    <a:pt x="3650186" y="47449"/>
                  </a:lnTo>
                  <a:lnTo>
                    <a:pt x="3910914" y="0"/>
                  </a:lnTo>
                  <a:lnTo>
                    <a:pt x="4171641"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1357845"/>
              <a:ext cx="2607276" cy="3321472"/>
            </a:xfrm>
            <a:custGeom>
              <a:avLst/>
              <a:pathLst>
                <a:path w="2607276" h="3321472">
                  <a:moveTo>
                    <a:pt x="0" y="3321472"/>
                  </a:moveTo>
                  <a:lnTo>
                    <a:pt x="260727" y="1613286"/>
                  </a:lnTo>
                  <a:lnTo>
                    <a:pt x="521455" y="1091341"/>
                  </a:lnTo>
                  <a:lnTo>
                    <a:pt x="782182" y="474496"/>
                  </a:lnTo>
                  <a:lnTo>
                    <a:pt x="1042910" y="284697"/>
                  </a:lnTo>
                  <a:lnTo>
                    <a:pt x="1303638" y="332147"/>
                  </a:lnTo>
                  <a:lnTo>
                    <a:pt x="1564365" y="332147"/>
                  </a:lnTo>
                  <a:lnTo>
                    <a:pt x="1825093" y="0"/>
                  </a:lnTo>
                  <a:lnTo>
                    <a:pt x="2085820" y="189798"/>
                  </a:lnTo>
                  <a:lnTo>
                    <a:pt x="2346548" y="142348"/>
                  </a:lnTo>
                  <a:lnTo>
                    <a:pt x="2607276" y="142348"/>
                  </a:lnTo>
                </a:path>
              </a:pathLst>
            </a:custGeom>
            <a:ln w="27101" cap="flat">
              <a:solidFill>
                <a:srgbClr val="E31A1C">
                  <a:alpha val="100000"/>
                </a:srgbClr>
              </a:solidFill>
              <a:prstDash val="solid"/>
              <a:round/>
            </a:ln>
          </p:spPr>
          <p:txBody>
            <a:bodyPr/>
            <a:lstStyle/>
            <a:p/>
          </p:txBody>
        </p:sp>
        <p:sp>
          <p:nvSpPr>
            <p:cNvPr id="42" name="pl42"/>
            <p:cNvSpPr/>
            <p:nvPr/>
          </p:nvSpPr>
          <p:spPr>
            <a:xfrm>
              <a:off x="6610535" y="1642543"/>
              <a:ext cx="1042910" cy="2609728"/>
            </a:xfrm>
            <a:custGeom>
              <a:avLst/>
              <a:pathLst>
                <a:path w="1042910" h="2609728">
                  <a:moveTo>
                    <a:pt x="0" y="2609728"/>
                  </a:moveTo>
                  <a:lnTo>
                    <a:pt x="260727" y="189798"/>
                  </a:lnTo>
                  <a:lnTo>
                    <a:pt x="521455" y="0"/>
                  </a:lnTo>
                  <a:lnTo>
                    <a:pt x="782182" y="0"/>
                  </a:lnTo>
                  <a:lnTo>
                    <a:pt x="1042910" y="94899"/>
                  </a:lnTo>
                </a:path>
              </a:pathLst>
            </a:custGeom>
            <a:ln w="27101" cap="flat">
              <a:solidFill>
                <a:srgbClr val="FF7F00">
                  <a:alpha val="100000"/>
                </a:srgbClr>
              </a:solidFill>
              <a:prstDash val="solid"/>
              <a:round/>
            </a:ln>
          </p:spPr>
          <p:txBody>
            <a:bodyPr/>
            <a:lstStyle/>
            <a:p/>
          </p:txBody>
        </p:sp>
        <p:sp>
          <p:nvSpPr>
            <p:cNvPr id="43" name="pl43"/>
            <p:cNvSpPr/>
            <p:nvPr/>
          </p:nvSpPr>
          <p:spPr>
            <a:xfrm>
              <a:off x="1135255" y="1547644"/>
              <a:ext cx="6518190" cy="1423488"/>
            </a:xfrm>
            <a:custGeom>
              <a:avLst/>
              <a:pathLst>
                <a:path w="6518190" h="1423488">
                  <a:moveTo>
                    <a:pt x="0" y="1376038"/>
                  </a:moveTo>
                  <a:lnTo>
                    <a:pt x="260727" y="1281139"/>
                  </a:lnTo>
                  <a:lnTo>
                    <a:pt x="521455" y="1233689"/>
                  </a:lnTo>
                  <a:lnTo>
                    <a:pt x="782182" y="1138790"/>
                  </a:lnTo>
                  <a:lnTo>
                    <a:pt x="1042910" y="1091341"/>
                  </a:lnTo>
                  <a:lnTo>
                    <a:pt x="1303638" y="1186240"/>
                  </a:lnTo>
                  <a:lnTo>
                    <a:pt x="1564365" y="1281139"/>
                  </a:lnTo>
                  <a:lnTo>
                    <a:pt x="1825093" y="1376038"/>
                  </a:lnTo>
                  <a:lnTo>
                    <a:pt x="2085820" y="1423488"/>
                  </a:lnTo>
                  <a:lnTo>
                    <a:pt x="2346548" y="1423488"/>
                  </a:lnTo>
                  <a:lnTo>
                    <a:pt x="2607276" y="1376038"/>
                  </a:lnTo>
                  <a:lnTo>
                    <a:pt x="2868003" y="1281139"/>
                  </a:lnTo>
                  <a:lnTo>
                    <a:pt x="3128731" y="1091341"/>
                  </a:lnTo>
                  <a:lnTo>
                    <a:pt x="3389458" y="854093"/>
                  </a:lnTo>
                  <a:lnTo>
                    <a:pt x="3650186" y="711744"/>
                  </a:lnTo>
                  <a:lnTo>
                    <a:pt x="3910914" y="521945"/>
                  </a:lnTo>
                  <a:lnTo>
                    <a:pt x="4171641" y="521945"/>
                  </a:lnTo>
                  <a:lnTo>
                    <a:pt x="4432369" y="474496"/>
                  </a:lnTo>
                  <a:lnTo>
                    <a:pt x="4693096" y="332147"/>
                  </a:lnTo>
                  <a:lnTo>
                    <a:pt x="4953824" y="237248"/>
                  </a:lnTo>
                  <a:lnTo>
                    <a:pt x="5214552" y="142348"/>
                  </a:lnTo>
                  <a:lnTo>
                    <a:pt x="5475279" y="237248"/>
                  </a:lnTo>
                  <a:lnTo>
                    <a:pt x="5736007" y="189798"/>
                  </a:lnTo>
                  <a:lnTo>
                    <a:pt x="5996734" y="94899"/>
                  </a:lnTo>
                  <a:lnTo>
                    <a:pt x="6257462" y="0"/>
                  </a:lnTo>
                  <a:lnTo>
                    <a:pt x="6518190" y="94899"/>
                  </a:lnTo>
                </a:path>
              </a:pathLst>
            </a:custGeom>
            <a:ln w="27101" cap="flat">
              <a:solidFill>
                <a:srgbClr val="FFC20E">
                  <a:alpha val="100000"/>
                </a:srgbClr>
              </a:solidFill>
              <a:prstDash val="solid"/>
              <a:round/>
            </a:ln>
          </p:spPr>
          <p:txBody>
            <a:bodyPr/>
            <a:lstStyle/>
            <a:p/>
          </p:txBody>
        </p:sp>
        <p:sp>
          <p:nvSpPr>
            <p:cNvPr id="44" name="pl44"/>
            <p:cNvSpPr/>
            <p:nvPr/>
          </p:nvSpPr>
          <p:spPr>
            <a:xfrm>
              <a:off x="3481803" y="1689993"/>
              <a:ext cx="4171641" cy="2514829"/>
            </a:xfrm>
            <a:custGeom>
              <a:avLst/>
              <a:pathLst>
                <a:path w="4171641" h="2514829">
                  <a:moveTo>
                    <a:pt x="0" y="2514829"/>
                  </a:moveTo>
                  <a:lnTo>
                    <a:pt x="260727" y="2325030"/>
                  </a:lnTo>
                  <a:lnTo>
                    <a:pt x="521455" y="2135232"/>
                  </a:lnTo>
                  <a:lnTo>
                    <a:pt x="782182" y="1945434"/>
                  </a:lnTo>
                  <a:lnTo>
                    <a:pt x="1042910" y="1897984"/>
                  </a:lnTo>
                  <a:lnTo>
                    <a:pt x="1303638" y="1660736"/>
                  </a:lnTo>
                  <a:lnTo>
                    <a:pt x="1564365" y="1376038"/>
                  </a:lnTo>
                  <a:lnTo>
                    <a:pt x="1825093" y="759193"/>
                  </a:lnTo>
                  <a:lnTo>
                    <a:pt x="2085820" y="759193"/>
                  </a:lnTo>
                  <a:lnTo>
                    <a:pt x="2346548" y="759193"/>
                  </a:lnTo>
                  <a:lnTo>
                    <a:pt x="2607276" y="427046"/>
                  </a:lnTo>
                  <a:lnTo>
                    <a:pt x="2868003" y="284697"/>
                  </a:lnTo>
                  <a:lnTo>
                    <a:pt x="3128731" y="189798"/>
                  </a:lnTo>
                  <a:lnTo>
                    <a:pt x="3389458" y="189798"/>
                  </a:lnTo>
                  <a:lnTo>
                    <a:pt x="3650186" y="142348"/>
                  </a:lnTo>
                  <a:lnTo>
                    <a:pt x="3910914" y="47449"/>
                  </a:lnTo>
                  <a:lnTo>
                    <a:pt x="4171641" y="0"/>
                  </a:lnTo>
                </a:path>
              </a:pathLst>
            </a:custGeom>
            <a:ln w="27101" cap="flat">
              <a:solidFill>
                <a:srgbClr val="008B00">
                  <a:alpha val="100000"/>
                </a:srgbClr>
              </a:solidFill>
              <a:prstDash val="solid"/>
              <a:round/>
            </a:ln>
          </p:spPr>
          <p:txBody>
            <a:bodyPr/>
            <a:lstStyle/>
            <a:p/>
          </p:txBody>
        </p:sp>
        <p:sp>
          <p:nvSpPr>
            <p:cNvPr id="45" name="pl45"/>
            <p:cNvSpPr/>
            <p:nvPr/>
          </p:nvSpPr>
          <p:spPr>
            <a:xfrm>
              <a:off x="4524714" y="1500194"/>
              <a:ext cx="3128731" cy="1043891"/>
            </a:xfrm>
            <a:custGeom>
              <a:avLst/>
              <a:pathLst>
                <a:path w="3128731" h="1043891">
                  <a:moveTo>
                    <a:pt x="0" y="1043891"/>
                  </a:moveTo>
                  <a:lnTo>
                    <a:pt x="260727" y="901542"/>
                  </a:lnTo>
                  <a:lnTo>
                    <a:pt x="521455" y="332147"/>
                  </a:lnTo>
                  <a:lnTo>
                    <a:pt x="782182" y="427046"/>
                  </a:lnTo>
                  <a:lnTo>
                    <a:pt x="1042910" y="237248"/>
                  </a:lnTo>
                  <a:lnTo>
                    <a:pt x="1303638" y="237248"/>
                  </a:lnTo>
                  <a:lnTo>
                    <a:pt x="1564365" y="189798"/>
                  </a:lnTo>
                  <a:lnTo>
                    <a:pt x="1825093" y="237248"/>
                  </a:lnTo>
                  <a:lnTo>
                    <a:pt x="2085820" y="189798"/>
                  </a:lnTo>
                  <a:lnTo>
                    <a:pt x="2346548" y="94899"/>
                  </a:lnTo>
                  <a:lnTo>
                    <a:pt x="2607276" y="47449"/>
                  </a:lnTo>
                  <a:lnTo>
                    <a:pt x="2868003" y="0"/>
                  </a:lnTo>
                  <a:lnTo>
                    <a:pt x="3128731" y="47449"/>
                  </a:lnTo>
                </a:path>
              </a:pathLst>
            </a:custGeom>
            <a:ln w="27101" cap="flat">
              <a:solidFill>
                <a:srgbClr val="9A32CD">
                  <a:alpha val="100000"/>
                </a:srgbClr>
              </a:solidFill>
              <a:prstDash val="solid"/>
              <a:round/>
            </a:ln>
          </p:spPr>
          <p:txBody>
            <a:bodyPr/>
            <a:lstStyle/>
            <a:p/>
          </p:txBody>
        </p:sp>
        <p:sp>
          <p:nvSpPr>
            <p:cNvPr id="46" name="pl46"/>
            <p:cNvSpPr/>
            <p:nvPr/>
          </p:nvSpPr>
          <p:spPr>
            <a:xfrm>
              <a:off x="5567624" y="1357845"/>
              <a:ext cx="2085820" cy="3701069"/>
            </a:xfrm>
            <a:custGeom>
              <a:avLst/>
              <a:pathLst>
                <a:path w="2085820" h="3701069">
                  <a:moveTo>
                    <a:pt x="0" y="3701069"/>
                  </a:moveTo>
                  <a:lnTo>
                    <a:pt x="260727" y="1518387"/>
                  </a:lnTo>
                  <a:lnTo>
                    <a:pt x="521455" y="189798"/>
                  </a:lnTo>
                  <a:lnTo>
                    <a:pt x="782182" y="284697"/>
                  </a:lnTo>
                  <a:lnTo>
                    <a:pt x="1042910" y="142348"/>
                  </a:lnTo>
                  <a:lnTo>
                    <a:pt x="1303638" y="94899"/>
                  </a:lnTo>
                  <a:lnTo>
                    <a:pt x="1564365" y="0"/>
                  </a:lnTo>
                  <a:lnTo>
                    <a:pt x="1825093" y="0"/>
                  </a:lnTo>
                  <a:lnTo>
                    <a:pt x="2085820" y="47449"/>
                  </a:lnTo>
                </a:path>
              </a:pathLst>
            </a:custGeom>
            <a:ln w="27101" cap="flat">
              <a:solidFill>
                <a:srgbClr val="836FFF">
                  <a:alpha val="100000"/>
                </a:srgbClr>
              </a:solidFill>
              <a:prstDash val="solid"/>
              <a:round/>
            </a:ln>
          </p:spPr>
          <p:txBody>
            <a:bodyPr/>
            <a:lstStyle/>
            <a:p/>
          </p:txBody>
        </p:sp>
        <p:sp>
          <p:nvSpPr>
            <p:cNvPr id="47" name="pl47"/>
            <p:cNvSpPr/>
            <p:nvPr/>
          </p:nvSpPr>
          <p:spPr>
            <a:xfrm>
              <a:off x="6871262" y="1547644"/>
              <a:ext cx="782182" cy="189798"/>
            </a:xfrm>
            <a:custGeom>
              <a:avLst/>
              <a:pathLst>
                <a:path w="782182" h="189798">
                  <a:moveTo>
                    <a:pt x="0" y="189798"/>
                  </a:moveTo>
                  <a:lnTo>
                    <a:pt x="260727" y="94899"/>
                  </a:lnTo>
                  <a:lnTo>
                    <a:pt x="521455" y="0"/>
                  </a:lnTo>
                  <a:lnTo>
                    <a:pt x="782182" y="94899"/>
                  </a:lnTo>
                </a:path>
              </a:pathLst>
            </a:custGeom>
            <a:ln w="27101" cap="flat">
              <a:solidFill>
                <a:srgbClr val="FB9A99">
                  <a:alpha val="100000"/>
                </a:srgbClr>
              </a:solidFill>
              <a:prstDash val="solid"/>
              <a:round/>
            </a:ln>
          </p:spPr>
          <p:txBody>
            <a:bodyPr/>
            <a:lstStyle/>
            <a:p/>
          </p:txBody>
        </p:sp>
        <p:sp>
          <p:nvSpPr>
            <p:cNvPr id="48" name="pl48"/>
            <p:cNvSpPr/>
            <p:nvPr/>
          </p:nvSpPr>
          <p:spPr>
            <a:xfrm>
              <a:off x="7664051" y="796288"/>
              <a:ext cx="688723" cy="599771"/>
            </a:xfrm>
            <a:custGeom>
              <a:avLst/>
              <a:pathLst>
                <a:path w="688723" h="599771">
                  <a:moveTo>
                    <a:pt x="688723" y="0"/>
                  </a:moveTo>
                  <a:lnTo>
                    <a:pt x="0" y="599771"/>
                  </a:lnTo>
                </a:path>
              </a:pathLst>
            </a:custGeom>
          </p:spPr>
          <p:txBody>
            <a:bodyPr/>
            <a:lstStyle/>
            <a:p/>
          </p:txBody>
        </p:sp>
        <p:sp>
          <p:nvSpPr>
            <p:cNvPr id="49" name="pl49"/>
            <p:cNvSpPr/>
            <p:nvPr/>
          </p:nvSpPr>
          <p:spPr>
            <a:xfrm>
              <a:off x="7666787" y="1054113"/>
              <a:ext cx="758239" cy="438367"/>
            </a:xfrm>
            <a:custGeom>
              <a:avLst/>
              <a:pathLst>
                <a:path w="758239" h="438367">
                  <a:moveTo>
                    <a:pt x="758239" y="0"/>
                  </a:moveTo>
                  <a:lnTo>
                    <a:pt x="0" y="438367"/>
                  </a:lnTo>
                </a:path>
              </a:pathLst>
            </a:custGeom>
          </p:spPr>
          <p:txBody>
            <a:bodyPr/>
            <a:lstStyle/>
            <a:p/>
          </p:txBody>
        </p:sp>
        <p:sp>
          <p:nvSpPr>
            <p:cNvPr id="50" name="pl50"/>
            <p:cNvSpPr/>
            <p:nvPr/>
          </p:nvSpPr>
          <p:spPr>
            <a:xfrm>
              <a:off x="7665295" y="1556263"/>
              <a:ext cx="717650" cy="522014"/>
            </a:xfrm>
            <a:custGeom>
              <a:avLst/>
              <a:pathLst>
                <a:path w="717650" h="522014">
                  <a:moveTo>
                    <a:pt x="717650" y="522014"/>
                  </a:moveTo>
                  <a:lnTo>
                    <a:pt x="0" y="0"/>
                  </a:lnTo>
                </a:path>
              </a:pathLst>
            </a:custGeom>
          </p:spPr>
          <p:txBody>
            <a:bodyPr/>
            <a:lstStyle/>
            <a:p/>
          </p:txBody>
        </p:sp>
        <p:sp>
          <p:nvSpPr>
            <p:cNvPr id="51" name="pl51"/>
            <p:cNvSpPr/>
            <p:nvPr/>
          </p:nvSpPr>
          <p:spPr>
            <a:xfrm>
              <a:off x="7669300" y="1312088"/>
              <a:ext cx="659284" cy="230023"/>
            </a:xfrm>
            <a:custGeom>
              <a:avLst/>
              <a:pathLst>
                <a:path w="659284" h="230023">
                  <a:moveTo>
                    <a:pt x="659284" y="0"/>
                  </a:moveTo>
                  <a:lnTo>
                    <a:pt x="0" y="230023"/>
                  </a:lnTo>
                </a:path>
              </a:pathLst>
            </a:custGeom>
          </p:spPr>
          <p:txBody>
            <a:bodyPr/>
            <a:lstStyle/>
            <a:p/>
          </p:txBody>
        </p:sp>
        <p:sp>
          <p:nvSpPr>
            <p:cNvPr id="52" name="pl52"/>
            <p:cNvSpPr/>
            <p:nvPr/>
          </p:nvSpPr>
          <p:spPr>
            <a:xfrm>
              <a:off x="7671577" y="1548000"/>
              <a:ext cx="765518" cy="15028"/>
            </a:xfrm>
            <a:custGeom>
              <a:avLst/>
              <a:pathLst>
                <a:path w="765518" h="15028">
                  <a:moveTo>
                    <a:pt x="765518" y="15028"/>
                  </a:moveTo>
                  <a:lnTo>
                    <a:pt x="0" y="0"/>
                  </a:lnTo>
                </a:path>
              </a:pathLst>
            </a:custGeom>
          </p:spPr>
          <p:txBody>
            <a:bodyPr/>
            <a:lstStyle/>
            <a:p/>
          </p:txBody>
        </p:sp>
        <p:sp>
          <p:nvSpPr>
            <p:cNvPr id="53" name="pl53"/>
            <p:cNvSpPr/>
            <p:nvPr/>
          </p:nvSpPr>
          <p:spPr>
            <a:xfrm>
              <a:off x="7669067" y="1553430"/>
              <a:ext cx="713878" cy="264436"/>
            </a:xfrm>
            <a:custGeom>
              <a:avLst/>
              <a:pathLst>
                <a:path w="713878" h="264436">
                  <a:moveTo>
                    <a:pt x="713878" y="264436"/>
                  </a:moveTo>
                  <a:lnTo>
                    <a:pt x="0" y="0"/>
                  </a:lnTo>
                </a:path>
              </a:pathLst>
            </a:custGeom>
          </p:spPr>
          <p:txBody>
            <a:bodyPr/>
            <a:lstStyle/>
            <a:p/>
          </p:txBody>
        </p:sp>
        <p:sp>
          <p:nvSpPr>
            <p:cNvPr id="54" name="pl54"/>
            <p:cNvSpPr/>
            <p:nvPr/>
          </p:nvSpPr>
          <p:spPr>
            <a:xfrm>
              <a:off x="7661060" y="1652875"/>
              <a:ext cx="697801" cy="946871"/>
            </a:xfrm>
            <a:custGeom>
              <a:avLst/>
              <a:pathLst>
                <a:path w="697801" h="946871">
                  <a:moveTo>
                    <a:pt x="697801" y="946871"/>
                  </a:moveTo>
                  <a:lnTo>
                    <a:pt x="0" y="0"/>
                  </a:lnTo>
                </a:path>
              </a:pathLst>
            </a:custGeom>
          </p:spPr>
          <p:txBody>
            <a:bodyPr/>
            <a:lstStyle/>
            <a:p/>
          </p:txBody>
        </p:sp>
        <p:sp>
          <p:nvSpPr>
            <p:cNvPr id="55" name="pl55"/>
            <p:cNvSpPr/>
            <p:nvPr/>
          </p:nvSpPr>
          <p:spPr>
            <a:xfrm>
              <a:off x="7662529" y="1652397"/>
              <a:ext cx="629902" cy="683266"/>
            </a:xfrm>
            <a:custGeom>
              <a:avLst/>
              <a:pathLst>
                <a:path w="629902" h="683266">
                  <a:moveTo>
                    <a:pt x="629902" y="683266"/>
                  </a:moveTo>
                  <a:lnTo>
                    <a:pt x="0" y="0"/>
                  </a:lnTo>
                </a:path>
              </a:pathLst>
            </a:custGeom>
          </p:spPr>
          <p:txBody>
            <a:bodyPr/>
            <a:lstStyle/>
            <a:p/>
          </p:txBody>
        </p:sp>
        <p:sp>
          <p:nvSpPr>
            <p:cNvPr id="56" name="pl56"/>
            <p:cNvSpPr/>
            <p:nvPr/>
          </p:nvSpPr>
          <p:spPr>
            <a:xfrm>
              <a:off x="7659847" y="1700644"/>
              <a:ext cx="699013" cy="1162931"/>
            </a:xfrm>
            <a:custGeom>
              <a:avLst/>
              <a:pathLst>
                <a:path w="699013" h="1162931">
                  <a:moveTo>
                    <a:pt x="699013" y="1162931"/>
                  </a:moveTo>
                  <a:lnTo>
                    <a:pt x="0" y="0"/>
                  </a:lnTo>
                </a:path>
              </a:pathLst>
            </a:custGeom>
          </p:spPr>
          <p:txBody>
            <a:bodyPr/>
            <a:lstStyle/>
            <a:p/>
          </p:txBody>
        </p:sp>
        <p:sp>
          <p:nvSpPr>
            <p:cNvPr id="57" name="pl57"/>
            <p:cNvSpPr/>
            <p:nvPr/>
          </p:nvSpPr>
          <p:spPr>
            <a:xfrm>
              <a:off x="7661599" y="1747611"/>
              <a:ext cx="1039768" cy="1296751"/>
            </a:xfrm>
            <a:custGeom>
              <a:avLst/>
              <a:pathLst>
                <a:path w="1039768" h="1296751">
                  <a:moveTo>
                    <a:pt x="1039768" y="1296751"/>
                  </a:moveTo>
                  <a:lnTo>
                    <a:pt x="0" y="0"/>
                  </a:lnTo>
                </a:path>
              </a:pathLst>
            </a:custGeom>
          </p:spPr>
          <p:txBody>
            <a:bodyPr/>
            <a:lstStyle/>
            <a:p/>
          </p:txBody>
        </p:sp>
        <p:sp>
          <p:nvSpPr>
            <p:cNvPr id="58" name="pl58"/>
            <p:cNvSpPr/>
            <p:nvPr/>
          </p:nvSpPr>
          <p:spPr>
            <a:xfrm>
              <a:off x="7671585" y="3730326"/>
              <a:ext cx="711359" cy="4"/>
            </a:xfrm>
            <a:custGeom>
              <a:avLst/>
              <a:pathLst>
                <a:path w="711359" h="4">
                  <a:moveTo>
                    <a:pt x="711359" y="4"/>
                  </a:moveTo>
                  <a:lnTo>
                    <a:pt x="0" y="0"/>
                  </a:lnTo>
                </a:path>
              </a:pathLst>
            </a:custGeom>
          </p:spPr>
          <p:txBody>
            <a:bodyPr/>
            <a:lstStyle/>
            <a:p/>
          </p:txBody>
        </p:sp>
        <p:sp>
          <p:nvSpPr>
            <p:cNvPr id="59" name="pg59"/>
            <p:cNvSpPr/>
            <p:nvPr/>
          </p:nvSpPr>
          <p:spPr>
            <a:xfrm>
              <a:off x="8284194" y="70427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307054" y="74581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89%</a:t>
              </a:r>
            </a:p>
          </p:txBody>
        </p:sp>
        <p:sp>
          <p:nvSpPr>
            <p:cNvPr id="61" name="pg61"/>
            <p:cNvSpPr/>
            <p:nvPr/>
          </p:nvSpPr>
          <p:spPr>
            <a:xfrm>
              <a:off x="8356446" y="96263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00417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63" name="pg63"/>
            <p:cNvSpPr/>
            <p:nvPr/>
          </p:nvSpPr>
          <p:spPr>
            <a:xfrm>
              <a:off x="8314365" y="200118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204271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65" name="pg65"/>
            <p:cNvSpPr/>
            <p:nvPr/>
          </p:nvSpPr>
          <p:spPr>
            <a:xfrm>
              <a:off x="8260004" y="122135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24420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7" name="pg67"/>
            <p:cNvSpPr/>
            <p:nvPr/>
          </p:nvSpPr>
          <p:spPr>
            <a:xfrm>
              <a:off x="8368515" y="147851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52005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69" name="pg69"/>
            <p:cNvSpPr/>
            <p:nvPr/>
          </p:nvSpPr>
          <p:spPr>
            <a:xfrm>
              <a:off x="8314365" y="173941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37225" y="17809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86%</a:t>
              </a:r>
            </a:p>
          </p:txBody>
        </p:sp>
        <p:sp>
          <p:nvSpPr>
            <p:cNvPr id="71" name="pg71"/>
            <p:cNvSpPr/>
            <p:nvPr/>
          </p:nvSpPr>
          <p:spPr>
            <a:xfrm>
              <a:off x="8290281" y="25213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5628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84%</a:t>
              </a:r>
            </a:p>
          </p:txBody>
        </p:sp>
        <p:sp>
          <p:nvSpPr>
            <p:cNvPr id="73" name="pg73"/>
            <p:cNvSpPr/>
            <p:nvPr/>
          </p:nvSpPr>
          <p:spPr>
            <a:xfrm>
              <a:off x="8223851" y="225869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30023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84%</a:t>
              </a:r>
            </a:p>
          </p:txBody>
        </p:sp>
        <p:sp>
          <p:nvSpPr>
            <p:cNvPr id="75" name="pg75"/>
            <p:cNvSpPr/>
            <p:nvPr/>
          </p:nvSpPr>
          <p:spPr>
            <a:xfrm>
              <a:off x="8290281" y="278434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13141" y="28258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83%</a:t>
              </a:r>
            </a:p>
          </p:txBody>
        </p:sp>
        <p:sp>
          <p:nvSpPr>
            <p:cNvPr id="77" name="pg77"/>
            <p:cNvSpPr/>
            <p:nvPr/>
          </p:nvSpPr>
          <p:spPr>
            <a:xfrm>
              <a:off x="8338449" y="304436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8" name="tx78"/>
            <p:cNvSpPr/>
            <p:nvPr/>
          </p:nvSpPr>
          <p:spPr>
            <a:xfrm>
              <a:off x="8361309" y="308590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82%</a:t>
              </a:r>
            </a:p>
          </p:txBody>
        </p:sp>
        <p:sp>
          <p:nvSpPr>
            <p:cNvPr id="79" name="pg79"/>
            <p:cNvSpPr/>
            <p:nvPr/>
          </p:nvSpPr>
          <p:spPr>
            <a:xfrm>
              <a:off x="8314365" y="36458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6873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pt82"/>
            <p:cNvSpPr/>
            <p:nvPr/>
          </p:nvSpPr>
          <p:spPr>
            <a:xfrm>
              <a:off x="7621844" y="3698725"/>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29049" y="401416"/>
              <a:ext cx="29735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Pakistan,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(40%), followed by IPVC (82%).
Coverage of 7 vaccines increased (DTP3, HEPB3, HIB3, IPV1, MCV1, MCV2 and ROTAC) compared to respective coverage in 2019.
Coverage of 7 vaccines decreased (DTP3, HEPB3, HIB3, IPVC, MCV1, ROTAC and RUBELLA), 1 vaccine was the same (IPV1), and 1 vaccine increased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1219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55886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10553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65220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1988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7455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29221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83887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38554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93221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056373" y="932216"/>
              <a:ext cx="363584" cy="0"/>
            </a:xfrm>
            <a:custGeom>
              <a:avLst/>
              <a:pathLst>
                <a:path w="363584" h="0">
                  <a:moveTo>
                    <a:pt x="0" y="0"/>
                  </a:moveTo>
                  <a:lnTo>
                    <a:pt x="145433" y="0"/>
                  </a:lnTo>
                  <a:lnTo>
                    <a:pt x="145433" y="0"/>
                  </a:lnTo>
                  <a:lnTo>
                    <a:pt x="290867" y="0"/>
                  </a:lnTo>
                  <a:lnTo>
                    <a:pt x="363584" y="0"/>
                  </a:lnTo>
                  <a:lnTo>
                    <a:pt x="363584" y="0"/>
                  </a:lnTo>
                  <a:lnTo>
                    <a:pt x="363584" y="0"/>
                  </a:lnTo>
                </a:path>
              </a:pathLst>
            </a:custGeom>
            <a:ln w="116535" cap="flat">
              <a:solidFill>
                <a:srgbClr val="E8E8E8">
                  <a:alpha val="100000"/>
                </a:srgbClr>
              </a:solidFill>
              <a:prstDash val="solid"/>
              <a:round/>
            </a:ln>
          </p:spPr>
          <p:txBody>
            <a:bodyPr/>
            <a:lstStyle/>
            <a:p/>
          </p:txBody>
        </p:sp>
        <p:sp>
          <p:nvSpPr>
            <p:cNvPr id="20" name="pl20"/>
            <p:cNvSpPr/>
            <p:nvPr/>
          </p:nvSpPr>
          <p:spPr>
            <a:xfrm>
              <a:off x="7765505" y="1385547"/>
              <a:ext cx="509018" cy="0"/>
            </a:xfrm>
            <a:custGeom>
              <a:avLst/>
              <a:pathLst>
                <a:path w="509018" h="0">
                  <a:moveTo>
                    <a:pt x="0" y="0"/>
                  </a:moveTo>
                  <a:lnTo>
                    <a:pt x="218150" y="0"/>
                  </a:lnTo>
                  <a:lnTo>
                    <a:pt x="290867" y="0"/>
                  </a:lnTo>
                  <a:lnTo>
                    <a:pt x="436301" y="0"/>
                  </a:lnTo>
                  <a:lnTo>
                    <a:pt x="436301" y="0"/>
                  </a:lnTo>
                  <a:lnTo>
                    <a:pt x="509018" y="0"/>
                  </a:lnTo>
                  <a:lnTo>
                    <a:pt x="509018" y="0"/>
                  </a:lnTo>
                </a:path>
              </a:pathLst>
            </a:custGeom>
            <a:ln w="116535" cap="flat">
              <a:solidFill>
                <a:srgbClr val="E8E8E8">
                  <a:alpha val="100000"/>
                </a:srgbClr>
              </a:solidFill>
              <a:prstDash val="solid"/>
              <a:round/>
            </a:ln>
          </p:spPr>
          <p:txBody>
            <a:bodyPr/>
            <a:lstStyle/>
            <a:p/>
          </p:txBody>
        </p:sp>
        <p:sp>
          <p:nvSpPr>
            <p:cNvPr id="21" name="pl21"/>
            <p:cNvSpPr/>
            <p:nvPr/>
          </p:nvSpPr>
          <p:spPr>
            <a:xfrm>
              <a:off x="7256487" y="1838878"/>
              <a:ext cx="509018" cy="0"/>
            </a:xfrm>
            <a:custGeom>
              <a:avLst/>
              <a:pathLst>
                <a:path w="509018" h="0">
                  <a:moveTo>
                    <a:pt x="0" y="0"/>
                  </a:moveTo>
                  <a:lnTo>
                    <a:pt x="218150" y="0"/>
                  </a:lnTo>
                  <a:lnTo>
                    <a:pt x="290867" y="0"/>
                  </a:lnTo>
                  <a:lnTo>
                    <a:pt x="363584" y="0"/>
                  </a:lnTo>
                  <a:lnTo>
                    <a:pt x="436301" y="0"/>
                  </a:lnTo>
                  <a:lnTo>
                    <a:pt x="436301" y="0"/>
                  </a:lnTo>
                  <a:lnTo>
                    <a:pt x="509018" y="0"/>
                  </a:lnTo>
                </a:path>
              </a:pathLst>
            </a:custGeom>
            <a:ln w="116535" cap="flat">
              <a:solidFill>
                <a:srgbClr val="E8E8E8">
                  <a:alpha val="100000"/>
                </a:srgbClr>
              </a:solidFill>
              <a:prstDash val="solid"/>
              <a:round/>
            </a:ln>
          </p:spPr>
          <p:txBody>
            <a:bodyPr/>
            <a:lstStyle/>
            <a:p/>
          </p:txBody>
        </p:sp>
        <p:sp>
          <p:nvSpPr>
            <p:cNvPr id="22" name="pl22"/>
            <p:cNvSpPr/>
            <p:nvPr/>
          </p:nvSpPr>
          <p:spPr>
            <a:xfrm>
              <a:off x="7256487" y="2292210"/>
              <a:ext cx="509018" cy="0"/>
            </a:xfrm>
            <a:custGeom>
              <a:avLst/>
              <a:pathLst>
                <a:path w="509018" h="0">
                  <a:moveTo>
                    <a:pt x="0" y="0"/>
                  </a:moveTo>
                  <a:lnTo>
                    <a:pt x="218150" y="0"/>
                  </a:lnTo>
                  <a:lnTo>
                    <a:pt x="290867" y="0"/>
                  </a:lnTo>
                  <a:lnTo>
                    <a:pt x="363584" y="0"/>
                  </a:lnTo>
                  <a:lnTo>
                    <a:pt x="436301" y="0"/>
                  </a:lnTo>
                  <a:lnTo>
                    <a:pt x="436301" y="0"/>
                  </a:lnTo>
                  <a:lnTo>
                    <a:pt x="509018" y="0"/>
                  </a:lnTo>
                </a:path>
              </a:pathLst>
            </a:custGeom>
            <a:ln w="116535" cap="flat">
              <a:solidFill>
                <a:srgbClr val="E8E8E8">
                  <a:alpha val="100000"/>
                </a:srgbClr>
              </a:solidFill>
              <a:prstDash val="solid"/>
              <a:round/>
            </a:ln>
          </p:spPr>
          <p:txBody>
            <a:bodyPr/>
            <a:lstStyle/>
            <a:p/>
          </p:txBody>
        </p:sp>
        <p:sp>
          <p:nvSpPr>
            <p:cNvPr id="23" name="pl23"/>
            <p:cNvSpPr/>
            <p:nvPr/>
          </p:nvSpPr>
          <p:spPr>
            <a:xfrm>
              <a:off x="7256487" y="2745541"/>
              <a:ext cx="509018" cy="0"/>
            </a:xfrm>
            <a:custGeom>
              <a:avLst/>
              <a:pathLst>
                <a:path w="509018" h="0">
                  <a:moveTo>
                    <a:pt x="0" y="0"/>
                  </a:moveTo>
                  <a:lnTo>
                    <a:pt x="218150" y="0"/>
                  </a:lnTo>
                  <a:lnTo>
                    <a:pt x="290867" y="0"/>
                  </a:lnTo>
                  <a:lnTo>
                    <a:pt x="363584" y="0"/>
                  </a:lnTo>
                  <a:lnTo>
                    <a:pt x="436301" y="0"/>
                  </a:lnTo>
                  <a:lnTo>
                    <a:pt x="436301" y="0"/>
                  </a:lnTo>
                  <a:lnTo>
                    <a:pt x="509018" y="0"/>
                  </a:lnTo>
                </a:path>
              </a:pathLst>
            </a:custGeom>
            <a:ln w="116535" cap="flat">
              <a:solidFill>
                <a:srgbClr val="E8E8E8">
                  <a:alpha val="100000"/>
                </a:srgbClr>
              </a:solidFill>
              <a:prstDash val="solid"/>
              <a:round/>
            </a:ln>
          </p:spPr>
          <p:txBody>
            <a:bodyPr/>
            <a:lstStyle/>
            <a:p/>
          </p:txBody>
        </p:sp>
        <p:sp>
          <p:nvSpPr>
            <p:cNvPr id="24" name="pl24"/>
            <p:cNvSpPr/>
            <p:nvPr/>
          </p:nvSpPr>
          <p:spPr>
            <a:xfrm>
              <a:off x="7474637" y="3198872"/>
              <a:ext cx="509018" cy="0"/>
            </a:xfrm>
            <a:custGeom>
              <a:avLst/>
              <a:pathLst>
                <a:path w="509018" h="0">
                  <a:moveTo>
                    <a:pt x="0" y="0"/>
                  </a:moveTo>
                  <a:lnTo>
                    <a:pt x="0" y="0"/>
                  </a:lnTo>
                  <a:lnTo>
                    <a:pt x="72716" y="0"/>
                  </a:lnTo>
                  <a:lnTo>
                    <a:pt x="218150" y="0"/>
                  </a:lnTo>
                  <a:lnTo>
                    <a:pt x="290867" y="0"/>
                  </a:lnTo>
                  <a:lnTo>
                    <a:pt x="290867" y="0"/>
                  </a:lnTo>
                  <a:lnTo>
                    <a:pt x="509018" y="0"/>
                  </a:lnTo>
                </a:path>
              </a:pathLst>
            </a:custGeom>
            <a:ln w="116535" cap="flat">
              <a:solidFill>
                <a:srgbClr val="E8E8E8">
                  <a:alpha val="100000"/>
                </a:srgbClr>
              </a:solidFill>
              <a:prstDash val="solid"/>
              <a:round/>
            </a:ln>
          </p:spPr>
          <p:txBody>
            <a:bodyPr/>
            <a:lstStyle/>
            <a:p/>
          </p:txBody>
        </p:sp>
        <p:sp>
          <p:nvSpPr>
            <p:cNvPr id="25" name="pl25"/>
            <p:cNvSpPr/>
            <p:nvPr/>
          </p:nvSpPr>
          <p:spPr>
            <a:xfrm>
              <a:off x="7329204" y="3652203"/>
              <a:ext cx="363584" cy="0"/>
            </a:xfrm>
            <a:custGeom>
              <a:avLst/>
              <a:pathLst>
                <a:path w="363584" h="0">
                  <a:moveTo>
                    <a:pt x="0" y="0"/>
                  </a:moveTo>
                  <a:lnTo>
                    <a:pt x="0" y="0"/>
                  </a:lnTo>
                  <a:lnTo>
                    <a:pt x="72716" y="0"/>
                  </a:lnTo>
                  <a:lnTo>
                    <a:pt x="145433" y="0"/>
                  </a:lnTo>
                  <a:lnTo>
                    <a:pt x="218150" y="0"/>
                  </a:lnTo>
                  <a:lnTo>
                    <a:pt x="218150" y="0"/>
                  </a:lnTo>
                  <a:lnTo>
                    <a:pt x="363584" y="0"/>
                  </a:lnTo>
                </a:path>
              </a:pathLst>
            </a:custGeom>
            <a:ln w="116535" cap="flat">
              <a:solidFill>
                <a:srgbClr val="E8E8E8">
                  <a:alpha val="100000"/>
                </a:srgbClr>
              </a:solidFill>
              <a:prstDash val="solid"/>
              <a:round/>
            </a:ln>
          </p:spPr>
          <p:txBody>
            <a:bodyPr/>
            <a:lstStyle/>
            <a:p/>
          </p:txBody>
        </p:sp>
        <p:sp>
          <p:nvSpPr>
            <p:cNvPr id="26" name="pl26"/>
            <p:cNvSpPr/>
            <p:nvPr/>
          </p:nvSpPr>
          <p:spPr>
            <a:xfrm>
              <a:off x="6820185" y="4105534"/>
              <a:ext cx="654452" cy="0"/>
            </a:xfrm>
            <a:custGeom>
              <a:avLst/>
              <a:pathLst>
                <a:path w="654452" h="0">
                  <a:moveTo>
                    <a:pt x="0" y="0"/>
                  </a:moveTo>
                  <a:lnTo>
                    <a:pt x="218150" y="0"/>
                  </a:lnTo>
                  <a:lnTo>
                    <a:pt x="363584" y="0"/>
                  </a:lnTo>
                  <a:lnTo>
                    <a:pt x="363584" y="0"/>
                  </a:lnTo>
                  <a:lnTo>
                    <a:pt x="436301" y="0"/>
                  </a:lnTo>
                  <a:lnTo>
                    <a:pt x="581735" y="0"/>
                  </a:lnTo>
                  <a:lnTo>
                    <a:pt x="654452" y="0"/>
                  </a:lnTo>
                </a:path>
              </a:pathLst>
            </a:custGeom>
            <a:ln w="116535" cap="flat">
              <a:solidFill>
                <a:srgbClr val="E8E8E8">
                  <a:alpha val="100000"/>
                </a:srgbClr>
              </a:solidFill>
              <a:prstDash val="solid"/>
              <a:round/>
            </a:ln>
          </p:spPr>
          <p:txBody>
            <a:bodyPr/>
            <a:lstStyle/>
            <a:p/>
          </p:txBody>
        </p:sp>
        <p:sp>
          <p:nvSpPr>
            <p:cNvPr id="27" name="pl27"/>
            <p:cNvSpPr/>
            <p:nvPr/>
          </p:nvSpPr>
          <p:spPr>
            <a:xfrm>
              <a:off x="7401921" y="4558865"/>
              <a:ext cx="363584" cy="0"/>
            </a:xfrm>
            <a:custGeom>
              <a:avLst/>
              <a:pathLst>
                <a:path w="363584" h="0">
                  <a:moveTo>
                    <a:pt x="0" y="0"/>
                  </a:moveTo>
                  <a:lnTo>
                    <a:pt x="72716" y="0"/>
                  </a:lnTo>
                  <a:lnTo>
                    <a:pt x="72716" y="0"/>
                  </a:lnTo>
                  <a:lnTo>
                    <a:pt x="218150" y="0"/>
                  </a:lnTo>
                  <a:lnTo>
                    <a:pt x="290867" y="0"/>
                  </a:lnTo>
                  <a:lnTo>
                    <a:pt x="290867" y="0"/>
                  </a:lnTo>
                  <a:lnTo>
                    <a:pt x="363584" y="0"/>
                  </a:lnTo>
                </a:path>
              </a:pathLst>
            </a:custGeom>
            <a:ln w="116535" cap="flat">
              <a:solidFill>
                <a:srgbClr val="E8E8E8">
                  <a:alpha val="100000"/>
                </a:srgbClr>
              </a:solidFill>
              <a:prstDash val="solid"/>
              <a:round/>
            </a:ln>
          </p:spPr>
          <p:txBody>
            <a:bodyPr/>
            <a:lstStyle/>
            <a:p/>
          </p:txBody>
        </p:sp>
        <p:sp>
          <p:nvSpPr>
            <p:cNvPr id="28" name="pl28"/>
            <p:cNvSpPr/>
            <p:nvPr/>
          </p:nvSpPr>
          <p:spPr>
            <a:xfrm>
              <a:off x="7547354" y="5012197"/>
              <a:ext cx="436301" cy="0"/>
            </a:xfrm>
            <a:custGeom>
              <a:avLst/>
              <a:pathLst>
                <a:path w="436301" h="0">
                  <a:moveTo>
                    <a:pt x="0" y="0"/>
                  </a:moveTo>
                  <a:lnTo>
                    <a:pt x="145433" y="0"/>
                  </a:lnTo>
                  <a:lnTo>
                    <a:pt x="218150" y="0"/>
                  </a:lnTo>
                  <a:lnTo>
                    <a:pt x="290867" y="0"/>
                  </a:lnTo>
                  <a:lnTo>
                    <a:pt x="363584" y="0"/>
                  </a:lnTo>
                  <a:lnTo>
                    <a:pt x="436301" y="0"/>
                  </a:lnTo>
                  <a:lnTo>
                    <a:pt x="436301" y="0"/>
                  </a:lnTo>
                </a:path>
              </a:pathLst>
            </a:custGeom>
            <a:ln w="116535" cap="flat">
              <a:solidFill>
                <a:srgbClr val="E8E8E8">
                  <a:alpha val="100000"/>
                </a:srgbClr>
              </a:solidFill>
              <a:prstDash val="solid"/>
              <a:round/>
            </a:ln>
          </p:spPr>
          <p:txBody>
            <a:bodyPr/>
            <a:lstStyle/>
            <a:p/>
          </p:txBody>
        </p:sp>
        <p:sp>
          <p:nvSpPr>
            <p:cNvPr id="29" name="pt29"/>
            <p:cNvSpPr/>
            <p:nvPr/>
          </p:nvSpPr>
          <p:spPr>
            <a:xfrm>
              <a:off x="819730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05187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19730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34274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545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545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545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187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6100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7915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9730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002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002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9730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4285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25198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7013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1557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8828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76100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8828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4285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25198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7013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1557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8828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6100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8828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4285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25198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7013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1557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8828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6100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8828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4285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7013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7013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7915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8828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6100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61005"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2470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7013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2470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9742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4285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8828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4285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81568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338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7927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7927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25198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9742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7013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7013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39742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7013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1557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882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6100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8828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8828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4285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6100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3372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7915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7915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0643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9039"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357190"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357190"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99360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211756"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13903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484587"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702738"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630021"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484587"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702738"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630021"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84587"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70273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0021"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484587"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702738"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70273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266436"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630021"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48458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75741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339153"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11870"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411870"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02738"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0021"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63002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920888"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848172"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4494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0" name="tx130"/>
            <p:cNvSpPr/>
            <p:nvPr/>
          </p:nvSpPr>
          <p:spPr>
            <a:xfrm>
              <a:off x="55421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31" name="tx131"/>
            <p:cNvSpPr/>
            <p:nvPr/>
          </p:nvSpPr>
          <p:spPr>
            <a:xfrm>
              <a:off x="55421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2" name="tx132"/>
            <p:cNvSpPr/>
            <p:nvPr/>
          </p:nvSpPr>
          <p:spPr>
            <a:xfrm>
              <a:off x="55421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3" name="tx133"/>
            <p:cNvSpPr/>
            <p:nvPr/>
          </p:nvSpPr>
          <p:spPr>
            <a:xfrm>
              <a:off x="65498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4" name="tx134"/>
            <p:cNvSpPr/>
            <p:nvPr/>
          </p:nvSpPr>
          <p:spPr>
            <a:xfrm>
              <a:off x="67336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5" name="tx135"/>
            <p:cNvSpPr/>
            <p:nvPr/>
          </p:nvSpPr>
          <p:spPr>
            <a:xfrm>
              <a:off x="5081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6" name="tx136"/>
            <p:cNvSpPr/>
            <p:nvPr/>
          </p:nvSpPr>
          <p:spPr>
            <a:xfrm>
              <a:off x="59089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7" name="tx137"/>
            <p:cNvSpPr/>
            <p:nvPr/>
          </p:nvSpPr>
          <p:spPr>
            <a:xfrm>
              <a:off x="59089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6551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075546" y="398022"/>
              <a:ext cx="32708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Pakistan,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(91%) and 2024 (94%). DTP1 coverage declined in 2025 (93%) compared to 2024, and was higher than in 2019. In 2019-2025, DTP1 coverage was at it's lowest level in 2020 (87%).
In 2024, 0 vaccines had lower coverage than in 2019.
In 2025, 0 vaccines had lower coverage than in 2019.
In 2025, 7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3911494"/>
              <a:ext cx="693100" cy="1093603"/>
            </a:xfrm>
            <a:prstGeom prst="rect">
              <a:avLst/>
            </a:prstGeom>
            <a:solidFill>
              <a:srgbClr val="FF0000">
                <a:alpha val="100000"/>
              </a:srgbClr>
            </a:solidFill>
          </p:spPr>
          <p:txBody>
            <a:bodyPr/>
            <a:lstStyle/>
            <a:p/>
          </p:txBody>
        </p:sp>
        <p:sp>
          <p:nvSpPr>
            <p:cNvPr id="19" name="rc19"/>
            <p:cNvSpPr/>
            <p:nvPr/>
          </p:nvSpPr>
          <p:spPr>
            <a:xfrm>
              <a:off x="5522268" y="3911494"/>
              <a:ext cx="693100" cy="1093603"/>
            </a:xfrm>
            <a:prstGeom prst="rect">
              <a:avLst/>
            </a:prstGeom>
            <a:solidFill>
              <a:srgbClr val="0058AB">
                <a:alpha val="100000"/>
              </a:srgbClr>
            </a:solidFill>
          </p:spPr>
          <p:txBody>
            <a:bodyPr/>
            <a:lstStyle/>
            <a:p/>
          </p:txBody>
        </p:sp>
        <p:sp>
          <p:nvSpPr>
            <p:cNvPr id="20" name="tx20"/>
            <p:cNvSpPr/>
            <p:nvPr/>
          </p:nvSpPr>
          <p:spPr>
            <a:xfrm>
              <a:off x="3907526" y="37819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21" name="tx21"/>
            <p:cNvSpPr/>
            <p:nvPr/>
          </p:nvSpPr>
          <p:spPr>
            <a:xfrm>
              <a:off x="5813553" y="37819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4508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Pakistan,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Pakistan was 2025.
In 2025, first dose (HPV1) programme coverage among girls was 40%. In 2025, last dose (HPVc) programme coverage among girls was 40%.</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40%,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496697"/>
              <a:ext cx="6481656" cy="1053285"/>
            </a:xfrm>
            <a:custGeom>
              <a:avLst/>
              <a:pathLst>
                <a:path w="6481656" h="1053285">
                  <a:moveTo>
                    <a:pt x="0" y="842628"/>
                  </a:moveTo>
                  <a:lnTo>
                    <a:pt x="259266" y="782440"/>
                  </a:lnTo>
                  <a:lnTo>
                    <a:pt x="518532" y="722252"/>
                  </a:lnTo>
                  <a:lnTo>
                    <a:pt x="777798" y="631971"/>
                  </a:lnTo>
                  <a:lnTo>
                    <a:pt x="1037065" y="571783"/>
                  </a:lnTo>
                  <a:lnTo>
                    <a:pt x="1296331" y="722252"/>
                  </a:lnTo>
                  <a:lnTo>
                    <a:pt x="1555597" y="842628"/>
                  </a:lnTo>
                  <a:lnTo>
                    <a:pt x="1814863" y="993097"/>
                  </a:lnTo>
                  <a:lnTo>
                    <a:pt x="2074130" y="1023191"/>
                  </a:lnTo>
                  <a:lnTo>
                    <a:pt x="2333396" y="1053285"/>
                  </a:lnTo>
                  <a:lnTo>
                    <a:pt x="2592662" y="1053285"/>
                  </a:lnTo>
                  <a:lnTo>
                    <a:pt x="2851928" y="722252"/>
                  </a:lnTo>
                  <a:lnTo>
                    <a:pt x="3111195" y="692158"/>
                  </a:lnTo>
                  <a:lnTo>
                    <a:pt x="3370461" y="662065"/>
                  </a:lnTo>
                  <a:lnTo>
                    <a:pt x="3629727" y="541689"/>
                  </a:lnTo>
                  <a:lnTo>
                    <a:pt x="3888994" y="451408"/>
                  </a:lnTo>
                  <a:lnTo>
                    <a:pt x="4148260" y="361126"/>
                  </a:lnTo>
                  <a:lnTo>
                    <a:pt x="4407526" y="361126"/>
                  </a:lnTo>
                  <a:lnTo>
                    <a:pt x="4666792" y="210657"/>
                  </a:lnTo>
                  <a:lnTo>
                    <a:pt x="4926059" y="90281"/>
                  </a:lnTo>
                  <a:lnTo>
                    <a:pt x="5185325" y="210657"/>
                  </a:lnTo>
                  <a:lnTo>
                    <a:pt x="5444591" y="120375"/>
                  </a:lnTo>
                  <a:lnTo>
                    <a:pt x="5703857" y="60187"/>
                  </a:lnTo>
                  <a:lnTo>
                    <a:pt x="5963124" y="30093"/>
                  </a:lnTo>
                  <a:lnTo>
                    <a:pt x="6222390" y="0"/>
                  </a:lnTo>
                  <a:lnTo>
                    <a:pt x="6481656" y="30093"/>
                  </a:lnTo>
                </a:path>
              </a:pathLst>
            </a:custGeom>
            <a:ln w="27101" cap="flat">
              <a:solidFill>
                <a:srgbClr val="F8766D">
                  <a:alpha val="100000"/>
                </a:srgbClr>
              </a:solidFill>
              <a:prstDash val="solid"/>
              <a:round/>
            </a:ln>
          </p:spPr>
          <p:txBody>
            <a:bodyPr/>
            <a:lstStyle/>
            <a:p/>
          </p:txBody>
        </p:sp>
        <p:sp>
          <p:nvSpPr>
            <p:cNvPr id="28" name="pl28"/>
            <p:cNvSpPr/>
            <p:nvPr/>
          </p:nvSpPr>
          <p:spPr>
            <a:xfrm>
              <a:off x="3772415" y="2617073"/>
              <a:ext cx="4148260" cy="1594975"/>
            </a:xfrm>
            <a:custGeom>
              <a:avLst/>
              <a:pathLst>
                <a:path w="4148260" h="1594975">
                  <a:moveTo>
                    <a:pt x="0" y="1594975"/>
                  </a:moveTo>
                  <a:lnTo>
                    <a:pt x="259266" y="1474599"/>
                  </a:lnTo>
                  <a:lnTo>
                    <a:pt x="518532" y="1354224"/>
                  </a:lnTo>
                  <a:lnTo>
                    <a:pt x="777798" y="1233848"/>
                  </a:lnTo>
                  <a:lnTo>
                    <a:pt x="1037065" y="1203754"/>
                  </a:lnTo>
                  <a:lnTo>
                    <a:pt x="1296331" y="1053285"/>
                  </a:lnTo>
                  <a:lnTo>
                    <a:pt x="1555597" y="872722"/>
                  </a:lnTo>
                  <a:lnTo>
                    <a:pt x="1814863" y="481501"/>
                  </a:lnTo>
                  <a:lnTo>
                    <a:pt x="2074130" y="481501"/>
                  </a:lnTo>
                  <a:lnTo>
                    <a:pt x="2333396" y="481501"/>
                  </a:lnTo>
                  <a:lnTo>
                    <a:pt x="2592662" y="270844"/>
                  </a:lnTo>
                  <a:lnTo>
                    <a:pt x="2851928" y="180563"/>
                  </a:lnTo>
                  <a:lnTo>
                    <a:pt x="3111195" y="120375"/>
                  </a:lnTo>
                  <a:lnTo>
                    <a:pt x="3370461" y="120375"/>
                  </a:lnTo>
                  <a:lnTo>
                    <a:pt x="3629727" y="90281"/>
                  </a:lnTo>
                  <a:lnTo>
                    <a:pt x="3888994" y="30093"/>
                  </a:lnTo>
                  <a:lnTo>
                    <a:pt x="4148260" y="0"/>
                  </a:lnTo>
                </a:path>
              </a:pathLst>
            </a:custGeom>
            <a:ln w="27101" cap="flat">
              <a:solidFill>
                <a:srgbClr val="7CAE00">
                  <a:alpha val="100000"/>
                </a:srgbClr>
              </a:solidFill>
              <a:prstDash val="solid"/>
              <a:round/>
            </a:ln>
          </p:spPr>
          <p:txBody>
            <a:bodyPr/>
            <a:lstStyle/>
            <a:p/>
          </p:txBody>
        </p:sp>
        <p:sp>
          <p:nvSpPr>
            <p:cNvPr id="29" name="pl29"/>
            <p:cNvSpPr/>
            <p:nvPr/>
          </p:nvSpPr>
          <p:spPr>
            <a:xfrm>
              <a:off x="4809480" y="2496697"/>
              <a:ext cx="3111195" cy="662065"/>
            </a:xfrm>
            <a:custGeom>
              <a:avLst/>
              <a:pathLst>
                <a:path w="3111195" h="662065">
                  <a:moveTo>
                    <a:pt x="0" y="662065"/>
                  </a:moveTo>
                  <a:lnTo>
                    <a:pt x="259266" y="571783"/>
                  </a:lnTo>
                  <a:lnTo>
                    <a:pt x="518532" y="210657"/>
                  </a:lnTo>
                  <a:lnTo>
                    <a:pt x="777798" y="270844"/>
                  </a:lnTo>
                  <a:lnTo>
                    <a:pt x="1037065" y="150469"/>
                  </a:lnTo>
                  <a:lnTo>
                    <a:pt x="1296331" y="150469"/>
                  </a:lnTo>
                  <a:lnTo>
                    <a:pt x="1555597" y="120375"/>
                  </a:lnTo>
                  <a:lnTo>
                    <a:pt x="1814863" y="150469"/>
                  </a:lnTo>
                  <a:lnTo>
                    <a:pt x="2074130" y="120375"/>
                  </a:lnTo>
                  <a:lnTo>
                    <a:pt x="2333396" y="60187"/>
                  </a:lnTo>
                  <a:lnTo>
                    <a:pt x="2592662" y="30093"/>
                  </a:lnTo>
                  <a:lnTo>
                    <a:pt x="2851928" y="0"/>
                  </a:lnTo>
                  <a:lnTo>
                    <a:pt x="3111195" y="30093"/>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4884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5786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488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387273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33009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734039" y="41736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771104" y="312038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387273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5109" y="2434159"/>
              <a:ext cx="244832" cy="87475"/>
            </a:xfrm>
            <a:custGeom>
              <a:avLst/>
              <a:pathLst>
                <a:path w="244832" h="87475">
                  <a:moveTo>
                    <a:pt x="244832" y="0"/>
                  </a:moveTo>
                  <a:lnTo>
                    <a:pt x="0" y="87475"/>
                  </a:lnTo>
                </a:path>
              </a:pathLst>
            </a:custGeom>
          </p:spPr>
          <p:txBody>
            <a:bodyPr/>
            <a:lstStyle/>
            <a:p/>
          </p:txBody>
        </p:sp>
        <p:sp>
          <p:nvSpPr>
            <p:cNvPr id="40" name="pl40"/>
            <p:cNvSpPr/>
            <p:nvPr/>
          </p:nvSpPr>
          <p:spPr>
            <a:xfrm>
              <a:off x="7933399" y="2532625"/>
              <a:ext cx="246542" cy="113038"/>
            </a:xfrm>
            <a:custGeom>
              <a:avLst/>
              <a:pathLst>
                <a:path w="246542" h="113038">
                  <a:moveTo>
                    <a:pt x="246542" y="113038"/>
                  </a:moveTo>
                  <a:lnTo>
                    <a:pt x="0" y="0"/>
                  </a:lnTo>
                </a:path>
              </a:pathLst>
            </a:custGeom>
          </p:spPr>
          <p:txBody>
            <a:bodyPr/>
            <a:lstStyle/>
            <a:p/>
          </p:txBody>
        </p:sp>
        <p:sp>
          <p:nvSpPr>
            <p:cNvPr id="41" name="pl41"/>
            <p:cNvSpPr/>
            <p:nvPr/>
          </p:nvSpPr>
          <p:spPr>
            <a:xfrm>
              <a:off x="7926816" y="2624417"/>
              <a:ext cx="253125" cy="302730"/>
            </a:xfrm>
            <a:custGeom>
              <a:avLst/>
              <a:pathLst>
                <a:path w="253125" h="302730">
                  <a:moveTo>
                    <a:pt x="253125" y="302730"/>
                  </a:moveTo>
                  <a:lnTo>
                    <a:pt x="0" y="0"/>
                  </a:lnTo>
                </a:path>
              </a:pathLst>
            </a:custGeom>
          </p:spPr>
          <p:txBody>
            <a:bodyPr/>
            <a:lstStyle/>
            <a:p/>
          </p:txBody>
        </p:sp>
        <p:sp>
          <p:nvSpPr>
            <p:cNvPr id="42" name="pl42"/>
            <p:cNvSpPr/>
            <p:nvPr/>
          </p:nvSpPr>
          <p:spPr>
            <a:xfrm>
              <a:off x="7940023" y="3911110"/>
              <a:ext cx="239918" cy="3"/>
            </a:xfrm>
            <a:custGeom>
              <a:avLst/>
              <a:pathLst>
                <a:path w="239918" h="3">
                  <a:moveTo>
                    <a:pt x="239918" y="3"/>
                  </a:moveTo>
                  <a:lnTo>
                    <a:pt x="0" y="0"/>
                  </a:lnTo>
                </a:path>
              </a:pathLst>
            </a:custGeom>
          </p:spPr>
          <p:txBody>
            <a:bodyPr/>
            <a:lstStyle/>
            <a:p/>
          </p:txBody>
        </p:sp>
        <p:sp>
          <p:nvSpPr>
            <p:cNvPr id="43" name="pg43"/>
            <p:cNvSpPr/>
            <p:nvPr/>
          </p:nvSpPr>
          <p:spPr>
            <a:xfrm>
              <a:off x="8111362" y="23137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3545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5" name="pg45"/>
            <p:cNvSpPr/>
            <p:nvPr/>
          </p:nvSpPr>
          <p:spPr>
            <a:xfrm>
              <a:off x="8111362" y="258612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262696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86%</a:t>
              </a:r>
            </a:p>
          </p:txBody>
        </p:sp>
        <p:sp>
          <p:nvSpPr>
            <p:cNvPr id="47" name="pg47"/>
            <p:cNvSpPr/>
            <p:nvPr/>
          </p:nvSpPr>
          <p:spPr>
            <a:xfrm>
              <a:off x="8111362" y="285848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89932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83%</a:t>
              </a:r>
            </a:p>
          </p:txBody>
        </p:sp>
        <p:sp>
          <p:nvSpPr>
            <p:cNvPr id="49" name="pg49"/>
            <p:cNvSpPr/>
            <p:nvPr/>
          </p:nvSpPr>
          <p:spPr>
            <a:xfrm>
              <a:off x="8111362" y="382012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386096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40%</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170204" y="1705910"/>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Pakistan has all 4 of the  SDG vaccines.
In 2025, Pakistan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94% in 2024 to 93% in 2025.
• DTP3 coverage declined 1 percentage point from 87% in 2024 to 86% in 2025.
• There were there were 68,000 more zero-dose children in 2025. This leaves 465,000 children without vaccination, vulnerable to vaccine-preventable diseases and a further 465,000 with incomplete protection.
• Pakistan accounted for 24.7% of zero-dose children in South Asia (ROSA) and 3.5% of zero-dose children globally.
• MCV1 coverage declined 2 percentage points from 86% in 2024 to 84% in 2025. There were 1.1 million children who missed out on the first measles vaccination.
• MCV2 coverage increased 1 percentage point from 82% in 2024 to 83% in 2025.
• Last dose coverage of HPV vaccination (HPVc) among girls remained constant at 40%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Pakistan,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Pakistan.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25448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254485"/>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254485"/>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254485"/>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254485"/>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254485"/>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254485"/>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254485"/>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254485"/>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254485"/>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254485"/>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254485"/>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25448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254485"/>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2210379"/>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2210379"/>
              <a:ext cx="311052" cy="2610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2210379"/>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16" y="2993459"/>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09" name="rc109"/>
            <p:cNvSpPr/>
            <p:nvPr/>
          </p:nvSpPr>
          <p:spPr>
            <a:xfrm>
              <a:off x="4066468" y="2993459"/>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10" name="rc110"/>
            <p:cNvSpPr/>
            <p:nvPr/>
          </p:nvSpPr>
          <p:spPr>
            <a:xfrm>
              <a:off x="4377521" y="2993459"/>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1" name="rc111"/>
            <p:cNvSpPr/>
            <p:nvPr/>
          </p:nvSpPr>
          <p:spPr>
            <a:xfrm>
              <a:off x="4688573" y="2993459"/>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2" name="rc112"/>
            <p:cNvSpPr/>
            <p:nvPr/>
          </p:nvSpPr>
          <p:spPr>
            <a:xfrm>
              <a:off x="4999625" y="2993459"/>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3" name="rc113"/>
            <p:cNvSpPr/>
            <p:nvPr/>
          </p:nvSpPr>
          <p:spPr>
            <a:xfrm>
              <a:off x="5310677" y="2993459"/>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4" name="rc114"/>
            <p:cNvSpPr/>
            <p:nvPr/>
          </p:nvSpPr>
          <p:spPr>
            <a:xfrm>
              <a:off x="5621730"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5" name="rc115"/>
            <p:cNvSpPr/>
            <p:nvPr/>
          </p:nvSpPr>
          <p:spPr>
            <a:xfrm>
              <a:off x="5932782"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6" name="rc116"/>
            <p:cNvSpPr/>
            <p:nvPr/>
          </p:nvSpPr>
          <p:spPr>
            <a:xfrm>
              <a:off x="6243834"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7" name="rc117"/>
            <p:cNvSpPr/>
            <p:nvPr/>
          </p:nvSpPr>
          <p:spPr>
            <a:xfrm>
              <a:off x="6554887"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6865939"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9" name="rc119"/>
            <p:cNvSpPr/>
            <p:nvPr/>
          </p:nvSpPr>
          <p:spPr>
            <a:xfrm>
              <a:off x="7176991"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0" name="rc120"/>
            <p:cNvSpPr/>
            <p:nvPr/>
          </p:nvSpPr>
          <p:spPr>
            <a:xfrm>
              <a:off x="7488044"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1" name="rc121"/>
            <p:cNvSpPr/>
            <p:nvPr/>
          </p:nvSpPr>
          <p:spPr>
            <a:xfrm>
              <a:off x="7799096"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2" name="rc122"/>
            <p:cNvSpPr/>
            <p:nvPr/>
          </p:nvSpPr>
          <p:spPr>
            <a:xfrm>
              <a:off x="8110148"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3" name="rc123"/>
            <p:cNvSpPr/>
            <p:nvPr/>
          </p:nvSpPr>
          <p:spPr>
            <a:xfrm>
              <a:off x="8421201"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4" name="rc124"/>
            <p:cNvSpPr/>
            <p:nvPr/>
          </p:nvSpPr>
          <p:spPr>
            <a:xfrm>
              <a:off x="8732253"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5" name="rc125"/>
            <p:cNvSpPr/>
            <p:nvPr/>
          </p:nvSpPr>
          <p:spPr>
            <a:xfrm>
              <a:off x="5621730" y="4037565"/>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26" name="rc126"/>
            <p:cNvSpPr/>
            <p:nvPr/>
          </p:nvSpPr>
          <p:spPr>
            <a:xfrm>
              <a:off x="5932782" y="4037565"/>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7" name="rc127"/>
            <p:cNvSpPr/>
            <p:nvPr/>
          </p:nvSpPr>
          <p:spPr>
            <a:xfrm>
              <a:off x="6243834" y="4037565"/>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8" name="rc128"/>
            <p:cNvSpPr/>
            <p:nvPr/>
          </p:nvSpPr>
          <p:spPr>
            <a:xfrm>
              <a:off x="6554887" y="403756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9" name="rc129"/>
            <p:cNvSpPr/>
            <p:nvPr/>
          </p:nvSpPr>
          <p:spPr>
            <a:xfrm>
              <a:off x="6865939" y="403756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0" name="rc130"/>
            <p:cNvSpPr/>
            <p:nvPr/>
          </p:nvSpPr>
          <p:spPr>
            <a:xfrm>
              <a:off x="7176991" y="403756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1" name="rc131"/>
            <p:cNvSpPr/>
            <p:nvPr/>
          </p:nvSpPr>
          <p:spPr>
            <a:xfrm>
              <a:off x="7488044" y="403756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2" name="rc132"/>
            <p:cNvSpPr/>
            <p:nvPr/>
          </p:nvSpPr>
          <p:spPr>
            <a:xfrm>
              <a:off x="7799096"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8110148"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4" name="rc134"/>
            <p:cNvSpPr/>
            <p:nvPr/>
          </p:nvSpPr>
          <p:spPr>
            <a:xfrm>
              <a:off x="8421201"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5" name="rc135"/>
            <p:cNvSpPr/>
            <p:nvPr/>
          </p:nvSpPr>
          <p:spPr>
            <a:xfrm>
              <a:off x="8732253" y="403756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6" name="rc136"/>
            <p:cNvSpPr/>
            <p:nvPr/>
          </p:nvSpPr>
          <p:spPr>
            <a:xfrm>
              <a:off x="7488044" y="4298591"/>
              <a:ext cx="311052" cy="26102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37" name="rc137"/>
            <p:cNvSpPr/>
            <p:nvPr/>
          </p:nvSpPr>
          <p:spPr>
            <a:xfrm>
              <a:off x="7799096" y="429859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8" name="rc138"/>
            <p:cNvSpPr/>
            <p:nvPr/>
          </p:nvSpPr>
          <p:spPr>
            <a:xfrm>
              <a:off x="8110148"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9" name="rc139"/>
            <p:cNvSpPr/>
            <p:nvPr/>
          </p:nvSpPr>
          <p:spPr>
            <a:xfrm>
              <a:off x="8421201" y="4298591"/>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8732253" y="429859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41" name="rc141"/>
            <p:cNvSpPr/>
            <p:nvPr/>
          </p:nvSpPr>
          <p:spPr>
            <a:xfrm>
              <a:off x="955945" y="455961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2" name="rc142"/>
            <p:cNvSpPr/>
            <p:nvPr/>
          </p:nvSpPr>
          <p:spPr>
            <a:xfrm>
              <a:off x="1266997" y="455961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3" name="rc143"/>
            <p:cNvSpPr/>
            <p:nvPr/>
          </p:nvSpPr>
          <p:spPr>
            <a:xfrm>
              <a:off x="1578050" y="4559618"/>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4" name="rc144"/>
            <p:cNvSpPr/>
            <p:nvPr/>
          </p:nvSpPr>
          <p:spPr>
            <a:xfrm>
              <a:off x="1889102" y="455961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5" name="rc145"/>
            <p:cNvSpPr/>
            <p:nvPr/>
          </p:nvSpPr>
          <p:spPr>
            <a:xfrm>
              <a:off x="2200154" y="4559618"/>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6" name="rc146"/>
            <p:cNvSpPr/>
            <p:nvPr/>
          </p:nvSpPr>
          <p:spPr>
            <a:xfrm>
              <a:off x="2511207" y="4559618"/>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7" name="rc147"/>
            <p:cNvSpPr/>
            <p:nvPr/>
          </p:nvSpPr>
          <p:spPr>
            <a:xfrm>
              <a:off x="2822259" y="455961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8" name="rc148"/>
            <p:cNvSpPr/>
            <p:nvPr/>
          </p:nvSpPr>
          <p:spPr>
            <a:xfrm>
              <a:off x="3133311" y="455961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9" name="rc149"/>
            <p:cNvSpPr/>
            <p:nvPr/>
          </p:nvSpPr>
          <p:spPr>
            <a:xfrm>
              <a:off x="3444364" y="455961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0" name="rc150"/>
            <p:cNvSpPr/>
            <p:nvPr/>
          </p:nvSpPr>
          <p:spPr>
            <a:xfrm>
              <a:off x="3755416" y="455961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1" name="rc151"/>
            <p:cNvSpPr/>
            <p:nvPr/>
          </p:nvSpPr>
          <p:spPr>
            <a:xfrm>
              <a:off x="4066468" y="4559618"/>
              <a:ext cx="311052" cy="2610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2" name="rc152"/>
            <p:cNvSpPr/>
            <p:nvPr/>
          </p:nvSpPr>
          <p:spPr>
            <a:xfrm>
              <a:off x="4377521" y="4559618"/>
              <a:ext cx="311052" cy="2610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3" name="rc153"/>
            <p:cNvSpPr/>
            <p:nvPr/>
          </p:nvSpPr>
          <p:spPr>
            <a:xfrm>
              <a:off x="4688573" y="4559618"/>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4559618"/>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5" name="rc155"/>
            <p:cNvSpPr/>
            <p:nvPr/>
          </p:nvSpPr>
          <p:spPr>
            <a:xfrm>
              <a:off x="5310677" y="455961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30" y="455961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7" name="rc157"/>
            <p:cNvSpPr/>
            <p:nvPr/>
          </p:nvSpPr>
          <p:spPr>
            <a:xfrm>
              <a:off x="5932782" y="455961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8" name="rc158"/>
            <p:cNvSpPr/>
            <p:nvPr/>
          </p:nvSpPr>
          <p:spPr>
            <a:xfrm>
              <a:off x="6243834"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9" name="rc159"/>
            <p:cNvSpPr/>
            <p:nvPr/>
          </p:nvSpPr>
          <p:spPr>
            <a:xfrm>
              <a:off x="6554887"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0" name="rc160"/>
            <p:cNvSpPr/>
            <p:nvPr/>
          </p:nvSpPr>
          <p:spPr>
            <a:xfrm>
              <a:off x="6865939"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1" name="rc161"/>
            <p:cNvSpPr/>
            <p:nvPr/>
          </p:nvSpPr>
          <p:spPr>
            <a:xfrm>
              <a:off x="7176991"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7488044"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7" name="rc167"/>
            <p:cNvSpPr/>
            <p:nvPr/>
          </p:nvSpPr>
          <p:spPr>
            <a:xfrm>
              <a:off x="3755416" y="5081671"/>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68" name="rc168"/>
            <p:cNvSpPr/>
            <p:nvPr/>
          </p:nvSpPr>
          <p:spPr>
            <a:xfrm>
              <a:off x="4066468" y="5081671"/>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9" name="rc169"/>
            <p:cNvSpPr/>
            <p:nvPr/>
          </p:nvSpPr>
          <p:spPr>
            <a:xfrm>
              <a:off x="4377521" y="5081671"/>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70" name="rc170"/>
            <p:cNvSpPr/>
            <p:nvPr/>
          </p:nvSpPr>
          <p:spPr>
            <a:xfrm>
              <a:off x="4688573" y="5081671"/>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1" name="rc171"/>
            <p:cNvSpPr/>
            <p:nvPr/>
          </p:nvSpPr>
          <p:spPr>
            <a:xfrm>
              <a:off x="4999625" y="5081671"/>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72" name="rc172"/>
            <p:cNvSpPr/>
            <p:nvPr/>
          </p:nvSpPr>
          <p:spPr>
            <a:xfrm>
              <a:off x="5310677" y="5081671"/>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3" name="rc173"/>
            <p:cNvSpPr/>
            <p:nvPr/>
          </p:nvSpPr>
          <p:spPr>
            <a:xfrm>
              <a:off x="5621730" y="5081671"/>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4" name="rc174"/>
            <p:cNvSpPr/>
            <p:nvPr/>
          </p:nvSpPr>
          <p:spPr>
            <a:xfrm>
              <a:off x="5932782"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5" name="rc175"/>
            <p:cNvSpPr/>
            <p:nvPr/>
          </p:nvSpPr>
          <p:spPr>
            <a:xfrm>
              <a:off x="6243834"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6" name="rc176"/>
            <p:cNvSpPr/>
            <p:nvPr/>
          </p:nvSpPr>
          <p:spPr>
            <a:xfrm>
              <a:off x="6554887" y="5081671"/>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7" name="rc177"/>
            <p:cNvSpPr/>
            <p:nvPr/>
          </p:nvSpPr>
          <p:spPr>
            <a:xfrm>
              <a:off x="6865939" y="508167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8" name="rc178"/>
            <p:cNvSpPr/>
            <p:nvPr/>
          </p:nvSpPr>
          <p:spPr>
            <a:xfrm>
              <a:off x="7176991" y="5081671"/>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9" name="rc179"/>
            <p:cNvSpPr/>
            <p:nvPr/>
          </p:nvSpPr>
          <p:spPr>
            <a:xfrm>
              <a:off x="7488044"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0" name="rc180"/>
            <p:cNvSpPr/>
            <p:nvPr/>
          </p:nvSpPr>
          <p:spPr>
            <a:xfrm>
              <a:off x="7799096"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1" name="rc181"/>
            <p:cNvSpPr/>
            <p:nvPr/>
          </p:nvSpPr>
          <p:spPr>
            <a:xfrm>
              <a:off x="8110148" y="5081671"/>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2" name="rc182"/>
            <p:cNvSpPr/>
            <p:nvPr/>
          </p:nvSpPr>
          <p:spPr>
            <a:xfrm>
              <a:off x="8421201" y="5081671"/>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3" name="rc183"/>
            <p:cNvSpPr/>
            <p:nvPr/>
          </p:nvSpPr>
          <p:spPr>
            <a:xfrm>
              <a:off x="8732253" y="508167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4" name="rc184"/>
            <p:cNvSpPr/>
            <p:nvPr/>
          </p:nvSpPr>
          <p:spPr>
            <a:xfrm>
              <a:off x="4999625" y="3515512"/>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5" name="rc185"/>
            <p:cNvSpPr/>
            <p:nvPr/>
          </p:nvSpPr>
          <p:spPr>
            <a:xfrm>
              <a:off x="5310677" y="3515512"/>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6" name="rc186"/>
            <p:cNvSpPr/>
            <p:nvPr/>
          </p:nvSpPr>
          <p:spPr>
            <a:xfrm>
              <a:off x="5621730" y="351551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7" name="rc187"/>
            <p:cNvSpPr/>
            <p:nvPr/>
          </p:nvSpPr>
          <p:spPr>
            <a:xfrm>
              <a:off x="5932782"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8" name="rc188"/>
            <p:cNvSpPr/>
            <p:nvPr/>
          </p:nvSpPr>
          <p:spPr>
            <a:xfrm>
              <a:off x="6243834"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6554887"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351551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7" name="rc197"/>
            <p:cNvSpPr/>
            <p:nvPr/>
          </p:nvSpPr>
          <p:spPr>
            <a:xfrm>
              <a:off x="7799096"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8" name="rc198"/>
            <p:cNvSpPr/>
            <p:nvPr/>
          </p:nvSpPr>
          <p:spPr>
            <a:xfrm>
              <a:off x="8110148"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9" name="rc199"/>
            <p:cNvSpPr/>
            <p:nvPr/>
          </p:nvSpPr>
          <p:spPr>
            <a:xfrm>
              <a:off x="8421201"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0" name="rc200"/>
            <p:cNvSpPr/>
            <p:nvPr/>
          </p:nvSpPr>
          <p:spPr>
            <a:xfrm>
              <a:off x="8732253"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6243834" y="3776538"/>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2" name="rc202"/>
            <p:cNvSpPr/>
            <p:nvPr/>
          </p:nvSpPr>
          <p:spPr>
            <a:xfrm>
              <a:off x="6554887" y="3776538"/>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3" name="rc203"/>
            <p:cNvSpPr/>
            <p:nvPr/>
          </p:nvSpPr>
          <p:spPr>
            <a:xfrm>
              <a:off x="6865939"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4" name="rc204"/>
            <p:cNvSpPr/>
            <p:nvPr/>
          </p:nvSpPr>
          <p:spPr>
            <a:xfrm>
              <a:off x="7176991"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5" name="rc205"/>
            <p:cNvSpPr/>
            <p:nvPr/>
          </p:nvSpPr>
          <p:spPr>
            <a:xfrm>
              <a:off x="7488044" y="377653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6" name="rc206"/>
            <p:cNvSpPr/>
            <p:nvPr/>
          </p:nvSpPr>
          <p:spPr>
            <a:xfrm>
              <a:off x="7799096" y="377653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8110148"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8421201"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8732253"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5342698"/>
              <a:ext cx="311052" cy="2610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11" name="tx211"/>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2" name="tx212"/>
            <p:cNvSpPr/>
            <p:nvPr/>
          </p:nvSpPr>
          <p:spPr>
            <a:xfrm>
              <a:off x="1362234"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13" name="tx213"/>
            <p:cNvSpPr/>
            <p:nvPr/>
          </p:nvSpPr>
          <p:spPr>
            <a:xfrm>
              <a:off x="1673286"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4" name="tx214"/>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5" name="tx215"/>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6" name="tx216"/>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7" name="tx217"/>
            <p:cNvSpPr/>
            <p:nvPr/>
          </p:nvSpPr>
          <p:spPr>
            <a:xfrm>
              <a:off x="2917495" y="204207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8" name="tx218"/>
            <p:cNvSpPr/>
            <p:nvPr/>
          </p:nvSpPr>
          <p:spPr>
            <a:xfrm>
              <a:off x="3228548" y="204207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9" name="tx219"/>
            <p:cNvSpPr/>
            <p:nvPr/>
          </p:nvSpPr>
          <p:spPr>
            <a:xfrm>
              <a:off x="3539600" y="2040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0" name="tx220"/>
            <p:cNvSpPr/>
            <p:nvPr/>
          </p:nvSpPr>
          <p:spPr>
            <a:xfrm>
              <a:off x="3829559"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21" name="tx221"/>
            <p:cNvSpPr/>
            <p:nvPr/>
          </p:nvSpPr>
          <p:spPr>
            <a:xfrm>
              <a:off x="4140611" y="203974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22" name="tx222"/>
            <p:cNvSpPr/>
            <p:nvPr/>
          </p:nvSpPr>
          <p:spPr>
            <a:xfrm>
              <a:off x="4472757"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23" name="tx223"/>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4" name="tx224"/>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5" name="tx225"/>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6" name="tx226"/>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7" name="tx227"/>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8" name="tx228"/>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9" name="tx229"/>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0" name="tx230"/>
            <p:cNvSpPr/>
            <p:nvPr/>
          </p:nvSpPr>
          <p:spPr>
            <a:xfrm>
              <a:off x="6961175"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1" name="tx23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2" name="tx232"/>
            <p:cNvSpPr/>
            <p:nvPr/>
          </p:nvSpPr>
          <p:spPr>
            <a:xfrm>
              <a:off x="7583280"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3" name="tx233"/>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4" name="tx234"/>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5" name="tx235"/>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6" name="tx236"/>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7" name="tx237"/>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38" name="tx238"/>
            <p:cNvSpPr/>
            <p:nvPr/>
          </p:nvSpPr>
          <p:spPr>
            <a:xfrm>
              <a:off x="1362234"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9" name="tx239"/>
            <p:cNvSpPr/>
            <p:nvPr/>
          </p:nvSpPr>
          <p:spPr>
            <a:xfrm>
              <a:off x="1673286"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0" name="tx240"/>
            <p:cNvSpPr/>
            <p:nvPr/>
          </p:nvSpPr>
          <p:spPr>
            <a:xfrm>
              <a:off x="1984338" y="25631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1" name="tx241"/>
            <p:cNvSpPr/>
            <p:nvPr/>
          </p:nvSpPr>
          <p:spPr>
            <a:xfrm>
              <a:off x="2295391"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2" name="tx242"/>
            <p:cNvSpPr/>
            <p:nvPr/>
          </p:nvSpPr>
          <p:spPr>
            <a:xfrm>
              <a:off x="2585350" y="25604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43" name="tx243"/>
            <p:cNvSpPr/>
            <p:nvPr/>
          </p:nvSpPr>
          <p:spPr>
            <a:xfrm>
              <a:off x="2917495" y="2562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4" name="tx244"/>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45" name="tx245"/>
            <p:cNvSpPr/>
            <p:nvPr/>
          </p:nvSpPr>
          <p:spPr>
            <a:xfrm>
              <a:off x="351850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46" name="tx246"/>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7" name="tx247"/>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48" name="tx248"/>
            <p:cNvSpPr/>
            <p:nvPr/>
          </p:nvSpPr>
          <p:spPr>
            <a:xfrm>
              <a:off x="4472757" y="25641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49" name="tx249"/>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0" name="tx250"/>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1" name="tx251"/>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2" name="tx252"/>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3" name="tx253"/>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54" name="tx254"/>
            <p:cNvSpPr/>
            <p:nvPr/>
          </p:nvSpPr>
          <p:spPr>
            <a:xfrm>
              <a:off x="6339071"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5" name="tx255"/>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6" name="tx256"/>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57" name="tx257"/>
            <p:cNvSpPr/>
            <p:nvPr/>
          </p:nvSpPr>
          <p:spPr>
            <a:xfrm>
              <a:off x="725113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8" name="tx258"/>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59" name="tx259"/>
            <p:cNvSpPr/>
            <p:nvPr/>
          </p:nvSpPr>
          <p:spPr>
            <a:xfrm>
              <a:off x="7894332"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0" name="tx260"/>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8827489"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3" name="tx263"/>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4" name="tx264"/>
            <p:cNvSpPr/>
            <p:nvPr/>
          </p:nvSpPr>
          <p:spPr>
            <a:xfrm>
              <a:off x="1673286"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5" name="tx265"/>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66" name="tx266"/>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67" name="tx267"/>
            <p:cNvSpPr/>
            <p:nvPr/>
          </p:nvSpPr>
          <p:spPr>
            <a:xfrm>
              <a:off x="2585350"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8" name="tx268"/>
            <p:cNvSpPr/>
            <p:nvPr/>
          </p:nvSpPr>
          <p:spPr>
            <a:xfrm>
              <a:off x="4472757"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9" name="tx269"/>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70" name="tx270"/>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71" name="tx271"/>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72" name="tx272"/>
            <p:cNvSpPr/>
            <p:nvPr/>
          </p:nvSpPr>
          <p:spPr>
            <a:xfrm>
              <a:off x="5716966"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73" name="tx273"/>
            <p:cNvSpPr/>
            <p:nvPr/>
          </p:nvSpPr>
          <p:spPr>
            <a:xfrm>
              <a:off x="6028019"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4" name="tx274"/>
            <p:cNvSpPr/>
            <p:nvPr/>
          </p:nvSpPr>
          <p:spPr>
            <a:xfrm>
              <a:off x="6339071"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5" name="tx275"/>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6" name="tx276"/>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7" name="tx277"/>
            <p:cNvSpPr/>
            <p:nvPr/>
          </p:nvSpPr>
          <p:spPr>
            <a:xfrm>
              <a:off x="725113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8" name="tx278"/>
            <p:cNvSpPr/>
            <p:nvPr/>
          </p:nvSpPr>
          <p:spPr>
            <a:xfrm>
              <a:off x="758328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9" name="tx279"/>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0" name="tx280"/>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1" name="tx281"/>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82" name="tx282"/>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83" name="tx283"/>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4" name="tx284"/>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85" name="tx285"/>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6" name="tx286"/>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7" name="tx287"/>
            <p:cNvSpPr/>
            <p:nvPr/>
          </p:nvSpPr>
          <p:spPr>
            <a:xfrm>
              <a:off x="4472757"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88" name="tx288"/>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89" name="tx289"/>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0" name="tx290"/>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91" name="tx291"/>
            <p:cNvSpPr/>
            <p:nvPr/>
          </p:nvSpPr>
          <p:spPr>
            <a:xfrm>
              <a:off x="5716966"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2" name="tx292"/>
            <p:cNvSpPr/>
            <p:nvPr/>
          </p:nvSpPr>
          <p:spPr>
            <a:xfrm>
              <a:off x="6028019"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3" name="tx293"/>
            <p:cNvSpPr/>
            <p:nvPr/>
          </p:nvSpPr>
          <p:spPr>
            <a:xfrm>
              <a:off x="6339071" y="33458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4" name="tx294"/>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5" name="tx295"/>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6" name="tx296"/>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7" name="tx297"/>
            <p:cNvSpPr/>
            <p:nvPr/>
          </p:nvSpPr>
          <p:spPr>
            <a:xfrm>
              <a:off x="758328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9" name="tx299"/>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0" name="tx300"/>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1" name="tx301"/>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2" name="tx302"/>
            <p:cNvSpPr/>
            <p:nvPr/>
          </p:nvSpPr>
          <p:spPr>
            <a:xfrm>
              <a:off x="4472757"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03" name="tx303"/>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4" name="tx304"/>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5" name="tx305"/>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6" name="tx306"/>
            <p:cNvSpPr/>
            <p:nvPr/>
          </p:nvSpPr>
          <p:spPr>
            <a:xfrm>
              <a:off x="5716966"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7" name="tx307"/>
            <p:cNvSpPr/>
            <p:nvPr/>
          </p:nvSpPr>
          <p:spPr>
            <a:xfrm>
              <a:off x="6028019"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8" name="tx308"/>
            <p:cNvSpPr/>
            <p:nvPr/>
          </p:nvSpPr>
          <p:spPr>
            <a:xfrm>
              <a:off x="6339071"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9" name="tx309"/>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0" name="tx310"/>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725113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2" name="tx312"/>
            <p:cNvSpPr/>
            <p:nvPr/>
          </p:nvSpPr>
          <p:spPr>
            <a:xfrm>
              <a:off x="758328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3" name="tx313"/>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4" name="tx314"/>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5" name="tx315"/>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6" name="tx316"/>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7" name="tx317"/>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18" name="tx318"/>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9" name="tx319"/>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0" name="tx320"/>
            <p:cNvSpPr/>
            <p:nvPr/>
          </p:nvSpPr>
          <p:spPr>
            <a:xfrm>
              <a:off x="7272228"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1" name="tx321"/>
            <p:cNvSpPr/>
            <p:nvPr/>
          </p:nvSpPr>
          <p:spPr>
            <a:xfrm>
              <a:off x="758328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22" name="tx322"/>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3" name="tx323"/>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4" name="tx324"/>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5" name="tx325"/>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7894332"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7" name="tx327"/>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8" name="tx328"/>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9" name="tx329"/>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0" name="tx330"/>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1" name="tx331"/>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2" name="tx332"/>
            <p:cNvSpPr/>
            <p:nvPr/>
          </p:nvSpPr>
          <p:spPr>
            <a:xfrm>
              <a:off x="2295391"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3" name="tx333"/>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4" name="tx334"/>
            <p:cNvSpPr/>
            <p:nvPr/>
          </p:nvSpPr>
          <p:spPr>
            <a:xfrm>
              <a:off x="4783809"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5" name="tx335"/>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6" name="tx336"/>
            <p:cNvSpPr/>
            <p:nvPr/>
          </p:nvSpPr>
          <p:spPr>
            <a:xfrm>
              <a:off x="5405914"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7" name="tx337"/>
            <p:cNvSpPr/>
            <p:nvPr/>
          </p:nvSpPr>
          <p:spPr>
            <a:xfrm>
              <a:off x="5716966"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8" name="tx338"/>
            <p:cNvSpPr/>
            <p:nvPr/>
          </p:nvSpPr>
          <p:spPr>
            <a:xfrm>
              <a:off x="6028019"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9" name="tx339"/>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0" name="tx340"/>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1" name="tx341"/>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2" name="tx342"/>
            <p:cNvSpPr/>
            <p:nvPr/>
          </p:nvSpPr>
          <p:spPr>
            <a:xfrm>
              <a:off x="7272228"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3" name="tx343"/>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4" name="tx344"/>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6" name="tx346"/>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7" name="tx347"/>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8" name="tx348"/>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9" name="tx349"/>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0" name="tx350"/>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1" name="tx351"/>
            <p:cNvSpPr/>
            <p:nvPr/>
          </p:nvSpPr>
          <p:spPr>
            <a:xfrm>
              <a:off x="6961175" y="51733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2" name="tx352"/>
            <p:cNvSpPr/>
            <p:nvPr/>
          </p:nvSpPr>
          <p:spPr>
            <a:xfrm>
              <a:off x="7272228" y="51743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3" name="tx353"/>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4" name="tx354"/>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5" name="tx355"/>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7" name="tx357"/>
            <p:cNvSpPr/>
            <p:nvPr/>
          </p:nvSpPr>
          <p:spPr>
            <a:xfrm>
              <a:off x="8827489"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8" name="tx358"/>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9" name="tx359"/>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0" name="tx360"/>
            <p:cNvSpPr/>
            <p:nvPr/>
          </p:nvSpPr>
          <p:spPr>
            <a:xfrm>
              <a:off x="5716966"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1" name="tx361"/>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2" name="tx362"/>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3" name="tx363"/>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4" name="tx364"/>
            <p:cNvSpPr/>
            <p:nvPr/>
          </p:nvSpPr>
          <p:spPr>
            <a:xfrm>
              <a:off x="6961175"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5" name="tx365"/>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6" name="tx366"/>
            <p:cNvSpPr/>
            <p:nvPr/>
          </p:nvSpPr>
          <p:spPr>
            <a:xfrm>
              <a:off x="7583280"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7" name="tx367"/>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9" name="tx369"/>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0" name="tx370"/>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1" name="tx371"/>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2" name="tx372"/>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3" name="tx373"/>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4" name="tx374"/>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5" name="tx375"/>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6" name="tx376"/>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7" name="tx377"/>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8" name="tx378"/>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9" name="tx379"/>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0" name="tx380"/>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2" name="tx382"/>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3" name="tx383"/>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84" name="tx384"/>
            <p:cNvSpPr/>
            <p:nvPr/>
          </p:nvSpPr>
          <p:spPr>
            <a:xfrm>
              <a:off x="3228548" y="28228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85" name="tx385"/>
            <p:cNvSpPr/>
            <p:nvPr/>
          </p:nvSpPr>
          <p:spPr>
            <a:xfrm>
              <a:off x="3518507"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86" name="tx386"/>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7" name="tx387"/>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88" name="tx388"/>
            <p:cNvSpPr/>
            <p:nvPr/>
          </p:nvSpPr>
          <p:spPr>
            <a:xfrm>
              <a:off x="3228548" y="33448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89" name="tx389"/>
            <p:cNvSpPr/>
            <p:nvPr/>
          </p:nvSpPr>
          <p:spPr>
            <a:xfrm>
              <a:off x="3518507" y="334350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90" name="tx390"/>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91" name="tx391"/>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92" name="tx392"/>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93" name="tx393"/>
            <p:cNvSpPr/>
            <p:nvPr/>
          </p:nvSpPr>
          <p:spPr>
            <a:xfrm>
              <a:off x="8516437"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394" name="tx394"/>
            <p:cNvSpPr/>
            <p:nvPr/>
          </p:nvSpPr>
          <p:spPr>
            <a:xfrm>
              <a:off x="8827489"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95" name="tx395"/>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96" name="tx396"/>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97" name="tx397"/>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398" name="tx398"/>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99" name="tx399"/>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00" name="tx400"/>
            <p:cNvSpPr/>
            <p:nvPr/>
          </p:nvSpPr>
          <p:spPr>
            <a:xfrm>
              <a:off x="1051182"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01" name="tx401"/>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2" name="tx402"/>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3" name="tx403"/>
            <p:cNvSpPr/>
            <p:nvPr/>
          </p:nvSpPr>
          <p:spPr>
            <a:xfrm>
              <a:off x="3228548"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04" name="tx404"/>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5" name="tx405"/>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06" name="tx406"/>
            <p:cNvSpPr/>
            <p:nvPr/>
          </p:nvSpPr>
          <p:spPr>
            <a:xfrm>
              <a:off x="4161705" y="4651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07" name="tx407"/>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08" name="tx408"/>
            <p:cNvSpPr/>
            <p:nvPr/>
          </p:nvSpPr>
          <p:spPr>
            <a:xfrm>
              <a:off x="385065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09" name="tx409"/>
            <p:cNvSpPr/>
            <p:nvPr/>
          </p:nvSpPr>
          <p:spPr>
            <a:xfrm>
              <a:off x="416170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410" name="tx410"/>
            <p:cNvSpPr/>
            <p:nvPr/>
          </p:nvSpPr>
          <p:spPr>
            <a:xfrm>
              <a:off x="4472757"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411" name="tx411"/>
            <p:cNvSpPr/>
            <p:nvPr/>
          </p:nvSpPr>
          <p:spPr>
            <a:xfrm>
              <a:off x="4783809" y="51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12" name="tx412"/>
            <p:cNvSpPr/>
            <p:nvPr/>
          </p:nvSpPr>
          <p:spPr>
            <a:xfrm>
              <a:off x="509486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13" name="tx413"/>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414" name="tx414"/>
            <p:cNvSpPr/>
            <p:nvPr/>
          </p:nvSpPr>
          <p:spPr>
            <a:xfrm>
              <a:off x="5716966" y="51720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5" name="tx415"/>
            <p:cNvSpPr/>
            <p:nvPr/>
          </p:nvSpPr>
          <p:spPr>
            <a:xfrm>
              <a:off x="6339071"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16" name="tx416"/>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17" name="tx417"/>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18" name="tx418"/>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9" name="tx419"/>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0" name="tx420"/>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1" name="tx421"/>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2" name="tx422"/>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3" name="tx423"/>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24" name="tx424"/>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25" name="tx425"/>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26" name="tx426"/>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27" name="tx427"/>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8" name="tx428"/>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9" name="tx429"/>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0" name="tx430"/>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1" name="tx431"/>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2" name="tx432"/>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3" name="tx433"/>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34" name="tx434"/>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35" name="tx435"/>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36" name="tx436"/>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37" name="tx437"/>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8" name="tx438"/>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9" name="tx439"/>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0" name="tx440"/>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1" name="tx441"/>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2" name="tx442"/>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3" name="tx443"/>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44" name="tx444"/>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45" name="tx445"/>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46" name="tx446"/>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47" name="tx447"/>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48" name="tx448"/>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9" name="tx449"/>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0" name="tx450"/>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51" name="tx451"/>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2" name="tx452"/>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3" name="tx453"/>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4" name="tx454"/>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55" name="tx455"/>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56" name="tx456"/>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57" name="tx457"/>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58" name="tx45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59" name="pic459"/>
            <p:cNvPicPr/>
            <p:nvPr/>
          </p:nvPicPr>
          <p:blipFill>
            <a:blip r:embed="rId2" cstate="print"/>
            <a:stretch>
              <a:fillRect/>
            </a:stretch>
          </p:blipFill>
          <p:spPr>
            <a:xfrm>
              <a:off x="4653227" y="5838594"/>
              <a:ext cx="2160000" cy="219455"/>
            </a:xfrm>
            <a:prstGeom prst="rect">
              <a:avLst/>
            </a:prstGeom>
          </p:spPr>
        </p:pic>
        <p:sp>
          <p:nvSpPr>
            <p:cNvPr id="460" name="pl46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1" name="pl46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2" name="pl46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3" name="pl46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7" name="pl46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8" name="pl46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9" name="pl46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tx47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3" name="tx47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4" name="tx47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5" name="tx47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6" name="tx47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77" name="tx47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78" name="tx478"/>
            <p:cNvSpPr/>
            <p:nvPr/>
          </p:nvSpPr>
          <p:spPr>
            <a:xfrm>
              <a:off x="924840" y="1332266"/>
              <a:ext cx="29635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Pakistan, 2000-2025</a:t>
              </a:r>
            </a:p>
          </p:txBody>
        </p:sp>
        <p:sp>
          <p:nvSpPr>
            <p:cNvPr id="479" name="tx47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0" name="tx48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1" name="tx48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14 (14%) vaccines in the schedule achieved coverage of 90% or more. Vaccine coverage ranged from 30% to 96%.
Since 2003, estimates have been made for 10 new vaccines. HPVc is the newest vaccine reported (2025), which achieved 40% coverage in 2025.
In 2025, Pakistan did not report any stockouts of vaccines or supplies.</a:t>
            </a:r>
          </a:p>
        </p:txBody>
      </p:sp>
      <p:sp>
        <p:nvSpPr>
          <p:cNvPr id="4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two, and declined for 11, indicating limited improvement in routine immunization performance; two achieved at least 90% coverage.</a:t>
            </a:r>
          </a:p>
        </p:txBody>
      </p:sp>
      <p:grpSp xmlns:pic="http://schemas.openxmlformats.org/drawingml/2006/picture">
        <p:nvGrpSpPr>
          <p:cNvPr id="484" name=""/>
          <p:cNvGrpSpPr/>
          <p:nvPr/>
        </p:nvGrpSpPr>
        <p:grpSpPr>
          <a:xfrm>
            <a:off x="292608" y="1005840"/>
            <a:ext cx="8595360" cy="28575"/>
            <a:chOff x="292608" y="1005840"/>
            <a:chExt cx="8595360" cy="28575"/>
          </a:xfrm>
        </p:grpSpPr>
        <p:sp>
          <p:nvSpPr>
            <p:cNvPr id="4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P7TF5XRZ5TZD-1674051314-8141</_dlc_DocId>
    <_dlc_DocIdUrl xmlns="5ce71423-0d49-4a04-8822-86064e799dcd">
      <Url>https://unicef.sharepoint.com/teams/DAPM-DataComm/_layouts/15/DocIdRedir.aspx?ID=P7TF5XRZ5TZD-1674051314-8141</Url>
      <Description>P7TF5XRZ5TZD-1674051314-8141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0BC21BE4-0E41-405C-9C56-7C0662F110F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a3ced633-14f7-4890-9301-da481d43072e</vt:lpwstr>
  </property>
</Properties>
</file>