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b3439d6d8446e2146c4b8e055440bb8d142d89.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793f31338193a7821425874fb5aa01c7540b5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d1d9310bb49728c863354320f872cccdffec7e.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9902"/>
            </a:xfrm>
            <a:custGeom>
              <a:avLst/>
              <a:pathLst>
                <a:path w="6481656" h="39902">
                  <a:moveTo>
                    <a:pt x="0" y="0"/>
                  </a:moveTo>
                  <a:lnTo>
                    <a:pt x="259266" y="0"/>
                  </a:lnTo>
                  <a:lnTo>
                    <a:pt x="518532" y="0"/>
                  </a:lnTo>
                  <a:lnTo>
                    <a:pt x="777798" y="0"/>
                  </a:lnTo>
                  <a:lnTo>
                    <a:pt x="1037065" y="0"/>
                  </a:lnTo>
                  <a:lnTo>
                    <a:pt x="1296331" y="0"/>
                  </a:lnTo>
                  <a:lnTo>
                    <a:pt x="1555597" y="39902"/>
                  </a:lnTo>
                  <a:lnTo>
                    <a:pt x="1814863" y="0"/>
                  </a:lnTo>
                  <a:lnTo>
                    <a:pt x="2074130" y="0"/>
                  </a:lnTo>
                  <a:lnTo>
                    <a:pt x="2333396" y="39902"/>
                  </a:lnTo>
                  <a:lnTo>
                    <a:pt x="2592662" y="0"/>
                  </a:lnTo>
                  <a:lnTo>
                    <a:pt x="2851928" y="0"/>
                  </a:lnTo>
                  <a:lnTo>
                    <a:pt x="3111195" y="39902"/>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19708"/>
            </a:xfrm>
            <a:custGeom>
              <a:avLst/>
              <a:pathLst>
                <a:path w="6481656" h="119708">
                  <a:moveTo>
                    <a:pt x="0" y="0"/>
                  </a:moveTo>
                  <a:lnTo>
                    <a:pt x="259266" y="0"/>
                  </a:lnTo>
                  <a:lnTo>
                    <a:pt x="518532" y="0"/>
                  </a:lnTo>
                  <a:lnTo>
                    <a:pt x="777798" y="39902"/>
                  </a:lnTo>
                  <a:lnTo>
                    <a:pt x="1037065" y="39902"/>
                  </a:lnTo>
                  <a:lnTo>
                    <a:pt x="1296331" y="39902"/>
                  </a:lnTo>
                  <a:lnTo>
                    <a:pt x="1555597" y="119708"/>
                  </a:lnTo>
                  <a:lnTo>
                    <a:pt x="1814863" y="79805"/>
                  </a:lnTo>
                  <a:lnTo>
                    <a:pt x="2074130" y="39902"/>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79805"/>
                  </a:lnTo>
                  <a:lnTo>
                    <a:pt x="5963124" y="0"/>
                  </a:lnTo>
                  <a:lnTo>
                    <a:pt x="6222390" y="0"/>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59610"/>
            </a:xfrm>
            <a:custGeom>
              <a:avLst/>
              <a:pathLst>
                <a:path w="6481656" h="159610">
                  <a:moveTo>
                    <a:pt x="0" y="0"/>
                  </a:moveTo>
                  <a:lnTo>
                    <a:pt x="259266" y="0"/>
                  </a:lnTo>
                  <a:lnTo>
                    <a:pt x="518532" y="39902"/>
                  </a:lnTo>
                  <a:lnTo>
                    <a:pt x="777798" y="39902"/>
                  </a:lnTo>
                  <a:lnTo>
                    <a:pt x="1037065" y="39902"/>
                  </a:lnTo>
                  <a:lnTo>
                    <a:pt x="1296331" y="79805"/>
                  </a:lnTo>
                  <a:lnTo>
                    <a:pt x="1555597" y="79805"/>
                  </a:lnTo>
                  <a:lnTo>
                    <a:pt x="1814863" y="159610"/>
                  </a:lnTo>
                  <a:lnTo>
                    <a:pt x="2074130" y="39902"/>
                  </a:lnTo>
                  <a:lnTo>
                    <a:pt x="2333396" y="0"/>
                  </a:lnTo>
                  <a:lnTo>
                    <a:pt x="2592662" y="0"/>
                  </a:lnTo>
                  <a:lnTo>
                    <a:pt x="2851928" y="0"/>
                  </a:lnTo>
                  <a:lnTo>
                    <a:pt x="3111195" y="0"/>
                  </a:lnTo>
                  <a:lnTo>
                    <a:pt x="3370461" y="0"/>
                  </a:lnTo>
                  <a:lnTo>
                    <a:pt x="3629727" y="0"/>
                  </a:lnTo>
                  <a:lnTo>
                    <a:pt x="3888994" y="39902"/>
                  </a:lnTo>
                  <a:lnTo>
                    <a:pt x="4148260" y="0"/>
                  </a:lnTo>
                  <a:lnTo>
                    <a:pt x="4407526" y="0"/>
                  </a:lnTo>
                  <a:lnTo>
                    <a:pt x="4666792" y="0"/>
                  </a:lnTo>
                  <a:lnTo>
                    <a:pt x="4926059" y="0"/>
                  </a:lnTo>
                  <a:lnTo>
                    <a:pt x="5185325" y="0"/>
                  </a:lnTo>
                  <a:lnTo>
                    <a:pt x="5444591" y="0"/>
                  </a:lnTo>
                  <a:lnTo>
                    <a:pt x="5703857" y="39902"/>
                  </a:lnTo>
                  <a:lnTo>
                    <a:pt x="5963124" y="0"/>
                  </a:lnTo>
                  <a:lnTo>
                    <a:pt x="6222390" y="0"/>
                  </a:lnTo>
                  <a:lnTo>
                    <a:pt x="648165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262" y="982226"/>
              <a:ext cx="251680" cy="326543"/>
            </a:xfrm>
            <a:custGeom>
              <a:avLst/>
              <a:pathLst>
                <a:path w="251680" h="326543">
                  <a:moveTo>
                    <a:pt x="251680" y="0"/>
                  </a:moveTo>
                  <a:lnTo>
                    <a:pt x="0" y="326543"/>
                  </a:lnTo>
                </a:path>
              </a:pathLst>
            </a:custGeom>
          </p:spPr>
          <p:txBody>
            <a:bodyPr/>
            <a:lstStyle/>
            <a:p/>
          </p:txBody>
        </p:sp>
        <p:sp>
          <p:nvSpPr>
            <p:cNvPr id="42" name="pl42"/>
            <p:cNvSpPr/>
            <p:nvPr/>
          </p:nvSpPr>
          <p:spPr>
            <a:xfrm>
              <a:off x="7926572" y="1328842"/>
              <a:ext cx="253370" cy="439584"/>
            </a:xfrm>
            <a:custGeom>
              <a:avLst/>
              <a:pathLst>
                <a:path w="253370" h="439584">
                  <a:moveTo>
                    <a:pt x="253370" y="439584"/>
                  </a:moveTo>
                  <a:lnTo>
                    <a:pt x="0" y="0"/>
                  </a:lnTo>
                </a:path>
              </a:pathLst>
            </a:custGeom>
          </p:spPr>
          <p:txBody>
            <a:bodyPr/>
            <a:lstStyle/>
            <a:p/>
          </p:txBody>
        </p:sp>
        <p:sp>
          <p:nvSpPr>
            <p:cNvPr id="43" name="pl43"/>
            <p:cNvSpPr/>
            <p:nvPr/>
          </p:nvSpPr>
          <p:spPr>
            <a:xfrm>
              <a:off x="7937382" y="1246871"/>
              <a:ext cx="242560" cy="67118"/>
            </a:xfrm>
            <a:custGeom>
              <a:avLst/>
              <a:pathLst>
                <a:path w="242560" h="67118">
                  <a:moveTo>
                    <a:pt x="242560" y="0"/>
                  </a:moveTo>
                  <a:lnTo>
                    <a:pt x="0" y="67118"/>
                  </a:lnTo>
                </a:path>
              </a:pathLst>
            </a:custGeom>
          </p:spPr>
          <p:txBody>
            <a:bodyPr/>
            <a:lstStyle/>
            <a:p/>
          </p:txBody>
        </p:sp>
        <p:sp>
          <p:nvSpPr>
            <p:cNvPr id="44" name="pl44"/>
            <p:cNvSpPr/>
            <p:nvPr/>
          </p:nvSpPr>
          <p:spPr>
            <a:xfrm>
              <a:off x="7933071" y="1326620"/>
              <a:ext cx="246870" cy="159478"/>
            </a:xfrm>
            <a:custGeom>
              <a:avLst/>
              <a:pathLst>
                <a:path w="246870" h="159478">
                  <a:moveTo>
                    <a:pt x="246870" y="159478"/>
                  </a:moveTo>
                  <a:lnTo>
                    <a:pt x="0" y="0"/>
                  </a:lnTo>
                </a:path>
              </a:pathLst>
            </a:custGeom>
          </p:spPr>
          <p:txBody>
            <a:bodyPr/>
            <a:lstStyle/>
            <a:p/>
          </p:txBody>
        </p:sp>
        <p:sp>
          <p:nvSpPr>
            <p:cNvPr id="45" name="pg45"/>
            <p:cNvSpPr/>
            <p:nvPr/>
          </p:nvSpPr>
          <p:spPr>
            <a:xfrm>
              <a:off x="8111362" y="8720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128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6933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341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1461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1869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1" name="pg51"/>
            <p:cNvSpPr/>
            <p:nvPr/>
          </p:nvSpPr>
          <p:spPr>
            <a:xfrm>
              <a:off x="8111362" y="141836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4592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7941"/>
              <a:ext cx="443558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Oman,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421339"/>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1198376"/>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1198376"/>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1086895"/>
              <a:ext cx="1379037" cy="22898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454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164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874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584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129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9004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714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4425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2135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845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755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5265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975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206856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8395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6105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3816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15261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657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35791"/>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6058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7684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4436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92080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918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60847"/>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23383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99415"/>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758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545900"/>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315941"/>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208889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85796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628974"/>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4019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17095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421339"/>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1644302"/>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1219279"/>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1086895"/>
              <a:ext cx="1379037" cy="27330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5001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277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5448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811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9078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634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3612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87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8146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5413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268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9947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72139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44808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1747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214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4812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728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96067"/>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92819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6529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8157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10729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8349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56164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286355"/>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200959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7417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46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19311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(99%)</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omn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7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4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75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396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33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99103"/>
              <a:ext cx="239888" cy="416894"/>
            </a:xfrm>
            <a:prstGeom prst="rect">
              <a:avLst/>
            </a:prstGeom>
            <a:solidFill>
              <a:srgbClr val="1CABE2">
                <a:alpha val="85098"/>
              </a:srgbClr>
            </a:solidFill>
          </p:spPr>
          <p:txBody>
            <a:bodyPr/>
            <a:lstStyle/>
            <a:p/>
          </p:txBody>
        </p:sp>
        <p:sp>
          <p:nvSpPr>
            <p:cNvPr id="23" name="rc23"/>
            <p:cNvSpPr/>
            <p:nvPr/>
          </p:nvSpPr>
          <p:spPr>
            <a:xfrm>
              <a:off x="1562816" y="3703761"/>
              <a:ext cx="239888" cy="412236"/>
            </a:xfrm>
            <a:prstGeom prst="rect">
              <a:avLst/>
            </a:prstGeom>
            <a:solidFill>
              <a:srgbClr val="1CABE2">
                <a:alpha val="85098"/>
              </a:srgbClr>
            </a:solidFill>
          </p:spPr>
          <p:txBody>
            <a:bodyPr/>
            <a:lstStyle/>
            <a:p/>
          </p:txBody>
        </p:sp>
        <p:sp>
          <p:nvSpPr>
            <p:cNvPr id="24" name="rc24"/>
            <p:cNvSpPr/>
            <p:nvPr/>
          </p:nvSpPr>
          <p:spPr>
            <a:xfrm>
              <a:off x="1829360" y="3706090"/>
              <a:ext cx="239888" cy="409907"/>
            </a:xfrm>
            <a:prstGeom prst="rect">
              <a:avLst/>
            </a:prstGeom>
            <a:solidFill>
              <a:srgbClr val="1CABE2">
                <a:alpha val="85098"/>
              </a:srgbClr>
            </a:solidFill>
          </p:spPr>
          <p:txBody>
            <a:bodyPr/>
            <a:lstStyle/>
            <a:p/>
          </p:txBody>
        </p:sp>
        <p:sp>
          <p:nvSpPr>
            <p:cNvPr id="25" name="rc25"/>
            <p:cNvSpPr/>
            <p:nvPr/>
          </p:nvSpPr>
          <p:spPr>
            <a:xfrm>
              <a:off x="2095903" y="3707643"/>
              <a:ext cx="239888" cy="408354"/>
            </a:xfrm>
            <a:prstGeom prst="rect">
              <a:avLst/>
            </a:prstGeom>
            <a:solidFill>
              <a:srgbClr val="1CABE2">
                <a:alpha val="85098"/>
              </a:srgbClr>
            </a:solidFill>
          </p:spPr>
          <p:txBody>
            <a:bodyPr/>
            <a:lstStyle/>
            <a:p/>
          </p:txBody>
        </p:sp>
        <p:sp>
          <p:nvSpPr>
            <p:cNvPr id="26" name="rc26"/>
            <p:cNvSpPr/>
            <p:nvPr/>
          </p:nvSpPr>
          <p:spPr>
            <a:xfrm>
              <a:off x="2362446" y="3713077"/>
              <a:ext cx="239888" cy="402920"/>
            </a:xfrm>
            <a:prstGeom prst="rect">
              <a:avLst/>
            </a:prstGeom>
            <a:solidFill>
              <a:srgbClr val="1CABE2">
                <a:alpha val="85098"/>
              </a:srgbClr>
            </a:solidFill>
          </p:spPr>
          <p:txBody>
            <a:bodyPr/>
            <a:lstStyle/>
            <a:p/>
          </p:txBody>
        </p:sp>
        <p:sp>
          <p:nvSpPr>
            <p:cNvPr id="27" name="rc27"/>
            <p:cNvSpPr/>
            <p:nvPr/>
          </p:nvSpPr>
          <p:spPr>
            <a:xfrm>
              <a:off x="2628989" y="3720064"/>
              <a:ext cx="239888" cy="395932"/>
            </a:xfrm>
            <a:prstGeom prst="rect">
              <a:avLst/>
            </a:prstGeom>
            <a:solidFill>
              <a:srgbClr val="1CABE2">
                <a:alpha val="85098"/>
              </a:srgbClr>
            </a:solidFill>
          </p:spPr>
          <p:txBody>
            <a:bodyPr/>
            <a:lstStyle/>
            <a:p/>
          </p:txBody>
        </p:sp>
        <p:sp>
          <p:nvSpPr>
            <p:cNvPr id="28" name="rc28"/>
            <p:cNvSpPr/>
            <p:nvPr/>
          </p:nvSpPr>
          <p:spPr>
            <a:xfrm>
              <a:off x="2895532" y="3724722"/>
              <a:ext cx="239888" cy="391274"/>
            </a:xfrm>
            <a:prstGeom prst="rect">
              <a:avLst/>
            </a:prstGeom>
            <a:solidFill>
              <a:srgbClr val="1CABE2">
                <a:alpha val="85098"/>
              </a:srgbClr>
            </a:solidFill>
          </p:spPr>
          <p:txBody>
            <a:bodyPr/>
            <a:lstStyle/>
            <a:p/>
          </p:txBody>
        </p:sp>
        <p:sp>
          <p:nvSpPr>
            <p:cNvPr id="29" name="rc29"/>
            <p:cNvSpPr/>
            <p:nvPr/>
          </p:nvSpPr>
          <p:spPr>
            <a:xfrm>
              <a:off x="3162075" y="3722393"/>
              <a:ext cx="239888" cy="393603"/>
            </a:xfrm>
            <a:prstGeom prst="rect">
              <a:avLst/>
            </a:prstGeom>
            <a:solidFill>
              <a:srgbClr val="1CABE2">
                <a:alpha val="85098"/>
              </a:srgbClr>
            </a:solidFill>
          </p:spPr>
          <p:txBody>
            <a:bodyPr/>
            <a:lstStyle/>
            <a:p/>
          </p:txBody>
        </p:sp>
        <p:sp>
          <p:nvSpPr>
            <p:cNvPr id="30" name="rc30"/>
            <p:cNvSpPr/>
            <p:nvPr/>
          </p:nvSpPr>
          <p:spPr>
            <a:xfrm>
              <a:off x="3428618" y="3699879"/>
              <a:ext cx="239888" cy="416117"/>
            </a:xfrm>
            <a:prstGeom prst="rect">
              <a:avLst/>
            </a:prstGeom>
            <a:solidFill>
              <a:srgbClr val="1CABE2">
                <a:alpha val="85098"/>
              </a:srgbClr>
            </a:solidFill>
          </p:spPr>
          <p:txBody>
            <a:bodyPr/>
            <a:lstStyle/>
            <a:p/>
          </p:txBody>
        </p:sp>
        <p:sp>
          <p:nvSpPr>
            <p:cNvPr id="31" name="rc31"/>
            <p:cNvSpPr/>
            <p:nvPr/>
          </p:nvSpPr>
          <p:spPr>
            <a:xfrm>
              <a:off x="3695161" y="3663391"/>
              <a:ext cx="239888" cy="452605"/>
            </a:xfrm>
            <a:prstGeom prst="rect">
              <a:avLst/>
            </a:prstGeom>
            <a:solidFill>
              <a:srgbClr val="1CABE2">
                <a:alpha val="85098"/>
              </a:srgbClr>
            </a:solidFill>
          </p:spPr>
          <p:txBody>
            <a:bodyPr/>
            <a:lstStyle/>
            <a:p/>
          </p:txBody>
        </p:sp>
        <p:sp>
          <p:nvSpPr>
            <p:cNvPr id="32" name="rc32"/>
            <p:cNvSpPr/>
            <p:nvPr/>
          </p:nvSpPr>
          <p:spPr>
            <a:xfrm>
              <a:off x="3961705" y="3620693"/>
              <a:ext cx="239888" cy="495304"/>
            </a:xfrm>
            <a:prstGeom prst="rect">
              <a:avLst/>
            </a:prstGeom>
            <a:solidFill>
              <a:srgbClr val="1CABE2">
                <a:alpha val="85098"/>
              </a:srgbClr>
            </a:solidFill>
          </p:spPr>
          <p:txBody>
            <a:bodyPr/>
            <a:lstStyle/>
            <a:p/>
          </p:txBody>
        </p:sp>
        <p:sp>
          <p:nvSpPr>
            <p:cNvPr id="33" name="rc33"/>
            <p:cNvSpPr/>
            <p:nvPr/>
          </p:nvSpPr>
          <p:spPr>
            <a:xfrm>
              <a:off x="4228248" y="3605166"/>
              <a:ext cx="239888" cy="510831"/>
            </a:xfrm>
            <a:prstGeom prst="rect">
              <a:avLst/>
            </a:prstGeom>
            <a:solidFill>
              <a:srgbClr val="1CABE2">
                <a:alpha val="85098"/>
              </a:srgbClr>
            </a:solidFill>
          </p:spPr>
          <p:txBody>
            <a:bodyPr/>
            <a:lstStyle/>
            <a:p/>
          </p:txBody>
        </p:sp>
        <p:sp>
          <p:nvSpPr>
            <p:cNvPr id="34" name="rc34"/>
            <p:cNvSpPr/>
            <p:nvPr/>
          </p:nvSpPr>
          <p:spPr>
            <a:xfrm>
              <a:off x="4494791" y="3550822"/>
              <a:ext cx="239888" cy="565174"/>
            </a:xfrm>
            <a:prstGeom prst="rect">
              <a:avLst/>
            </a:prstGeom>
            <a:solidFill>
              <a:srgbClr val="1CABE2">
                <a:alpha val="85098"/>
              </a:srgbClr>
            </a:solidFill>
          </p:spPr>
          <p:txBody>
            <a:bodyPr/>
            <a:lstStyle/>
            <a:p/>
          </p:txBody>
        </p:sp>
        <p:sp>
          <p:nvSpPr>
            <p:cNvPr id="35" name="rc35"/>
            <p:cNvSpPr/>
            <p:nvPr/>
          </p:nvSpPr>
          <p:spPr>
            <a:xfrm>
              <a:off x="4761334" y="3498031"/>
              <a:ext cx="239888" cy="617965"/>
            </a:xfrm>
            <a:prstGeom prst="rect">
              <a:avLst/>
            </a:prstGeom>
            <a:solidFill>
              <a:srgbClr val="1CABE2">
                <a:alpha val="85098"/>
              </a:srgbClr>
            </a:solidFill>
          </p:spPr>
          <p:txBody>
            <a:bodyPr/>
            <a:lstStyle/>
            <a:p/>
          </p:txBody>
        </p:sp>
        <p:sp>
          <p:nvSpPr>
            <p:cNvPr id="36" name="rc36"/>
            <p:cNvSpPr/>
            <p:nvPr/>
          </p:nvSpPr>
          <p:spPr>
            <a:xfrm>
              <a:off x="5027877" y="3463872"/>
              <a:ext cx="239888" cy="652124"/>
            </a:xfrm>
            <a:prstGeom prst="rect">
              <a:avLst/>
            </a:prstGeom>
            <a:solidFill>
              <a:srgbClr val="1CABE2">
                <a:alpha val="85098"/>
              </a:srgbClr>
            </a:solidFill>
          </p:spPr>
          <p:txBody>
            <a:bodyPr/>
            <a:lstStyle/>
            <a:p/>
          </p:txBody>
        </p:sp>
        <p:sp>
          <p:nvSpPr>
            <p:cNvPr id="37" name="rc37"/>
            <p:cNvSpPr/>
            <p:nvPr/>
          </p:nvSpPr>
          <p:spPr>
            <a:xfrm>
              <a:off x="5294420" y="3439806"/>
              <a:ext cx="239888" cy="676191"/>
            </a:xfrm>
            <a:prstGeom prst="rect">
              <a:avLst/>
            </a:prstGeom>
            <a:solidFill>
              <a:srgbClr val="1CABE2">
                <a:alpha val="85098"/>
              </a:srgbClr>
            </a:solidFill>
          </p:spPr>
          <p:txBody>
            <a:bodyPr/>
            <a:lstStyle/>
            <a:p/>
          </p:txBody>
        </p:sp>
        <p:sp>
          <p:nvSpPr>
            <p:cNvPr id="38" name="rc38"/>
            <p:cNvSpPr/>
            <p:nvPr/>
          </p:nvSpPr>
          <p:spPr>
            <a:xfrm>
              <a:off x="5560963" y="3421174"/>
              <a:ext cx="239888" cy="694823"/>
            </a:xfrm>
            <a:prstGeom prst="rect">
              <a:avLst/>
            </a:prstGeom>
            <a:solidFill>
              <a:srgbClr val="1CABE2">
                <a:alpha val="85098"/>
              </a:srgbClr>
            </a:solidFill>
          </p:spPr>
          <p:txBody>
            <a:bodyPr/>
            <a:lstStyle/>
            <a:p/>
          </p:txBody>
        </p:sp>
        <p:sp>
          <p:nvSpPr>
            <p:cNvPr id="39" name="rc39"/>
            <p:cNvSpPr/>
            <p:nvPr/>
          </p:nvSpPr>
          <p:spPr>
            <a:xfrm>
              <a:off x="5827506" y="3411858"/>
              <a:ext cx="239888" cy="704139"/>
            </a:xfrm>
            <a:prstGeom prst="rect">
              <a:avLst/>
            </a:prstGeom>
            <a:solidFill>
              <a:srgbClr val="1CABE2">
                <a:alpha val="85098"/>
              </a:srgbClr>
            </a:solidFill>
          </p:spPr>
          <p:txBody>
            <a:bodyPr/>
            <a:lstStyle/>
            <a:p/>
          </p:txBody>
        </p:sp>
        <p:sp>
          <p:nvSpPr>
            <p:cNvPr id="40" name="rc40"/>
            <p:cNvSpPr/>
            <p:nvPr/>
          </p:nvSpPr>
          <p:spPr>
            <a:xfrm>
              <a:off x="6094049" y="3433595"/>
              <a:ext cx="239888" cy="682402"/>
            </a:xfrm>
            <a:prstGeom prst="rect">
              <a:avLst/>
            </a:prstGeom>
            <a:solidFill>
              <a:srgbClr val="1CABE2">
                <a:alpha val="85098"/>
              </a:srgbClr>
            </a:solidFill>
          </p:spPr>
          <p:txBody>
            <a:bodyPr/>
            <a:lstStyle/>
            <a:p/>
          </p:txBody>
        </p:sp>
        <p:sp>
          <p:nvSpPr>
            <p:cNvPr id="41" name="rc41"/>
            <p:cNvSpPr/>
            <p:nvPr/>
          </p:nvSpPr>
          <p:spPr>
            <a:xfrm>
              <a:off x="6360593" y="3449122"/>
              <a:ext cx="239888" cy="666875"/>
            </a:xfrm>
            <a:prstGeom prst="rect">
              <a:avLst/>
            </a:prstGeom>
            <a:solidFill>
              <a:srgbClr val="1CABE2">
                <a:alpha val="85098"/>
              </a:srgbClr>
            </a:solidFill>
          </p:spPr>
          <p:txBody>
            <a:bodyPr/>
            <a:lstStyle/>
            <a:p/>
          </p:txBody>
        </p:sp>
        <p:sp>
          <p:nvSpPr>
            <p:cNvPr id="42" name="rc42"/>
            <p:cNvSpPr/>
            <p:nvPr/>
          </p:nvSpPr>
          <p:spPr>
            <a:xfrm>
              <a:off x="6627136" y="3459214"/>
              <a:ext cx="239888" cy="656782"/>
            </a:xfrm>
            <a:prstGeom prst="rect">
              <a:avLst/>
            </a:prstGeom>
            <a:solidFill>
              <a:srgbClr val="1CABE2">
                <a:alpha val="85098"/>
              </a:srgbClr>
            </a:solidFill>
          </p:spPr>
          <p:txBody>
            <a:bodyPr/>
            <a:lstStyle/>
            <a:p/>
          </p:txBody>
        </p:sp>
        <p:sp>
          <p:nvSpPr>
            <p:cNvPr id="43" name="rc43"/>
            <p:cNvSpPr/>
            <p:nvPr/>
          </p:nvSpPr>
          <p:spPr>
            <a:xfrm>
              <a:off x="6893679" y="3480175"/>
              <a:ext cx="239888" cy="635821"/>
            </a:xfrm>
            <a:prstGeom prst="rect">
              <a:avLst/>
            </a:prstGeom>
            <a:solidFill>
              <a:srgbClr val="1CABE2">
                <a:alpha val="85098"/>
              </a:srgbClr>
            </a:solidFill>
          </p:spPr>
          <p:txBody>
            <a:bodyPr/>
            <a:lstStyle/>
            <a:p/>
          </p:txBody>
        </p:sp>
        <p:sp>
          <p:nvSpPr>
            <p:cNvPr id="44" name="rc44"/>
            <p:cNvSpPr/>
            <p:nvPr/>
          </p:nvSpPr>
          <p:spPr>
            <a:xfrm>
              <a:off x="7160222" y="3519769"/>
              <a:ext cx="239888" cy="596228"/>
            </a:xfrm>
            <a:prstGeom prst="rect">
              <a:avLst/>
            </a:prstGeom>
            <a:solidFill>
              <a:srgbClr val="1CABE2">
                <a:alpha val="85098"/>
              </a:srgbClr>
            </a:solidFill>
          </p:spPr>
          <p:txBody>
            <a:bodyPr/>
            <a:lstStyle/>
            <a:p/>
          </p:txBody>
        </p:sp>
        <p:sp>
          <p:nvSpPr>
            <p:cNvPr id="45" name="rc45"/>
            <p:cNvSpPr/>
            <p:nvPr/>
          </p:nvSpPr>
          <p:spPr>
            <a:xfrm>
              <a:off x="7426765" y="3460767"/>
              <a:ext cx="239888" cy="655230"/>
            </a:xfrm>
            <a:prstGeom prst="rect">
              <a:avLst/>
            </a:prstGeom>
            <a:solidFill>
              <a:srgbClr val="1CABE2">
                <a:alpha val="85098"/>
              </a:srgbClr>
            </a:solidFill>
          </p:spPr>
          <p:txBody>
            <a:bodyPr/>
            <a:lstStyle/>
            <a:p/>
          </p:txBody>
        </p:sp>
        <p:sp>
          <p:nvSpPr>
            <p:cNvPr id="46" name="rc46"/>
            <p:cNvSpPr/>
            <p:nvPr/>
          </p:nvSpPr>
          <p:spPr>
            <a:xfrm>
              <a:off x="7693308" y="3432819"/>
              <a:ext cx="239888" cy="683178"/>
            </a:xfrm>
            <a:prstGeom prst="rect">
              <a:avLst/>
            </a:prstGeom>
            <a:solidFill>
              <a:srgbClr val="1CABE2">
                <a:alpha val="85098"/>
              </a:srgbClr>
            </a:solidFill>
          </p:spPr>
          <p:txBody>
            <a:bodyPr/>
            <a:lstStyle/>
            <a:p/>
          </p:txBody>
        </p:sp>
        <p:sp>
          <p:nvSpPr>
            <p:cNvPr id="47" name="rc47"/>
            <p:cNvSpPr/>
            <p:nvPr/>
          </p:nvSpPr>
          <p:spPr>
            <a:xfrm>
              <a:off x="7959851" y="3421174"/>
              <a:ext cx="239888" cy="694823"/>
            </a:xfrm>
            <a:prstGeom prst="rect">
              <a:avLst/>
            </a:prstGeom>
            <a:solidFill>
              <a:srgbClr val="1CABE2">
                <a:alpha val="85098"/>
              </a:srgbClr>
            </a:solidFill>
          </p:spPr>
          <p:txBody>
            <a:bodyPr/>
            <a:lstStyle/>
            <a:p/>
          </p:txBody>
        </p:sp>
        <p:sp>
          <p:nvSpPr>
            <p:cNvPr id="48" name="rc48"/>
            <p:cNvSpPr/>
            <p:nvPr/>
          </p:nvSpPr>
          <p:spPr>
            <a:xfrm>
              <a:off x="1296273" y="3699103"/>
              <a:ext cx="239888" cy="0"/>
            </a:xfrm>
            <a:prstGeom prst="rect">
              <a:avLst/>
            </a:prstGeom>
            <a:solidFill>
              <a:srgbClr val="B3B3B3">
                <a:alpha val="85098"/>
              </a:srgbClr>
            </a:solidFill>
          </p:spPr>
          <p:txBody>
            <a:bodyPr/>
            <a:lstStyle/>
            <a:p/>
          </p:txBody>
        </p:sp>
        <p:sp>
          <p:nvSpPr>
            <p:cNvPr id="49" name="rc49"/>
            <p:cNvSpPr/>
            <p:nvPr/>
          </p:nvSpPr>
          <p:spPr>
            <a:xfrm>
              <a:off x="1562816" y="3703761"/>
              <a:ext cx="239888" cy="0"/>
            </a:xfrm>
            <a:prstGeom prst="rect">
              <a:avLst/>
            </a:prstGeom>
            <a:solidFill>
              <a:srgbClr val="B3B3B3">
                <a:alpha val="85098"/>
              </a:srgbClr>
            </a:solidFill>
          </p:spPr>
          <p:txBody>
            <a:bodyPr/>
            <a:lstStyle/>
            <a:p/>
          </p:txBody>
        </p:sp>
        <p:sp>
          <p:nvSpPr>
            <p:cNvPr id="50" name="rc50"/>
            <p:cNvSpPr/>
            <p:nvPr/>
          </p:nvSpPr>
          <p:spPr>
            <a:xfrm>
              <a:off x="1829360" y="3706090"/>
              <a:ext cx="239888" cy="0"/>
            </a:xfrm>
            <a:prstGeom prst="rect">
              <a:avLst/>
            </a:prstGeom>
            <a:solidFill>
              <a:srgbClr val="B3B3B3">
                <a:alpha val="85098"/>
              </a:srgbClr>
            </a:solidFill>
          </p:spPr>
          <p:txBody>
            <a:bodyPr/>
            <a:lstStyle/>
            <a:p/>
          </p:txBody>
        </p:sp>
        <p:sp>
          <p:nvSpPr>
            <p:cNvPr id="51" name="rc51"/>
            <p:cNvSpPr/>
            <p:nvPr/>
          </p:nvSpPr>
          <p:spPr>
            <a:xfrm>
              <a:off x="2095903" y="3707643"/>
              <a:ext cx="239888" cy="0"/>
            </a:xfrm>
            <a:prstGeom prst="rect">
              <a:avLst/>
            </a:prstGeom>
            <a:solidFill>
              <a:srgbClr val="B3B3B3">
                <a:alpha val="85098"/>
              </a:srgbClr>
            </a:solidFill>
          </p:spPr>
          <p:txBody>
            <a:bodyPr/>
            <a:lstStyle/>
            <a:p/>
          </p:txBody>
        </p:sp>
        <p:sp>
          <p:nvSpPr>
            <p:cNvPr id="52" name="rc52"/>
            <p:cNvSpPr/>
            <p:nvPr/>
          </p:nvSpPr>
          <p:spPr>
            <a:xfrm>
              <a:off x="2362446" y="3713077"/>
              <a:ext cx="239888" cy="0"/>
            </a:xfrm>
            <a:prstGeom prst="rect">
              <a:avLst/>
            </a:prstGeom>
            <a:solidFill>
              <a:srgbClr val="B3B3B3">
                <a:alpha val="85098"/>
              </a:srgbClr>
            </a:solidFill>
          </p:spPr>
          <p:txBody>
            <a:bodyPr/>
            <a:lstStyle/>
            <a:p/>
          </p:txBody>
        </p:sp>
        <p:sp>
          <p:nvSpPr>
            <p:cNvPr id="53" name="rc53"/>
            <p:cNvSpPr/>
            <p:nvPr/>
          </p:nvSpPr>
          <p:spPr>
            <a:xfrm>
              <a:off x="2628989" y="3720064"/>
              <a:ext cx="239888" cy="0"/>
            </a:xfrm>
            <a:prstGeom prst="rect">
              <a:avLst/>
            </a:prstGeom>
            <a:solidFill>
              <a:srgbClr val="B3B3B3">
                <a:alpha val="85098"/>
              </a:srgbClr>
            </a:solidFill>
          </p:spPr>
          <p:txBody>
            <a:bodyPr/>
            <a:lstStyle/>
            <a:p/>
          </p:txBody>
        </p:sp>
        <p:sp>
          <p:nvSpPr>
            <p:cNvPr id="54" name="rc54"/>
            <p:cNvSpPr/>
            <p:nvPr/>
          </p:nvSpPr>
          <p:spPr>
            <a:xfrm>
              <a:off x="2895532" y="3334224"/>
              <a:ext cx="239888" cy="390498"/>
            </a:xfrm>
            <a:prstGeom prst="rect">
              <a:avLst/>
            </a:prstGeom>
            <a:solidFill>
              <a:srgbClr val="B3B3B3">
                <a:alpha val="85098"/>
              </a:srgbClr>
            </a:solidFill>
          </p:spPr>
          <p:txBody>
            <a:bodyPr/>
            <a:lstStyle/>
            <a:p/>
          </p:txBody>
        </p:sp>
        <p:sp>
          <p:nvSpPr>
            <p:cNvPr id="55" name="rc55"/>
            <p:cNvSpPr/>
            <p:nvPr/>
          </p:nvSpPr>
          <p:spPr>
            <a:xfrm>
              <a:off x="3162075" y="3722393"/>
              <a:ext cx="239888" cy="0"/>
            </a:xfrm>
            <a:prstGeom prst="rect">
              <a:avLst/>
            </a:prstGeom>
            <a:solidFill>
              <a:srgbClr val="B3B3B3">
                <a:alpha val="85098"/>
              </a:srgbClr>
            </a:solidFill>
          </p:spPr>
          <p:txBody>
            <a:bodyPr/>
            <a:lstStyle/>
            <a:p/>
          </p:txBody>
        </p:sp>
        <p:sp>
          <p:nvSpPr>
            <p:cNvPr id="56" name="rc56"/>
            <p:cNvSpPr/>
            <p:nvPr/>
          </p:nvSpPr>
          <p:spPr>
            <a:xfrm>
              <a:off x="3428618" y="3699879"/>
              <a:ext cx="239888" cy="0"/>
            </a:xfrm>
            <a:prstGeom prst="rect">
              <a:avLst/>
            </a:prstGeom>
            <a:solidFill>
              <a:srgbClr val="B3B3B3">
                <a:alpha val="85098"/>
              </a:srgbClr>
            </a:solidFill>
          </p:spPr>
          <p:txBody>
            <a:bodyPr/>
            <a:lstStyle/>
            <a:p/>
          </p:txBody>
        </p:sp>
        <p:sp>
          <p:nvSpPr>
            <p:cNvPr id="57" name="rc57"/>
            <p:cNvSpPr/>
            <p:nvPr/>
          </p:nvSpPr>
          <p:spPr>
            <a:xfrm>
              <a:off x="3695161" y="3210009"/>
              <a:ext cx="239888" cy="453382"/>
            </a:xfrm>
            <a:prstGeom prst="rect">
              <a:avLst/>
            </a:prstGeom>
            <a:solidFill>
              <a:srgbClr val="B3B3B3">
                <a:alpha val="85098"/>
              </a:srgbClr>
            </a:solidFill>
          </p:spPr>
          <p:txBody>
            <a:bodyPr/>
            <a:lstStyle/>
            <a:p/>
          </p:txBody>
        </p:sp>
        <p:sp>
          <p:nvSpPr>
            <p:cNvPr id="58" name="rc58"/>
            <p:cNvSpPr/>
            <p:nvPr/>
          </p:nvSpPr>
          <p:spPr>
            <a:xfrm>
              <a:off x="3961705" y="3620693"/>
              <a:ext cx="239888" cy="0"/>
            </a:xfrm>
            <a:prstGeom prst="rect">
              <a:avLst/>
            </a:prstGeom>
            <a:solidFill>
              <a:srgbClr val="B3B3B3">
                <a:alpha val="85098"/>
              </a:srgbClr>
            </a:solidFill>
          </p:spPr>
          <p:txBody>
            <a:bodyPr/>
            <a:lstStyle/>
            <a:p/>
          </p:txBody>
        </p:sp>
        <p:sp>
          <p:nvSpPr>
            <p:cNvPr id="59" name="rc59"/>
            <p:cNvSpPr/>
            <p:nvPr/>
          </p:nvSpPr>
          <p:spPr>
            <a:xfrm>
              <a:off x="4228248" y="3605166"/>
              <a:ext cx="239888" cy="0"/>
            </a:xfrm>
            <a:prstGeom prst="rect">
              <a:avLst/>
            </a:prstGeom>
            <a:solidFill>
              <a:srgbClr val="B3B3B3">
                <a:alpha val="85098"/>
              </a:srgbClr>
            </a:solidFill>
          </p:spPr>
          <p:txBody>
            <a:bodyPr/>
            <a:lstStyle/>
            <a:p/>
          </p:txBody>
        </p:sp>
        <p:sp>
          <p:nvSpPr>
            <p:cNvPr id="60" name="rc60"/>
            <p:cNvSpPr/>
            <p:nvPr/>
          </p:nvSpPr>
          <p:spPr>
            <a:xfrm>
              <a:off x="4494791" y="2986424"/>
              <a:ext cx="239888" cy="564398"/>
            </a:xfrm>
            <a:prstGeom prst="rect">
              <a:avLst/>
            </a:prstGeom>
            <a:solidFill>
              <a:srgbClr val="B3B3B3">
                <a:alpha val="85098"/>
              </a:srgbClr>
            </a:solidFill>
          </p:spPr>
          <p:txBody>
            <a:bodyPr/>
            <a:lstStyle/>
            <a:p/>
          </p:txBody>
        </p:sp>
        <p:sp>
          <p:nvSpPr>
            <p:cNvPr id="61" name="rc61"/>
            <p:cNvSpPr/>
            <p:nvPr/>
          </p:nvSpPr>
          <p:spPr>
            <a:xfrm>
              <a:off x="4761334" y="2879289"/>
              <a:ext cx="239888" cy="618742"/>
            </a:xfrm>
            <a:prstGeom prst="rect">
              <a:avLst/>
            </a:prstGeom>
            <a:solidFill>
              <a:srgbClr val="B3B3B3">
                <a:alpha val="85098"/>
              </a:srgbClr>
            </a:solidFill>
          </p:spPr>
          <p:txBody>
            <a:bodyPr/>
            <a:lstStyle/>
            <a:p/>
          </p:txBody>
        </p:sp>
        <p:sp>
          <p:nvSpPr>
            <p:cNvPr id="62" name="rc62"/>
            <p:cNvSpPr/>
            <p:nvPr/>
          </p:nvSpPr>
          <p:spPr>
            <a:xfrm>
              <a:off x="5027877" y="3463872"/>
              <a:ext cx="239888" cy="0"/>
            </a:xfrm>
            <a:prstGeom prst="rect">
              <a:avLst/>
            </a:prstGeom>
            <a:solidFill>
              <a:srgbClr val="B3B3B3">
                <a:alpha val="85098"/>
              </a:srgbClr>
            </a:solidFill>
          </p:spPr>
          <p:txBody>
            <a:bodyPr/>
            <a:lstStyle/>
            <a:p/>
          </p:txBody>
        </p:sp>
        <p:sp>
          <p:nvSpPr>
            <p:cNvPr id="63" name="rc63"/>
            <p:cNvSpPr/>
            <p:nvPr/>
          </p:nvSpPr>
          <p:spPr>
            <a:xfrm>
              <a:off x="5294420" y="3439806"/>
              <a:ext cx="239888" cy="0"/>
            </a:xfrm>
            <a:prstGeom prst="rect">
              <a:avLst/>
            </a:prstGeom>
            <a:solidFill>
              <a:srgbClr val="B3B3B3">
                <a:alpha val="85098"/>
              </a:srgbClr>
            </a:solidFill>
          </p:spPr>
          <p:txBody>
            <a:bodyPr/>
            <a:lstStyle/>
            <a:p/>
          </p:txBody>
        </p:sp>
        <p:sp>
          <p:nvSpPr>
            <p:cNvPr id="64" name="rc64"/>
            <p:cNvSpPr/>
            <p:nvPr/>
          </p:nvSpPr>
          <p:spPr>
            <a:xfrm>
              <a:off x="5560963" y="3421174"/>
              <a:ext cx="239888" cy="0"/>
            </a:xfrm>
            <a:prstGeom prst="rect">
              <a:avLst/>
            </a:prstGeom>
            <a:solidFill>
              <a:srgbClr val="B3B3B3">
                <a:alpha val="85098"/>
              </a:srgbClr>
            </a:solidFill>
          </p:spPr>
          <p:txBody>
            <a:bodyPr/>
            <a:lstStyle/>
            <a:p/>
          </p:txBody>
        </p:sp>
        <p:sp>
          <p:nvSpPr>
            <p:cNvPr id="65" name="rc65"/>
            <p:cNvSpPr/>
            <p:nvPr/>
          </p:nvSpPr>
          <p:spPr>
            <a:xfrm>
              <a:off x="5827506" y="3411858"/>
              <a:ext cx="239888" cy="0"/>
            </a:xfrm>
            <a:prstGeom prst="rect">
              <a:avLst/>
            </a:prstGeom>
            <a:solidFill>
              <a:srgbClr val="B3B3B3">
                <a:alpha val="85098"/>
              </a:srgbClr>
            </a:solidFill>
          </p:spPr>
          <p:txBody>
            <a:bodyPr/>
            <a:lstStyle/>
            <a:p/>
          </p:txBody>
        </p:sp>
        <p:sp>
          <p:nvSpPr>
            <p:cNvPr id="66" name="rc66"/>
            <p:cNvSpPr/>
            <p:nvPr/>
          </p:nvSpPr>
          <p:spPr>
            <a:xfrm>
              <a:off x="6094049" y="3433595"/>
              <a:ext cx="239888" cy="0"/>
            </a:xfrm>
            <a:prstGeom prst="rect">
              <a:avLst/>
            </a:prstGeom>
            <a:solidFill>
              <a:srgbClr val="B3B3B3">
                <a:alpha val="85098"/>
              </a:srgbClr>
            </a:solidFill>
          </p:spPr>
          <p:txBody>
            <a:bodyPr/>
            <a:lstStyle/>
            <a:p/>
          </p:txBody>
        </p:sp>
        <p:sp>
          <p:nvSpPr>
            <p:cNvPr id="67" name="rc67"/>
            <p:cNvSpPr/>
            <p:nvPr/>
          </p:nvSpPr>
          <p:spPr>
            <a:xfrm>
              <a:off x="6360593" y="3449122"/>
              <a:ext cx="239888" cy="0"/>
            </a:xfrm>
            <a:prstGeom prst="rect">
              <a:avLst/>
            </a:prstGeom>
            <a:solidFill>
              <a:srgbClr val="B3B3B3">
                <a:alpha val="85098"/>
              </a:srgbClr>
            </a:solidFill>
          </p:spPr>
          <p:txBody>
            <a:bodyPr/>
            <a:lstStyle/>
            <a:p/>
          </p:txBody>
        </p:sp>
        <p:sp>
          <p:nvSpPr>
            <p:cNvPr id="68" name="rc68"/>
            <p:cNvSpPr/>
            <p:nvPr/>
          </p:nvSpPr>
          <p:spPr>
            <a:xfrm>
              <a:off x="6627136" y="3459214"/>
              <a:ext cx="239888" cy="0"/>
            </a:xfrm>
            <a:prstGeom prst="rect">
              <a:avLst/>
            </a:prstGeom>
            <a:solidFill>
              <a:srgbClr val="B3B3B3">
                <a:alpha val="85098"/>
              </a:srgbClr>
            </a:solidFill>
          </p:spPr>
          <p:txBody>
            <a:bodyPr/>
            <a:lstStyle/>
            <a:p/>
          </p:txBody>
        </p:sp>
        <p:sp>
          <p:nvSpPr>
            <p:cNvPr id="69" name="rc69"/>
            <p:cNvSpPr/>
            <p:nvPr/>
          </p:nvSpPr>
          <p:spPr>
            <a:xfrm>
              <a:off x="6893679" y="3480175"/>
              <a:ext cx="239888" cy="0"/>
            </a:xfrm>
            <a:prstGeom prst="rect">
              <a:avLst/>
            </a:prstGeom>
            <a:solidFill>
              <a:srgbClr val="B3B3B3">
                <a:alpha val="85098"/>
              </a:srgbClr>
            </a:solidFill>
          </p:spPr>
          <p:txBody>
            <a:bodyPr/>
            <a:lstStyle/>
            <a:p/>
          </p:txBody>
        </p:sp>
        <p:sp>
          <p:nvSpPr>
            <p:cNvPr id="70" name="rc70"/>
            <p:cNvSpPr/>
            <p:nvPr/>
          </p:nvSpPr>
          <p:spPr>
            <a:xfrm>
              <a:off x="7160222" y="3519769"/>
              <a:ext cx="239888" cy="0"/>
            </a:xfrm>
            <a:prstGeom prst="rect">
              <a:avLst/>
            </a:prstGeom>
            <a:solidFill>
              <a:srgbClr val="B3B3B3">
                <a:alpha val="85098"/>
              </a:srgbClr>
            </a:solidFill>
          </p:spPr>
          <p:txBody>
            <a:bodyPr/>
            <a:lstStyle/>
            <a:p/>
          </p:txBody>
        </p:sp>
        <p:sp>
          <p:nvSpPr>
            <p:cNvPr id="71" name="rc71"/>
            <p:cNvSpPr/>
            <p:nvPr/>
          </p:nvSpPr>
          <p:spPr>
            <a:xfrm>
              <a:off x="7426765" y="3460767"/>
              <a:ext cx="239888" cy="0"/>
            </a:xfrm>
            <a:prstGeom prst="rect">
              <a:avLst/>
            </a:prstGeom>
            <a:solidFill>
              <a:srgbClr val="B3B3B3">
                <a:alpha val="85098"/>
              </a:srgbClr>
            </a:solidFill>
          </p:spPr>
          <p:txBody>
            <a:bodyPr/>
            <a:lstStyle/>
            <a:p/>
          </p:txBody>
        </p:sp>
        <p:sp>
          <p:nvSpPr>
            <p:cNvPr id="72" name="rc72"/>
            <p:cNvSpPr/>
            <p:nvPr/>
          </p:nvSpPr>
          <p:spPr>
            <a:xfrm>
              <a:off x="7693308" y="3432819"/>
              <a:ext cx="239888" cy="0"/>
            </a:xfrm>
            <a:prstGeom prst="rect">
              <a:avLst/>
            </a:prstGeom>
            <a:solidFill>
              <a:srgbClr val="B3B3B3">
                <a:alpha val="85098"/>
              </a:srgbClr>
            </a:solidFill>
          </p:spPr>
          <p:txBody>
            <a:bodyPr/>
            <a:lstStyle/>
            <a:p/>
          </p:txBody>
        </p:sp>
        <p:sp>
          <p:nvSpPr>
            <p:cNvPr id="73" name="rc73"/>
            <p:cNvSpPr/>
            <p:nvPr/>
          </p:nvSpPr>
          <p:spPr>
            <a:xfrm>
              <a:off x="7959851" y="3421174"/>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20611"/>
            </a:xfrm>
            <a:custGeom>
              <a:avLst/>
              <a:pathLst>
                <a:path w="6663577" h="20611">
                  <a:moveTo>
                    <a:pt x="0" y="0"/>
                  </a:moveTo>
                  <a:lnTo>
                    <a:pt x="266543" y="0"/>
                  </a:lnTo>
                  <a:lnTo>
                    <a:pt x="533086" y="0"/>
                  </a:lnTo>
                  <a:lnTo>
                    <a:pt x="799629" y="0"/>
                  </a:lnTo>
                  <a:lnTo>
                    <a:pt x="1066172" y="0"/>
                  </a:lnTo>
                  <a:lnTo>
                    <a:pt x="1332715" y="0"/>
                  </a:lnTo>
                  <a:lnTo>
                    <a:pt x="1599258" y="20611"/>
                  </a:lnTo>
                  <a:lnTo>
                    <a:pt x="1865801" y="0"/>
                  </a:lnTo>
                  <a:lnTo>
                    <a:pt x="2132344" y="0"/>
                  </a:lnTo>
                  <a:lnTo>
                    <a:pt x="2398888" y="20611"/>
                  </a:lnTo>
                  <a:lnTo>
                    <a:pt x="2665431" y="0"/>
                  </a:lnTo>
                  <a:lnTo>
                    <a:pt x="2931974" y="0"/>
                  </a:lnTo>
                  <a:lnTo>
                    <a:pt x="3198517" y="20611"/>
                  </a:lnTo>
                  <a:lnTo>
                    <a:pt x="3465060" y="20611"/>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8" name="tx88"/>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9" name="tx89"/>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6" name="tx96"/>
            <p:cNvSpPr/>
            <p:nvPr/>
          </p:nvSpPr>
          <p:spPr>
            <a:xfrm>
              <a:off x="775296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1354420" y="358238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2687135" y="360334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0" name="tx100"/>
            <p:cNvSpPr/>
            <p:nvPr/>
          </p:nvSpPr>
          <p:spPr>
            <a:xfrm>
              <a:off x="4019851" y="350397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5352566" y="332309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6418739" y="33324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6685282" y="334249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6951825" y="336346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5" name="tx105"/>
            <p:cNvSpPr/>
            <p:nvPr/>
          </p:nvSpPr>
          <p:spPr>
            <a:xfrm>
              <a:off x="7218368" y="340305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7484911" y="334405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7751454" y="33161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8017997" y="330445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717597" y="328924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1" name="tx111"/>
            <p:cNvSpPr/>
            <p:nvPr/>
          </p:nvSpPr>
          <p:spPr>
            <a:xfrm>
              <a:off x="717597" y="251290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2" name="tx11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0" name="pl13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2" name="tx13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3" name="tx13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4" name="rc134"/>
            <p:cNvSpPr/>
            <p:nvPr/>
          </p:nvSpPr>
          <p:spPr>
            <a:xfrm>
              <a:off x="4663170" y="4979579"/>
              <a:ext cx="201456" cy="201456"/>
            </a:xfrm>
            <a:prstGeom prst="rect">
              <a:avLst/>
            </a:prstGeom>
            <a:solidFill>
              <a:srgbClr val="B3B3B3">
                <a:alpha val="85098"/>
              </a:srgbClr>
            </a:solidFill>
          </p:spPr>
          <p:txBody>
            <a:bodyPr/>
            <a:lstStyle/>
            <a:p/>
          </p:txBody>
        </p:sp>
        <p:sp>
          <p:nvSpPr>
            <p:cNvPr id="135" name="rc135"/>
            <p:cNvSpPr/>
            <p:nvPr/>
          </p:nvSpPr>
          <p:spPr>
            <a:xfrm>
              <a:off x="5565324" y="4979579"/>
              <a:ext cx="201456" cy="201456"/>
            </a:xfrm>
            <a:prstGeom prst="rect">
              <a:avLst/>
            </a:prstGeom>
            <a:solidFill>
              <a:srgbClr val="1CABE2">
                <a:alpha val="85098"/>
              </a:srgbClr>
            </a:solidFill>
          </p:spPr>
          <p:txBody>
            <a:bodyPr/>
            <a:lstStyle/>
            <a:p/>
          </p:txBody>
        </p:sp>
        <p:sp>
          <p:nvSpPr>
            <p:cNvPr id="136" name="tx13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7" name="tx13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8" name="tx13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39" name="tx139"/>
            <p:cNvSpPr/>
            <p:nvPr/>
          </p:nvSpPr>
          <p:spPr>
            <a:xfrm>
              <a:off x="951100" y="1592810"/>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140" name="pl140"/>
            <p:cNvSpPr/>
            <p:nvPr/>
          </p:nvSpPr>
          <p:spPr>
            <a:xfrm>
              <a:off x="226044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1887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171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0454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246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529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08130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26143"/>
              <a:ext cx="6625785" cy="119033"/>
            </a:xfrm>
            <a:prstGeom prst="rect">
              <a:avLst/>
            </a:prstGeom>
            <a:solidFill>
              <a:srgbClr val="1CABE2">
                <a:alpha val="85098"/>
              </a:srgbClr>
            </a:solidFill>
          </p:spPr>
          <p:txBody>
            <a:bodyPr/>
            <a:lstStyle/>
            <a:p/>
          </p:txBody>
        </p:sp>
        <p:sp>
          <p:nvSpPr>
            <p:cNvPr id="152" name="rc152"/>
            <p:cNvSpPr/>
            <p:nvPr/>
          </p:nvSpPr>
          <p:spPr>
            <a:xfrm>
              <a:off x="1296273" y="5577352"/>
              <a:ext cx="6787766" cy="119033"/>
            </a:xfrm>
            <a:prstGeom prst="rect">
              <a:avLst/>
            </a:prstGeom>
            <a:solidFill>
              <a:srgbClr val="1CABE2">
                <a:alpha val="85098"/>
              </a:srgbClr>
            </a:solidFill>
          </p:spPr>
          <p:txBody>
            <a:bodyPr/>
            <a:lstStyle/>
            <a:p/>
          </p:txBody>
        </p:sp>
        <p:sp>
          <p:nvSpPr>
            <p:cNvPr id="153" name="rc153"/>
            <p:cNvSpPr/>
            <p:nvPr/>
          </p:nvSpPr>
          <p:spPr>
            <a:xfrm>
              <a:off x="1296273" y="5428560"/>
              <a:ext cx="6903466" cy="119033"/>
            </a:xfrm>
            <a:prstGeom prst="rect">
              <a:avLst/>
            </a:prstGeom>
            <a:solidFill>
              <a:srgbClr val="1CABE2">
                <a:alpha val="85098"/>
              </a:srgbClr>
            </a:solidFill>
          </p:spPr>
          <p:txBody>
            <a:bodyPr/>
            <a:lstStyle/>
            <a:p/>
          </p:txBody>
        </p:sp>
        <p:sp>
          <p:nvSpPr>
            <p:cNvPr id="154" name="rc154"/>
            <p:cNvSpPr/>
            <p:nvPr/>
          </p:nvSpPr>
          <p:spPr>
            <a:xfrm>
              <a:off x="7922059" y="5726143"/>
              <a:ext cx="0" cy="119033"/>
            </a:xfrm>
            <a:prstGeom prst="rect">
              <a:avLst/>
            </a:prstGeom>
            <a:solidFill>
              <a:srgbClr val="B3B3B3">
                <a:alpha val="85098"/>
              </a:srgbClr>
            </a:solidFill>
          </p:spPr>
          <p:txBody>
            <a:bodyPr/>
            <a:lstStyle/>
            <a:p/>
          </p:txBody>
        </p:sp>
        <p:sp>
          <p:nvSpPr>
            <p:cNvPr id="155" name="rc155"/>
            <p:cNvSpPr/>
            <p:nvPr/>
          </p:nvSpPr>
          <p:spPr>
            <a:xfrm>
              <a:off x="8084040" y="5577352"/>
              <a:ext cx="0" cy="119033"/>
            </a:xfrm>
            <a:prstGeom prst="rect">
              <a:avLst/>
            </a:prstGeom>
            <a:solidFill>
              <a:srgbClr val="B3B3B3">
                <a:alpha val="85098"/>
              </a:srgbClr>
            </a:solidFill>
          </p:spPr>
          <p:txBody>
            <a:bodyPr/>
            <a:lstStyle/>
            <a:p/>
          </p:txBody>
        </p:sp>
        <p:sp>
          <p:nvSpPr>
            <p:cNvPr id="156" name="rc156"/>
            <p:cNvSpPr/>
            <p:nvPr/>
          </p:nvSpPr>
          <p:spPr>
            <a:xfrm>
              <a:off x="8199740" y="5428560"/>
              <a:ext cx="0" cy="119033"/>
            </a:xfrm>
            <a:prstGeom prst="rect">
              <a:avLst/>
            </a:prstGeom>
            <a:solidFill>
              <a:srgbClr val="B3B3B3">
                <a:alpha val="85098"/>
              </a:srgbClr>
            </a:solidFill>
          </p:spPr>
          <p:txBody>
            <a:bodyPr/>
            <a:lstStyle/>
            <a:p/>
          </p:txBody>
        </p:sp>
        <p:sp>
          <p:nvSpPr>
            <p:cNvPr id="157" name="tx157"/>
            <p:cNvSpPr/>
            <p:nvPr/>
          </p:nvSpPr>
          <p:spPr>
            <a:xfrm>
              <a:off x="8100504" y="572756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8" name="tx158"/>
            <p:cNvSpPr/>
            <p:nvPr/>
          </p:nvSpPr>
          <p:spPr>
            <a:xfrm>
              <a:off x="8262484" y="557877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9" name="tx159"/>
            <p:cNvSpPr/>
            <p:nvPr/>
          </p:nvSpPr>
          <p:spPr>
            <a:xfrm>
              <a:off x="8378185" y="542997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0" name="tx16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10807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65" name="tx165"/>
            <p:cNvSpPr/>
            <p:nvPr/>
          </p:nvSpPr>
          <p:spPr>
            <a:xfrm>
              <a:off x="5036417"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66" name="tx166"/>
            <p:cNvSpPr/>
            <p:nvPr/>
          </p:nvSpPr>
          <p:spPr>
            <a:xfrm>
              <a:off x="6964760"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67" name="tx167"/>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8" name="tx16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0" name="tx17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Oman.
In 2025, DTP1 coverage in Oman remained constant 99%. There were &lt;1,000 children who missed out on any DTP vaccination (zero-dose children).
DTP3 coverage remained constant at 99% in 2025, leaving &lt;1,000 children vulnerable to vaccine-preventable diseases.</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&lt;1,000 children un- or under-vaccinated, including &lt;1,000 zero-dose and &lt;100 with only partial protection.</a:t>
            </a:r>
          </a:p>
        </p:txBody>
      </p:sp>
      <p:grpSp xmlns:pic="http://schemas.openxmlformats.org/drawingml/2006/picture">
        <p:nvGrpSpPr>
          <p:cNvPr id="173" name=""/>
          <p:cNvGrpSpPr/>
          <p:nvPr/>
        </p:nvGrpSpPr>
        <p:grpSpPr>
          <a:xfrm>
            <a:off x="292608" y="1005840"/>
            <a:ext cx="8595360" cy="28575"/>
            <a:chOff x="292608" y="1005840"/>
            <a:chExt cx="8595360" cy="28575"/>
          </a:xfrm>
        </p:grpSpPr>
        <p:sp>
          <p:nvSpPr>
            <p:cNvPr id="1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70"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506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8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33600" y="1403618"/>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Oman,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02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626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28269"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20" name="tx120"/>
            <p:cNvSpPr/>
            <p:nvPr/>
          </p:nvSpPr>
          <p:spPr>
            <a:xfrm>
              <a:off x="70673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297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39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3848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4300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4751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62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07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4525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027066" cy="114824"/>
            </a:xfrm>
            <a:prstGeom prst="rect">
              <a:avLst/>
            </a:prstGeom>
            <a:solidFill>
              <a:srgbClr val="1CABE2">
                <a:alpha val="80000"/>
              </a:srgbClr>
            </a:solidFill>
          </p:spPr>
          <p:txBody>
            <a:bodyPr/>
            <a:lstStyle/>
            <a:p/>
          </p:txBody>
        </p:sp>
        <p:sp>
          <p:nvSpPr>
            <p:cNvPr id="135" name="rc135"/>
            <p:cNvSpPr/>
            <p:nvPr/>
          </p:nvSpPr>
          <p:spPr>
            <a:xfrm>
              <a:off x="1317178" y="5743865"/>
              <a:ext cx="7198857"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1292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2" name="tx142"/>
            <p:cNvSpPr/>
            <p:nvPr/>
          </p:nvSpPr>
          <p:spPr>
            <a:xfrm>
              <a:off x="517435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72194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Oman (99%) was 9 percentage points higher than the global average (90%) and 10 percentage points higher than the average across all MENA countries (89%).
National DTP1 coverage was the same as in 2019 (99%).
The number of zero-dose children remained approximately the same (&lt;1,000)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DTP1 coverage was 99% - this is the same as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Oman ranked number 13 out of 20 countries for lowest DTP1 coverage (based on tied ranks).
Oman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Oman ranked number 17 out of 20 countries with &lt;1,000 zero-dose children.
In 2025, Oman ranked number 17 out of 20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1788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8289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478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1290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503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153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803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903160"/>
              <a:ext cx="203168" cy="782226"/>
            </a:xfrm>
            <a:prstGeom prst="rect">
              <a:avLst/>
            </a:prstGeom>
            <a:solidFill>
              <a:srgbClr val="80BD41">
                <a:alpha val="100000"/>
              </a:srgbClr>
            </a:solidFill>
          </p:spPr>
          <p:txBody>
            <a:bodyPr/>
            <a:lstStyle/>
            <a:p/>
          </p:txBody>
        </p:sp>
        <p:sp>
          <p:nvSpPr>
            <p:cNvPr id="27" name="rc27"/>
            <p:cNvSpPr/>
            <p:nvPr/>
          </p:nvSpPr>
          <p:spPr>
            <a:xfrm>
              <a:off x="1332670" y="3895266"/>
              <a:ext cx="203168" cy="7893"/>
            </a:xfrm>
            <a:prstGeom prst="rect">
              <a:avLst/>
            </a:prstGeom>
            <a:solidFill>
              <a:srgbClr val="0058AB">
                <a:alpha val="100000"/>
              </a:srgbClr>
            </a:solidFill>
          </p:spPr>
          <p:txBody>
            <a:bodyPr/>
            <a:lstStyle/>
            <a:p/>
          </p:txBody>
        </p:sp>
        <p:sp>
          <p:nvSpPr>
            <p:cNvPr id="28" name="rc28"/>
            <p:cNvSpPr/>
            <p:nvPr/>
          </p:nvSpPr>
          <p:spPr>
            <a:xfrm>
              <a:off x="1332670" y="3903160"/>
              <a:ext cx="203168" cy="0"/>
            </a:xfrm>
            <a:prstGeom prst="rect">
              <a:avLst/>
            </a:prstGeom>
            <a:solidFill>
              <a:srgbClr val="1CABE2">
                <a:alpha val="100000"/>
              </a:srgbClr>
            </a:solidFill>
          </p:spPr>
          <p:txBody>
            <a:bodyPr/>
            <a:lstStyle/>
            <a:p/>
          </p:txBody>
        </p:sp>
        <p:sp>
          <p:nvSpPr>
            <p:cNvPr id="29" name="rc29"/>
            <p:cNvSpPr/>
            <p:nvPr/>
          </p:nvSpPr>
          <p:spPr>
            <a:xfrm>
              <a:off x="1558413" y="3912435"/>
              <a:ext cx="203168" cy="772951"/>
            </a:xfrm>
            <a:prstGeom prst="rect">
              <a:avLst/>
            </a:prstGeom>
            <a:solidFill>
              <a:srgbClr val="80BD41">
                <a:alpha val="100000"/>
              </a:srgbClr>
            </a:solidFill>
          </p:spPr>
          <p:txBody>
            <a:bodyPr/>
            <a:lstStyle/>
            <a:p/>
          </p:txBody>
        </p:sp>
        <p:sp>
          <p:nvSpPr>
            <p:cNvPr id="30" name="rc30"/>
            <p:cNvSpPr/>
            <p:nvPr/>
          </p:nvSpPr>
          <p:spPr>
            <a:xfrm>
              <a:off x="1558413" y="3904630"/>
              <a:ext cx="203168" cy="7805"/>
            </a:xfrm>
            <a:prstGeom prst="rect">
              <a:avLst/>
            </a:prstGeom>
            <a:solidFill>
              <a:srgbClr val="0058AB">
                <a:alpha val="100000"/>
              </a:srgbClr>
            </a:solidFill>
          </p:spPr>
          <p:txBody>
            <a:bodyPr/>
            <a:lstStyle/>
            <a:p/>
          </p:txBody>
        </p:sp>
        <p:sp>
          <p:nvSpPr>
            <p:cNvPr id="31" name="rc31"/>
            <p:cNvSpPr/>
            <p:nvPr/>
          </p:nvSpPr>
          <p:spPr>
            <a:xfrm>
              <a:off x="1558413" y="3912435"/>
              <a:ext cx="203168" cy="0"/>
            </a:xfrm>
            <a:prstGeom prst="rect">
              <a:avLst/>
            </a:prstGeom>
            <a:solidFill>
              <a:srgbClr val="1CABE2">
                <a:alpha val="100000"/>
              </a:srgbClr>
            </a:solidFill>
          </p:spPr>
          <p:txBody>
            <a:bodyPr/>
            <a:lstStyle/>
            <a:p/>
          </p:txBody>
        </p:sp>
        <p:sp>
          <p:nvSpPr>
            <p:cNvPr id="32" name="rc32"/>
            <p:cNvSpPr/>
            <p:nvPr/>
          </p:nvSpPr>
          <p:spPr>
            <a:xfrm>
              <a:off x="1784155" y="3917183"/>
              <a:ext cx="203168" cy="768203"/>
            </a:xfrm>
            <a:prstGeom prst="rect">
              <a:avLst/>
            </a:prstGeom>
            <a:solidFill>
              <a:srgbClr val="80BD41">
                <a:alpha val="100000"/>
              </a:srgbClr>
            </a:solidFill>
          </p:spPr>
          <p:txBody>
            <a:bodyPr/>
            <a:lstStyle/>
            <a:p/>
          </p:txBody>
        </p:sp>
        <p:sp>
          <p:nvSpPr>
            <p:cNvPr id="33" name="rc33"/>
            <p:cNvSpPr/>
            <p:nvPr/>
          </p:nvSpPr>
          <p:spPr>
            <a:xfrm>
              <a:off x="1784155" y="3909422"/>
              <a:ext cx="203168" cy="7761"/>
            </a:xfrm>
            <a:prstGeom prst="rect">
              <a:avLst/>
            </a:prstGeom>
            <a:solidFill>
              <a:srgbClr val="0058AB">
                <a:alpha val="100000"/>
              </a:srgbClr>
            </a:solidFill>
          </p:spPr>
          <p:txBody>
            <a:bodyPr/>
            <a:lstStyle/>
            <a:p/>
          </p:txBody>
        </p:sp>
        <p:sp>
          <p:nvSpPr>
            <p:cNvPr id="34" name="rc34"/>
            <p:cNvSpPr/>
            <p:nvPr/>
          </p:nvSpPr>
          <p:spPr>
            <a:xfrm>
              <a:off x="1784155" y="3917183"/>
              <a:ext cx="203168" cy="0"/>
            </a:xfrm>
            <a:prstGeom prst="rect">
              <a:avLst/>
            </a:prstGeom>
            <a:solidFill>
              <a:srgbClr val="1CABE2">
                <a:alpha val="100000"/>
              </a:srgbClr>
            </a:solidFill>
          </p:spPr>
          <p:txBody>
            <a:bodyPr/>
            <a:lstStyle/>
            <a:p/>
          </p:txBody>
        </p:sp>
        <p:sp>
          <p:nvSpPr>
            <p:cNvPr id="35" name="rc35"/>
            <p:cNvSpPr/>
            <p:nvPr/>
          </p:nvSpPr>
          <p:spPr>
            <a:xfrm>
              <a:off x="2009898" y="3919829"/>
              <a:ext cx="203168" cy="765557"/>
            </a:xfrm>
            <a:prstGeom prst="rect">
              <a:avLst/>
            </a:prstGeom>
            <a:solidFill>
              <a:srgbClr val="80BD41">
                <a:alpha val="100000"/>
              </a:srgbClr>
            </a:solidFill>
          </p:spPr>
          <p:txBody>
            <a:bodyPr/>
            <a:lstStyle/>
            <a:p/>
          </p:txBody>
        </p:sp>
        <p:sp>
          <p:nvSpPr>
            <p:cNvPr id="36" name="rc36"/>
            <p:cNvSpPr/>
            <p:nvPr/>
          </p:nvSpPr>
          <p:spPr>
            <a:xfrm>
              <a:off x="2009898" y="3912097"/>
              <a:ext cx="203168" cy="7732"/>
            </a:xfrm>
            <a:prstGeom prst="rect">
              <a:avLst/>
            </a:prstGeom>
            <a:solidFill>
              <a:srgbClr val="0058AB">
                <a:alpha val="100000"/>
              </a:srgbClr>
            </a:solidFill>
          </p:spPr>
          <p:txBody>
            <a:bodyPr/>
            <a:lstStyle/>
            <a:p/>
          </p:txBody>
        </p:sp>
        <p:sp>
          <p:nvSpPr>
            <p:cNvPr id="37" name="rc37"/>
            <p:cNvSpPr/>
            <p:nvPr/>
          </p:nvSpPr>
          <p:spPr>
            <a:xfrm>
              <a:off x="2009898" y="3919829"/>
              <a:ext cx="203168" cy="0"/>
            </a:xfrm>
            <a:prstGeom prst="rect">
              <a:avLst/>
            </a:prstGeom>
            <a:solidFill>
              <a:srgbClr val="1CABE2">
                <a:alpha val="100000"/>
              </a:srgbClr>
            </a:solidFill>
          </p:spPr>
          <p:txBody>
            <a:bodyPr/>
            <a:lstStyle/>
            <a:p/>
          </p:txBody>
        </p:sp>
        <p:sp>
          <p:nvSpPr>
            <p:cNvPr id="38" name="rc38"/>
            <p:cNvSpPr/>
            <p:nvPr/>
          </p:nvSpPr>
          <p:spPr>
            <a:xfrm>
              <a:off x="2235640" y="3930413"/>
              <a:ext cx="203168" cy="754973"/>
            </a:xfrm>
            <a:prstGeom prst="rect">
              <a:avLst/>
            </a:prstGeom>
            <a:solidFill>
              <a:srgbClr val="80BD41">
                <a:alpha val="100000"/>
              </a:srgbClr>
            </a:solidFill>
          </p:spPr>
          <p:txBody>
            <a:bodyPr/>
            <a:lstStyle/>
            <a:p/>
          </p:txBody>
        </p:sp>
        <p:sp>
          <p:nvSpPr>
            <p:cNvPr id="39" name="rc39"/>
            <p:cNvSpPr/>
            <p:nvPr/>
          </p:nvSpPr>
          <p:spPr>
            <a:xfrm>
              <a:off x="2235640" y="3922784"/>
              <a:ext cx="203168" cy="7629"/>
            </a:xfrm>
            <a:prstGeom prst="rect">
              <a:avLst/>
            </a:prstGeom>
            <a:solidFill>
              <a:srgbClr val="0058AB">
                <a:alpha val="100000"/>
              </a:srgbClr>
            </a:solidFill>
          </p:spPr>
          <p:txBody>
            <a:bodyPr/>
            <a:lstStyle/>
            <a:p/>
          </p:txBody>
        </p:sp>
        <p:sp>
          <p:nvSpPr>
            <p:cNvPr id="40" name="rc40"/>
            <p:cNvSpPr/>
            <p:nvPr/>
          </p:nvSpPr>
          <p:spPr>
            <a:xfrm>
              <a:off x="2235640" y="3930413"/>
              <a:ext cx="203168" cy="0"/>
            </a:xfrm>
            <a:prstGeom prst="rect">
              <a:avLst/>
            </a:prstGeom>
            <a:solidFill>
              <a:srgbClr val="1CABE2">
                <a:alpha val="100000"/>
              </a:srgbClr>
            </a:solidFill>
          </p:spPr>
          <p:txBody>
            <a:bodyPr/>
            <a:lstStyle/>
            <a:p/>
          </p:txBody>
        </p:sp>
        <p:sp>
          <p:nvSpPr>
            <p:cNvPr id="41" name="rc41"/>
            <p:cNvSpPr/>
            <p:nvPr/>
          </p:nvSpPr>
          <p:spPr>
            <a:xfrm>
              <a:off x="2461382" y="3943099"/>
              <a:ext cx="203168" cy="742287"/>
            </a:xfrm>
            <a:prstGeom prst="rect">
              <a:avLst/>
            </a:prstGeom>
            <a:solidFill>
              <a:srgbClr val="80BD41">
                <a:alpha val="100000"/>
              </a:srgbClr>
            </a:solidFill>
          </p:spPr>
          <p:txBody>
            <a:bodyPr/>
            <a:lstStyle/>
            <a:p/>
          </p:txBody>
        </p:sp>
        <p:sp>
          <p:nvSpPr>
            <p:cNvPr id="42" name="rc42"/>
            <p:cNvSpPr/>
            <p:nvPr/>
          </p:nvSpPr>
          <p:spPr>
            <a:xfrm>
              <a:off x="2461382" y="3935602"/>
              <a:ext cx="203168" cy="7496"/>
            </a:xfrm>
            <a:prstGeom prst="rect">
              <a:avLst/>
            </a:prstGeom>
            <a:solidFill>
              <a:srgbClr val="0058AB">
                <a:alpha val="100000"/>
              </a:srgbClr>
            </a:solidFill>
          </p:spPr>
          <p:txBody>
            <a:bodyPr/>
            <a:lstStyle/>
            <a:p/>
          </p:txBody>
        </p:sp>
        <p:sp>
          <p:nvSpPr>
            <p:cNvPr id="43" name="rc43"/>
            <p:cNvSpPr/>
            <p:nvPr/>
          </p:nvSpPr>
          <p:spPr>
            <a:xfrm>
              <a:off x="2461382" y="3943099"/>
              <a:ext cx="203168" cy="0"/>
            </a:xfrm>
            <a:prstGeom prst="rect">
              <a:avLst/>
            </a:prstGeom>
            <a:solidFill>
              <a:srgbClr val="1CABE2">
                <a:alpha val="100000"/>
              </a:srgbClr>
            </a:solidFill>
          </p:spPr>
          <p:txBody>
            <a:bodyPr/>
            <a:lstStyle/>
            <a:p/>
          </p:txBody>
        </p:sp>
        <p:sp>
          <p:nvSpPr>
            <p:cNvPr id="44" name="rc44"/>
            <p:cNvSpPr/>
            <p:nvPr/>
          </p:nvSpPr>
          <p:spPr>
            <a:xfrm>
              <a:off x="2687125" y="3959887"/>
              <a:ext cx="203168" cy="725499"/>
            </a:xfrm>
            <a:prstGeom prst="rect">
              <a:avLst/>
            </a:prstGeom>
            <a:solidFill>
              <a:srgbClr val="80BD41">
                <a:alpha val="100000"/>
              </a:srgbClr>
            </a:solidFill>
          </p:spPr>
          <p:txBody>
            <a:bodyPr/>
            <a:lstStyle/>
            <a:p/>
          </p:txBody>
        </p:sp>
        <p:sp>
          <p:nvSpPr>
            <p:cNvPr id="45" name="rc45"/>
            <p:cNvSpPr/>
            <p:nvPr/>
          </p:nvSpPr>
          <p:spPr>
            <a:xfrm>
              <a:off x="2687125" y="3945084"/>
              <a:ext cx="203168" cy="7408"/>
            </a:xfrm>
            <a:prstGeom prst="rect">
              <a:avLst/>
            </a:prstGeom>
            <a:solidFill>
              <a:srgbClr val="0058AB">
                <a:alpha val="100000"/>
              </a:srgbClr>
            </a:solidFill>
          </p:spPr>
          <p:txBody>
            <a:bodyPr/>
            <a:lstStyle/>
            <a:p/>
          </p:txBody>
        </p:sp>
        <p:sp>
          <p:nvSpPr>
            <p:cNvPr id="46" name="rc46"/>
            <p:cNvSpPr/>
            <p:nvPr/>
          </p:nvSpPr>
          <p:spPr>
            <a:xfrm>
              <a:off x="2687125" y="3952493"/>
              <a:ext cx="203168" cy="7394"/>
            </a:xfrm>
            <a:prstGeom prst="rect">
              <a:avLst/>
            </a:prstGeom>
            <a:solidFill>
              <a:srgbClr val="1CABE2">
                <a:alpha val="100000"/>
              </a:srgbClr>
            </a:solidFill>
          </p:spPr>
          <p:txBody>
            <a:bodyPr/>
            <a:lstStyle/>
            <a:p/>
          </p:txBody>
        </p:sp>
        <p:sp>
          <p:nvSpPr>
            <p:cNvPr id="47" name="rc47"/>
            <p:cNvSpPr/>
            <p:nvPr/>
          </p:nvSpPr>
          <p:spPr>
            <a:xfrm>
              <a:off x="2912867" y="3947451"/>
              <a:ext cx="203168" cy="737936"/>
            </a:xfrm>
            <a:prstGeom prst="rect">
              <a:avLst/>
            </a:prstGeom>
            <a:solidFill>
              <a:srgbClr val="80BD41">
                <a:alpha val="100000"/>
              </a:srgbClr>
            </a:solidFill>
          </p:spPr>
          <p:txBody>
            <a:bodyPr/>
            <a:lstStyle/>
            <a:p/>
          </p:txBody>
        </p:sp>
        <p:sp>
          <p:nvSpPr>
            <p:cNvPr id="48" name="rc48"/>
            <p:cNvSpPr/>
            <p:nvPr/>
          </p:nvSpPr>
          <p:spPr>
            <a:xfrm>
              <a:off x="2912867" y="3939998"/>
              <a:ext cx="203168" cy="7452"/>
            </a:xfrm>
            <a:prstGeom prst="rect">
              <a:avLst/>
            </a:prstGeom>
            <a:solidFill>
              <a:srgbClr val="0058AB">
                <a:alpha val="100000"/>
              </a:srgbClr>
            </a:solidFill>
          </p:spPr>
          <p:txBody>
            <a:bodyPr/>
            <a:lstStyle/>
            <a:p/>
          </p:txBody>
        </p:sp>
        <p:sp>
          <p:nvSpPr>
            <p:cNvPr id="49" name="rc49"/>
            <p:cNvSpPr/>
            <p:nvPr/>
          </p:nvSpPr>
          <p:spPr>
            <a:xfrm>
              <a:off x="2912867" y="3947451"/>
              <a:ext cx="203168" cy="0"/>
            </a:xfrm>
            <a:prstGeom prst="rect">
              <a:avLst/>
            </a:prstGeom>
            <a:solidFill>
              <a:srgbClr val="1CABE2">
                <a:alpha val="100000"/>
              </a:srgbClr>
            </a:solidFill>
          </p:spPr>
          <p:txBody>
            <a:bodyPr/>
            <a:lstStyle/>
            <a:p/>
          </p:txBody>
        </p:sp>
        <p:sp>
          <p:nvSpPr>
            <p:cNvPr id="50" name="rc50"/>
            <p:cNvSpPr/>
            <p:nvPr/>
          </p:nvSpPr>
          <p:spPr>
            <a:xfrm>
              <a:off x="3138609" y="3905967"/>
              <a:ext cx="203168" cy="779419"/>
            </a:xfrm>
            <a:prstGeom prst="rect">
              <a:avLst/>
            </a:prstGeom>
            <a:solidFill>
              <a:srgbClr val="80BD41">
                <a:alpha val="100000"/>
              </a:srgbClr>
            </a:solidFill>
          </p:spPr>
          <p:txBody>
            <a:bodyPr/>
            <a:lstStyle/>
            <a:p/>
          </p:txBody>
        </p:sp>
        <p:sp>
          <p:nvSpPr>
            <p:cNvPr id="51" name="rc51"/>
            <p:cNvSpPr/>
            <p:nvPr/>
          </p:nvSpPr>
          <p:spPr>
            <a:xfrm>
              <a:off x="3138609" y="3898088"/>
              <a:ext cx="203168" cy="7879"/>
            </a:xfrm>
            <a:prstGeom prst="rect">
              <a:avLst/>
            </a:prstGeom>
            <a:solidFill>
              <a:srgbClr val="0058AB">
                <a:alpha val="100000"/>
              </a:srgbClr>
            </a:solidFill>
          </p:spPr>
          <p:txBody>
            <a:bodyPr/>
            <a:lstStyle/>
            <a:p/>
          </p:txBody>
        </p:sp>
        <p:sp>
          <p:nvSpPr>
            <p:cNvPr id="52" name="rc52"/>
            <p:cNvSpPr/>
            <p:nvPr/>
          </p:nvSpPr>
          <p:spPr>
            <a:xfrm>
              <a:off x="3138609" y="3905967"/>
              <a:ext cx="203168" cy="0"/>
            </a:xfrm>
            <a:prstGeom prst="rect">
              <a:avLst/>
            </a:prstGeom>
            <a:solidFill>
              <a:srgbClr val="1CABE2">
                <a:alpha val="100000"/>
              </a:srgbClr>
            </a:solidFill>
          </p:spPr>
          <p:txBody>
            <a:bodyPr/>
            <a:lstStyle/>
            <a:p/>
          </p:txBody>
        </p:sp>
        <p:sp>
          <p:nvSpPr>
            <p:cNvPr id="53" name="rc53"/>
            <p:cNvSpPr/>
            <p:nvPr/>
          </p:nvSpPr>
          <p:spPr>
            <a:xfrm>
              <a:off x="3364352" y="3844845"/>
              <a:ext cx="203168" cy="840541"/>
            </a:xfrm>
            <a:prstGeom prst="rect">
              <a:avLst/>
            </a:prstGeom>
            <a:solidFill>
              <a:srgbClr val="80BD41">
                <a:alpha val="100000"/>
              </a:srgbClr>
            </a:solidFill>
          </p:spPr>
          <p:txBody>
            <a:bodyPr/>
            <a:lstStyle/>
            <a:p/>
          </p:txBody>
        </p:sp>
        <p:sp>
          <p:nvSpPr>
            <p:cNvPr id="54" name="rc54"/>
            <p:cNvSpPr/>
            <p:nvPr/>
          </p:nvSpPr>
          <p:spPr>
            <a:xfrm>
              <a:off x="3364352" y="3827690"/>
              <a:ext cx="203168" cy="8570"/>
            </a:xfrm>
            <a:prstGeom prst="rect">
              <a:avLst/>
            </a:prstGeom>
            <a:solidFill>
              <a:srgbClr val="0058AB">
                <a:alpha val="100000"/>
              </a:srgbClr>
            </a:solidFill>
          </p:spPr>
          <p:txBody>
            <a:bodyPr/>
            <a:lstStyle/>
            <a:p/>
          </p:txBody>
        </p:sp>
        <p:sp>
          <p:nvSpPr>
            <p:cNvPr id="55" name="rc55"/>
            <p:cNvSpPr/>
            <p:nvPr/>
          </p:nvSpPr>
          <p:spPr>
            <a:xfrm>
              <a:off x="3364352" y="3836260"/>
              <a:ext cx="203168" cy="8584"/>
            </a:xfrm>
            <a:prstGeom prst="rect">
              <a:avLst/>
            </a:prstGeom>
            <a:solidFill>
              <a:srgbClr val="1CABE2">
                <a:alpha val="100000"/>
              </a:srgbClr>
            </a:solidFill>
          </p:spPr>
          <p:txBody>
            <a:bodyPr/>
            <a:lstStyle/>
            <a:p/>
          </p:txBody>
        </p:sp>
        <p:sp>
          <p:nvSpPr>
            <p:cNvPr id="56" name="rc56"/>
            <p:cNvSpPr/>
            <p:nvPr/>
          </p:nvSpPr>
          <p:spPr>
            <a:xfrm>
              <a:off x="3590094" y="3756205"/>
              <a:ext cx="203168" cy="929182"/>
            </a:xfrm>
            <a:prstGeom prst="rect">
              <a:avLst/>
            </a:prstGeom>
            <a:solidFill>
              <a:srgbClr val="80BD41">
                <a:alpha val="100000"/>
              </a:srgbClr>
            </a:solidFill>
          </p:spPr>
          <p:txBody>
            <a:bodyPr/>
            <a:lstStyle/>
            <a:p/>
          </p:txBody>
        </p:sp>
        <p:sp>
          <p:nvSpPr>
            <p:cNvPr id="57" name="rc57"/>
            <p:cNvSpPr/>
            <p:nvPr/>
          </p:nvSpPr>
          <p:spPr>
            <a:xfrm>
              <a:off x="3590094" y="3746826"/>
              <a:ext cx="203168" cy="9378"/>
            </a:xfrm>
            <a:prstGeom prst="rect">
              <a:avLst/>
            </a:prstGeom>
            <a:solidFill>
              <a:srgbClr val="0058AB">
                <a:alpha val="100000"/>
              </a:srgbClr>
            </a:solidFill>
          </p:spPr>
          <p:txBody>
            <a:bodyPr/>
            <a:lstStyle/>
            <a:p/>
          </p:txBody>
        </p:sp>
        <p:sp>
          <p:nvSpPr>
            <p:cNvPr id="58" name="rc58"/>
            <p:cNvSpPr/>
            <p:nvPr/>
          </p:nvSpPr>
          <p:spPr>
            <a:xfrm>
              <a:off x="3590094" y="3756205"/>
              <a:ext cx="203168" cy="0"/>
            </a:xfrm>
            <a:prstGeom prst="rect">
              <a:avLst/>
            </a:prstGeom>
            <a:solidFill>
              <a:srgbClr val="1CABE2">
                <a:alpha val="100000"/>
              </a:srgbClr>
            </a:solidFill>
          </p:spPr>
          <p:txBody>
            <a:bodyPr/>
            <a:lstStyle/>
            <a:p/>
          </p:txBody>
        </p:sp>
        <p:sp>
          <p:nvSpPr>
            <p:cNvPr id="59" name="rc59"/>
            <p:cNvSpPr/>
            <p:nvPr/>
          </p:nvSpPr>
          <p:spPr>
            <a:xfrm>
              <a:off x="3815836" y="3727113"/>
              <a:ext cx="203168" cy="958273"/>
            </a:xfrm>
            <a:prstGeom prst="rect">
              <a:avLst/>
            </a:prstGeom>
            <a:solidFill>
              <a:srgbClr val="80BD41">
                <a:alpha val="100000"/>
              </a:srgbClr>
            </a:solidFill>
          </p:spPr>
          <p:txBody>
            <a:bodyPr/>
            <a:lstStyle/>
            <a:p/>
          </p:txBody>
        </p:sp>
        <p:sp>
          <p:nvSpPr>
            <p:cNvPr id="60" name="rc60"/>
            <p:cNvSpPr/>
            <p:nvPr/>
          </p:nvSpPr>
          <p:spPr>
            <a:xfrm>
              <a:off x="3815836" y="3717441"/>
              <a:ext cx="203168" cy="9672"/>
            </a:xfrm>
            <a:prstGeom prst="rect">
              <a:avLst/>
            </a:prstGeom>
            <a:solidFill>
              <a:srgbClr val="0058AB">
                <a:alpha val="100000"/>
              </a:srgbClr>
            </a:solidFill>
          </p:spPr>
          <p:txBody>
            <a:bodyPr/>
            <a:lstStyle/>
            <a:p/>
          </p:txBody>
        </p:sp>
        <p:sp>
          <p:nvSpPr>
            <p:cNvPr id="61" name="rc61"/>
            <p:cNvSpPr/>
            <p:nvPr/>
          </p:nvSpPr>
          <p:spPr>
            <a:xfrm>
              <a:off x="3815836" y="3727113"/>
              <a:ext cx="203168" cy="0"/>
            </a:xfrm>
            <a:prstGeom prst="rect">
              <a:avLst/>
            </a:prstGeom>
            <a:solidFill>
              <a:srgbClr val="1CABE2">
                <a:alpha val="100000"/>
              </a:srgbClr>
            </a:solidFill>
          </p:spPr>
          <p:txBody>
            <a:bodyPr/>
            <a:lstStyle/>
            <a:p/>
          </p:txBody>
        </p:sp>
        <p:sp>
          <p:nvSpPr>
            <p:cNvPr id="62" name="rc62"/>
            <p:cNvSpPr/>
            <p:nvPr/>
          </p:nvSpPr>
          <p:spPr>
            <a:xfrm>
              <a:off x="4041579" y="3637091"/>
              <a:ext cx="203168" cy="1048295"/>
            </a:xfrm>
            <a:prstGeom prst="rect">
              <a:avLst/>
            </a:prstGeom>
            <a:solidFill>
              <a:srgbClr val="80BD41">
                <a:alpha val="100000"/>
              </a:srgbClr>
            </a:solidFill>
          </p:spPr>
          <p:txBody>
            <a:bodyPr/>
            <a:lstStyle/>
            <a:p/>
          </p:txBody>
        </p:sp>
        <p:sp>
          <p:nvSpPr>
            <p:cNvPr id="63" name="rc63"/>
            <p:cNvSpPr/>
            <p:nvPr/>
          </p:nvSpPr>
          <p:spPr>
            <a:xfrm>
              <a:off x="4041579" y="3615703"/>
              <a:ext cx="203168" cy="10701"/>
            </a:xfrm>
            <a:prstGeom prst="rect">
              <a:avLst/>
            </a:prstGeom>
            <a:solidFill>
              <a:srgbClr val="0058AB">
                <a:alpha val="100000"/>
              </a:srgbClr>
            </a:solidFill>
          </p:spPr>
          <p:txBody>
            <a:bodyPr/>
            <a:lstStyle/>
            <a:p/>
          </p:txBody>
        </p:sp>
        <p:sp>
          <p:nvSpPr>
            <p:cNvPr id="64" name="rc64"/>
            <p:cNvSpPr/>
            <p:nvPr/>
          </p:nvSpPr>
          <p:spPr>
            <a:xfrm>
              <a:off x="4041579" y="3626404"/>
              <a:ext cx="203168" cy="10686"/>
            </a:xfrm>
            <a:prstGeom prst="rect">
              <a:avLst/>
            </a:prstGeom>
            <a:solidFill>
              <a:srgbClr val="1CABE2">
                <a:alpha val="100000"/>
              </a:srgbClr>
            </a:solidFill>
          </p:spPr>
          <p:txBody>
            <a:bodyPr/>
            <a:lstStyle/>
            <a:p/>
          </p:txBody>
        </p:sp>
        <p:sp>
          <p:nvSpPr>
            <p:cNvPr id="65" name="rc65"/>
            <p:cNvSpPr/>
            <p:nvPr/>
          </p:nvSpPr>
          <p:spPr>
            <a:xfrm>
              <a:off x="4267321" y="3537970"/>
              <a:ext cx="203168" cy="1147417"/>
            </a:xfrm>
            <a:prstGeom prst="rect">
              <a:avLst/>
            </a:prstGeom>
            <a:solidFill>
              <a:srgbClr val="80BD41">
                <a:alpha val="100000"/>
              </a:srgbClr>
            </a:solidFill>
          </p:spPr>
          <p:txBody>
            <a:bodyPr/>
            <a:lstStyle/>
            <a:p/>
          </p:txBody>
        </p:sp>
        <p:sp>
          <p:nvSpPr>
            <p:cNvPr id="66" name="rc66"/>
            <p:cNvSpPr/>
            <p:nvPr/>
          </p:nvSpPr>
          <p:spPr>
            <a:xfrm>
              <a:off x="4267321" y="3514553"/>
              <a:ext cx="203168" cy="11701"/>
            </a:xfrm>
            <a:prstGeom prst="rect">
              <a:avLst/>
            </a:prstGeom>
            <a:solidFill>
              <a:srgbClr val="0058AB">
                <a:alpha val="100000"/>
              </a:srgbClr>
            </a:solidFill>
          </p:spPr>
          <p:txBody>
            <a:bodyPr/>
            <a:lstStyle/>
            <a:p/>
          </p:txBody>
        </p:sp>
        <p:sp>
          <p:nvSpPr>
            <p:cNvPr id="67" name="rc67"/>
            <p:cNvSpPr/>
            <p:nvPr/>
          </p:nvSpPr>
          <p:spPr>
            <a:xfrm>
              <a:off x="4267321" y="3526254"/>
              <a:ext cx="203168" cy="11715"/>
            </a:xfrm>
            <a:prstGeom prst="rect">
              <a:avLst/>
            </a:prstGeom>
            <a:solidFill>
              <a:srgbClr val="1CABE2">
                <a:alpha val="100000"/>
              </a:srgbClr>
            </a:solidFill>
          </p:spPr>
          <p:txBody>
            <a:bodyPr/>
            <a:lstStyle/>
            <a:p/>
          </p:txBody>
        </p:sp>
        <p:sp>
          <p:nvSpPr>
            <p:cNvPr id="68" name="rc68"/>
            <p:cNvSpPr/>
            <p:nvPr/>
          </p:nvSpPr>
          <p:spPr>
            <a:xfrm>
              <a:off x="4493063" y="3462544"/>
              <a:ext cx="203168" cy="1222842"/>
            </a:xfrm>
            <a:prstGeom prst="rect">
              <a:avLst/>
            </a:prstGeom>
            <a:solidFill>
              <a:srgbClr val="80BD41">
                <a:alpha val="100000"/>
              </a:srgbClr>
            </a:solidFill>
          </p:spPr>
          <p:txBody>
            <a:bodyPr/>
            <a:lstStyle/>
            <a:p/>
          </p:txBody>
        </p:sp>
        <p:sp>
          <p:nvSpPr>
            <p:cNvPr id="69" name="rc69"/>
            <p:cNvSpPr/>
            <p:nvPr/>
          </p:nvSpPr>
          <p:spPr>
            <a:xfrm>
              <a:off x="4493063" y="3450196"/>
              <a:ext cx="203168" cy="12347"/>
            </a:xfrm>
            <a:prstGeom prst="rect">
              <a:avLst/>
            </a:prstGeom>
            <a:solidFill>
              <a:srgbClr val="0058AB">
                <a:alpha val="100000"/>
              </a:srgbClr>
            </a:solidFill>
          </p:spPr>
          <p:txBody>
            <a:bodyPr/>
            <a:lstStyle/>
            <a:p/>
          </p:txBody>
        </p:sp>
        <p:sp>
          <p:nvSpPr>
            <p:cNvPr id="70" name="rc70"/>
            <p:cNvSpPr/>
            <p:nvPr/>
          </p:nvSpPr>
          <p:spPr>
            <a:xfrm>
              <a:off x="4493063" y="3462544"/>
              <a:ext cx="203168" cy="0"/>
            </a:xfrm>
            <a:prstGeom prst="rect">
              <a:avLst/>
            </a:prstGeom>
            <a:solidFill>
              <a:srgbClr val="1CABE2">
                <a:alpha val="100000"/>
              </a:srgbClr>
            </a:solidFill>
          </p:spPr>
          <p:txBody>
            <a:bodyPr/>
            <a:lstStyle/>
            <a:p/>
          </p:txBody>
        </p:sp>
        <p:sp>
          <p:nvSpPr>
            <p:cNvPr id="71" name="rc71"/>
            <p:cNvSpPr/>
            <p:nvPr/>
          </p:nvSpPr>
          <p:spPr>
            <a:xfrm>
              <a:off x="4718806" y="3417166"/>
              <a:ext cx="203168" cy="1268221"/>
            </a:xfrm>
            <a:prstGeom prst="rect">
              <a:avLst/>
            </a:prstGeom>
            <a:solidFill>
              <a:srgbClr val="80BD41">
                <a:alpha val="100000"/>
              </a:srgbClr>
            </a:solidFill>
          </p:spPr>
          <p:txBody>
            <a:bodyPr/>
            <a:lstStyle/>
            <a:p/>
          </p:txBody>
        </p:sp>
        <p:sp>
          <p:nvSpPr>
            <p:cNvPr id="72" name="rc72"/>
            <p:cNvSpPr/>
            <p:nvPr/>
          </p:nvSpPr>
          <p:spPr>
            <a:xfrm>
              <a:off x="4718806" y="3404362"/>
              <a:ext cx="203168" cy="12803"/>
            </a:xfrm>
            <a:prstGeom prst="rect">
              <a:avLst/>
            </a:prstGeom>
            <a:solidFill>
              <a:srgbClr val="0058AB">
                <a:alpha val="100000"/>
              </a:srgbClr>
            </a:solidFill>
          </p:spPr>
          <p:txBody>
            <a:bodyPr/>
            <a:lstStyle/>
            <a:p/>
          </p:txBody>
        </p:sp>
        <p:sp>
          <p:nvSpPr>
            <p:cNvPr id="73" name="rc73"/>
            <p:cNvSpPr/>
            <p:nvPr/>
          </p:nvSpPr>
          <p:spPr>
            <a:xfrm>
              <a:off x="4718806" y="3417166"/>
              <a:ext cx="203168" cy="0"/>
            </a:xfrm>
            <a:prstGeom prst="rect">
              <a:avLst/>
            </a:prstGeom>
            <a:solidFill>
              <a:srgbClr val="1CABE2">
                <a:alpha val="100000"/>
              </a:srgbClr>
            </a:solidFill>
          </p:spPr>
          <p:txBody>
            <a:bodyPr/>
            <a:lstStyle/>
            <a:p/>
          </p:txBody>
        </p:sp>
        <p:sp>
          <p:nvSpPr>
            <p:cNvPr id="74" name="rc74"/>
            <p:cNvSpPr/>
            <p:nvPr/>
          </p:nvSpPr>
          <p:spPr>
            <a:xfrm>
              <a:off x="4944548" y="3383106"/>
              <a:ext cx="203168" cy="1302280"/>
            </a:xfrm>
            <a:prstGeom prst="rect">
              <a:avLst/>
            </a:prstGeom>
            <a:solidFill>
              <a:srgbClr val="80BD41">
                <a:alpha val="100000"/>
              </a:srgbClr>
            </a:solidFill>
          </p:spPr>
          <p:txBody>
            <a:bodyPr/>
            <a:lstStyle/>
            <a:p/>
          </p:txBody>
        </p:sp>
        <p:sp>
          <p:nvSpPr>
            <p:cNvPr id="75" name="rc75"/>
            <p:cNvSpPr/>
            <p:nvPr/>
          </p:nvSpPr>
          <p:spPr>
            <a:xfrm>
              <a:off x="4944548" y="3369949"/>
              <a:ext cx="203168" cy="13156"/>
            </a:xfrm>
            <a:prstGeom prst="rect">
              <a:avLst/>
            </a:prstGeom>
            <a:solidFill>
              <a:srgbClr val="0058AB">
                <a:alpha val="100000"/>
              </a:srgbClr>
            </a:solidFill>
          </p:spPr>
          <p:txBody>
            <a:bodyPr/>
            <a:lstStyle/>
            <a:p/>
          </p:txBody>
        </p:sp>
        <p:sp>
          <p:nvSpPr>
            <p:cNvPr id="76" name="rc76"/>
            <p:cNvSpPr/>
            <p:nvPr/>
          </p:nvSpPr>
          <p:spPr>
            <a:xfrm>
              <a:off x="4944548" y="3383106"/>
              <a:ext cx="203168" cy="0"/>
            </a:xfrm>
            <a:prstGeom prst="rect">
              <a:avLst/>
            </a:prstGeom>
            <a:solidFill>
              <a:srgbClr val="1CABE2">
                <a:alpha val="100000"/>
              </a:srgbClr>
            </a:solidFill>
          </p:spPr>
          <p:txBody>
            <a:bodyPr/>
            <a:lstStyle/>
            <a:p/>
          </p:txBody>
        </p:sp>
        <p:sp>
          <p:nvSpPr>
            <p:cNvPr id="77" name="rc77"/>
            <p:cNvSpPr/>
            <p:nvPr/>
          </p:nvSpPr>
          <p:spPr>
            <a:xfrm>
              <a:off x="5170291" y="3365010"/>
              <a:ext cx="203168" cy="1320376"/>
            </a:xfrm>
            <a:prstGeom prst="rect">
              <a:avLst/>
            </a:prstGeom>
            <a:solidFill>
              <a:srgbClr val="80BD41">
                <a:alpha val="100000"/>
              </a:srgbClr>
            </a:solidFill>
          </p:spPr>
          <p:txBody>
            <a:bodyPr/>
            <a:lstStyle/>
            <a:p/>
          </p:txBody>
        </p:sp>
        <p:sp>
          <p:nvSpPr>
            <p:cNvPr id="78" name="rc78"/>
            <p:cNvSpPr/>
            <p:nvPr/>
          </p:nvSpPr>
          <p:spPr>
            <a:xfrm>
              <a:off x="5170291" y="3351677"/>
              <a:ext cx="203168" cy="13332"/>
            </a:xfrm>
            <a:prstGeom prst="rect">
              <a:avLst/>
            </a:prstGeom>
            <a:solidFill>
              <a:srgbClr val="0058AB">
                <a:alpha val="100000"/>
              </a:srgbClr>
            </a:solidFill>
          </p:spPr>
          <p:txBody>
            <a:bodyPr/>
            <a:lstStyle/>
            <a:p/>
          </p:txBody>
        </p:sp>
        <p:sp>
          <p:nvSpPr>
            <p:cNvPr id="79" name="rc79"/>
            <p:cNvSpPr/>
            <p:nvPr/>
          </p:nvSpPr>
          <p:spPr>
            <a:xfrm>
              <a:off x="5170291" y="3365010"/>
              <a:ext cx="203168" cy="0"/>
            </a:xfrm>
            <a:prstGeom prst="rect">
              <a:avLst/>
            </a:prstGeom>
            <a:solidFill>
              <a:srgbClr val="1CABE2">
                <a:alpha val="100000"/>
              </a:srgbClr>
            </a:solidFill>
          </p:spPr>
          <p:txBody>
            <a:bodyPr/>
            <a:lstStyle/>
            <a:p/>
          </p:txBody>
        </p:sp>
        <p:sp>
          <p:nvSpPr>
            <p:cNvPr id="80" name="rc80"/>
            <p:cNvSpPr/>
            <p:nvPr/>
          </p:nvSpPr>
          <p:spPr>
            <a:xfrm>
              <a:off x="5396033" y="3406082"/>
              <a:ext cx="203168" cy="1279304"/>
            </a:xfrm>
            <a:prstGeom prst="rect">
              <a:avLst/>
            </a:prstGeom>
            <a:solidFill>
              <a:srgbClr val="80BD41">
                <a:alpha val="100000"/>
              </a:srgbClr>
            </a:solidFill>
          </p:spPr>
          <p:txBody>
            <a:bodyPr/>
            <a:lstStyle/>
            <a:p/>
          </p:txBody>
        </p:sp>
        <p:sp>
          <p:nvSpPr>
            <p:cNvPr id="81" name="rc81"/>
            <p:cNvSpPr/>
            <p:nvPr/>
          </p:nvSpPr>
          <p:spPr>
            <a:xfrm>
              <a:off x="5396033" y="3393161"/>
              <a:ext cx="203168" cy="12921"/>
            </a:xfrm>
            <a:prstGeom prst="rect">
              <a:avLst/>
            </a:prstGeom>
            <a:solidFill>
              <a:srgbClr val="0058AB">
                <a:alpha val="100000"/>
              </a:srgbClr>
            </a:solidFill>
          </p:spPr>
          <p:txBody>
            <a:bodyPr/>
            <a:lstStyle/>
            <a:p/>
          </p:txBody>
        </p:sp>
        <p:sp>
          <p:nvSpPr>
            <p:cNvPr id="82" name="rc82"/>
            <p:cNvSpPr/>
            <p:nvPr/>
          </p:nvSpPr>
          <p:spPr>
            <a:xfrm>
              <a:off x="5396033" y="3406082"/>
              <a:ext cx="203168" cy="0"/>
            </a:xfrm>
            <a:prstGeom prst="rect">
              <a:avLst/>
            </a:prstGeom>
            <a:solidFill>
              <a:srgbClr val="1CABE2">
                <a:alpha val="100000"/>
              </a:srgbClr>
            </a:solidFill>
          </p:spPr>
          <p:txBody>
            <a:bodyPr/>
            <a:lstStyle/>
            <a:p/>
          </p:txBody>
        </p:sp>
        <p:sp>
          <p:nvSpPr>
            <p:cNvPr id="83" name="rc83"/>
            <p:cNvSpPr/>
            <p:nvPr/>
          </p:nvSpPr>
          <p:spPr>
            <a:xfrm>
              <a:off x="5621775" y="3435114"/>
              <a:ext cx="203168" cy="1250272"/>
            </a:xfrm>
            <a:prstGeom prst="rect">
              <a:avLst/>
            </a:prstGeom>
            <a:solidFill>
              <a:srgbClr val="80BD41">
                <a:alpha val="100000"/>
              </a:srgbClr>
            </a:solidFill>
          </p:spPr>
          <p:txBody>
            <a:bodyPr/>
            <a:lstStyle/>
            <a:p/>
          </p:txBody>
        </p:sp>
        <p:sp>
          <p:nvSpPr>
            <p:cNvPr id="84" name="rc84"/>
            <p:cNvSpPr/>
            <p:nvPr/>
          </p:nvSpPr>
          <p:spPr>
            <a:xfrm>
              <a:off x="5621775" y="3422487"/>
              <a:ext cx="203168" cy="12627"/>
            </a:xfrm>
            <a:prstGeom prst="rect">
              <a:avLst/>
            </a:prstGeom>
            <a:solidFill>
              <a:srgbClr val="0058AB">
                <a:alpha val="100000"/>
              </a:srgbClr>
            </a:solidFill>
          </p:spPr>
          <p:txBody>
            <a:bodyPr/>
            <a:lstStyle/>
            <a:p/>
          </p:txBody>
        </p:sp>
        <p:sp>
          <p:nvSpPr>
            <p:cNvPr id="85" name="rc85"/>
            <p:cNvSpPr/>
            <p:nvPr/>
          </p:nvSpPr>
          <p:spPr>
            <a:xfrm>
              <a:off x="5621775" y="3435114"/>
              <a:ext cx="203168" cy="0"/>
            </a:xfrm>
            <a:prstGeom prst="rect">
              <a:avLst/>
            </a:prstGeom>
            <a:solidFill>
              <a:srgbClr val="1CABE2">
                <a:alpha val="100000"/>
              </a:srgbClr>
            </a:solidFill>
          </p:spPr>
          <p:txBody>
            <a:bodyPr/>
            <a:lstStyle/>
            <a:p/>
          </p:txBody>
        </p:sp>
        <p:sp>
          <p:nvSpPr>
            <p:cNvPr id="86" name="rc86"/>
            <p:cNvSpPr/>
            <p:nvPr/>
          </p:nvSpPr>
          <p:spPr>
            <a:xfrm>
              <a:off x="5847518" y="3453857"/>
              <a:ext cx="203168" cy="1231530"/>
            </a:xfrm>
            <a:prstGeom prst="rect">
              <a:avLst/>
            </a:prstGeom>
            <a:solidFill>
              <a:srgbClr val="80BD41">
                <a:alpha val="100000"/>
              </a:srgbClr>
            </a:solidFill>
          </p:spPr>
          <p:txBody>
            <a:bodyPr/>
            <a:lstStyle/>
            <a:p/>
          </p:txBody>
        </p:sp>
        <p:sp>
          <p:nvSpPr>
            <p:cNvPr id="87" name="rc87"/>
            <p:cNvSpPr/>
            <p:nvPr/>
          </p:nvSpPr>
          <p:spPr>
            <a:xfrm>
              <a:off x="5847518" y="3441420"/>
              <a:ext cx="203168" cy="12436"/>
            </a:xfrm>
            <a:prstGeom prst="rect">
              <a:avLst/>
            </a:prstGeom>
            <a:solidFill>
              <a:srgbClr val="0058AB">
                <a:alpha val="100000"/>
              </a:srgbClr>
            </a:solidFill>
          </p:spPr>
          <p:txBody>
            <a:bodyPr/>
            <a:lstStyle/>
            <a:p/>
          </p:txBody>
        </p:sp>
        <p:sp>
          <p:nvSpPr>
            <p:cNvPr id="88" name="rc88"/>
            <p:cNvSpPr/>
            <p:nvPr/>
          </p:nvSpPr>
          <p:spPr>
            <a:xfrm>
              <a:off x="5847518" y="3453857"/>
              <a:ext cx="203168" cy="0"/>
            </a:xfrm>
            <a:prstGeom prst="rect">
              <a:avLst/>
            </a:prstGeom>
            <a:solidFill>
              <a:srgbClr val="1CABE2">
                <a:alpha val="100000"/>
              </a:srgbClr>
            </a:solidFill>
          </p:spPr>
          <p:txBody>
            <a:bodyPr/>
            <a:lstStyle/>
            <a:p/>
          </p:txBody>
        </p:sp>
        <p:sp>
          <p:nvSpPr>
            <p:cNvPr id="89" name="rc89"/>
            <p:cNvSpPr/>
            <p:nvPr/>
          </p:nvSpPr>
          <p:spPr>
            <a:xfrm>
              <a:off x="6073260" y="3493488"/>
              <a:ext cx="203168" cy="1191899"/>
            </a:xfrm>
            <a:prstGeom prst="rect">
              <a:avLst/>
            </a:prstGeom>
            <a:solidFill>
              <a:srgbClr val="80BD41">
                <a:alpha val="100000"/>
              </a:srgbClr>
            </a:solidFill>
          </p:spPr>
          <p:txBody>
            <a:bodyPr/>
            <a:lstStyle/>
            <a:p/>
          </p:txBody>
        </p:sp>
        <p:sp>
          <p:nvSpPr>
            <p:cNvPr id="90" name="rc90"/>
            <p:cNvSpPr/>
            <p:nvPr/>
          </p:nvSpPr>
          <p:spPr>
            <a:xfrm>
              <a:off x="6073260" y="3481448"/>
              <a:ext cx="203168" cy="12039"/>
            </a:xfrm>
            <a:prstGeom prst="rect">
              <a:avLst/>
            </a:prstGeom>
            <a:solidFill>
              <a:srgbClr val="0058AB">
                <a:alpha val="100000"/>
              </a:srgbClr>
            </a:solidFill>
          </p:spPr>
          <p:txBody>
            <a:bodyPr/>
            <a:lstStyle/>
            <a:p/>
          </p:txBody>
        </p:sp>
        <p:sp>
          <p:nvSpPr>
            <p:cNvPr id="91" name="rc91"/>
            <p:cNvSpPr/>
            <p:nvPr/>
          </p:nvSpPr>
          <p:spPr>
            <a:xfrm>
              <a:off x="6073260" y="3493488"/>
              <a:ext cx="203168" cy="0"/>
            </a:xfrm>
            <a:prstGeom prst="rect">
              <a:avLst/>
            </a:prstGeom>
            <a:solidFill>
              <a:srgbClr val="1CABE2">
                <a:alpha val="100000"/>
              </a:srgbClr>
            </a:solidFill>
          </p:spPr>
          <p:txBody>
            <a:bodyPr/>
            <a:lstStyle/>
            <a:p/>
          </p:txBody>
        </p:sp>
        <p:sp>
          <p:nvSpPr>
            <p:cNvPr id="92" name="rc92"/>
            <p:cNvSpPr/>
            <p:nvPr/>
          </p:nvSpPr>
          <p:spPr>
            <a:xfrm>
              <a:off x="6299002" y="3568104"/>
              <a:ext cx="203168" cy="1117282"/>
            </a:xfrm>
            <a:prstGeom prst="rect">
              <a:avLst/>
            </a:prstGeom>
            <a:solidFill>
              <a:srgbClr val="80BD41">
                <a:alpha val="100000"/>
              </a:srgbClr>
            </a:solidFill>
          </p:spPr>
          <p:txBody>
            <a:bodyPr/>
            <a:lstStyle/>
            <a:p/>
          </p:txBody>
        </p:sp>
        <p:sp>
          <p:nvSpPr>
            <p:cNvPr id="93" name="rc93"/>
            <p:cNvSpPr/>
            <p:nvPr/>
          </p:nvSpPr>
          <p:spPr>
            <a:xfrm>
              <a:off x="6299002" y="3556815"/>
              <a:ext cx="203168" cy="11289"/>
            </a:xfrm>
            <a:prstGeom prst="rect">
              <a:avLst/>
            </a:prstGeom>
            <a:solidFill>
              <a:srgbClr val="0058AB">
                <a:alpha val="100000"/>
              </a:srgbClr>
            </a:solidFill>
          </p:spPr>
          <p:txBody>
            <a:bodyPr/>
            <a:lstStyle/>
            <a:p/>
          </p:txBody>
        </p:sp>
        <p:sp>
          <p:nvSpPr>
            <p:cNvPr id="94" name="rc94"/>
            <p:cNvSpPr/>
            <p:nvPr/>
          </p:nvSpPr>
          <p:spPr>
            <a:xfrm>
              <a:off x="6299002" y="3568104"/>
              <a:ext cx="203168" cy="0"/>
            </a:xfrm>
            <a:prstGeom prst="rect">
              <a:avLst/>
            </a:prstGeom>
            <a:solidFill>
              <a:srgbClr val="1CABE2">
                <a:alpha val="100000"/>
              </a:srgbClr>
            </a:solidFill>
          </p:spPr>
          <p:txBody>
            <a:bodyPr/>
            <a:lstStyle/>
            <a:p/>
          </p:txBody>
        </p:sp>
        <p:sp>
          <p:nvSpPr>
            <p:cNvPr id="95" name="rc95"/>
            <p:cNvSpPr/>
            <p:nvPr/>
          </p:nvSpPr>
          <p:spPr>
            <a:xfrm>
              <a:off x="6524745" y="3456635"/>
              <a:ext cx="203168" cy="1228751"/>
            </a:xfrm>
            <a:prstGeom prst="rect">
              <a:avLst/>
            </a:prstGeom>
            <a:solidFill>
              <a:srgbClr val="80BD41">
                <a:alpha val="100000"/>
              </a:srgbClr>
            </a:solidFill>
          </p:spPr>
          <p:txBody>
            <a:bodyPr/>
            <a:lstStyle/>
            <a:p/>
          </p:txBody>
        </p:sp>
        <p:sp>
          <p:nvSpPr>
            <p:cNvPr id="96" name="rc96"/>
            <p:cNvSpPr/>
            <p:nvPr/>
          </p:nvSpPr>
          <p:spPr>
            <a:xfrm>
              <a:off x="6524745" y="3444228"/>
              <a:ext cx="203168" cy="12406"/>
            </a:xfrm>
            <a:prstGeom prst="rect">
              <a:avLst/>
            </a:prstGeom>
            <a:solidFill>
              <a:srgbClr val="0058AB">
                <a:alpha val="100000"/>
              </a:srgbClr>
            </a:solidFill>
          </p:spPr>
          <p:txBody>
            <a:bodyPr/>
            <a:lstStyle/>
            <a:p/>
          </p:txBody>
        </p:sp>
        <p:sp>
          <p:nvSpPr>
            <p:cNvPr id="97" name="rc97"/>
            <p:cNvSpPr/>
            <p:nvPr/>
          </p:nvSpPr>
          <p:spPr>
            <a:xfrm>
              <a:off x="6524745" y="3456635"/>
              <a:ext cx="203168" cy="0"/>
            </a:xfrm>
            <a:prstGeom prst="rect">
              <a:avLst/>
            </a:prstGeom>
            <a:solidFill>
              <a:srgbClr val="1CABE2">
                <a:alpha val="100000"/>
              </a:srgbClr>
            </a:solidFill>
          </p:spPr>
          <p:txBody>
            <a:bodyPr/>
            <a:lstStyle/>
            <a:p/>
          </p:txBody>
        </p:sp>
        <p:sp>
          <p:nvSpPr>
            <p:cNvPr id="98" name="rc98"/>
            <p:cNvSpPr/>
            <p:nvPr/>
          </p:nvSpPr>
          <p:spPr>
            <a:xfrm>
              <a:off x="6750487" y="3405112"/>
              <a:ext cx="203168" cy="1280275"/>
            </a:xfrm>
            <a:prstGeom prst="rect">
              <a:avLst/>
            </a:prstGeom>
            <a:solidFill>
              <a:srgbClr val="80BD41">
                <a:alpha val="100000"/>
              </a:srgbClr>
            </a:solidFill>
          </p:spPr>
          <p:txBody>
            <a:bodyPr/>
            <a:lstStyle/>
            <a:p/>
          </p:txBody>
        </p:sp>
        <p:sp>
          <p:nvSpPr>
            <p:cNvPr id="99" name="rc99"/>
            <p:cNvSpPr/>
            <p:nvPr/>
          </p:nvSpPr>
          <p:spPr>
            <a:xfrm>
              <a:off x="6750487" y="3392176"/>
              <a:ext cx="203168" cy="12935"/>
            </a:xfrm>
            <a:prstGeom prst="rect">
              <a:avLst/>
            </a:prstGeom>
            <a:solidFill>
              <a:srgbClr val="0058AB">
                <a:alpha val="100000"/>
              </a:srgbClr>
            </a:solidFill>
          </p:spPr>
          <p:txBody>
            <a:bodyPr/>
            <a:lstStyle/>
            <a:p/>
          </p:txBody>
        </p:sp>
        <p:sp>
          <p:nvSpPr>
            <p:cNvPr id="100" name="rc100"/>
            <p:cNvSpPr/>
            <p:nvPr/>
          </p:nvSpPr>
          <p:spPr>
            <a:xfrm>
              <a:off x="6750487" y="3405112"/>
              <a:ext cx="203168" cy="0"/>
            </a:xfrm>
            <a:prstGeom prst="rect">
              <a:avLst/>
            </a:prstGeom>
            <a:solidFill>
              <a:srgbClr val="1CABE2">
                <a:alpha val="100000"/>
              </a:srgbClr>
            </a:solidFill>
          </p:spPr>
          <p:txBody>
            <a:bodyPr/>
            <a:lstStyle/>
            <a:p/>
          </p:txBody>
        </p:sp>
        <p:sp>
          <p:nvSpPr>
            <p:cNvPr id="101" name="rc101"/>
            <p:cNvSpPr/>
            <p:nvPr/>
          </p:nvSpPr>
          <p:spPr>
            <a:xfrm>
              <a:off x="6976229" y="3382871"/>
              <a:ext cx="203168" cy="1302516"/>
            </a:xfrm>
            <a:prstGeom prst="rect">
              <a:avLst/>
            </a:prstGeom>
            <a:solidFill>
              <a:srgbClr val="80BD41">
                <a:alpha val="100000"/>
              </a:srgbClr>
            </a:solidFill>
          </p:spPr>
          <p:txBody>
            <a:bodyPr/>
            <a:lstStyle/>
            <a:p/>
          </p:txBody>
        </p:sp>
        <p:sp>
          <p:nvSpPr>
            <p:cNvPr id="102" name="rc102"/>
            <p:cNvSpPr/>
            <p:nvPr/>
          </p:nvSpPr>
          <p:spPr>
            <a:xfrm>
              <a:off x="6976229" y="3369714"/>
              <a:ext cx="203168" cy="13156"/>
            </a:xfrm>
            <a:prstGeom prst="rect">
              <a:avLst/>
            </a:prstGeom>
            <a:solidFill>
              <a:srgbClr val="0058AB">
                <a:alpha val="100000"/>
              </a:srgbClr>
            </a:solidFill>
          </p:spPr>
          <p:txBody>
            <a:bodyPr/>
            <a:lstStyle/>
            <a:p/>
          </p:txBody>
        </p:sp>
        <p:sp>
          <p:nvSpPr>
            <p:cNvPr id="103" name="rc103"/>
            <p:cNvSpPr/>
            <p:nvPr/>
          </p:nvSpPr>
          <p:spPr>
            <a:xfrm>
              <a:off x="6976229" y="3382871"/>
              <a:ext cx="203168" cy="0"/>
            </a:xfrm>
            <a:prstGeom prst="rect">
              <a:avLst/>
            </a:prstGeom>
            <a:solidFill>
              <a:srgbClr val="1CABE2">
                <a:alpha val="100000"/>
              </a:srgbClr>
            </a:solidFill>
          </p:spPr>
          <p:txBody>
            <a:bodyPr/>
            <a:lstStyle/>
            <a:p/>
          </p:txBody>
        </p:sp>
        <p:sp>
          <p:nvSpPr>
            <p:cNvPr id="104" name="rc104"/>
            <p:cNvSpPr/>
            <p:nvPr/>
          </p:nvSpPr>
          <p:spPr>
            <a:xfrm>
              <a:off x="7201972" y="3359174"/>
              <a:ext cx="203168" cy="11359"/>
            </a:xfrm>
            <a:prstGeom prst="rect">
              <a:avLst/>
            </a:prstGeom>
            <a:solidFill>
              <a:srgbClr val="F26A21">
                <a:alpha val="100000"/>
              </a:srgbClr>
            </a:solidFill>
          </p:spPr>
          <p:txBody>
            <a:bodyPr/>
            <a:lstStyle/>
            <a:p/>
          </p:txBody>
        </p:sp>
        <p:sp>
          <p:nvSpPr>
            <p:cNvPr id="105" name="rc105"/>
            <p:cNvSpPr/>
            <p:nvPr/>
          </p:nvSpPr>
          <p:spPr>
            <a:xfrm>
              <a:off x="7201972" y="3370534"/>
              <a:ext cx="203168" cy="1314852"/>
            </a:xfrm>
            <a:prstGeom prst="rect">
              <a:avLst/>
            </a:prstGeom>
            <a:solidFill>
              <a:srgbClr val="FFC20E">
                <a:alpha val="100000"/>
              </a:srgbClr>
            </a:solidFill>
          </p:spPr>
          <p:txBody>
            <a:bodyPr/>
            <a:lstStyle/>
            <a:p/>
          </p:txBody>
        </p:sp>
        <p:sp>
          <p:nvSpPr>
            <p:cNvPr id="106" name="rc106"/>
            <p:cNvSpPr/>
            <p:nvPr/>
          </p:nvSpPr>
          <p:spPr>
            <a:xfrm>
              <a:off x="7427714" y="3357366"/>
              <a:ext cx="203168" cy="9808"/>
            </a:xfrm>
            <a:prstGeom prst="rect">
              <a:avLst/>
            </a:prstGeom>
            <a:solidFill>
              <a:srgbClr val="F26A21">
                <a:alpha val="100000"/>
              </a:srgbClr>
            </a:solidFill>
          </p:spPr>
          <p:txBody>
            <a:bodyPr/>
            <a:lstStyle/>
            <a:p/>
          </p:txBody>
        </p:sp>
        <p:sp>
          <p:nvSpPr>
            <p:cNvPr id="107" name="rc107"/>
            <p:cNvSpPr/>
            <p:nvPr/>
          </p:nvSpPr>
          <p:spPr>
            <a:xfrm>
              <a:off x="7427714" y="3367175"/>
              <a:ext cx="203168" cy="1318212"/>
            </a:xfrm>
            <a:prstGeom prst="rect">
              <a:avLst/>
            </a:prstGeom>
            <a:solidFill>
              <a:srgbClr val="FFC20E">
                <a:alpha val="100000"/>
              </a:srgbClr>
            </a:solidFill>
          </p:spPr>
          <p:txBody>
            <a:bodyPr/>
            <a:lstStyle/>
            <a:p/>
          </p:txBody>
        </p:sp>
        <p:sp>
          <p:nvSpPr>
            <p:cNvPr id="108" name="rc108"/>
            <p:cNvSpPr/>
            <p:nvPr/>
          </p:nvSpPr>
          <p:spPr>
            <a:xfrm>
              <a:off x="7653457" y="3362599"/>
              <a:ext cx="203168" cy="8468"/>
            </a:xfrm>
            <a:prstGeom prst="rect">
              <a:avLst/>
            </a:prstGeom>
            <a:solidFill>
              <a:srgbClr val="F26A21">
                <a:alpha val="100000"/>
              </a:srgbClr>
            </a:solidFill>
          </p:spPr>
          <p:txBody>
            <a:bodyPr/>
            <a:lstStyle/>
            <a:p/>
          </p:txBody>
        </p:sp>
        <p:sp>
          <p:nvSpPr>
            <p:cNvPr id="109" name="rc109"/>
            <p:cNvSpPr/>
            <p:nvPr/>
          </p:nvSpPr>
          <p:spPr>
            <a:xfrm>
              <a:off x="7653457" y="3371068"/>
              <a:ext cx="203168" cy="1314318"/>
            </a:xfrm>
            <a:prstGeom prst="rect">
              <a:avLst/>
            </a:prstGeom>
            <a:solidFill>
              <a:srgbClr val="FFC20E">
                <a:alpha val="100000"/>
              </a:srgbClr>
            </a:solidFill>
          </p:spPr>
          <p:txBody>
            <a:bodyPr/>
            <a:lstStyle/>
            <a:p/>
          </p:txBody>
        </p:sp>
        <p:sp>
          <p:nvSpPr>
            <p:cNvPr id="110" name="rc110"/>
            <p:cNvSpPr/>
            <p:nvPr/>
          </p:nvSpPr>
          <p:spPr>
            <a:xfrm>
              <a:off x="7879199" y="3370787"/>
              <a:ext cx="203168" cy="7312"/>
            </a:xfrm>
            <a:prstGeom prst="rect">
              <a:avLst/>
            </a:prstGeom>
            <a:solidFill>
              <a:srgbClr val="F26A21">
                <a:alpha val="100000"/>
              </a:srgbClr>
            </a:solidFill>
          </p:spPr>
          <p:txBody>
            <a:bodyPr/>
            <a:lstStyle/>
            <a:p/>
          </p:txBody>
        </p:sp>
        <p:sp>
          <p:nvSpPr>
            <p:cNvPr id="111" name="rc111"/>
            <p:cNvSpPr/>
            <p:nvPr/>
          </p:nvSpPr>
          <p:spPr>
            <a:xfrm>
              <a:off x="7879199" y="3378100"/>
              <a:ext cx="203168" cy="1307287"/>
            </a:xfrm>
            <a:prstGeom prst="rect">
              <a:avLst/>
            </a:prstGeom>
            <a:solidFill>
              <a:srgbClr val="FFC20E">
                <a:alpha val="100000"/>
              </a:srgbClr>
            </a:solidFill>
          </p:spPr>
          <p:txBody>
            <a:bodyPr/>
            <a:lstStyle/>
            <a:p/>
          </p:txBody>
        </p:sp>
        <p:sp>
          <p:nvSpPr>
            <p:cNvPr id="112" name="rc112"/>
            <p:cNvSpPr/>
            <p:nvPr/>
          </p:nvSpPr>
          <p:spPr>
            <a:xfrm>
              <a:off x="8104941" y="3380871"/>
              <a:ext cx="203168" cy="6313"/>
            </a:xfrm>
            <a:prstGeom prst="rect">
              <a:avLst/>
            </a:prstGeom>
            <a:solidFill>
              <a:srgbClr val="F26A21">
                <a:alpha val="100000"/>
              </a:srgbClr>
            </a:solidFill>
          </p:spPr>
          <p:txBody>
            <a:bodyPr/>
            <a:lstStyle/>
            <a:p/>
          </p:txBody>
        </p:sp>
        <p:sp>
          <p:nvSpPr>
            <p:cNvPr id="113" name="rc113"/>
            <p:cNvSpPr/>
            <p:nvPr/>
          </p:nvSpPr>
          <p:spPr>
            <a:xfrm>
              <a:off x="8104941" y="3387185"/>
              <a:ext cx="203168" cy="1298201"/>
            </a:xfrm>
            <a:prstGeom prst="rect">
              <a:avLst/>
            </a:prstGeom>
            <a:solidFill>
              <a:srgbClr val="FFC20E">
                <a:alpha val="100000"/>
              </a:srgbClr>
            </a:solidFill>
          </p:spPr>
          <p:txBody>
            <a:bodyPr/>
            <a:lstStyle/>
            <a:p/>
          </p:txBody>
        </p:sp>
        <p:sp>
          <p:nvSpPr>
            <p:cNvPr id="114" name="pl114"/>
            <p:cNvSpPr/>
            <p:nvPr/>
          </p:nvSpPr>
          <p:spPr>
            <a:xfrm>
              <a:off x="1434255" y="2071041"/>
              <a:ext cx="5643558" cy="0"/>
            </a:xfrm>
            <a:custGeom>
              <a:avLst/>
              <a:pathLst>
                <a:path w="5643558"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26407"/>
            </a:xfrm>
            <a:custGeom>
              <a:avLst/>
              <a:pathLst>
                <a:path w="5643558" h="26407">
                  <a:moveTo>
                    <a:pt x="0" y="0"/>
                  </a:moveTo>
                  <a:lnTo>
                    <a:pt x="225742" y="0"/>
                  </a:lnTo>
                  <a:lnTo>
                    <a:pt x="451484" y="0"/>
                  </a:lnTo>
                  <a:lnTo>
                    <a:pt x="677227" y="0"/>
                  </a:lnTo>
                  <a:lnTo>
                    <a:pt x="902969" y="0"/>
                  </a:lnTo>
                  <a:lnTo>
                    <a:pt x="1128711" y="0"/>
                  </a:lnTo>
                  <a:lnTo>
                    <a:pt x="1354454" y="26407"/>
                  </a:lnTo>
                  <a:lnTo>
                    <a:pt x="1580196" y="0"/>
                  </a:lnTo>
                  <a:lnTo>
                    <a:pt x="1805938" y="0"/>
                  </a:lnTo>
                  <a:lnTo>
                    <a:pt x="2031681" y="26407"/>
                  </a:lnTo>
                  <a:lnTo>
                    <a:pt x="2257423" y="0"/>
                  </a:lnTo>
                  <a:lnTo>
                    <a:pt x="2483165" y="0"/>
                  </a:lnTo>
                  <a:lnTo>
                    <a:pt x="2708908" y="26407"/>
                  </a:lnTo>
                  <a:lnTo>
                    <a:pt x="2934650" y="26407"/>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8077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10651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33225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78374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7" name="tx137"/>
            <p:cNvSpPr/>
            <p:nvPr/>
          </p:nvSpPr>
          <p:spPr>
            <a:xfrm>
              <a:off x="700948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71671" y="38929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08103" y="315796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242296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1680"/>
              <a:ext cx="412862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Oman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Oman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Oman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9677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68909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78141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87374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14293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23525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32757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3100920"/>
              <a:ext cx="220114" cy="1949690"/>
            </a:xfrm>
            <a:prstGeom prst="rect">
              <a:avLst/>
            </a:prstGeom>
            <a:solidFill>
              <a:srgbClr val="0058AB">
                <a:alpha val="100000"/>
              </a:srgbClr>
            </a:solidFill>
          </p:spPr>
          <p:txBody>
            <a:bodyPr/>
            <a:lstStyle/>
            <a:p/>
          </p:txBody>
        </p:sp>
        <p:sp>
          <p:nvSpPr>
            <p:cNvPr id="41" name="rc41"/>
            <p:cNvSpPr/>
            <p:nvPr/>
          </p:nvSpPr>
          <p:spPr>
            <a:xfrm>
              <a:off x="1383871" y="3122705"/>
              <a:ext cx="220114" cy="1927906"/>
            </a:xfrm>
            <a:prstGeom prst="rect">
              <a:avLst/>
            </a:prstGeom>
            <a:solidFill>
              <a:srgbClr val="0058AB">
                <a:alpha val="100000"/>
              </a:srgbClr>
            </a:solidFill>
          </p:spPr>
          <p:txBody>
            <a:bodyPr/>
            <a:lstStyle/>
            <a:p/>
          </p:txBody>
        </p:sp>
        <p:sp>
          <p:nvSpPr>
            <p:cNvPr id="42" name="rc42"/>
            <p:cNvSpPr/>
            <p:nvPr/>
          </p:nvSpPr>
          <p:spPr>
            <a:xfrm>
              <a:off x="1628442" y="3133597"/>
              <a:ext cx="220114" cy="1917014"/>
            </a:xfrm>
            <a:prstGeom prst="rect">
              <a:avLst/>
            </a:prstGeom>
            <a:solidFill>
              <a:srgbClr val="0058AB">
                <a:alpha val="100000"/>
              </a:srgbClr>
            </a:solidFill>
          </p:spPr>
          <p:txBody>
            <a:bodyPr/>
            <a:lstStyle/>
            <a:p/>
          </p:txBody>
        </p:sp>
        <p:sp>
          <p:nvSpPr>
            <p:cNvPr id="43" name="rc43"/>
            <p:cNvSpPr/>
            <p:nvPr/>
          </p:nvSpPr>
          <p:spPr>
            <a:xfrm>
              <a:off x="1873013" y="3140858"/>
              <a:ext cx="220114" cy="1909752"/>
            </a:xfrm>
            <a:prstGeom prst="rect">
              <a:avLst/>
            </a:prstGeom>
            <a:solidFill>
              <a:srgbClr val="0058AB">
                <a:alpha val="100000"/>
              </a:srgbClr>
            </a:solidFill>
          </p:spPr>
          <p:txBody>
            <a:bodyPr/>
            <a:lstStyle/>
            <a:p/>
          </p:txBody>
        </p:sp>
        <p:sp>
          <p:nvSpPr>
            <p:cNvPr id="44" name="rc44"/>
            <p:cNvSpPr/>
            <p:nvPr/>
          </p:nvSpPr>
          <p:spPr>
            <a:xfrm>
              <a:off x="2117585" y="3166273"/>
              <a:ext cx="220114" cy="1884338"/>
            </a:xfrm>
            <a:prstGeom prst="rect">
              <a:avLst/>
            </a:prstGeom>
            <a:solidFill>
              <a:srgbClr val="0058AB">
                <a:alpha val="100000"/>
              </a:srgbClr>
            </a:solidFill>
          </p:spPr>
          <p:txBody>
            <a:bodyPr/>
            <a:lstStyle/>
            <a:p/>
          </p:txBody>
        </p:sp>
        <p:sp>
          <p:nvSpPr>
            <p:cNvPr id="45" name="rc45"/>
            <p:cNvSpPr/>
            <p:nvPr/>
          </p:nvSpPr>
          <p:spPr>
            <a:xfrm>
              <a:off x="2362156" y="3198950"/>
              <a:ext cx="220114" cy="1851661"/>
            </a:xfrm>
            <a:prstGeom prst="rect">
              <a:avLst/>
            </a:prstGeom>
            <a:solidFill>
              <a:srgbClr val="0058AB">
                <a:alpha val="100000"/>
              </a:srgbClr>
            </a:solidFill>
          </p:spPr>
          <p:txBody>
            <a:bodyPr/>
            <a:lstStyle/>
            <a:p/>
          </p:txBody>
        </p:sp>
        <p:sp>
          <p:nvSpPr>
            <p:cNvPr id="46" name="rc46"/>
            <p:cNvSpPr/>
            <p:nvPr/>
          </p:nvSpPr>
          <p:spPr>
            <a:xfrm>
              <a:off x="2606727" y="3220734"/>
              <a:ext cx="220114" cy="1829877"/>
            </a:xfrm>
            <a:prstGeom prst="rect">
              <a:avLst/>
            </a:prstGeom>
            <a:solidFill>
              <a:srgbClr val="0058AB">
                <a:alpha val="100000"/>
              </a:srgbClr>
            </a:solidFill>
          </p:spPr>
          <p:txBody>
            <a:bodyPr/>
            <a:lstStyle/>
            <a:p/>
          </p:txBody>
        </p:sp>
        <p:sp>
          <p:nvSpPr>
            <p:cNvPr id="47" name="rc47"/>
            <p:cNvSpPr/>
            <p:nvPr/>
          </p:nvSpPr>
          <p:spPr>
            <a:xfrm>
              <a:off x="2851298" y="3209842"/>
              <a:ext cx="220114" cy="1840769"/>
            </a:xfrm>
            <a:prstGeom prst="rect">
              <a:avLst/>
            </a:prstGeom>
            <a:solidFill>
              <a:srgbClr val="0058AB">
                <a:alpha val="100000"/>
              </a:srgbClr>
            </a:solidFill>
          </p:spPr>
          <p:txBody>
            <a:bodyPr/>
            <a:lstStyle/>
            <a:p/>
          </p:txBody>
        </p:sp>
        <p:sp>
          <p:nvSpPr>
            <p:cNvPr id="48" name="rc48"/>
            <p:cNvSpPr/>
            <p:nvPr/>
          </p:nvSpPr>
          <p:spPr>
            <a:xfrm>
              <a:off x="3095869" y="3104551"/>
              <a:ext cx="220114" cy="1946060"/>
            </a:xfrm>
            <a:prstGeom prst="rect">
              <a:avLst/>
            </a:prstGeom>
            <a:solidFill>
              <a:srgbClr val="0058AB">
                <a:alpha val="100000"/>
              </a:srgbClr>
            </a:solidFill>
          </p:spPr>
          <p:txBody>
            <a:bodyPr/>
            <a:lstStyle/>
            <a:p/>
          </p:txBody>
        </p:sp>
        <p:sp>
          <p:nvSpPr>
            <p:cNvPr id="49" name="rc49"/>
            <p:cNvSpPr/>
            <p:nvPr/>
          </p:nvSpPr>
          <p:spPr>
            <a:xfrm>
              <a:off x="3340440" y="2933908"/>
              <a:ext cx="220114" cy="2116703"/>
            </a:xfrm>
            <a:prstGeom prst="rect">
              <a:avLst/>
            </a:prstGeom>
            <a:solidFill>
              <a:srgbClr val="0058AB">
                <a:alpha val="100000"/>
              </a:srgbClr>
            </a:solidFill>
          </p:spPr>
          <p:txBody>
            <a:bodyPr/>
            <a:lstStyle/>
            <a:p/>
          </p:txBody>
        </p:sp>
        <p:sp>
          <p:nvSpPr>
            <p:cNvPr id="50" name="rc50"/>
            <p:cNvSpPr/>
            <p:nvPr/>
          </p:nvSpPr>
          <p:spPr>
            <a:xfrm>
              <a:off x="3585011" y="2734219"/>
              <a:ext cx="220114" cy="2316392"/>
            </a:xfrm>
            <a:prstGeom prst="rect">
              <a:avLst/>
            </a:prstGeom>
            <a:solidFill>
              <a:srgbClr val="0058AB">
                <a:alpha val="100000"/>
              </a:srgbClr>
            </a:solidFill>
          </p:spPr>
          <p:txBody>
            <a:bodyPr/>
            <a:lstStyle/>
            <a:p/>
          </p:txBody>
        </p:sp>
        <p:sp>
          <p:nvSpPr>
            <p:cNvPr id="51" name="rc51"/>
            <p:cNvSpPr/>
            <p:nvPr/>
          </p:nvSpPr>
          <p:spPr>
            <a:xfrm>
              <a:off x="3829583" y="2661605"/>
              <a:ext cx="220114" cy="2389006"/>
            </a:xfrm>
            <a:prstGeom prst="rect">
              <a:avLst/>
            </a:prstGeom>
            <a:solidFill>
              <a:srgbClr val="0058AB">
                <a:alpha val="100000"/>
              </a:srgbClr>
            </a:solidFill>
          </p:spPr>
          <p:txBody>
            <a:bodyPr/>
            <a:lstStyle/>
            <a:p/>
          </p:txBody>
        </p:sp>
        <p:sp>
          <p:nvSpPr>
            <p:cNvPr id="52" name="rc52"/>
            <p:cNvSpPr/>
            <p:nvPr/>
          </p:nvSpPr>
          <p:spPr>
            <a:xfrm>
              <a:off x="4074154" y="2407455"/>
              <a:ext cx="220114" cy="2643156"/>
            </a:xfrm>
            <a:prstGeom prst="rect">
              <a:avLst/>
            </a:prstGeom>
            <a:solidFill>
              <a:srgbClr val="0058AB">
                <a:alpha val="100000"/>
              </a:srgbClr>
            </a:solidFill>
          </p:spPr>
          <p:txBody>
            <a:bodyPr/>
            <a:lstStyle/>
            <a:p/>
          </p:txBody>
        </p:sp>
        <p:sp>
          <p:nvSpPr>
            <p:cNvPr id="53" name="rc53"/>
            <p:cNvSpPr/>
            <p:nvPr/>
          </p:nvSpPr>
          <p:spPr>
            <a:xfrm>
              <a:off x="4318725" y="2160567"/>
              <a:ext cx="220114" cy="2890044"/>
            </a:xfrm>
            <a:prstGeom prst="rect">
              <a:avLst/>
            </a:prstGeom>
            <a:solidFill>
              <a:srgbClr val="0058AB">
                <a:alpha val="100000"/>
              </a:srgbClr>
            </a:solidFill>
          </p:spPr>
          <p:txBody>
            <a:bodyPr/>
            <a:lstStyle/>
            <a:p/>
          </p:txBody>
        </p:sp>
        <p:sp>
          <p:nvSpPr>
            <p:cNvPr id="54" name="rc54"/>
            <p:cNvSpPr/>
            <p:nvPr/>
          </p:nvSpPr>
          <p:spPr>
            <a:xfrm>
              <a:off x="4563296" y="2000816"/>
              <a:ext cx="220114" cy="3049795"/>
            </a:xfrm>
            <a:prstGeom prst="rect">
              <a:avLst/>
            </a:prstGeom>
            <a:solidFill>
              <a:srgbClr val="0058AB">
                <a:alpha val="100000"/>
              </a:srgbClr>
            </a:solidFill>
          </p:spPr>
          <p:txBody>
            <a:bodyPr/>
            <a:lstStyle/>
            <a:p/>
          </p:txBody>
        </p:sp>
        <p:sp>
          <p:nvSpPr>
            <p:cNvPr id="55" name="rc55"/>
            <p:cNvSpPr/>
            <p:nvPr/>
          </p:nvSpPr>
          <p:spPr>
            <a:xfrm>
              <a:off x="4807867" y="1888264"/>
              <a:ext cx="220114" cy="3162347"/>
            </a:xfrm>
            <a:prstGeom prst="rect">
              <a:avLst/>
            </a:prstGeom>
            <a:solidFill>
              <a:srgbClr val="0058AB">
                <a:alpha val="100000"/>
              </a:srgbClr>
            </a:solidFill>
          </p:spPr>
          <p:txBody>
            <a:bodyPr/>
            <a:lstStyle/>
            <a:p/>
          </p:txBody>
        </p:sp>
        <p:sp>
          <p:nvSpPr>
            <p:cNvPr id="56" name="rc56"/>
            <p:cNvSpPr/>
            <p:nvPr/>
          </p:nvSpPr>
          <p:spPr>
            <a:xfrm>
              <a:off x="5052438" y="1801127"/>
              <a:ext cx="220114" cy="3249484"/>
            </a:xfrm>
            <a:prstGeom prst="rect">
              <a:avLst/>
            </a:prstGeom>
            <a:solidFill>
              <a:srgbClr val="0058AB">
                <a:alpha val="100000"/>
              </a:srgbClr>
            </a:solidFill>
          </p:spPr>
          <p:txBody>
            <a:bodyPr/>
            <a:lstStyle/>
            <a:p/>
          </p:txBody>
        </p:sp>
        <p:sp>
          <p:nvSpPr>
            <p:cNvPr id="57" name="rc57"/>
            <p:cNvSpPr/>
            <p:nvPr/>
          </p:nvSpPr>
          <p:spPr>
            <a:xfrm>
              <a:off x="5297009" y="1757558"/>
              <a:ext cx="220114" cy="3293053"/>
            </a:xfrm>
            <a:prstGeom prst="rect">
              <a:avLst/>
            </a:prstGeom>
            <a:solidFill>
              <a:srgbClr val="0058AB">
                <a:alpha val="100000"/>
              </a:srgbClr>
            </a:solidFill>
          </p:spPr>
          <p:txBody>
            <a:bodyPr/>
            <a:lstStyle/>
            <a:p/>
          </p:txBody>
        </p:sp>
        <p:sp>
          <p:nvSpPr>
            <p:cNvPr id="58" name="rc58"/>
            <p:cNvSpPr/>
            <p:nvPr/>
          </p:nvSpPr>
          <p:spPr>
            <a:xfrm>
              <a:off x="5541580" y="1859218"/>
              <a:ext cx="220114" cy="3191393"/>
            </a:xfrm>
            <a:prstGeom prst="rect">
              <a:avLst/>
            </a:prstGeom>
            <a:solidFill>
              <a:srgbClr val="0058AB">
                <a:alpha val="100000"/>
              </a:srgbClr>
            </a:solidFill>
          </p:spPr>
          <p:txBody>
            <a:bodyPr/>
            <a:lstStyle/>
            <a:p/>
          </p:txBody>
        </p:sp>
        <p:sp>
          <p:nvSpPr>
            <p:cNvPr id="59" name="rc59"/>
            <p:cNvSpPr/>
            <p:nvPr/>
          </p:nvSpPr>
          <p:spPr>
            <a:xfrm>
              <a:off x="5786152" y="1931832"/>
              <a:ext cx="220114" cy="3118779"/>
            </a:xfrm>
            <a:prstGeom prst="rect">
              <a:avLst/>
            </a:prstGeom>
            <a:solidFill>
              <a:srgbClr val="0058AB">
                <a:alpha val="100000"/>
              </a:srgbClr>
            </a:solidFill>
          </p:spPr>
          <p:txBody>
            <a:bodyPr/>
            <a:lstStyle/>
            <a:p/>
          </p:txBody>
        </p:sp>
        <p:sp>
          <p:nvSpPr>
            <p:cNvPr id="60" name="rc60"/>
            <p:cNvSpPr/>
            <p:nvPr/>
          </p:nvSpPr>
          <p:spPr>
            <a:xfrm>
              <a:off x="6030723" y="1979031"/>
              <a:ext cx="220114" cy="3071579"/>
            </a:xfrm>
            <a:prstGeom prst="rect">
              <a:avLst/>
            </a:prstGeom>
            <a:solidFill>
              <a:srgbClr val="0058AB">
                <a:alpha val="100000"/>
              </a:srgbClr>
            </a:solidFill>
          </p:spPr>
          <p:txBody>
            <a:bodyPr/>
            <a:lstStyle/>
            <a:p/>
          </p:txBody>
        </p:sp>
        <p:sp>
          <p:nvSpPr>
            <p:cNvPr id="61" name="rc61"/>
            <p:cNvSpPr/>
            <p:nvPr/>
          </p:nvSpPr>
          <p:spPr>
            <a:xfrm>
              <a:off x="6275294" y="2077060"/>
              <a:ext cx="220114" cy="2973550"/>
            </a:xfrm>
            <a:prstGeom prst="rect">
              <a:avLst/>
            </a:prstGeom>
            <a:solidFill>
              <a:srgbClr val="0058AB">
                <a:alpha val="100000"/>
              </a:srgbClr>
            </a:solidFill>
          </p:spPr>
          <p:txBody>
            <a:bodyPr/>
            <a:lstStyle/>
            <a:p/>
          </p:txBody>
        </p:sp>
        <p:sp>
          <p:nvSpPr>
            <p:cNvPr id="62" name="rc62"/>
            <p:cNvSpPr/>
            <p:nvPr/>
          </p:nvSpPr>
          <p:spPr>
            <a:xfrm>
              <a:off x="6519865" y="2262227"/>
              <a:ext cx="220114" cy="2788384"/>
            </a:xfrm>
            <a:prstGeom prst="rect">
              <a:avLst/>
            </a:prstGeom>
            <a:solidFill>
              <a:srgbClr val="0058AB">
                <a:alpha val="100000"/>
              </a:srgbClr>
            </a:solidFill>
          </p:spPr>
          <p:txBody>
            <a:bodyPr/>
            <a:lstStyle/>
            <a:p/>
          </p:txBody>
        </p:sp>
        <p:sp>
          <p:nvSpPr>
            <p:cNvPr id="63" name="rc63"/>
            <p:cNvSpPr/>
            <p:nvPr/>
          </p:nvSpPr>
          <p:spPr>
            <a:xfrm>
              <a:off x="6764436" y="1986293"/>
              <a:ext cx="220114" cy="3064318"/>
            </a:xfrm>
            <a:prstGeom prst="rect">
              <a:avLst/>
            </a:prstGeom>
            <a:solidFill>
              <a:srgbClr val="0058AB">
                <a:alpha val="100000"/>
              </a:srgbClr>
            </a:solidFill>
          </p:spPr>
          <p:txBody>
            <a:bodyPr/>
            <a:lstStyle/>
            <a:p/>
          </p:txBody>
        </p:sp>
        <p:sp>
          <p:nvSpPr>
            <p:cNvPr id="64" name="rc64"/>
            <p:cNvSpPr/>
            <p:nvPr/>
          </p:nvSpPr>
          <p:spPr>
            <a:xfrm>
              <a:off x="7009007" y="1855587"/>
              <a:ext cx="220114" cy="3195024"/>
            </a:xfrm>
            <a:prstGeom prst="rect">
              <a:avLst/>
            </a:prstGeom>
            <a:solidFill>
              <a:srgbClr val="0058AB">
                <a:alpha val="100000"/>
              </a:srgbClr>
            </a:solidFill>
          </p:spPr>
          <p:txBody>
            <a:bodyPr/>
            <a:lstStyle/>
            <a:p/>
          </p:txBody>
        </p:sp>
        <p:sp>
          <p:nvSpPr>
            <p:cNvPr id="65" name="rc65"/>
            <p:cNvSpPr/>
            <p:nvPr/>
          </p:nvSpPr>
          <p:spPr>
            <a:xfrm>
              <a:off x="7253578" y="1801127"/>
              <a:ext cx="220114" cy="3249484"/>
            </a:xfrm>
            <a:prstGeom prst="rect">
              <a:avLst/>
            </a:prstGeom>
            <a:solidFill>
              <a:srgbClr val="0058AB">
                <a:alpha val="100000"/>
              </a:srgbClr>
            </a:solidFill>
          </p:spPr>
          <p:txBody>
            <a:bodyPr/>
            <a:lstStyle/>
            <a:p/>
          </p:txBody>
        </p:sp>
        <p:sp>
          <p:nvSpPr>
            <p:cNvPr id="66" name="rc66"/>
            <p:cNvSpPr/>
            <p:nvPr/>
          </p:nvSpPr>
          <p:spPr>
            <a:xfrm>
              <a:off x="8476434" y="3489406"/>
              <a:ext cx="220114" cy="1561204"/>
            </a:xfrm>
            <a:prstGeom prst="rect">
              <a:avLst/>
            </a:prstGeom>
            <a:solidFill>
              <a:srgbClr val="69DBFF">
                <a:alpha val="100000"/>
              </a:srgbClr>
            </a:solidFill>
          </p:spPr>
          <p:txBody>
            <a:bodyPr/>
            <a:lstStyle/>
            <a:p/>
          </p:txBody>
        </p:sp>
        <p:sp>
          <p:nvSpPr>
            <p:cNvPr id="67" name="pl67"/>
            <p:cNvSpPr/>
            <p:nvPr/>
          </p:nvSpPr>
          <p:spPr>
            <a:xfrm>
              <a:off x="6140780" y="1931832"/>
              <a:ext cx="2445711" cy="1559389"/>
            </a:xfrm>
            <a:custGeom>
              <a:avLst/>
              <a:pathLst>
                <a:path w="2445711" h="1559389">
                  <a:moveTo>
                    <a:pt x="0" y="0"/>
                  </a:moveTo>
                  <a:lnTo>
                    <a:pt x="244571" y="155938"/>
                  </a:lnTo>
                  <a:lnTo>
                    <a:pt x="489142" y="311877"/>
                  </a:lnTo>
                  <a:lnTo>
                    <a:pt x="733713" y="467816"/>
                  </a:lnTo>
                  <a:lnTo>
                    <a:pt x="978284" y="623755"/>
                  </a:lnTo>
                  <a:lnTo>
                    <a:pt x="1222855" y="779694"/>
                  </a:lnTo>
                  <a:lnTo>
                    <a:pt x="1467426" y="935633"/>
                  </a:lnTo>
                  <a:lnTo>
                    <a:pt x="1711997" y="1091572"/>
                  </a:lnTo>
                  <a:lnTo>
                    <a:pt x="1956569" y="1247511"/>
                  </a:lnTo>
                  <a:lnTo>
                    <a:pt x="2201140" y="1403450"/>
                  </a:lnTo>
                  <a:lnTo>
                    <a:pt x="2445711" y="1559389"/>
                  </a:lnTo>
                </a:path>
              </a:pathLst>
            </a:custGeom>
            <a:ln w="13550" cap="flat">
              <a:solidFill>
                <a:srgbClr val="000000">
                  <a:alpha val="100000"/>
                </a:srgbClr>
              </a:solidFill>
              <a:prstDash val="solid"/>
              <a:round/>
            </a:ln>
          </p:spPr>
          <p:txBody>
            <a:bodyPr/>
            <a:lstStyle/>
            <a:p/>
          </p:txBody>
        </p:sp>
        <p:sp>
          <p:nvSpPr>
            <p:cNvPr id="68" name="pt68"/>
            <p:cNvSpPr/>
            <p:nvPr/>
          </p:nvSpPr>
          <p:spPr>
            <a:xfrm>
              <a:off x="6115954" y="19070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20629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2218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2374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25307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26867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28426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29985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3154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3310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34663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1002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1" name="tx81"/>
            <p:cNvSpPr/>
            <p:nvPr/>
          </p:nvSpPr>
          <p:spPr>
            <a:xfrm>
              <a:off x="508103" y="319261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228494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87130" y="1330629"/>
              <a:ext cx="586158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Oman</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39%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39%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8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9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0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8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29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0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1439"/>
              <a:ext cx="239888" cy="786582"/>
            </a:xfrm>
            <a:prstGeom prst="rect">
              <a:avLst/>
            </a:prstGeom>
            <a:solidFill>
              <a:srgbClr val="80BD41">
                <a:alpha val="100000"/>
              </a:srgbClr>
            </a:solidFill>
          </p:spPr>
          <p:txBody>
            <a:bodyPr/>
            <a:lstStyle/>
            <a:p/>
          </p:txBody>
        </p:sp>
        <p:sp>
          <p:nvSpPr>
            <p:cNvPr id="24" name="rc24"/>
            <p:cNvSpPr/>
            <p:nvPr/>
          </p:nvSpPr>
          <p:spPr>
            <a:xfrm>
              <a:off x="1296273" y="3513456"/>
              <a:ext cx="239888" cy="7982"/>
            </a:xfrm>
            <a:prstGeom prst="rect">
              <a:avLst/>
            </a:prstGeom>
            <a:solidFill>
              <a:srgbClr val="1CABE2">
                <a:alpha val="100000"/>
              </a:srgbClr>
            </a:solidFill>
          </p:spPr>
          <p:txBody>
            <a:bodyPr/>
            <a:lstStyle/>
            <a:p/>
          </p:txBody>
        </p:sp>
        <p:sp>
          <p:nvSpPr>
            <p:cNvPr id="25" name="rc25"/>
            <p:cNvSpPr/>
            <p:nvPr/>
          </p:nvSpPr>
          <p:spPr>
            <a:xfrm>
              <a:off x="1562816" y="3530752"/>
              <a:ext cx="239888" cy="777269"/>
            </a:xfrm>
            <a:prstGeom prst="rect">
              <a:avLst/>
            </a:prstGeom>
            <a:solidFill>
              <a:srgbClr val="80BD41">
                <a:alpha val="100000"/>
              </a:srgbClr>
            </a:solidFill>
          </p:spPr>
          <p:txBody>
            <a:bodyPr/>
            <a:lstStyle/>
            <a:p/>
          </p:txBody>
        </p:sp>
        <p:sp>
          <p:nvSpPr>
            <p:cNvPr id="26" name="rc26"/>
            <p:cNvSpPr/>
            <p:nvPr/>
          </p:nvSpPr>
          <p:spPr>
            <a:xfrm>
              <a:off x="1562816" y="3522917"/>
              <a:ext cx="239888" cy="7834"/>
            </a:xfrm>
            <a:prstGeom prst="rect">
              <a:avLst/>
            </a:prstGeom>
            <a:solidFill>
              <a:srgbClr val="1CABE2">
                <a:alpha val="100000"/>
              </a:srgbClr>
            </a:solidFill>
          </p:spPr>
          <p:txBody>
            <a:bodyPr/>
            <a:lstStyle/>
            <a:p/>
          </p:txBody>
        </p:sp>
        <p:sp>
          <p:nvSpPr>
            <p:cNvPr id="27" name="rc27"/>
            <p:cNvSpPr/>
            <p:nvPr/>
          </p:nvSpPr>
          <p:spPr>
            <a:xfrm>
              <a:off x="1829360" y="3535482"/>
              <a:ext cx="239888" cy="772539"/>
            </a:xfrm>
            <a:prstGeom prst="rect">
              <a:avLst/>
            </a:prstGeom>
            <a:solidFill>
              <a:srgbClr val="80BD41">
                <a:alpha val="100000"/>
              </a:srgbClr>
            </a:solidFill>
          </p:spPr>
          <p:txBody>
            <a:bodyPr/>
            <a:lstStyle/>
            <a:p/>
          </p:txBody>
        </p:sp>
        <p:sp>
          <p:nvSpPr>
            <p:cNvPr id="28" name="rc28"/>
            <p:cNvSpPr/>
            <p:nvPr/>
          </p:nvSpPr>
          <p:spPr>
            <a:xfrm>
              <a:off x="1829360" y="3527647"/>
              <a:ext cx="239888" cy="7834"/>
            </a:xfrm>
            <a:prstGeom prst="rect">
              <a:avLst/>
            </a:prstGeom>
            <a:solidFill>
              <a:srgbClr val="1CABE2">
                <a:alpha val="100000"/>
              </a:srgbClr>
            </a:solidFill>
          </p:spPr>
          <p:txBody>
            <a:bodyPr/>
            <a:lstStyle/>
            <a:p/>
          </p:txBody>
        </p:sp>
        <p:sp>
          <p:nvSpPr>
            <p:cNvPr id="29" name="rc29"/>
            <p:cNvSpPr/>
            <p:nvPr/>
          </p:nvSpPr>
          <p:spPr>
            <a:xfrm>
              <a:off x="2095903" y="3538143"/>
              <a:ext cx="239888" cy="769878"/>
            </a:xfrm>
            <a:prstGeom prst="rect">
              <a:avLst/>
            </a:prstGeom>
            <a:solidFill>
              <a:srgbClr val="80BD41">
                <a:alpha val="100000"/>
              </a:srgbClr>
            </a:solidFill>
          </p:spPr>
          <p:txBody>
            <a:bodyPr/>
            <a:lstStyle/>
            <a:p/>
          </p:txBody>
        </p:sp>
        <p:sp>
          <p:nvSpPr>
            <p:cNvPr id="30" name="rc30"/>
            <p:cNvSpPr/>
            <p:nvPr/>
          </p:nvSpPr>
          <p:spPr>
            <a:xfrm>
              <a:off x="2095903" y="3530308"/>
              <a:ext cx="239888" cy="7834"/>
            </a:xfrm>
            <a:prstGeom prst="rect">
              <a:avLst/>
            </a:prstGeom>
            <a:solidFill>
              <a:srgbClr val="1CABE2">
                <a:alpha val="100000"/>
              </a:srgbClr>
            </a:solidFill>
          </p:spPr>
          <p:txBody>
            <a:bodyPr/>
            <a:lstStyle/>
            <a:p/>
          </p:txBody>
        </p:sp>
        <p:sp>
          <p:nvSpPr>
            <p:cNvPr id="31" name="rc31"/>
            <p:cNvSpPr/>
            <p:nvPr/>
          </p:nvSpPr>
          <p:spPr>
            <a:xfrm>
              <a:off x="2362446" y="3548786"/>
              <a:ext cx="239888" cy="759234"/>
            </a:xfrm>
            <a:prstGeom prst="rect">
              <a:avLst/>
            </a:prstGeom>
            <a:solidFill>
              <a:srgbClr val="80BD41">
                <a:alpha val="100000"/>
              </a:srgbClr>
            </a:solidFill>
          </p:spPr>
          <p:txBody>
            <a:bodyPr/>
            <a:lstStyle/>
            <a:p/>
          </p:txBody>
        </p:sp>
        <p:sp>
          <p:nvSpPr>
            <p:cNvPr id="32" name="rc32"/>
            <p:cNvSpPr/>
            <p:nvPr/>
          </p:nvSpPr>
          <p:spPr>
            <a:xfrm>
              <a:off x="2362446" y="3541100"/>
              <a:ext cx="239888" cy="7686"/>
            </a:xfrm>
            <a:prstGeom prst="rect">
              <a:avLst/>
            </a:prstGeom>
            <a:solidFill>
              <a:srgbClr val="1CABE2">
                <a:alpha val="100000"/>
              </a:srgbClr>
            </a:solidFill>
          </p:spPr>
          <p:txBody>
            <a:bodyPr/>
            <a:lstStyle/>
            <a:p/>
          </p:txBody>
        </p:sp>
        <p:sp>
          <p:nvSpPr>
            <p:cNvPr id="33" name="rc33"/>
            <p:cNvSpPr/>
            <p:nvPr/>
          </p:nvSpPr>
          <p:spPr>
            <a:xfrm>
              <a:off x="2628989" y="3561500"/>
              <a:ext cx="239888" cy="746521"/>
            </a:xfrm>
            <a:prstGeom prst="rect">
              <a:avLst/>
            </a:prstGeom>
            <a:solidFill>
              <a:srgbClr val="80BD41">
                <a:alpha val="100000"/>
              </a:srgbClr>
            </a:solidFill>
          </p:spPr>
          <p:txBody>
            <a:bodyPr/>
            <a:lstStyle/>
            <a:p/>
          </p:txBody>
        </p:sp>
        <p:sp>
          <p:nvSpPr>
            <p:cNvPr id="34" name="rc34"/>
            <p:cNvSpPr/>
            <p:nvPr/>
          </p:nvSpPr>
          <p:spPr>
            <a:xfrm>
              <a:off x="2628989" y="3553960"/>
              <a:ext cx="239888" cy="7539"/>
            </a:xfrm>
            <a:prstGeom prst="rect">
              <a:avLst/>
            </a:prstGeom>
            <a:solidFill>
              <a:srgbClr val="1CABE2">
                <a:alpha val="100000"/>
              </a:srgbClr>
            </a:solidFill>
          </p:spPr>
          <p:txBody>
            <a:bodyPr/>
            <a:lstStyle/>
            <a:p/>
          </p:txBody>
        </p:sp>
        <p:sp>
          <p:nvSpPr>
            <p:cNvPr id="35" name="rc35"/>
            <p:cNvSpPr/>
            <p:nvPr/>
          </p:nvSpPr>
          <p:spPr>
            <a:xfrm>
              <a:off x="2895532" y="3570960"/>
              <a:ext cx="239888" cy="737060"/>
            </a:xfrm>
            <a:prstGeom prst="rect">
              <a:avLst/>
            </a:prstGeom>
            <a:solidFill>
              <a:srgbClr val="80BD41">
                <a:alpha val="100000"/>
              </a:srgbClr>
            </a:solidFill>
          </p:spPr>
          <p:txBody>
            <a:bodyPr/>
            <a:lstStyle/>
            <a:p/>
          </p:txBody>
        </p:sp>
        <p:sp>
          <p:nvSpPr>
            <p:cNvPr id="36" name="rc36"/>
            <p:cNvSpPr/>
            <p:nvPr/>
          </p:nvSpPr>
          <p:spPr>
            <a:xfrm>
              <a:off x="2895532" y="3563569"/>
              <a:ext cx="239888" cy="7391"/>
            </a:xfrm>
            <a:prstGeom prst="rect">
              <a:avLst/>
            </a:prstGeom>
            <a:solidFill>
              <a:srgbClr val="1CABE2">
                <a:alpha val="100000"/>
              </a:srgbClr>
            </a:solidFill>
          </p:spPr>
          <p:txBody>
            <a:bodyPr/>
            <a:lstStyle/>
            <a:p/>
          </p:txBody>
        </p:sp>
        <p:sp>
          <p:nvSpPr>
            <p:cNvPr id="37" name="rc37"/>
            <p:cNvSpPr/>
            <p:nvPr/>
          </p:nvSpPr>
          <p:spPr>
            <a:xfrm>
              <a:off x="3162075" y="3565934"/>
              <a:ext cx="239888" cy="742086"/>
            </a:xfrm>
            <a:prstGeom prst="rect">
              <a:avLst/>
            </a:prstGeom>
            <a:solidFill>
              <a:srgbClr val="80BD41">
                <a:alpha val="100000"/>
              </a:srgbClr>
            </a:solidFill>
          </p:spPr>
          <p:txBody>
            <a:bodyPr/>
            <a:lstStyle/>
            <a:p/>
          </p:txBody>
        </p:sp>
        <p:sp>
          <p:nvSpPr>
            <p:cNvPr id="38" name="rc38"/>
            <p:cNvSpPr/>
            <p:nvPr/>
          </p:nvSpPr>
          <p:spPr>
            <a:xfrm>
              <a:off x="3162075" y="3558395"/>
              <a:ext cx="239888" cy="7539"/>
            </a:xfrm>
            <a:prstGeom prst="rect">
              <a:avLst/>
            </a:prstGeom>
            <a:solidFill>
              <a:srgbClr val="1CABE2">
                <a:alpha val="100000"/>
              </a:srgbClr>
            </a:solidFill>
          </p:spPr>
          <p:txBody>
            <a:bodyPr/>
            <a:lstStyle/>
            <a:p/>
          </p:txBody>
        </p:sp>
        <p:sp>
          <p:nvSpPr>
            <p:cNvPr id="39" name="rc39"/>
            <p:cNvSpPr/>
            <p:nvPr/>
          </p:nvSpPr>
          <p:spPr>
            <a:xfrm>
              <a:off x="3428618" y="3524247"/>
              <a:ext cx="239888" cy="783773"/>
            </a:xfrm>
            <a:prstGeom prst="rect">
              <a:avLst/>
            </a:prstGeom>
            <a:solidFill>
              <a:srgbClr val="80BD41">
                <a:alpha val="100000"/>
              </a:srgbClr>
            </a:solidFill>
          </p:spPr>
          <p:txBody>
            <a:bodyPr/>
            <a:lstStyle/>
            <a:p/>
          </p:txBody>
        </p:sp>
        <p:sp>
          <p:nvSpPr>
            <p:cNvPr id="40" name="rc40"/>
            <p:cNvSpPr/>
            <p:nvPr/>
          </p:nvSpPr>
          <p:spPr>
            <a:xfrm>
              <a:off x="3428618" y="3516265"/>
              <a:ext cx="239888" cy="7982"/>
            </a:xfrm>
            <a:prstGeom prst="rect">
              <a:avLst/>
            </a:prstGeom>
            <a:solidFill>
              <a:srgbClr val="1CABE2">
                <a:alpha val="100000"/>
              </a:srgbClr>
            </a:solidFill>
          </p:spPr>
          <p:txBody>
            <a:bodyPr/>
            <a:lstStyle/>
            <a:p/>
          </p:txBody>
        </p:sp>
        <p:sp>
          <p:nvSpPr>
            <p:cNvPr id="41" name="rc41"/>
            <p:cNvSpPr/>
            <p:nvPr/>
          </p:nvSpPr>
          <p:spPr>
            <a:xfrm>
              <a:off x="3695161" y="3454178"/>
              <a:ext cx="239888" cy="853843"/>
            </a:xfrm>
            <a:prstGeom prst="rect">
              <a:avLst/>
            </a:prstGeom>
            <a:solidFill>
              <a:srgbClr val="80BD41">
                <a:alpha val="100000"/>
              </a:srgbClr>
            </a:solidFill>
          </p:spPr>
          <p:txBody>
            <a:bodyPr/>
            <a:lstStyle/>
            <a:p/>
          </p:txBody>
        </p:sp>
        <p:sp>
          <p:nvSpPr>
            <p:cNvPr id="42" name="rc42"/>
            <p:cNvSpPr/>
            <p:nvPr/>
          </p:nvSpPr>
          <p:spPr>
            <a:xfrm>
              <a:off x="3695161" y="3445604"/>
              <a:ext cx="239888" cy="8573"/>
            </a:xfrm>
            <a:prstGeom prst="rect">
              <a:avLst/>
            </a:prstGeom>
            <a:solidFill>
              <a:srgbClr val="1CABE2">
                <a:alpha val="100000"/>
              </a:srgbClr>
            </a:solidFill>
          </p:spPr>
          <p:txBody>
            <a:bodyPr/>
            <a:lstStyle/>
            <a:p/>
          </p:txBody>
        </p:sp>
        <p:sp>
          <p:nvSpPr>
            <p:cNvPr id="43" name="rc43"/>
            <p:cNvSpPr/>
            <p:nvPr/>
          </p:nvSpPr>
          <p:spPr>
            <a:xfrm>
              <a:off x="3961705" y="3373613"/>
              <a:ext cx="239888" cy="934408"/>
            </a:xfrm>
            <a:prstGeom prst="rect">
              <a:avLst/>
            </a:prstGeom>
            <a:solidFill>
              <a:srgbClr val="80BD41">
                <a:alpha val="100000"/>
              </a:srgbClr>
            </a:solidFill>
          </p:spPr>
          <p:txBody>
            <a:bodyPr/>
            <a:lstStyle/>
            <a:p/>
          </p:txBody>
        </p:sp>
        <p:sp>
          <p:nvSpPr>
            <p:cNvPr id="44" name="rc44"/>
            <p:cNvSpPr/>
            <p:nvPr/>
          </p:nvSpPr>
          <p:spPr>
            <a:xfrm>
              <a:off x="3961705" y="3364152"/>
              <a:ext cx="239888" cy="9460"/>
            </a:xfrm>
            <a:prstGeom prst="rect">
              <a:avLst/>
            </a:prstGeom>
            <a:solidFill>
              <a:srgbClr val="1CABE2">
                <a:alpha val="100000"/>
              </a:srgbClr>
            </a:solidFill>
          </p:spPr>
          <p:txBody>
            <a:bodyPr/>
            <a:lstStyle/>
            <a:p/>
          </p:txBody>
        </p:sp>
        <p:sp>
          <p:nvSpPr>
            <p:cNvPr id="45" name="rc45"/>
            <p:cNvSpPr/>
            <p:nvPr/>
          </p:nvSpPr>
          <p:spPr>
            <a:xfrm>
              <a:off x="4228248" y="3344343"/>
              <a:ext cx="239888" cy="963678"/>
            </a:xfrm>
            <a:prstGeom prst="rect">
              <a:avLst/>
            </a:prstGeom>
            <a:solidFill>
              <a:srgbClr val="80BD41">
                <a:alpha val="100000"/>
              </a:srgbClr>
            </a:solidFill>
          </p:spPr>
          <p:txBody>
            <a:bodyPr/>
            <a:lstStyle/>
            <a:p/>
          </p:txBody>
        </p:sp>
        <p:sp>
          <p:nvSpPr>
            <p:cNvPr id="46" name="rc46"/>
            <p:cNvSpPr/>
            <p:nvPr/>
          </p:nvSpPr>
          <p:spPr>
            <a:xfrm>
              <a:off x="4228248" y="3334586"/>
              <a:ext cx="239888" cy="9756"/>
            </a:xfrm>
            <a:prstGeom prst="rect">
              <a:avLst/>
            </a:prstGeom>
            <a:solidFill>
              <a:srgbClr val="1CABE2">
                <a:alpha val="100000"/>
              </a:srgbClr>
            </a:solidFill>
          </p:spPr>
          <p:txBody>
            <a:bodyPr/>
            <a:lstStyle/>
            <a:p/>
          </p:txBody>
        </p:sp>
        <p:sp>
          <p:nvSpPr>
            <p:cNvPr id="47" name="rc47"/>
            <p:cNvSpPr/>
            <p:nvPr/>
          </p:nvSpPr>
          <p:spPr>
            <a:xfrm>
              <a:off x="4494791" y="3243082"/>
              <a:ext cx="239888" cy="1064939"/>
            </a:xfrm>
            <a:prstGeom prst="rect">
              <a:avLst/>
            </a:prstGeom>
            <a:solidFill>
              <a:srgbClr val="80BD41">
                <a:alpha val="100000"/>
              </a:srgbClr>
            </a:solidFill>
          </p:spPr>
          <p:txBody>
            <a:bodyPr/>
            <a:lstStyle/>
            <a:p/>
          </p:txBody>
        </p:sp>
        <p:sp>
          <p:nvSpPr>
            <p:cNvPr id="48" name="rc48"/>
            <p:cNvSpPr/>
            <p:nvPr/>
          </p:nvSpPr>
          <p:spPr>
            <a:xfrm>
              <a:off x="4494791" y="3232291"/>
              <a:ext cx="239888" cy="10791"/>
            </a:xfrm>
            <a:prstGeom prst="rect">
              <a:avLst/>
            </a:prstGeom>
            <a:solidFill>
              <a:srgbClr val="1CABE2">
                <a:alpha val="100000"/>
              </a:srgbClr>
            </a:solidFill>
          </p:spPr>
          <p:txBody>
            <a:bodyPr/>
            <a:lstStyle/>
            <a:p/>
          </p:txBody>
        </p:sp>
        <p:sp>
          <p:nvSpPr>
            <p:cNvPr id="49" name="rc49"/>
            <p:cNvSpPr/>
            <p:nvPr/>
          </p:nvSpPr>
          <p:spPr>
            <a:xfrm>
              <a:off x="4761334" y="3142413"/>
              <a:ext cx="239888" cy="1165608"/>
            </a:xfrm>
            <a:prstGeom prst="rect">
              <a:avLst/>
            </a:prstGeom>
            <a:solidFill>
              <a:srgbClr val="80BD41">
                <a:alpha val="100000"/>
              </a:srgbClr>
            </a:solidFill>
          </p:spPr>
          <p:txBody>
            <a:bodyPr/>
            <a:lstStyle/>
            <a:p/>
          </p:txBody>
        </p:sp>
        <p:sp>
          <p:nvSpPr>
            <p:cNvPr id="50" name="rc50"/>
            <p:cNvSpPr/>
            <p:nvPr/>
          </p:nvSpPr>
          <p:spPr>
            <a:xfrm>
              <a:off x="4761334" y="3130587"/>
              <a:ext cx="239888" cy="11826"/>
            </a:xfrm>
            <a:prstGeom prst="rect">
              <a:avLst/>
            </a:prstGeom>
            <a:solidFill>
              <a:srgbClr val="1CABE2">
                <a:alpha val="100000"/>
              </a:srgbClr>
            </a:solidFill>
          </p:spPr>
          <p:txBody>
            <a:bodyPr/>
            <a:lstStyle/>
            <a:p/>
          </p:txBody>
        </p:sp>
        <p:sp>
          <p:nvSpPr>
            <p:cNvPr id="51" name="rc51"/>
            <p:cNvSpPr/>
            <p:nvPr/>
          </p:nvSpPr>
          <p:spPr>
            <a:xfrm>
              <a:off x="5027877" y="3078256"/>
              <a:ext cx="239888" cy="1229765"/>
            </a:xfrm>
            <a:prstGeom prst="rect">
              <a:avLst/>
            </a:prstGeom>
            <a:solidFill>
              <a:srgbClr val="80BD41">
                <a:alpha val="100000"/>
              </a:srgbClr>
            </a:solidFill>
          </p:spPr>
          <p:txBody>
            <a:bodyPr/>
            <a:lstStyle/>
            <a:p/>
          </p:txBody>
        </p:sp>
        <p:sp>
          <p:nvSpPr>
            <p:cNvPr id="52" name="rc52"/>
            <p:cNvSpPr/>
            <p:nvPr/>
          </p:nvSpPr>
          <p:spPr>
            <a:xfrm>
              <a:off x="5027877" y="3065839"/>
              <a:ext cx="239888" cy="12417"/>
            </a:xfrm>
            <a:prstGeom prst="rect">
              <a:avLst/>
            </a:prstGeom>
            <a:solidFill>
              <a:srgbClr val="1CABE2">
                <a:alpha val="100000"/>
              </a:srgbClr>
            </a:solidFill>
          </p:spPr>
          <p:txBody>
            <a:bodyPr/>
            <a:lstStyle/>
            <a:p/>
          </p:txBody>
        </p:sp>
        <p:sp>
          <p:nvSpPr>
            <p:cNvPr id="53" name="rc53"/>
            <p:cNvSpPr/>
            <p:nvPr/>
          </p:nvSpPr>
          <p:spPr>
            <a:xfrm>
              <a:off x="5294420" y="3032726"/>
              <a:ext cx="239888" cy="1275295"/>
            </a:xfrm>
            <a:prstGeom prst="rect">
              <a:avLst/>
            </a:prstGeom>
            <a:solidFill>
              <a:srgbClr val="80BD41">
                <a:alpha val="100000"/>
              </a:srgbClr>
            </a:solidFill>
          </p:spPr>
          <p:txBody>
            <a:bodyPr/>
            <a:lstStyle/>
            <a:p/>
          </p:txBody>
        </p:sp>
        <p:sp>
          <p:nvSpPr>
            <p:cNvPr id="54" name="rc54"/>
            <p:cNvSpPr/>
            <p:nvPr/>
          </p:nvSpPr>
          <p:spPr>
            <a:xfrm>
              <a:off x="5294420" y="3019865"/>
              <a:ext cx="239888" cy="12860"/>
            </a:xfrm>
            <a:prstGeom prst="rect">
              <a:avLst/>
            </a:prstGeom>
            <a:solidFill>
              <a:srgbClr val="1CABE2">
                <a:alpha val="100000"/>
              </a:srgbClr>
            </a:solidFill>
          </p:spPr>
          <p:txBody>
            <a:bodyPr/>
            <a:lstStyle/>
            <a:p/>
          </p:txBody>
        </p:sp>
        <p:sp>
          <p:nvSpPr>
            <p:cNvPr id="55" name="rc55"/>
            <p:cNvSpPr/>
            <p:nvPr/>
          </p:nvSpPr>
          <p:spPr>
            <a:xfrm>
              <a:off x="5560963" y="2998430"/>
              <a:ext cx="239888" cy="1309591"/>
            </a:xfrm>
            <a:prstGeom prst="rect">
              <a:avLst/>
            </a:prstGeom>
            <a:solidFill>
              <a:srgbClr val="80BD41">
                <a:alpha val="100000"/>
              </a:srgbClr>
            </a:solidFill>
          </p:spPr>
          <p:txBody>
            <a:bodyPr/>
            <a:lstStyle/>
            <a:p/>
          </p:txBody>
        </p:sp>
        <p:sp>
          <p:nvSpPr>
            <p:cNvPr id="56" name="rc56"/>
            <p:cNvSpPr/>
            <p:nvPr/>
          </p:nvSpPr>
          <p:spPr>
            <a:xfrm>
              <a:off x="5560963" y="2985126"/>
              <a:ext cx="239888" cy="13304"/>
            </a:xfrm>
            <a:prstGeom prst="rect">
              <a:avLst/>
            </a:prstGeom>
            <a:solidFill>
              <a:srgbClr val="1CABE2">
                <a:alpha val="100000"/>
              </a:srgbClr>
            </a:solidFill>
          </p:spPr>
          <p:txBody>
            <a:bodyPr/>
            <a:lstStyle/>
            <a:p/>
          </p:txBody>
        </p:sp>
        <p:sp>
          <p:nvSpPr>
            <p:cNvPr id="57" name="rc57"/>
            <p:cNvSpPr/>
            <p:nvPr/>
          </p:nvSpPr>
          <p:spPr>
            <a:xfrm>
              <a:off x="5827506" y="2980247"/>
              <a:ext cx="239888" cy="1327773"/>
            </a:xfrm>
            <a:prstGeom prst="rect">
              <a:avLst/>
            </a:prstGeom>
            <a:solidFill>
              <a:srgbClr val="80BD41">
                <a:alpha val="100000"/>
              </a:srgbClr>
            </a:solidFill>
          </p:spPr>
          <p:txBody>
            <a:bodyPr/>
            <a:lstStyle/>
            <a:p/>
          </p:txBody>
        </p:sp>
        <p:sp>
          <p:nvSpPr>
            <p:cNvPr id="58" name="rc58"/>
            <p:cNvSpPr/>
            <p:nvPr/>
          </p:nvSpPr>
          <p:spPr>
            <a:xfrm>
              <a:off x="5827506" y="2966795"/>
              <a:ext cx="239888" cy="13452"/>
            </a:xfrm>
            <a:prstGeom prst="rect">
              <a:avLst/>
            </a:prstGeom>
            <a:solidFill>
              <a:srgbClr val="1CABE2">
                <a:alpha val="100000"/>
              </a:srgbClr>
            </a:solidFill>
          </p:spPr>
          <p:txBody>
            <a:bodyPr/>
            <a:lstStyle/>
            <a:p/>
          </p:txBody>
        </p:sp>
        <p:sp>
          <p:nvSpPr>
            <p:cNvPr id="59" name="rc59"/>
            <p:cNvSpPr/>
            <p:nvPr/>
          </p:nvSpPr>
          <p:spPr>
            <a:xfrm>
              <a:off x="6094049" y="3021491"/>
              <a:ext cx="239888" cy="1286530"/>
            </a:xfrm>
            <a:prstGeom prst="rect">
              <a:avLst/>
            </a:prstGeom>
            <a:solidFill>
              <a:srgbClr val="80BD41">
                <a:alpha val="100000"/>
              </a:srgbClr>
            </a:solidFill>
          </p:spPr>
          <p:txBody>
            <a:bodyPr/>
            <a:lstStyle/>
            <a:p/>
          </p:txBody>
        </p:sp>
        <p:sp>
          <p:nvSpPr>
            <p:cNvPr id="60" name="rc60"/>
            <p:cNvSpPr/>
            <p:nvPr/>
          </p:nvSpPr>
          <p:spPr>
            <a:xfrm>
              <a:off x="6094049" y="3008482"/>
              <a:ext cx="239888" cy="13008"/>
            </a:xfrm>
            <a:prstGeom prst="rect">
              <a:avLst/>
            </a:prstGeom>
            <a:solidFill>
              <a:srgbClr val="1CABE2">
                <a:alpha val="100000"/>
              </a:srgbClr>
            </a:solidFill>
          </p:spPr>
          <p:txBody>
            <a:bodyPr/>
            <a:lstStyle/>
            <a:p/>
          </p:txBody>
        </p:sp>
        <p:sp>
          <p:nvSpPr>
            <p:cNvPr id="61" name="rc61"/>
            <p:cNvSpPr/>
            <p:nvPr/>
          </p:nvSpPr>
          <p:spPr>
            <a:xfrm>
              <a:off x="6360593" y="3050760"/>
              <a:ext cx="239888" cy="1257260"/>
            </a:xfrm>
            <a:prstGeom prst="rect">
              <a:avLst/>
            </a:prstGeom>
            <a:solidFill>
              <a:srgbClr val="80BD41">
                <a:alpha val="100000"/>
              </a:srgbClr>
            </a:solidFill>
          </p:spPr>
          <p:txBody>
            <a:bodyPr/>
            <a:lstStyle/>
            <a:p/>
          </p:txBody>
        </p:sp>
        <p:sp>
          <p:nvSpPr>
            <p:cNvPr id="62" name="rc62"/>
            <p:cNvSpPr/>
            <p:nvPr/>
          </p:nvSpPr>
          <p:spPr>
            <a:xfrm>
              <a:off x="6360593" y="3038047"/>
              <a:ext cx="239888" cy="12713"/>
            </a:xfrm>
            <a:prstGeom prst="rect">
              <a:avLst/>
            </a:prstGeom>
            <a:solidFill>
              <a:srgbClr val="1CABE2">
                <a:alpha val="100000"/>
              </a:srgbClr>
            </a:solidFill>
          </p:spPr>
          <p:txBody>
            <a:bodyPr/>
            <a:lstStyle/>
            <a:p/>
          </p:txBody>
        </p:sp>
        <p:sp>
          <p:nvSpPr>
            <p:cNvPr id="63" name="rc63"/>
            <p:cNvSpPr/>
            <p:nvPr/>
          </p:nvSpPr>
          <p:spPr>
            <a:xfrm>
              <a:off x="6627136" y="3069534"/>
              <a:ext cx="239888" cy="1238486"/>
            </a:xfrm>
            <a:prstGeom prst="rect">
              <a:avLst/>
            </a:prstGeom>
            <a:solidFill>
              <a:srgbClr val="80BD41">
                <a:alpha val="100000"/>
              </a:srgbClr>
            </a:solidFill>
          </p:spPr>
          <p:txBody>
            <a:bodyPr/>
            <a:lstStyle/>
            <a:p/>
          </p:txBody>
        </p:sp>
        <p:sp>
          <p:nvSpPr>
            <p:cNvPr id="64" name="rc64"/>
            <p:cNvSpPr/>
            <p:nvPr/>
          </p:nvSpPr>
          <p:spPr>
            <a:xfrm>
              <a:off x="6627136" y="3056969"/>
              <a:ext cx="239888" cy="12565"/>
            </a:xfrm>
            <a:prstGeom prst="rect">
              <a:avLst/>
            </a:prstGeom>
            <a:solidFill>
              <a:srgbClr val="1CABE2">
                <a:alpha val="100000"/>
              </a:srgbClr>
            </a:solidFill>
          </p:spPr>
          <p:txBody>
            <a:bodyPr/>
            <a:lstStyle/>
            <a:p/>
          </p:txBody>
        </p:sp>
        <p:sp>
          <p:nvSpPr>
            <p:cNvPr id="65" name="rc65"/>
            <p:cNvSpPr/>
            <p:nvPr/>
          </p:nvSpPr>
          <p:spPr>
            <a:xfrm>
              <a:off x="6893679" y="3109447"/>
              <a:ext cx="239888" cy="1198573"/>
            </a:xfrm>
            <a:prstGeom prst="rect">
              <a:avLst/>
            </a:prstGeom>
            <a:solidFill>
              <a:srgbClr val="80BD41">
                <a:alpha val="100000"/>
              </a:srgbClr>
            </a:solidFill>
          </p:spPr>
          <p:txBody>
            <a:bodyPr/>
            <a:lstStyle/>
            <a:p/>
          </p:txBody>
        </p:sp>
        <p:sp>
          <p:nvSpPr>
            <p:cNvPr id="66" name="rc66"/>
            <p:cNvSpPr/>
            <p:nvPr/>
          </p:nvSpPr>
          <p:spPr>
            <a:xfrm>
              <a:off x="6893679" y="3097326"/>
              <a:ext cx="239888" cy="12121"/>
            </a:xfrm>
            <a:prstGeom prst="rect">
              <a:avLst/>
            </a:prstGeom>
            <a:solidFill>
              <a:srgbClr val="1CABE2">
                <a:alpha val="100000"/>
              </a:srgbClr>
            </a:solidFill>
          </p:spPr>
          <p:txBody>
            <a:bodyPr/>
            <a:lstStyle/>
            <a:p/>
          </p:txBody>
        </p:sp>
        <p:sp>
          <p:nvSpPr>
            <p:cNvPr id="67" name="rc67"/>
            <p:cNvSpPr/>
            <p:nvPr/>
          </p:nvSpPr>
          <p:spPr>
            <a:xfrm>
              <a:off x="7160222" y="3184395"/>
              <a:ext cx="239888" cy="1123625"/>
            </a:xfrm>
            <a:prstGeom prst="rect">
              <a:avLst/>
            </a:prstGeom>
            <a:solidFill>
              <a:srgbClr val="80BD41">
                <a:alpha val="100000"/>
              </a:srgbClr>
            </a:solidFill>
          </p:spPr>
          <p:txBody>
            <a:bodyPr/>
            <a:lstStyle/>
            <a:p/>
          </p:txBody>
        </p:sp>
        <p:sp>
          <p:nvSpPr>
            <p:cNvPr id="68" name="rc68"/>
            <p:cNvSpPr/>
            <p:nvPr/>
          </p:nvSpPr>
          <p:spPr>
            <a:xfrm>
              <a:off x="7160222" y="3173013"/>
              <a:ext cx="239888" cy="11382"/>
            </a:xfrm>
            <a:prstGeom prst="rect">
              <a:avLst/>
            </a:prstGeom>
            <a:solidFill>
              <a:srgbClr val="1CABE2">
                <a:alpha val="100000"/>
              </a:srgbClr>
            </a:solidFill>
          </p:spPr>
          <p:txBody>
            <a:bodyPr/>
            <a:lstStyle/>
            <a:p/>
          </p:txBody>
        </p:sp>
        <p:sp>
          <p:nvSpPr>
            <p:cNvPr id="69" name="rc69"/>
            <p:cNvSpPr/>
            <p:nvPr/>
          </p:nvSpPr>
          <p:spPr>
            <a:xfrm>
              <a:off x="7426765" y="3072343"/>
              <a:ext cx="239888" cy="1235678"/>
            </a:xfrm>
            <a:prstGeom prst="rect">
              <a:avLst/>
            </a:prstGeom>
            <a:solidFill>
              <a:srgbClr val="80BD41">
                <a:alpha val="100000"/>
              </a:srgbClr>
            </a:solidFill>
          </p:spPr>
          <p:txBody>
            <a:bodyPr/>
            <a:lstStyle/>
            <a:p/>
          </p:txBody>
        </p:sp>
        <p:sp>
          <p:nvSpPr>
            <p:cNvPr id="70" name="rc70"/>
            <p:cNvSpPr/>
            <p:nvPr/>
          </p:nvSpPr>
          <p:spPr>
            <a:xfrm>
              <a:off x="7426765" y="3059926"/>
              <a:ext cx="239888" cy="12417"/>
            </a:xfrm>
            <a:prstGeom prst="rect">
              <a:avLst/>
            </a:prstGeom>
            <a:solidFill>
              <a:srgbClr val="1CABE2">
                <a:alpha val="100000"/>
              </a:srgbClr>
            </a:solidFill>
          </p:spPr>
          <p:txBody>
            <a:bodyPr/>
            <a:lstStyle/>
            <a:p/>
          </p:txBody>
        </p:sp>
        <p:sp>
          <p:nvSpPr>
            <p:cNvPr id="71" name="rc71"/>
            <p:cNvSpPr/>
            <p:nvPr/>
          </p:nvSpPr>
          <p:spPr>
            <a:xfrm>
              <a:off x="7693308" y="3020604"/>
              <a:ext cx="239888" cy="1287417"/>
            </a:xfrm>
            <a:prstGeom prst="rect">
              <a:avLst/>
            </a:prstGeom>
            <a:solidFill>
              <a:srgbClr val="80BD41">
                <a:alpha val="100000"/>
              </a:srgbClr>
            </a:solidFill>
          </p:spPr>
          <p:txBody>
            <a:bodyPr/>
            <a:lstStyle/>
            <a:p/>
          </p:txBody>
        </p:sp>
        <p:sp>
          <p:nvSpPr>
            <p:cNvPr id="72" name="rc72"/>
            <p:cNvSpPr/>
            <p:nvPr/>
          </p:nvSpPr>
          <p:spPr>
            <a:xfrm>
              <a:off x="7693308" y="3007595"/>
              <a:ext cx="239888" cy="13008"/>
            </a:xfrm>
            <a:prstGeom prst="rect">
              <a:avLst/>
            </a:prstGeom>
            <a:solidFill>
              <a:srgbClr val="1CABE2">
                <a:alpha val="100000"/>
              </a:srgbClr>
            </a:solidFill>
          </p:spPr>
          <p:txBody>
            <a:bodyPr/>
            <a:lstStyle/>
            <a:p/>
          </p:txBody>
        </p:sp>
        <p:sp>
          <p:nvSpPr>
            <p:cNvPr id="73" name="rc73"/>
            <p:cNvSpPr/>
            <p:nvPr/>
          </p:nvSpPr>
          <p:spPr>
            <a:xfrm>
              <a:off x="7959851" y="2998134"/>
              <a:ext cx="239888" cy="1309886"/>
            </a:xfrm>
            <a:prstGeom prst="rect">
              <a:avLst/>
            </a:prstGeom>
            <a:solidFill>
              <a:srgbClr val="80BD41">
                <a:alpha val="100000"/>
              </a:srgbClr>
            </a:solidFill>
          </p:spPr>
          <p:txBody>
            <a:bodyPr/>
            <a:lstStyle/>
            <a:p/>
          </p:txBody>
        </p:sp>
        <p:sp>
          <p:nvSpPr>
            <p:cNvPr id="74" name="rc74"/>
            <p:cNvSpPr/>
            <p:nvPr/>
          </p:nvSpPr>
          <p:spPr>
            <a:xfrm>
              <a:off x="7959851" y="2984830"/>
              <a:ext cx="239888" cy="13304"/>
            </a:xfrm>
            <a:prstGeom prst="rect">
              <a:avLst/>
            </a:prstGeom>
            <a:solidFill>
              <a:srgbClr val="1CABE2">
                <a:alpha val="100000"/>
              </a:srgbClr>
            </a:solidFill>
          </p:spPr>
          <p:txBody>
            <a:bodyPr/>
            <a:lstStyle/>
            <a:p/>
          </p:txBody>
        </p:sp>
        <p:sp>
          <p:nvSpPr>
            <p:cNvPr id="75" name="pl75"/>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4790" y="3377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8" name="tx88"/>
            <p:cNvSpPr/>
            <p:nvPr/>
          </p:nvSpPr>
          <p:spPr>
            <a:xfrm>
              <a:off x="2696682" y="34180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9" name="tx89"/>
            <p:cNvSpPr/>
            <p:nvPr/>
          </p:nvSpPr>
          <p:spPr>
            <a:xfrm>
              <a:off x="3990221" y="32281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5322937" y="2883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91" name="tx91"/>
            <p:cNvSpPr/>
            <p:nvPr/>
          </p:nvSpPr>
          <p:spPr>
            <a:xfrm>
              <a:off x="6389109" y="2902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6655652" y="2921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922195" y="2961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4" name="tx94"/>
            <p:cNvSpPr/>
            <p:nvPr/>
          </p:nvSpPr>
          <p:spPr>
            <a:xfrm>
              <a:off x="7188738" y="3037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5" name="tx95"/>
            <p:cNvSpPr/>
            <p:nvPr/>
          </p:nvSpPr>
          <p:spPr>
            <a:xfrm>
              <a:off x="7455282" y="2923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6" name="tx96"/>
            <p:cNvSpPr/>
            <p:nvPr/>
          </p:nvSpPr>
          <p:spPr>
            <a:xfrm>
              <a:off x="7761002" y="28716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988368" y="2849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879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0" name="tx110"/>
            <p:cNvSpPr/>
            <p:nvPr/>
          </p:nvSpPr>
          <p:spPr>
            <a:xfrm>
              <a:off x="1362659" y="34835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57505" y="3899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2" name="tx112"/>
            <p:cNvSpPr/>
            <p:nvPr/>
          </p:nvSpPr>
          <p:spPr>
            <a:xfrm>
              <a:off x="2695375" y="35238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3990221" y="3805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4" name="tx114"/>
            <p:cNvSpPr/>
            <p:nvPr/>
          </p:nvSpPr>
          <p:spPr>
            <a:xfrm>
              <a:off x="4028090" y="3334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22937" y="3635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6" name="tx116"/>
            <p:cNvSpPr/>
            <p:nvPr/>
          </p:nvSpPr>
          <p:spPr>
            <a:xfrm>
              <a:off x="5360806" y="29923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8286" y="36443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8" name="tx118"/>
            <p:cNvSpPr/>
            <p:nvPr/>
          </p:nvSpPr>
          <p:spPr>
            <a:xfrm>
              <a:off x="6426979" y="30105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55652" y="36536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20" name="tx120"/>
            <p:cNvSpPr/>
            <p:nvPr/>
          </p:nvSpPr>
          <p:spPr>
            <a:xfrm>
              <a:off x="6693522" y="30293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22195" y="3673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2" name="tx122"/>
            <p:cNvSpPr/>
            <p:nvPr/>
          </p:nvSpPr>
          <p:spPr>
            <a:xfrm>
              <a:off x="6960065" y="30694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7915" y="37111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4" name="tx124"/>
            <p:cNvSpPr/>
            <p:nvPr/>
          </p:nvSpPr>
          <p:spPr>
            <a:xfrm>
              <a:off x="7226608" y="3144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55282" y="3655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6" name="tx126"/>
            <p:cNvSpPr/>
            <p:nvPr/>
          </p:nvSpPr>
          <p:spPr>
            <a:xfrm>
              <a:off x="7493151" y="3032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21825" y="3629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8" name="tx128"/>
            <p:cNvSpPr/>
            <p:nvPr/>
          </p:nvSpPr>
          <p:spPr>
            <a:xfrm>
              <a:off x="7759694" y="2980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988368" y="3618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30" name="tx130"/>
            <p:cNvSpPr/>
            <p:nvPr/>
          </p:nvSpPr>
          <p:spPr>
            <a:xfrm>
              <a:off x="8026237" y="29575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16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776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038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2810"/>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161" name="pl161"/>
            <p:cNvSpPr/>
            <p:nvPr/>
          </p:nvSpPr>
          <p:spPr>
            <a:xfrm>
              <a:off x="2214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51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875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240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327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693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058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247830" cy="129091"/>
            </a:xfrm>
            <a:prstGeom prst="rect">
              <a:avLst/>
            </a:prstGeom>
            <a:solidFill>
              <a:srgbClr val="80BD41">
                <a:alpha val="100000"/>
              </a:srgbClr>
            </a:solidFill>
          </p:spPr>
          <p:txBody>
            <a:bodyPr/>
            <a:lstStyle/>
            <a:p/>
          </p:txBody>
        </p:sp>
        <p:sp>
          <p:nvSpPr>
            <p:cNvPr id="173" name="rc173"/>
            <p:cNvSpPr/>
            <p:nvPr/>
          </p:nvSpPr>
          <p:spPr>
            <a:xfrm>
              <a:off x="7544104" y="5954972"/>
              <a:ext cx="63176" cy="129091"/>
            </a:xfrm>
            <a:prstGeom prst="rect">
              <a:avLst/>
            </a:prstGeom>
            <a:solidFill>
              <a:srgbClr val="1CABE2">
                <a:alpha val="100000"/>
              </a:srgbClr>
            </a:solidFill>
          </p:spPr>
          <p:txBody>
            <a:bodyPr/>
            <a:lstStyle/>
            <a:p/>
          </p:txBody>
        </p:sp>
        <p:sp>
          <p:nvSpPr>
            <p:cNvPr id="174" name="rc174"/>
            <p:cNvSpPr/>
            <p:nvPr/>
          </p:nvSpPr>
          <p:spPr>
            <a:xfrm>
              <a:off x="1296273" y="5793607"/>
              <a:ext cx="6397690" cy="129091"/>
            </a:xfrm>
            <a:prstGeom prst="rect">
              <a:avLst/>
            </a:prstGeom>
            <a:solidFill>
              <a:srgbClr val="80BD41">
                <a:alpha val="100000"/>
              </a:srgbClr>
            </a:solidFill>
          </p:spPr>
          <p:txBody>
            <a:bodyPr/>
            <a:lstStyle/>
            <a:p/>
          </p:txBody>
        </p:sp>
        <p:sp>
          <p:nvSpPr>
            <p:cNvPr id="175" name="rc175"/>
            <p:cNvSpPr/>
            <p:nvPr/>
          </p:nvSpPr>
          <p:spPr>
            <a:xfrm>
              <a:off x="7693963" y="5793607"/>
              <a:ext cx="64645" cy="129091"/>
            </a:xfrm>
            <a:prstGeom prst="rect">
              <a:avLst/>
            </a:prstGeom>
            <a:solidFill>
              <a:srgbClr val="1CABE2">
                <a:alpha val="100000"/>
              </a:srgbClr>
            </a:solidFill>
          </p:spPr>
          <p:txBody>
            <a:bodyPr/>
            <a:lstStyle/>
            <a:p/>
          </p:txBody>
        </p:sp>
        <p:sp>
          <p:nvSpPr>
            <p:cNvPr id="176" name="rc176"/>
            <p:cNvSpPr/>
            <p:nvPr/>
          </p:nvSpPr>
          <p:spPr>
            <a:xfrm>
              <a:off x="1296273" y="5632243"/>
              <a:ext cx="6509350" cy="129091"/>
            </a:xfrm>
            <a:prstGeom prst="rect">
              <a:avLst/>
            </a:prstGeom>
            <a:solidFill>
              <a:srgbClr val="80BD41">
                <a:alpha val="100000"/>
              </a:srgbClr>
            </a:solidFill>
          </p:spPr>
          <p:txBody>
            <a:bodyPr/>
            <a:lstStyle/>
            <a:p/>
          </p:txBody>
        </p:sp>
        <p:sp>
          <p:nvSpPr>
            <p:cNvPr id="177" name="rc177"/>
            <p:cNvSpPr/>
            <p:nvPr/>
          </p:nvSpPr>
          <p:spPr>
            <a:xfrm>
              <a:off x="7805624" y="5632243"/>
              <a:ext cx="66114" cy="129091"/>
            </a:xfrm>
            <a:prstGeom prst="rect">
              <a:avLst/>
            </a:prstGeom>
            <a:solidFill>
              <a:srgbClr val="1CABE2">
                <a:alpha val="100000"/>
              </a:srgbClr>
            </a:solidFill>
          </p:spPr>
          <p:txBody>
            <a:bodyPr/>
            <a:lstStyle/>
            <a:p/>
          </p:txBody>
        </p:sp>
        <p:sp>
          <p:nvSpPr>
            <p:cNvPr id="178" name="tx178"/>
            <p:cNvSpPr/>
            <p:nvPr/>
          </p:nvSpPr>
          <p:spPr>
            <a:xfrm>
              <a:off x="781030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9" name="tx179"/>
            <p:cNvSpPr/>
            <p:nvPr/>
          </p:nvSpPr>
          <p:spPr>
            <a:xfrm>
              <a:off x="8017417"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89.5</a:t>
              </a:r>
            </a:p>
          </p:txBody>
        </p:sp>
        <p:sp>
          <p:nvSpPr>
            <p:cNvPr id="181" name="tx181"/>
            <p:cNvSpPr/>
            <p:nvPr/>
          </p:nvSpPr>
          <p:spPr>
            <a:xfrm>
              <a:off x="4359899"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2" name="tx182"/>
            <p:cNvSpPr/>
            <p:nvPr/>
          </p:nvSpPr>
          <p:spPr>
            <a:xfrm>
              <a:off x="751389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896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84" name="tx184"/>
            <p:cNvSpPr/>
            <p:nvPr/>
          </p:nvSpPr>
          <p:spPr>
            <a:xfrm>
              <a:off x="766448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44545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88.6</a:t>
              </a:r>
            </a:p>
          </p:txBody>
        </p:sp>
        <p:sp>
          <p:nvSpPr>
            <p:cNvPr id="186" name="tx186"/>
            <p:cNvSpPr/>
            <p:nvPr/>
          </p:nvSpPr>
          <p:spPr>
            <a:xfrm>
              <a:off x="777688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50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48916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672812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Oman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1871"/>
            </a:xfrm>
            <a:custGeom>
              <a:avLst/>
              <a:pathLst>
                <a:path w="3397293" h="21871">
                  <a:moveTo>
                    <a:pt x="0" y="0"/>
                  </a:moveTo>
                  <a:lnTo>
                    <a:pt x="135891" y="0"/>
                  </a:lnTo>
                  <a:lnTo>
                    <a:pt x="271783" y="0"/>
                  </a:lnTo>
                  <a:lnTo>
                    <a:pt x="407675" y="0"/>
                  </a:lnTo>
                  <a:lnTo>
                    <a:pt x="543566" y="0"/>
                  </a:lnTo>
                  <a:lnTo>
                    <a:pt x="679458" y="0"/>
                  </a:lnTo>
                  <a:lnTo>
                    <a:pt x="815350" y="21871"/>
                  </a:lnTo>
                  <a:lnTo>
                    <a:pt x="951242" y="0"/>
                  </a:lnTo>
                  <a:lnTo>
                    <a:pt x="1087133" y="0"/>
                  </a:lnTo>
                  <a:lnTo>
                    <a:pt x="1223025" y="21871"/>
                  </a:lnTo>
                  <a:lnTo>
                    <a:pt x="1358917" y="0"/>
                  </a:lnTo>
                  <a:lnTo>
                    <a:pt x="1494809" y="0"/>
                  </a:lnTo>
                  <a:lnTo>
                    <a:pt x="1630700" y="21871"/>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70"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506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8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33600" y="1403618"/>
              <a:ext cx="2372022"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Oman,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88326"/>
            </a:xfrm>
            <a:custGeom>
              <a:avLst/>
              <a:pathLst>
                <a:path w="3397293" h="88326">
                  <a:moveTo>
                    <a:pt x="0" y="0"/>
                  </a:moveTo>
                  <a:lnTo>
                    <a:pt x="135891" y="0"/>
                  </a:lnTo>
                  <a:lnTo>
                    <a:pt x="271783" y="0"/>
                  </a:lnTo>
                  <a:lnTo>
                    <a:pt x="407675" y="0"/>
                  </a:lnTo>
                  <a:lnTo>
                    <a:pt x="543566" y="0"/>
                  </a:lnTo>
                  <a:lnTo>
                    <a:pt x="679458" y="0"/>
                  </a:lnTo>
                  <a:lnTo>
                    <a:pt x="815350" y="88326"/>
                  </a:lnTo>
                  <a:lnTo>
                    <a:pt x="951242" y="0"/>
                  </a:lnTo>
                  <a:lnTo>
                    <a:pt x="1087133" y="0"/>
                  </a:lnTo>
                  <a:lnTo>
                    <a:pt x="1223025" y="88326"/>
                  </a:lnTo>
                  <a:lnTo>
                    <a:pt x="1358917" y="0"/>
                  </a:lnTo>
                  <a:lnTo>
                    <a:pt x="1494809" y="0"/>
                  </a:lnTo>
                  <a:lnTo>
                    <a:pt x="1630700" y="88326"/>
                  </a:lnTo>
                  <a:lnTo>
                    <a:pt x="1766592" y="88326"/>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88326"/>
            </a:xfrm>
            <a:custGeom>
              <a:avLst/>
              <a:pathLst>
                <a:path w="3397293" h="88326">
                  <a:moveTo>
                    <a:pt x="0" y="0"/>
                  </a:moveTo>
                  <a:lnTo>
                    <a:pt x="135891" y="0"/>
                  </a:lnTo>
                  <a:lnTo>
                    <a:pt x="271783" y="0"/>
                  </a:lnTo>
                  <a:lnTo>
                    <a:pt x="407675" y="0"/>
                  </a:lnTo>
                  <a:lnTo>
                    <a:pt x="543566" y="0"/>
                  </a:lnTo>
                  <a:lnTo>
                    <a:pt x="679458" y="0"/>
                  </a:lnTo>
                  <a:lnTo>
                    <a:pt x="815350" y="88326"/>
                  </a:lnTo>
                  <a:lnTo>
                    <a:pt x="951242" y="0"/>
                  </a:lnTo>
                  <a:lnTo>
                    <a:pt x="1087133" y="0"/>
                  </a:lnTo>
                  <a:lnTo>
                    <a:pt x="1223025" y="88326"/>
                  </a:lnTo>
                  <a:lnTo>
                    <a:pt x="1358917" y="0"/>
                  </a:lnTo>
                  <a:lnTo>
                    <a:pt x="1494809" y="0"/>
                  </a:lnTo>
                  <a:lnTo>
                    <a:pt x="1630700" y="88326"/>
                  </a:lnTo>
                  <a:lnTo>
                    <a:pt x="1766592" y="88326"/>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88326"/>
            </a:xfrm>
            <a:custGeom>
              <a:avLst/>
              <a:pathLst>
                <a:path w="3397293" h="88326">
                  <a:moveTo>
                    <a:pt x="0" y="0"/>
                  </a:moveTo>
                  <a:lnTo>
                    <a:pt x="135891" y="0"/>
                  </a:lnTo>
                  <a:lnTo>
                    <a:pt x="271783" y="0"/>
                  </a:lnTo>
                  <a:lnTo>
                    <a:pt x="407675" y="0"/>
                  </a:lnTo>
                  <a:lnTo>
                    <a:pt x="543566" y="0"/>
                  </a:lnTo>
                  <a:lnTo>
                    <a:pt x="679458" y="0"/>
                  </a:lnTo>
                  <a:lnTo>
                    <a:pt x="815350" y="88326"/>
                  </a:lnTo>
                  <a:lnTo>
                    <a:pt x="951242" y="0"/>
                  </a:lnTo>
                  <a:lnTo>
                    <a:pt x="1087133" y="0"/>
                  </a:lnTo>
                  <a:lnTo>
                    <a:pt x="1223025" y="88326"/>
                  </a:lnTo>
                  <a:lnTo>
                    <a:pt x="1358917" y="0"/>
                  </a:lnTo>
                  <a:lnTo>
                    <a:pt x="1494809" y="0"/>
                  </a:lnTo>
                  <a:lnTo>
                    <a:pt x="1630700" y="88326"/>
                  </a:lnTo>
                  <a:lnTo>
                    <a:pt x="1766592" y="88326"/>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5" name="tx95"/>
            <p:cNvSpPr/>
            <p:nvPr/>
          </p:nvSpPr>
          <p:spPr>
            <a:xfrm>
              <a:off x="5407519"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02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26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28269"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23" name="tx123"/>
            <p:cNvSpPr/>
            <p:nvPr/>
          </p:nvSpPr>
          <p:spPr>
            <a:xfrm>
              <a:off x="70673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297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39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848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300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4751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62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07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525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027066" cy="114824"/>
            </a:xfrm>
            <a:prstGeom prst="rect">
              <a:avLst/>
            </a:prstGeom>
            <a:solidFill>
              <a:srgbClr val="1CABE2">
                <a:alpha val="80000"/>
              </a:srgbClr>
            </a:solidFill>
          </p:spPr>
          <p:txBody>
            <a:bodyPr/>
            <a:lstStyle/>
            <a:p/>
          </p:txBody>
        </p:sp>
        <p:sp>
          <p:nvSpPr>
            <p:cNvPr id="138" name="rc138"/>
            <p:cNvSpPr/>
            <p:nvPr/>
          </p:nvSpPr>
          <p:spPr>
            <a:xfrm>
              <a:off x="1317178" y="5743865"/>
              <a:ext cx="7198857"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292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5" name="tx145"/>
            <p:cNvSpPr/>
            <p:nvPr/>
          </p:nvSpPr>
          <p:spPr>
            <a:xfrm>
              <a:off x="517435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72194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Oman (99%) was 14 percentage points higher than the global average (85%) and 16 percentage points higher than the average across all MENA countries (83%).
National DTP3 coverage was the same as in 2019 (99%).
The number of un- and undervaccinated children remained approximately the same (&lt;1,000) as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DTP3 coverage was 99% - this is the same as in 2019 and more than 10 percentage points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Oman ranked number 19 out of 20 countries for lowest DTP3 coverage (based on tied ranks).
Oman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6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6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361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01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91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810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56071"/>
              <a:ext cx="239888" cy="755938"/>
            </a:xfrm>
            <a:prstGeom prst="rect">
              <a:avLst/>
            </a:prstGeom>
            <a:solidFill>
              <a:srgbClr val="80BD41">
                <a:alpha val="100000"/>
              </a:srgbClr>
            </a:solidFill>
          </p:spPr>
          <p:txBody>
            <a:bodyPr/>
            <a:lstStyle/>
            <a:p/>
          </p:txBody>
        </p:sp>
        <p:sp>
          <p:nvSpPr>
            <p:cNvPr id="24" name="rc24"/>
            <p:cNvSpPr/>
            <p:nvPr/>
          </p:nvSpPr>
          <p:spPr>
            <a:xfrm>
              <a:off x="1296273" y="3448399"/>
              <a:ext cx="239888" cy="7671"/>
            </a:xfrm>
            <a:prstGeom prst="rect">
              <a:avLst/>
            </a:prstGeom>
            <a:solidFill>
              <a:srgbClr val="1CABE2">
                <a:alpha val="100000"/>
              </a:srgbClr>
            </a:solidFill>
          </p:spPr>
          <p:txBody>
            <a:bodyPr/>
            <a:lstStyle/>
            <a:p/>
          </p:txBody>
        </p:sp>
        <p:sp>
          <p:nvSpPr>
            <p:cNvPr id="25" name="rc25"/>
            <p:cNvSpPr/>
            <p:nvPr/>
          </p:nvSpPr>
          <p:spPr>
            <a:xfrm>
              <a:off x="1562816" y="3465021"/>
              <a:ext cx="239888" cy="746988"/>
            </a:xfrm>
            <a:prstGeom prst="rect">
              <a:avLst/>
            </a:prstGeom>
            <a:solidFill>
              <a:srgbClr val="80BD41">
                <a:alpha val="100000"/>
              </a:srgbClr>
            </a:solidFill>
          </p:spPr>
          <p:txBody>
            <a:bodyPr/>
            <a:lstStyle/>
            <a:p/>
          </p:txBody>
        </p:sp>
        <p:sp>
          <p:nvSpPr>
            <p:cNvPr id="26" name="rc26"/>
            <p:cNvSpPr/>
            <p:nvPr/>
          </p:nvSpPr>
          <p:spPr>
            <a:xfrm>
              <a:off x="1562816" y="3457491"/>
              <a:ext cx="239888" cy="7529"/>
            </a:xfrm>
            <a:prstGeom prst="rect">
              <a:avLst/>
            </a:prstGeom>
            <a:solidFill>
              <a:srgbClr val="1CABE2">
                <a:alpha val="100000"/>
              </a:srgbClr>
            </a:solidFill>
          </p:spPr>
          <p:txBody>
            <a:bodyPr/>
            <a:lstStyle/>
            <a:p/>
          </p:txBody>
        </p:sp>
        <p:sp>
          <p:nvSpPr>
            <p:cNvPr id="27" name="rc27"/>
            <p:cNvSpPr/>
            <p:nvPr/>
          </p:nvSpPr>
          <p:spPr>
            <a:xfrm>
              <a:off x="1829360" y="3469567"/>
              <a:ext cx="239888" cy="742442"/>
            </a:xfrm>
            <a:prstGeom prst="rect">
              <a:avLst/>
            </a:prstGeom>
            <a:solidFill>
              <a:srgbClr val="80BD41">
                <a:alpha val="100000"/>
              </a:srgbClr>
            </a:solidFill>
          </p:spPr>
          <p:txBody>
            <a:bodyPr/>
            <a:lstStyle/>
            <a:p/>
          </p:txBody>
        </p:sp>
        <p:sp>
          <p:nvSpPr>
            <p:cNvPr id="28" name="rc28"/>
            <p:cNvSpPr/>
            <p:nvPr/>
          </p:nvSpPr>
          <p:spPr>
            <a:xfrm>
              <a:off x="1829360" y="3462037"/>
              <a:ext cx="239888" cy="7529"/>
            </a:xfrm>
            <a:prstGeom prst="rect">
              <a:avLst/>
            </a:prstGeom>
            <a:solidFill>
              <a:srgbClr val="1CABE2">
                <a:alpha val="100000"/>
              </a:srgbClr>
            </a:solidFill>
          </p:spPr>
          <p:txBody>
            <a:bodyPr/>
            <a:lstStyle/>
            <a:p/>
          </p:txBody>
        </p:sp>
        <p:sp>
          <p:nvSpPr>
            <p:cNvPr id="29" name="rc29"/>
            <p:cNvSpPr/>
            <p:nvPr/>
          </p:nvSpPr>
          <p:spPr>
            <a:xfrm>
              <a:off x="2095903" y="3472124"/>
              <a:ext cx="239888" cy="739884"/>
            </a:xfrm>
            <a:prstGeom prst="rect">
              <a:avLst/>
            </a:prstGeom>
            <a:solidFill>
              <a:srgbClr val="80BD41">
                <a:alpha val="100000"/>
              </a:srgbClr>
            </a:solidFill>
          </p:spPr>
          <p:txBody>
            <a:bodyPr/>
            <a:lstStyle/>
            <a:p/>
          </p:txBody>
        </p:sp>
        <p:sp>
          <p:nvSpPr>
            <p:cNvPr id="30" name="rc30"/>
            <p:cNvSpPr/>
            <p:nvPr/>
          </p:nvSpPr>
          <p:spPr>
            <a:xfrm>
              <a:off x="2095903" y="3464595"/>
              <a:ext cx="239888" cy="7529"/>
            </a:xfrm>
            <a:prstGeom prst="rect">
              <a:avLst/>
            </a:prstGeom>
            <a:solidFill>
              <a:srgbClr val="1CABE2">
                <a:alpha val="100000"/>
              </a:srgbClr>
            </a:solidFill>
          </p:spPr>
          <p:txBody>
            <a:bodyPr/>
            <a:lstStyle/>
            <a:p/>
          </p:txBody>
        </p:sp>
        <p:sp>
          <p:nvSpPr>
            <p:cNvPr id="31" name="rc31"/>
            <p:cNvSpPr/>
            <p:nvPr/>
          </p:nvSpPr>
          <p:spPr>
            <a:xfrm>
              <a:off x="2362446" y="3482353"/>
              <a:ext cx="239888" cy="729656"/>
            </a:xfrm>
            <a:prstGeom prst="rect">
              <a:avLst/>
            </a:prstGeom>
            <a:solidFill>
              <a:srgbClr val="80BD41">
                <a:alpha val="100000"/>
              </a:srgbClr>
            </a:solidFill>
          </p:spPr>
          <p:txBody>
            <a:bodyPr/>
            <a:lstStyle/>
            <a:p/>
          </p:txBody>
        </p:sp>
        <p:sp>
          <p:nvSpPr>
            <p:cNvPr id="32" name="rc32"/>
            <p:cNvSpPr/>
            <p:nvPr/>
          </p:nvSpPr>
          <p:spPr>
            <a:xfrm>
              <a:off x="2362446" y="3474966"/>
              <a:ext cx="239888" cy="7387"/>
            </a:xfrm>
            <a:prstGeom prst="rect">
              <a:avLst/>
            </a:prstGeom>
            <a:solidFill>
              <a:srgbClr val="1CABE2">
                <a:alpha val="100000"/>
              </a:srgbClr>
            </a:solidFill>
          </p:spPr>
          <p:txBody>
            <a:bodyPr/>
            <a:lstStyle/>
            <a:p/>
          </p:txBody>
        </p:sp>
        <p:sp>
          <p:nvSpPr>
            <p:cNvPr id="33" name="rc33"/>
            <p:cNvSpPr/>
            <p:nvPr/>
          </p:nvSpPr>
          <p:spPr>
            <a:xfrm>
              <a:off x="2628989" y="3494571"/>
              <a:ext cx="239888" cy="717438"/>
            </a:xfrm>
            <a:prstGeom prst="rect">
              <a:avLst/>
            </a:prstGeom>
            <a:solidFill>
              <a:srgbClr val="80BD41">
                <a:alpha val="100000"/>
              </a:srgbClr>
            </a:solidFill>
          </p:spPr>
          <p:txBody>
            <a:bodyPr/>
            <a:lstStyle/>
            <a:p/>
          </p:txBody>
        </p:sp>
        <p:sp>
          <p:nvSpPr>
            <p:cNvPr id="34" name="rc34"/>
            <p:cNvSpPr/>
            <p:nvPr/>
          </p:nvSpPr>
          <p:spPr>
            <a:xfrm>
              <a:off x="2628989" y="3487325"/>
              <a:ext cx="239888" cy="7245"/>
            </a:xfrm>
            <a:prstGeom prst="rect">
              <a:avLst/>
            </a:prstGeom>
            <a:solidFill>
              <a:srgbClr val="1CABE2">
                <a:alpha val="100000"/>
              </a:srgbClr>
            </a:solidFill>
          </p:spPr>
          <p:txBody>
            <a:bodyPr/>
            <a:lstStyle/>
            <a:p/>
          </p:txBody>
        </p:sp>
        <p:sp>
          <p:nvSpPr>
            <p:cNvPr id="35" name="rc35"/>
            <p:cNvSpPr/>
            <p:nvPr/>
          </p:nvSpPr>
          <p:spPr>
            <a:xfrm>
              <a:off x="2895532" y="3510908"/>
              <a:ext cx="239888" cy="701100"/>
            </a:xfrm>
            <a:prstGeom prst="rect">
              <a:avLst/>
            </a:prstGeom>
            <a:solidFill>
              <a:srgbClr val="80BD41">
                <a:alpha val="100000"/>
              </a:srgbClr>
            </a:solidFill>
          </p:spPr>
          <p:txBody>
            <a:bodyPr/>
            <a:lstStyle/>
            <a:p/>
          </p:txBody>
        </p:sp>
        <p:sp>
          <p:nvSpPr>
            <p:cNvPr id="36" name="rc36"/>
            <p:cNvSpPr/>
            <p:nvPr/>
          </p:nvSpPr>
          <p:spPr>
            <a:xfrm>
              <a:off x="2895532" y="3496560"/>
              <a:ext cx="239888" cy="14348"/>
            </a:xfrm>
            <a:prstGeom prst="rect">
              <a:avLst/>
            </a:prstGeom>
            <a:solidFill>
              <a:srgbClr val="1CABE2">
                <a:alpha val="100000"/>
              </a:srgbClr>
            </a:solidFill>
          </p:spPr>
          <p:txBody>
            <a:bodyPr/>
            <a:lstStyle/>
            <a:p/>
          </p:txBody>
        </p:sp>
        <p:sp>
          <p:nvSpPr>
            <p:cNvPr id="37" name="rc37"/>
            <p:cNvSpPr/>
            <p:nvPr/>
          </p:nvSpPr>
          <p:spPr>
            <a:xfrm>
              <a:off x="3162075" y="3498833"/>
              <a:ext cx="239888" cy="713176"/>
            </a:xfrm>
            <a:prstGeom prst="rect">
              <a:avLst/>
            </a:prstGeom>
            <a:solidFill>
              <a:srgbClr val="80BD41">
                <a:alpha val="100000"/>
              </a:srgbClr>
            </a:solidFill>
          </p:spPr>
          <p:txBody>
            <a:bodyPr/>
            <a:lstStyle/>
            <a:p/>
          </p:txBody>
        </p:sp>
        <p:sp>
          <p:nvSpPr>
            <p:cNvPr id="38" name="rc38"/>
            <p:cNvSpPr/>
            <p:nvPr/>
          </p:nvSpPr>
          <p:spPr>
            <a:xfrm>
              <a:off x="3162075" y="3491587"/>
              <a:ext cx="239888" cy="7245"/>
            </a:xfrm>
            <a:prstGeom prst="rect">
              <a:avLst/>
            </a:prstGeom>
            <a:solidFill>
              <a:srgbClr val="1CABE2">
                <a:alpha val="100000"/>
              </a:srgbClr>
            </a:solidFill>
          </p:spPr>
          <p:txBody>
            <a:bodyPr/>
            <a:lstStyle/>
            <a:p/>
          </p:txBody>
        </p:sp>
        <p:sp>
          <p:nvSpPr>
            <p:cNvPr id="39" name="rc39"/>
            <p:cNvSpPr/>
            <p:nvPr/>
          </p:nvSpPr>
          <p:spPr>
            <a:xfrm>
              <a:off x="3428618" y="3458770"/>
              <a:ext cx="239888" cy="753239"/>
            </a:xfrm>
            <a:prstGeom prst="rect">
              <a:avLst/>
            </a:prstGeom>
            <a:solidFill>
              <a:srgbClr val="80BD41">
                <a:alpha val="100000"/>
              </a:srgbClr>
            </a:solidFill>
          </p:spPr>
          <p:txBody>
            <a:bodyPr/>
            <a:lstStyle/>
            <a:p/>
          </p:txBody>
        </p:sp>
        <p:sp>
          <p:nvSpPr>
            <p:cNvPr id="40" name="rc40"/>
            <p:cNvSpPr/>
            <p:nvPr/>
          </p:nvSpPr>
          <p:spPr>
            <a:xfrm>
              <a:off x="3428618" y="3451098"/>
              <a:ext cx="239888" cy="7671"/>
            </a:xfrm>
            <a:prstGeom prst="rect">
              <a:avLst/>
            </a:prstGeom>
            <a:solidFill>
              <a:srgbClr val="1CABE2">
                <a:alpha val="100000"/>
              </a:srgbClr>
            </a:solidFill>
          </p:spPr>
          <p:txBody>
            <a:bodyPr/>
            <a:lstStyle/>
            <a:p/>
          </p:txBody>
        </p:sp>
        <p:sp>
          <p:nvSpPr>
            <p:cNvPr id="41" name="rc41"/>
            <p:cNvSpPr/>
            <p:nvPr/>
          </p:nvSpPr>
          <p:spPr>
            <a:xfrm>
              <a:off x="3695161" y="3399670"/>
              <a:ext cx="239888" cy="812339"/>
            </a:xfrm>
            <a:prstGeom prst="rect">
              <a:avLst/>
            </a:prstGeom>
            <a:solidFill>
              <a:srgbClr val="80BD41">
                <a:alpha val="100000"/>
              </a:srgbClr>
            </a:solidFill>
          </p:spPr>
          <p:txBody>
            <a:bodyPr/>
            <a:lstStyle/>
            <a:p/>
          </p:txBody>
        </p:sp>
        <p:sp>
          <p:nvSpPr>
            <p:cNvPr id="42" name="rc42"/>
            <p:cNvSpPr/>
            <p:nvPr/>
          </p:nvSpPr>
          <p:spPr>
            <a:xfrm>
              <a:off x="3695161" y="3383048"/>
              <a:ext cx="239888" cy="16621"/>
            </a:xfrm>
            <a:prstGeom prst="rect">
              <a:avLst/>
            </a:prstGeom>
            <a:solidFill>
              <a:srgbClr val="1CABE2">
                <a:alpha val="100000"/>
              </a:srgbClr>
            </a:solidFill>
          </p:spPr>
          <p:txBody>
            <a:bodyPr/>
            <a:lstStyle/>
            <a:p/>
          </p:txBody>
        </p:sp>
        <p:sp>
          <p:nvSpPr>
            <p:cNvPr id="43" name="rc43"/>
            <p:cNvSpPr/>
            <p:nvPr/>
          </p:nvSpPr>
          <p:spPr>
            <a:xfrm>
              <a:off x="3961705" y="3314004"/>
              <a:ext cx="239888" cy="898005"/>
            </a:xfrm>
            <a:prstGeom prst="rect">
              <a:avLst/>
            </a:prstGeom>
            <a:solidFill>
              <a:srgbClr val="80BD41">
                <a:alpha val="100000"/>
              </a:srgbClr>
            </a:solidFill>
          </p:spPr>
          <p:txBody>
            <a:bodyPr/>
            <a:lstStyle/>
            <a:p/>
          </p:txBody>
        </p:sp>
        <p:sp>
          <p:nvSpPr>
            <p:cNvPr id="44" name="rc44"/>
            <p:cNvSpPr/>
            <p:nvPr/>
          </p:nvSpPr>
          <p:spPr>
            <a:xfrm>
              <a:off x="3961705" y="3304911"/>
              <a:ext cx="239888" cy="9092"/>
            </a:xfrm>
            <a:prstGeom prst="rect">
              <a:avLst/>
            </a:prstGeom>
            <a:solidFill>
              <a:srgbClr val="1CABE2">
                <a:alpha val="100000"/>
              </a:srgbClr>
            </a:solidFill>
          </p:spPr>
          <p:txBody>
            <a:bodyPr/>
            <a:lstStyle/>
            <a:p/>
          </p:txBody>
        </p:sp>
        <p:sp>
          <p:nvSpPr>
            <p:cNvPr id="45" name="rc45"/>
            <p:cNvSpPr/>
            <p:nvPr/>
          </p:nvSpPr>
          <p:spPr>
            <a:xfrm>
              <a:off x="4228248" y="3285874"/>
              <a:ext cx="239888" cy="926134"/>
            </a:xfrm>
            <a:prstGeom prst="rect">
              <a:avLst/>
            </a:prstGeom>
            <a:solidFill>
              <a:srgbClr val="80BD41">
                <a:alpha val="100000"/>
              </a:srgbClr>
            </a:solidFill>
          </p:spPr>
          <p:txBody>
            <a:bodyPr/>
            <a:lstStyle/>
            <a:p/>
          </p:txBody>
        </p:sp>
        <p:sp>
          <p:nvSpPr>
            <p:cNvPr id="46" name="rc46"/>
            <p:cNvSpPr/>
            <p:nvPr/>
          </p:nvSpPr>
          <p:spPr>
            <a:xfrm>
              <a:off x="4228248" y="3276498"/>
              <a:ext cx="239888" cy="9376"/>
            </a:xfrm>
            <a:prstGeom prst="rect">
              <a:avLst/>
            </a:prstGeom>
            <a:solidFill>
              <a:srgbClr val="1CABE2">
                <a:alpha val="100000"/>
              </a:srgbClr>
            </a:solidFill>
          </p:spPr>
          <p:txBody>
            <a:bodyPr/>
            <a:lstStyle/>
            <a:p/>
          </p:txBody>
        </p:sp>
        <p:sp>
          <p:nvSpPr>
            <p:cNvPr id="47" name="rc47"/>
            <p:cNvSpPr/>
            <p:nvPr/>
          </p:nvSpPr>
          <p:spPr>
            <a:xfrm>
              <a:off x="4494791" y="3198929"/>
              <a:ext cx="239888" cy="1013079"/>
            </a:xfrm>
            <a:prstGeom prst="rect">
              <a:avLst/>
            </a:prstGeom>
            <a:solidFill>
              <a:srgbClr val="80BD41">
                <a:alpha val="100000"/>
              </a:srgbClr>
            </a:solidFill>
          </p:spPr>
          <p:txBody>
            <a:bodyPr/>
            <a:lstStyle/>
            <a:p/>
          </p:txBody>
        </p:sp>
        <p:sp>
          <p:nvSpPr>
            <p:cNvPr id="48" name="rc48"/>
            <p:cNvSpPr/>
            <p:nvPr/>
          </p:nvSpPr>
          <p:spPr>
            <a:xfrm>
              <a:off x="4494791" y="3178188"/>
              <a:ext cx="239888" cy="20741"/>
            </a:xfrm>
            <a:prstGeom prst="rect">
              <a:avLst/>
            </a:prstGeom>
            <a:solidFill>
              <a:srgbClr val="1CABE2">
                <a:alpha val="100000"/>
              </a:srgbClr>
            </a:solidFill>
          </p:spPr>
          <p:txBody>
            <a:bodyPr/>
            <a:lstStyle/>
            <a:p/>
          </p:txBody>
        </p:sp>
        <p:sp>
          <p:nvSpPr>
            <p:cNvPr id="49" name="rc49"/>
            <p:cNvSpPr/>
            <p:nvPr/>
          </p:nvSpPr>
          <p:spPr>
            <a:xfrm>
              <a:off x="4761334" y="3103034"/>
              <a:ext cx="239888" cy="1108975"/>
            </a:xfrm>
            <a:prstGeom prst="rect">
              <a:avLst/>
            </a:prstGeom>
            <a:solidFill>
              <a:srgbClr val="80BD41">
                <a:alpha val="100000"/>
              </a:srgbClr>
            </a:solidFill>
          </p:spPr>
          <p:txBody>
            <a:bodyPr/>
            <a:lstStyle/>
            <a:p/>
          </p:txBody>
        </p:sp>
        <p:sp>
          <p:nvSpPr>
            <p:cNvPr id="50" name="rc50"/>
            <p:cNvSpPr/>
            <p:nvPr/>
          </p:nvSpPr>
          <p:spPr>
            <a:xfrm>
              <a:off x="4761334" y="3080445"/>
              <a:ext cx="239888" cy="22588"/>
            </a:xfrm>
            <a:prstGeom prst="rect">
              <a:avLst/>
            </a:prstGeom>
            <a:solidFill>
              <a:srgbClr val="1CABE2">
                <a:alpha val="100000"/>
              </a:srgbClr>
            </a:solidFill>
          </p:spPr>
          <p:txBody>
            <a:bodyPr/>
            <a:lstStyle/>
            <a:p/>
          </p:txBody>
        </p:sp>
        <p:sp>
          <p:nvSpPr>
            <p:cNvPr id="51" name="rc51"/>
            <p:cNvSpPr/>
            <p:nvPr/>
          </p:nvSpPr>
          <p:spPr>
            <a:xfrm>
              <a:off x="5027877" y="3030154"/>
              <a:ext cx="239888" cy="1181855"/>
            </a:xfrm>
            <a:prstGeom prst="rect">
              <a:avLst/>
            </a:prstGeom>
            <a:solidFill>
              <a:srgbClr val="80BD41">
                <a:alpha val="100000"/>
              </a:srgbClr>
            </a:solidFill>
          </p:spPr>
          <p:txBody>
            <a:bodyPr/>
            <a:lstStyle/>
            <a:p/>
          </p:txBody>
        </p:sp>
        <p:sp>
          <p:nvSpPr>
            <p:cNvPr id="52" name="rc52"/>
            <p:cNvSpPr/>
            <p:nvPr/>
          </p:nvSpPr>
          <p:spPr>
            <a:xfrm>
              <a:off x="5027877" y="3018220"/>
              <a:ext cx="239888" cy="11933"/>
            </a:xfrm>
            <a:prstGeom prst="rect">
              <a:avLst/>
            </a:prstGeom>
            <a:solidFill>
              <a:srgbClr val="1CABE2">
                <a:alpha val="100000"/>
              </a:srgbClr>
            </a:solidFill>
          </p:spPr>
          <p:txBody>
            <a:bodyPr/>
            <a:lstStyle/>
            <a:p/>
          </p:txBody>
        </p:sp>
        <p:sp>
          <p:nvSpPr>
            <p:cNvPr id="53" name="rc53"/>
            <p:cNvSpPr/>
            <p:nvPr/>
          </p:nvSpPr>
          <p:spPr>
            <a:xfrm>
              <a:off x="5294420" y="2986397"/>
              <a:ext cx="239888" cy="1225612"/>
            </a:xfrm>
            <a:prstGeom prst="rect">
              <a:avLst/>
            </a:prstGeom>
            <a:solidFill>
              <a:srgbClr val="80BD41">
                <a:alpha val="100000"/>
              </a:srgbClr>
            </a:solidFill>
          </p:spPr>
          <p:txBody>
            <a:bodyPr/>
            <a:lstStyle/>
            <a:p/>
          </p:txBody>
        </p:sp>
        <p:sp>
          <p:nvSpPr>
            <p:cNvPr id="54" name="rc54"/>
            <p:cNvSpPr/>
            <p:nvPr/>
          </p:nvSpPr>
          <p:spPr>
            <a:xfrm>
              <a:off x="5294420" y="2974037"/>
              <a:ext cx="239888" cy="12359"/>
            </a:xfrm>
            <a:prstGeom prst="rect">
              <a:avLst/>
            </a:prstGeom>
            <a:solidFill>
              <a:srgbClr val="1CABE2">
                <a:alpha val="100000"/>
              </a:srgbClr>
            </a:solidFill>
          </p:spPr>
          <p:txBody>
            <a:bodyPr/>
            <a:lstStyle/>
            <a:p/>
          </p:txBody>
        </p:sp>
        <p:sp>
          <p:nvSpPr>
            <p:cNvPr id="55" name="rc55"/>
            <p:cNvSpPr/>
            <p:nvPr/>
          </p:nvSpPr>
          <p:spPr>
            <a:xfrm>
              <a:off x="5560963" y="2953438"/>
              <a:ext cx="239888" cy="1258571"/>
            </a:xfrm>
            <a:prstGeom prst="rect">
              <a:avLst/>
            </a:prstGeom>
            <a:solidFill>
              <a:srgbClr val="80BD41">
                <a:alpha val="100000"/>
              </a:srgbClr>
            </a:solidFill>
          </p:spPr>
          <p:txBody>
            <a:bodyPr/>
            <a:lstStyle/>
            <a:p/>
          </p:txBody>
        </p:sp>
        <p:sp>
          <p:nvSpPr>
            <p:cNvPr id="56" name="rc56"/>
            <p:cNvSpPr/>
            <p:nvPr/>
          </p:nvSpPr>
          <p:spPr>
            <a:xfrm>
              <a:off x="5560963" y="2940652"/>
              <a:ext cx="239888" cy="12786"/>
            </a:xfrm>
            <a:prstGeom prst="rect">
              <a:avLst/>
            </a:prstGeom>
            <a:solidFill>
              <a:srgbClr val="1CABE2">
                <a:alpha val="100000"/>
              </a:srgbClr>
            </a:solidFill>
          </p:spPr>
          <p:txBody>
            <a:bodyPr/>
            <a:lstStyle/>
            <a:p/>
          </p:txBody>
        </p:sp>
        <p:sp>
          <p:nvSpPr>
            <p:cNvPr id="57" name="rc57"/>
            <p:cNvSpPr/>
            <p:nvPr/>
          </p:nvSpPr>
          <p:spPr>
            <a:xfrm>
              <a:off x="5827506" y="2935963"/>
              <a:ext cx="239888" cy="1276045"/>
            </a:xfrm>
            <a:prstGeom prst="rect">
              <a:avLst/>
            </a:prstGeom>
            <a:solidFill>
              <a:srgbClr val="80BD41">
                <a:alpha val="100000"/>
              </a:srgbClr>
            </a:solidFill>
          </p:spPr>
          <p:txBody>
            <a:bodyPr/>
            <a:lstStyle/>
            <a:p/>
          </p:txBody>
        </p:sp>
        <p:sp>
          <p:nvSpPr>
            <p:cNvPr id="58" name="rc58"/>
            <p:cNvSpPr/>
            <p:nvPr/>
          </p:nvSpPr>
          <p:spPr>
            <a:xfrm>
              <a:off x="5827506" y="2923035"/>
              <a:ext cx="239888" cy="12928"/>
            </a:xfrm>
            <a:prstGeom prst="rect">
              <a:avLst/>
            </a:prstGeom>
            <a:solidFill>
              <a:srgbClr val="1CABE2">
                <a:alpha val="100000"/>
              </a:srgbClr>
            </a:solidFill>
          </p:spPr>
          <p:txBody>
            <a:bodyPr/>
            <a:lstStyle/>
            <a:p/>
          </p:txBody>
        </p:sp>
        <p:sp>
          <p:nvSpPr>
            <p:cNvPr id="59" name="rc59"/>
            <p:cNvSpPr/>
            <p:nvPr/>
          </p:nvSpPr>
          <p:spPr>
            <a:xfrm>
              <a:off x="6094049" y="2975600"/>
              <a:ext cx="239888" cy="1236409"/>
            </a:xfrm>
            <a:prstGeom prst="rect">
              <a:avLst/>
            </a:prstGeom>
            <a:solidFill>
              <a:srgbClr val="80BD41">
                <a:alpha val="100000"/>
              </a:srgbClr>
            </a:solidFill>
          </p:spPr>
          <p:txBody>
            <a:bodyPr/>
            <a:lstStyle/>
            <a:p/>
          </p:txBody>
        </p:sp>
        <p:sp>
          <p:nvSpPr>
            <p:cNvPr id="60" name="rc60"/>
            <p:cNvSpPr/>
            <p:nvPr/>
          </p:nvSpPr>
          <p:spPr>
            <a:xfrm>
              <a:off x="6094049" y="2963098"/>
              <a:ext cx="239888" cy="12501"/>
            </a:xfrm>
            <a:prstGeom prst="rect">
              <a:avLst/>
            </a:prstGeom>
            <a:solidFill>
              <a:srgbClr val="1CABE2">
                <a:alpha val="100000"/>
              </a:srgbClr>
            </a:solidFill>
          </p:spPr>
          <p:txBody>
            <a:bodyPr/>
            <a:lstStyle/>
            <a:p/>
          </p:txBody>
        </p:sp>
        <p:sp>
          <p:nvSpPr>
            <p:cNvPr id="61" name="rc61"/>
            <p:cNvSpPr/>
            <p:nvPr/>
          </p:nvSpPr>
          <p:spPr>
            <a:xfrm>
              <a:off x="6360593" y="3003729"/>
              <a:ext cx="239888" cy="1208279"/>
            </a:xfrm>
            <a:prstGeom prst="rect">
              <a:avLst/>
            </a:prstGeom>
            <a:solidFill>
              <a:srgbClr val="80BD41">
                <a:alpha val="100000"/>
              </a:srgbClr>
            </a:solidFill>
          </p:spPr>
          <p:txBody>
            <a:bodyPr/>
            <a:lstStyle/>
            <a:p/>
          </p:txBody>
        </p:sp>
        <p:sp>
          <p:nvSpPr>
            <p:cNvPr id="62" name="rc62"/>
            <p:cNvSpPr/>
            <p:nvPr/>
          </p:nvSpPr>
          <p:spPr>
            <a:xfrm>
              <a:off x="6360593" y="2991512"/>
              <a:ext cx="239888" cy="12217"/>
            </a:xfrm>
            <a:prstGeom prst="rect">
              <a:avLst/>
            </a:prstGeom>
            <a:solidFill>
              <a:srgbClr val="1CABE2">
                <a:alpha val="100000"/>
              </a:srgbClr>
            </a:solidFill>
          </p:spPr>
          <p:txBody>
            <a:bodyPr/>
            <a:lstStyle/>
            <a:p/>
          </p:txBody>
        </p:sp>
        <p:sp>
          <p:nvSpPr>
            <p:cNvPr id="63" name="rc63"/>
            <p:cNvSpPr/>
            <p:nvPr/>
          </p:nvSpPr>
          <p:spPr>
            <a:xfrm>
              <a:off x="6627136" y="3021772"/>
              <a:ext cx="239888" cy="1190237"/>
            </a:xfrm>
            <a:prstGeom prst="rect">
              <a:avLst/>
            </a:prstGeom>
            <a:solidFill>
              <a:srgbClr val="80BD41">
                <a:alpha val="100000"/>
              </a:srgbClr>
            </a:solidFill>
          </p:spPr>
          <p:txBody>
            <a:bodyPr/>
            <a:lstStyle/>
            <a:p/>
          </p:txBody>
        </p:sp>
        <p:sp>
          <p:nvSpPr>
            <p:cNvPr id="64" name="rc64"/>
            <p:cNvSpPr/>
            <p:nvPr/>
          </p:nvSpPr>
          <p:spPr>
            <a:xfrm>
              <a:off x="6627136" y="3009696"/>
              <a:ext cx="239888" cy="12075"/>
            </a:xfrm>
            <a:prstGeom prst="rect">
              <a:avLst/>
            </a:prstGeom>
            <a:solidFill>
              <a:srgbClr val="1CABE2">
                <a:alpha val="100000"/>
              </a:srgbClr>
            </a:solidFill>
          </p:spPr>
          <p:txBody>
            <a:bodyPr/>
            <a:lstStyle/>
            <a:p/>
          </p:txBody>
        </p:sp>
        <p:sp>
          <p:nvSpPr>
            <p:cNvPr id="65" name="rc65"/>
            <p:cNvSpPr/>
            <p:nvPr/>
          </p:nvSpPr>
          <p:spPr>
            <a:xfrm>
              <a:off x="6893679" y="3060130"/>
              <a:ext cx="239888" cy="1151879"/>
            </a:xfrm>
            <a:prstGeom prst="rect">
              <a:avLst/>
            </a:prstGeom>
            <a:solidFill>
              <a:srgbClr val="80BD41">
                <a:alpha val="100000"/>
              </a:srgbClr>
            </a:solidFill>
          </p:spPr>
          <p:txBody>
            <a:bodyPr/>
            <a:lstStyle/>
            <a:p/>
          </p:txBody>
        </p:sp>
        <p:sp>
          <p:nvSpPr>
            <p:cNvPr id="66" name="rc66"/>
            <p:cNvSpPr/>
            <p:nvPr/>
          </p:nvSpPr>
          <p:spPr>
            <a:xfrm>
              <a:off x="6893679" y="3048480"/>
              <a:ext cx="239888" cy="11649"/>
            </a:xfrm>
            <a:prstGeom prst="rect">
              <a:avLst/>
            </a:prstGeom>
            <a:solidFill>
              <a:srgbClr val="1CABE2">
                <a:alpha val="100000"/>
              </a:srgbClr>
            </a:solidFill>
          </p:spPr>
          <p:txBody>
            <a:bodyPr/>
            <a:lstStyle/>
            <a:p/>
          </p:txBody>
        </p:sp>
        <p:sp>
          <p:nvSpPr>
            <p:cNvPr id="67" name="rc67"/>
            <p:cNvSpPr/>
            <p:nvPr/>
          </p:nvSpPr>
          <p:spPr>
            <a:xfrm>
              <a:off x="7160222" y="3132158"/>
              <a:ext cx="239888" cy="1079851"/>
            </a:xfrm>
            <a:prstGeom prst="rect">
              <a:avLst/>
            </a:prstGeom>
            <a:solidFill>
              <a:srgbClr val="80BD41">
                <a:alpha val="100000"/>
              </a:srgbClr>
            </a:solidFill>
          </p:spPr>
          <p:txBody>
            <a:bodyPr/>
            <a:lstStyle/>
            <a:p/>
          </p:txBody>
        </p:sp>
        <p:sp>
          <p:nvSpPr>
            <p:cNvPr id="68" name="rc68"/>
            <p:cNvSpPr/>
            <p:nvPr/>
          </p:nvSpPr>
          <p:spPr>
            <a:xfrm>
              <a:off x="7160222" y="3121219"/>
              <a:ext cx="239888" cy="10939"/>
            </a:xfrm>
            <a:prstGeom prst="rect">
              <a:avLst/>
            </a:prstGeom>
            <a:solidFill>
              <a:srgbClr val="1CABE2">
                <a:alpha val="100000"/>
              </a:srgbClr>
            </a:solidFill>
          </p:spPr>
          <p:txBody>
            <a:bodyPr/>
            <a:lstStyle/>
            <a:p/>
          </p:txBody>
        </p:sp>
        <p:sp>
          <p:nvSpPr>
            <p:cNvPr id="69" name="rc69"/>
            <p:cNvSpPr/>
            <p:nvPr/>
          </p:nvSpPr>
          <p:spPr>
            <a:xfrm>
              <a:off x="7426765" y="3024471"/>
              <a:ext cx="239888" cy="1187538"/>
            </a:xfrm>
            <a:prstGeom prst="rect">
              <a:avLst/>
            </a:prstGeom>
            <a:solidFill>
              <a:srgbClr val="80BD41">
                <a:alpha val="100000"/>
              </a:srgbClr>
            </a:solidFill>
          </p:spPr>
          <p:txBody>
            <a:bodyPr/>
            <a:lstStyle/>
            <a:p/>
          </p:txBody>
        </p:sp>
        <p:sp>
          <p:nvSpPr>
            <p:cNvPr id="70" name="rc70"/>
            <p:cNvSpPr/>
            <p:nvPr/>
          </p:nvSpPr>
          <p:spPr>
            <a:xfrm>
              <a:off x="7426765" y="3012537"/>
              <a:ext cx="239888" cy="11933"/>
            </a:xfrm>
            <a:prstGeom prst="rect">
              <a:avLst/>
            </a:prstGeom>
            <a:solidFill>
              <a:srgbClr val="1CABE2">
                <a:alpha val="100000"/>
              </a:srgbClr>
            </a:solidFill>
          </p:spPr>
          <p:txBody>
            <a:bodyPr/>
            <a:lstStyle/>
            <a:p/>
          </p:txBody>
        </p:sp>
        <p:sp>
          <p:nvSpPr>
            <p:cNvPr id="71" name="rc71"/>
            <p:cNvSpPr/>
            <p:nvPr/>
          </p:nvSpPr>
          <p:spPr>
            <a:xfrm>
              <a:off x="7693308" y="2974748"/>
              <a:ext cx="239888" cy="1237261"/>
            </a:xfrm>
            <a:prstGeom prst="rect">
              <a:avLst/>
            </a:prstGeom>
            <a:solidFill>
              <a:srgbClr val="80BD41">
                <a:alpha val="100000"/>
              </a:srgbClr>
            </a:solidFill>
          </p:spPr>
          <p:txBody>
            <a:bodyPr/>
            <a:lstStyle/>
            <a:p/>
          </p:txBody>
        </p:sp>
        <p:sp>
          <p:nvSpPr>
            <p:cNvPr id="72" name="rc72"/>
            <p:cNvSpPr/>
            <p:nvPr/>
          </p:nvSpPr>
          <p:spPr>
            <a:xfrm>
              <a:off x="7693308" y="2962246"/>
              <a:ext cx="239888" cy="12501"/>
            </a:xfrm>
            <a:prstGeom prst="rect">
              <a:avLst/>
            </a:prstGeom>
            <a:solidFill>
              <a:srgbClr val="1CABE2">
                <a:alpha val="100000"/>
              </a:srgbClr>
            </a:solidFill>
          </p:spPr>
          <p:txBody>
            <a:bodyPr/>
            <a:lstStyle/>
            <a:p/>
          </p:txBody>
        </p:sp>
        <p:sp>
          <p:nvSpPr>
            <p:cNvPr id="73" name="rc73"/>
            <p:cNvSpPr/>
            <p:nvPr/>
          </p:nvSpPr>
          <p:spPr>
            <a:xfrm>
              <a:off x="7959851" y="2953153"/>
              <a:ext cx="239888" cy="1258855"/>
            </a:xfrm>
            <a:prstGeom prst="rect">
              <a:avLst/>
            </a:prstGeom>
            <a:solidFill>
              <a:srgbClr val="80BD41">
                <a:alpha val="100000"/>
              </a:srgbClr>
            </a:solidFill>
          </p:spPr>
          <p:txBody>
            <a:bodyPr/>
            <a:lstStyle/>
            <a:p/>
          </p:txBody>
        </p:sp>
        <p:sp>
          <p:nvSpPr>
            <p:cNvPr id="74" name="rc74"/>
            <p:cNvSpPr/>
            <p:nvPr/>
          </p:nvSpPr>
          <p:spPr>
            <a:xfrm>
              <a:off x="7959851" y="2940367"/>
              <a:ext cx="239888" cy="12786"/>
            </a:xfrm>
            <a:prstGeom prst="rect">
              <a:avLst/>
            </a:prstGeom>
            <a:solidFill>
              <a:srgbClr val="1CABE2">
                <a:alpha val="100000"/>
              </a:srgbClr>
            </a:solidFill>
          </p:spPr>
          <p:txBody>
            <a:bodyPr/>
            <a:lstStyle/>
            <a:p/>
          </p:txBody>
        </p:sp>
        <p:sp>
          <p:nvSpPr>
            <p:cNvPr id="75" name="pl75"/>
            <p:cNvSpPr/>
            <p:nvPr/>
          </p:nvSpPr>
          <p:spPr>
            <a:xfrm>
              <a:off x="1416218" y="2085226"/>
              <a:ext cx="6663577" cy="21482"/>
            </a:xfrm>
            <a:custGeom>
              <a:avLst/>
              <a:pathLst>
                <a:path w="6663577" h="21482">
                  <a:moveTo>
                    <a:pt x="0" y="0"/>
                  </a:moveTo>
                  <a:lnTo>
                    <a:pt x="266543" y="0"/>
                  </a:lnTo>
                  <a:lnTo>
                    <a:pt x="533086" y="0"/>
                  </a:lnTo>
                  <a:lnTo>
                    <a:pt x="799629" y="0"/>
                  </a:lnTo>
                  <a:lnTo>
                    <a:pt x="1066172" y="0"/>
                  </a:lnTo>
                  <a:lnTo>
                    <a:pt x="1332715" y="0"/>
                  </a:lnTo>
                  <a:lnTo>
                    <a:pt x="1599258" y="21482"/>
                  </a:lnTo>
                  <a:lnTo>
                    <a:pt x="1865801" y="0"/>
                  </a:lnTo>
                  <a:lnTo>
                    <a:pt x="2132344" y="0"/>
                  </a:lnTo>
                  <a:lnTo>
                    <a:pt x="2398888" y="21482"/>
                  </a:lnTo>
                  <a:lnTo>
                    <a:pt x="2665431" y="0"/>
                  </a:lnTo>
                  <a:lnTo>
                    <a:pt x="2931974" y="0"/>
                  </a:lnTo>
                  <a:lnTo>
                    <a:pt x="3198517" y="21482"/>
                  </a:lnTo>
                  <a:lnTo>
                    <a:pt x="3465060" y="21482"/>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4790" y="3312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8" name="tx88"/>
            <p:cNvSpPr/>
            <p:nvPr/>
          </p:nvSpPr>
          <p:spPr>
            <a:xfrm>
              <a:off x="2696682" y="33513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9" name="tx89"/>
            <p:cNvSpPr/>
            <p:nvPr/>
          </p:nvSpPr>
          <p:spPr>
            <a:xfrm>
              <a:off x="3990221" y="31689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5322937" y="2838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91" name="tx91"/>
            <p:cNvSpPr/>
            <p:nvPr/>
          </p:nvSpPr>
          <p:spPr>
            <a:xfrm>
              <a:off x="6389109" y="2855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6655652" y="28739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922195" y="2912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4" name="tx94"/>
            <p:cNvSpPr/>
            <p:nvPr/>
          </p:nvSpPr>
          <p:spPr>
            <a:xfrm>
              <a:off x="7188738" y="2985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5" name="tx95"/>
            <p:cNvSpPr/>
            <p:nvPr/>
          </p:nvSpPr>
          <p:spPr>
            <a:xfrm>
              <a:off x="7455282" y="28766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6" name="tx96"/>
            <p:cNvSpPr/>
            <p:nvPr/>
          </p:nvSpPr>
          <p:spPr>
            <a:xfrm>
              <a:off x="7761002" y="28263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988368" y="2804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8" name="pl98"/>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7989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0" name="tx110"/>
            <p:cNvSpPr/>
            <p:nvPr/>
          </p:nvSpPr>
          <p:spPr>
            <a:xfrm>
              <a:off x="1362659" y="34183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57505" y="3818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2" name="tx112"/>
            <p:cNvSpPr/>
            <p:nvPr/>
          </p:nvSpPr>
          <p:spPr>
            <a:xfrm>
              <a:off x="2695375" y="34570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3990221" y="3727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4" name="tx114"/>
            <p:cNvSpPr/>
            <p:nvPr/>
          </p:nvSpPr>
          <p:spPr>
            <a:xfrm>
              <a:off x="4028090" y="32755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22937" y="35641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6" name="tx116"/>
            <p:cNvSpPr/>
            <p:nvPr/>
          </p:nvSpPr>
          <p:spPr>
            <a:xfrm>
              <a:off x="5360806" y="29463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8286" y="35728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8" name="tx118"/>
            <p:cNvSpPr/>
            <p:nvPr/>
          </p:nvSpPr>
          <p:spPr>
            <a:xfrm>
              <a:off x="6426979" y="29637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55652" y="35817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20" name="tx120"/>
            <p:cNvSpPr/>
            <p:nvPr/>
          </p:nvSpPr>
          <p:spPr>
            <a:xfrm>
              <a:off x="6693522" y="29818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22195" y="36010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2" name="tx122"/>
            <p:cNvSpPr/>
            <p:nvPr/>
          </p:nvSpPr>
          <p:spPr>
            <a:xfrm>
              <a:off x="6960065" y="30204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227915" y="363703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4" name="tx124"/>
            <p:cNvSpPr/>
            <p:nvPr/>
          </p:nvSpPr>
          <p:spPr>
            <a:xfrm>
              <a:off x="7226608" y="3092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455282" y="35831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6" name="tx126"/>
            <p:cNvSpPr/>
            <p:nvPr/>
          </p:nvSpPr>
          <p:spPr>
            <a:xfrm>
              <a:off x="7493151" y="29846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21825" y="3558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8" name="tx128"/>
            <p:cNvSpPr/>
            <p:nvPr/>
          </p:nvSpPr>
          <p:spPr>
            <a:xfrm>
              <a:off x="7759694" y="29345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988368" y="354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30" name="tx130"/>
            <p:cNvSpPr/>
            <p:nvPr/>
          </p:nvSpPr>
          <p:spPr>
            <a:xfrm>
              <a:off x="8026237" y="29128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49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392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0288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2810"/>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161" name="pl161"/>
            <p:cNvSpPr/>
            <p:nvPr/>
          </p:nvSpPr>
          <p:spPr>
            <a:xfrm>
              <a:off x="2214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510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875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240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327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693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058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247830" cy="124062"/>
            </a:xfrm>
            <a:prstGeom prst="rect">
              <a:avLst/>
            </a:prstGeom>
            <a:solidFill>
              <a:srgbClr val="80BD41">
                <a:alpha val="100000"/>
              </a:srgbClr>
            </a:solidFill>
          </p:spPr>
          <p:txBody>
            <a:bodyPr/>
            <a:lstStyle/>
            <a:p/>
          </p:txBody>
        </p:sp>
        <p:sp>
          <p:nvSpPr>
            <p:cNvPr id="173" name="rc173"/>
            <p:cNvSpPr/>
            <p:nvPr/>
          </p:nvSpPr>
          <p:spPr>
            <a:xfrm>
              <a:off x="7544104" y="5840557"/>
              <a:ext cx="63176" cy="124062"/>
            </a:xfrm>
            <a:prstGeom prst="rect">
              <a:avLst/>
            </a:prstGeom>
            <a:solidFill>
              <a:srgbClr val="1CABE2">
                <a:alpha val="100000"/>
              </a:srgbClr>
            </a:solidFill>
          </p:spPr>
          <p:txBody>
            <a:bodyPr/>
            <a:lstStyle/>
            <a:p/>
          </p:txBody>
        </p:sp>
        <p:sp>
          <p:nvSpPr>
            <p:cNvPr id="174" name="rc174"/>
            <p:cNvSpPr/>
            <p:nvPr/>
          </p:nvSpPr>
          <p:spPr>
            <a:xfrm>
              <a:off x="1296273" y="5685479"/>
              <a:ext cx="6397690" cy="124062"/>
            </a:xfrm>
            <a:prstGeom prst="rect">
              <a:avLst/>
            </a:prstGeom>
            <a:solidFill>
              <a:srgbClr val="80BD41">
                <a:alpha val="100000"/>
              </a:srgbClr>
            </a:solidFill>
          </p:spPr>
          <p:txBody>
            <a:bodyPr/>
            <a:lstStyle/>
            <a:p/>
          </p:txBody>
        </p:sp>
        <p:sp>
          <p:nvSpPr>
            <p:cNvPr id="175" name="rc175"/>
            <p:cNvSpPr/>
            <p:nvPr/>
          </p:nvSpPr>
          <p:spPr>
            <a:xfrm>
              <a:off x="7693963" y="5685479"/>
              <a:ext cx="64645" cy="124062"/>
            </a:xfrm>
            <a:prstGeom prst="rect">
              <a:avLst/>
            </a:prstGeom>
            <a:solidFill>
              <a:srgbClr val="1CABE2">
                <a:alpha val="100000"/>
              </a:srgbClr>
            </a:solidFill>
          </p:spPr>
          <p:txBody>
            <a:bodyPr/>
            <a:lstStyle/>
            <a:p/>
          </p:txBody>
        </p:sp>
        <p:sp>
          <p:nvSpPr>
            <p:cNvPr id="176" name="rc176"/>
            <p:cNvSpPr/>
            <p:nvPr/>
          </p:nvSpPr>
          <p:spPr>
            <a:xfrm>
              <a:off x="1296273" y="5530401"/>
              <a:ext cx="6509350" cy="124062"/>
            </a:xfrm>
            <a:prstGeom prst="rect">
              <a:avLst/>
            </a:prstGeom>
            <a:solidFill>
              <a:srgbClr val="80BD41">
                <a:alpha val="100000"/>
              </a:srgbClr>
            </a:solidFill>
          </p:spPr>
          <p:txBody>
            <a:bodyPr/>
            <a:lstStyle/>
            <a:p/>
          </p:txBody>
        </p:sp>
        <p:sp>
          <p:nvSpPr>
            <p:cNvPr id="177" name="rc177"/>
            <p:cNvSpPr/>
            <p:nvPr/>
          </p:nvSpPr>
          <p:spPr>
            <a:xfrm>
              <a:off x="7805624" y="5530401"/>
              <a:ext cx="66114" cy="124062"/>
            </a:xfrm>
            <a:prstGeom prst="rect">
              <a:avLst/>
            </a:prstGeom>
            <a:solidFill>
              <a:srgbClr val="1CABE2">
                <a:alpha val="100000"/>
              </a:srgbClr>
            </a:solidFill>
          </p:spPr>
          <p:txBody>
            <a:bodyPr/>
            <a:lstStyle/>
            <a:p/>
          </p:txBody>
        </p:sp>
        <p:sp>
          <p:nvSpPr>
            <p:cNvPr id="178" name="tx178"/>
            <p:cNvSpPr/>
            <p:nvPr/>
          </p:nvSpPr>
          <p:spPr>
            <a:xfrm>
              <a:off x="781030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9" name="tx179"/>
            <p:cNvSpPr/>
            <p:nvPr/>
          </p:nvSpPr>
          <p:spPr>
            <a:xfrm>
              <a:off x="801741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0" name="tx180"/>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89.5</a:t>
              </a:r>
            </a:p>
          </p:txBody>
        </p:sp>
        <p:sp>
          <p:nvSpPr>
            <p:cNvPr id="181" name="tx181"/>
            <p:cNvSpPr/>
            <p:nvPr/>
          </p:nvSpPr>
          <p:spPr>
            <a:xfrm>
              <a:off x="4359899"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2" name="tx182"/>
            <p:cNvSpPr/>
            <p:nvPr/>
          </p:nvSpPr>
          <p:spPr>
            <a:xfrm>
              <a:off x="751389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89625"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84" name="tx184"/>
            <p:cNvSpPr/>
            <p:nvPr/>
          </p:nvSpPr>
          <p:spPr>
            <a:xfrm>
              <a:off x="7664488"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445455"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88.6</a:t>
              </a:r>
            </a:p>
          </p:txBody>
        </p:sp>
        <p:sp>
          <p:nvSpPr>
            <p:cNvPr id="186" name="tx186"/>
            <p:cNvSpPr/>
            <p:nvPr/>
          </p:nvSpPr>
          <p:spPr>
            <a:xfrm>
              <a:off x="777688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509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489161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6728129"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the same as in 2019 (99%).
The number of children vaccinated with DTP3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9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35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978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121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26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263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0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55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693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951206"/>
              <a:ext cx="239888" cy="260803"/>
            </a:xfrm>
            <a:prstGeom prst="rect">
              <a:avLst/>
            </a:prstGeom>
            <a:solidFill>
              <a:srgbClr val="E2231A">
                <a:alpha val="90196"/>
              </a:srgbClr>
            </a:solidFill>
          </p:spPr>
          <p:txBody>
            <a:bodyPr/>
            <a:lstStyle/>
            <a:p/>
          </p:txBody>
        </p:sp>
        <p:sp>
          <p:nvSpPr>
            <p:cNvPr id="27" name="rc27"/>
            <p:cNvSpPr/>
            <p:nvPr/>
          </p:nvSpPr>
          <p:spPr>
            <a:xfrm>
              <a:off x="1562816" y="3954120"/>
              <a:ext cx="239888" cy="257889"/>
            </a:xfrm>
            <a:prstGeom prst="rect">
              <a:avLst/>
            </a:prstGeom>
            <a:solidFill>
              <a:srgbClr val="E2231A">
                <a:alpha val="90196"/>
              </a:srgbClr>
            </a:solidFill>
          </p:spPr>
          <p:txBody>
            <a:bodyPr/>
            <a:lstStyle/>
            <a:p/>
          </p:txBody>
        </p:sp>
        <p:sp>
          <p:nvSpPr>
            <p:cNvPr id="28" name="rc28"/>
            <p:cNvSpPr/>
            <p:nvPr/>
          </p:nvSpPr>
          <p:spPr>
            <a:xfrm>
              <a:off x="1829360" y="3955577"/>
              <a:ext cx="239888" cy="256432"/>
            </a:xfrm>
            <a:prstGeom prst="rect">
              <a:avLst/>
            </a:prstGeom>
            <a:solidFill>
              <a:srgbClr val="E2231A">
                <a:alpha val="90196"/>
              </a:srgbClr>
            </a:solidFill>
          </p:spPr>
          <p:txBody>
            <a:bodyPr/>
            <a:lstStyle/>
            <a:p/>
          </p:txBody>
        </p:sp>
        <p:sp>
          <p:nvSpPr>
            <p:cNvPr id="29" name="rc29"/>
            <p:cNvSpPr/>
            <p:nvPr/>
          </p:nvSpPr>
          <p:spPr>
            <a:xfrm>
              <a:off x="2095903" y="3701088"/>
              <a:ext cx="239888" cy="510921"/>
            </a:xfrm>
            <a:prstGeom prst="rect">
              <a:avLst/>
            </a:prstGeom>
            <a:solidFill>
              <a:srgbClr val="E2231A">
                <a:alpha val="90196"/>
              </a:srgbClr>
            </a:solidFill>
          </p:spPr>
          <p:txBody>
            <a:bodyPr/>
            <a:lstStyle/>
            <a:p/>
          </p:txBody>
        </p:sp>
        <p:sp>
          <p:nvSpPr>
            <p:cNvPr id="30" name="rc30"/>
            <p:cNvSpPr/>
            <p:nvPr/>
          </p:nvSpPr>
          <p:spPr>
            <a:xfrm>
              <a:off x="2362446" y="3707887"/>
              <a:ext cx="239888" cy="504122"/>
            </a:xfrm>
            <a:prstGeom prst="rect">
              <a:avLst/>
            </a:prstGeom>
            <a:solidFill>
              <a:srgbClr val="E2231A">
                <a:alpha val="90196"/>
              </a:srgbClr>
            </a:solidFill>
          </p:spPr>
          <p:txBody>
            <a:bodyPr/>
            <a:lstStyle/>
            <a:p/>
          </p:txBody>
        </p:sp>
        <p:sp>
          <p:nvSpPr>
            <p:cNvPr id="31" name="rc31"/>
            <p:cNvSpPr/>
            <p:nvPr/>
          </p:nvSpPr>
          <p:spPr>
            <a:xfrm>
              <a:off x="2628989" y="3716629"/>
              <a:ext cx="239888" cy="495380"/>
            </a:xfrm>
            <a:prstGeom prst="rect">
              <a:avLst/>
            </a:prstGeom>
            <a:solidFill>
              <a:srgbClr val="E2231A">
                <a:alpha val="90196"/>
              </a:srgbClr>
            </a:solidFill>
          </p:spPr>
          <p:txBody>
            <a:bodyPr/>
            <a:lstStyle/>
            <a:p/>
          </p:txBody>
        </p:sp>
        <p:sp>
          <p:nvSpPr>
            <p:cNvPr id="32" name="rc32"/>
            <p:cNvSpPr/>
            <p:nvPr/>
          </p:nvSpPr>
          <p:spPr>
            <a:xfrm>
              <a:off x="2895532" y="3233876"/>
              <a:ext cx="239888" cy="978132"/>
            </a:xfrm>
            <a:prstGeom prst="rect">
              <a:avLst/>
            </a:prstGeom>
            <a:solidFill>
              <a:srgbClr val="E2231A">
                <a:alpha val="90196"/>
              </a:srgbClr>
            </a:solidFill>
          </p:spPr>
          <p:txBody>
            <a:bodyPr/>
            <a:lstStyle/>
            <a:p/>
          </p:txBody>
        </p:sp>
        <p:sp>
          <p:nvSpPr>
            <p:cNvPr id="33" name="rc33"/>
            <p:cNvSpPr/>
            <p:nvPr/>
          </p:nvSpPr>
          <p:spPr>
            <a:xfrm>
              <a:off x="3162075" y="3473310"/>
              <a:ext cx="239888" cy="738699"/>
            </a:xfrm>
            <a:prstGeom prst="rect">
              <a:avLst/>
            </a:prstGeom>
            <a:solidFill>
              <a:srgbClr val="E2231A">
                <a:alpha val="90196"/>
              </a:srgbClr>
            </a:solidFill>
          </p:spPr>
          <p:txBody>
            <a:bodyPr/>
            <a:lstStyle/>
            <a:p/>
          </p:txBody>
        </p:sp>
        <p:sp>
          <p:nvSpPr>
            <p:cNvPr id="34" name="rc34"/>
            <p:cNvSpPr/>
            <p:nvPr/>
          </p:nvSpPr>
          <p:spPr>
            <a:xfrm>
              <a:off x="3428618" y="3691860"/>
              <a:ext cx="239888" cy="520149"/>
            </a:xfrm>
            <a:prstGeom prst="rect">
              <a:avLst/>
            </a:prstGeom>
            <a:solidFill>
              <a:srgbClr val="E2231A">
                <a:alpha val="90196"/>
              </a:srgbClr>
            </a:solidFill>
          </p:spPr>
          <p:txBody>
            <a:bodyPr/>
            <a:lstStyle/>
            <a:p/>
          </p:txBody>
        </p:sp>
        <p:sp>
          <p:nvSpPr>
            <p:cNvPr id="35" name="rc35"/>
            <p:cNvSpPr/>
            <p:nvPr/>
          </p:nvSpPr>
          <p:spPr>
            <a:xfrm>
              <a:off x="3695161" y="3928865"/>
              <a:ext cx="239888" cy="283143"/>
            </a:xfrm>
            <a:prstGeom prst="rect">
              <a:avLst/>
            </a:prstGeom>
            <a:solidFill>
              <a:srgbClr val="E2231A">
                <a:alpha val="90196"/>
              </a:srgbClr>
            </a:solidFill>
          </p:spPr>
          <p:txBody>
            <a:bodyPr/>
            <a:lstStyle/>
            <a:p/>
          </p:txBody>
        </p:sp>
        <p:sp>
          <p:nvSpPr>
            <p:cNvPr id="36" name="rc36"/>
            <p:cNvSpPr/>
            <p:nvPr/>
          </p:nvSpPr>
          <p:spPr>
            <a:xfrm>
              <a:off x="3961705" y="3902154"/>
              <a:ext cx="239888" cy="309855"/>
            </a:xfrm>
            <a:prstGeom prst="rect">
              <a:avLst/>
            </a:prstGeom>
            <a:solidFill>
              <a:srgbClr val="E2231A">
                <a:alpha val="90196"/>
              </a:srgbClr>
            </a:solidFill>
          </p:spPr>
          <p:txBody>
            <a:bodyPr/>
            <a:lstStyle/>
            <a:p/>
          </p:txBody>
        </p:sp>
        <p:sp>
          <p:nvSpPr>
            <p:cNvPr id="37" name="rc37"/>
            <p:cNvSpPr/>
            <p:nvPr/>
          </p:nvSpPr>
          <p:spPr>
            <a:xfrm>
              <a:off x="4228248" y="3892440"/>
              <a:ext cx="239888" cy="319568"/>
            </a:xfrm>
            <a:prstGeom prst="rect">
              <a:avLst/>
            </a:prstGeom>
            <a:solidFill>
              <a:srgbClr val="E2231A">
                <a:alpha val="90196"/>
              </a:srgbClr>
            </a:solidFill>
          </p:spPr>
          <p:txBody>
            <a:bodyPr/>
            <a:lstStyle/>
            <a:p/>
          </p:txBody>
        </p:sp>
        <p:sp>
          <p:nvSpPr>
            <p:cNvPr id="38" name="rc38"/>
            <p:cNvSpPr/>
            <p:nvPr/>
          </p:nvSpPr>
          <p:spPr>
            <a:xfrm>
              <a:off x="4494791" y="3858444"/>
              <a:ext cx="239888" cy="353565"/>
            </a:xfrm>
            <a:prstGeom prst="rect">
              <a:avLst/>
            </a:prstGeom>
            <a:solidFill>
              <a:srgbClr val="E2231A">
                <a:alpha val="90196"/>
              </a:srgbClr>
            </a:solidFill>
          </p:spPr>
          <p:txBody>
            <a:bodyPr/>
            <a:lstStyle/>
            <a:p/>
          </p:txBody>
        </p:sp>
        <p:sp>
          <p:nvSpPr>
            <p:cNvPr id="39" name="rc39"/>
            <p:cNvSpPr/>
            <p:nvPr/>
          </p:nvSpPr>
          <p:spPr>
            <a:xfrm>
              <a:off x="4761334" y="3825418"/>
              <a:ext cx="239888" cy="386590"/>
            </a:xfrm>
            <a:prstGeom prst="rect">
              <a:avLst/>
            </a:prstGeom>
            <a:solidFill>
              <a:srgbClr val="E2231A">
                <a:alpha val="90196"/>
              </a:srgbClr>
            </a:solidFill>
          </p:spPr>
          <p:txBody>
            <a:bodyPr/>
            <a:lstStyle/>
            <a:p/>
          </p:txBody>
        </p:sp>
        <p:sp>
          <p:nvSpPr>
            <p:cNvPr id="40" name="rc40"/>
            <p:cNvSpPr/>
            <p:nvPr/>
          </p:nvSpPr>
          <p:spPr>
            <a:xfrm>
              <a:off x="5027877" y="3804049"/>
              <a:ext cx="239888" cy="407960"/>
            </a:xfrm>
            <a:prstGeom prst="rect">
              <a:avLst/>
            </a:prstGeom>
            <a:solidFill>
              <a:srgbClr val="E2231A">
                <a:alpha val="90196"/>
              </a:srgbClr>
            </a:solidFill>
          </p:spPr>
          <p:txBody>
            <a:bodyPr/>
            <a:lstStyle/>
            <a:p/>
          </p:txBody>
        </p:sp>
        <p:sp>
          <p:nvSpPr>
            <p:cNvPr id="41" name="rc41"/>
            <p:cNvSpPr/>
            <p:nvPr/>
          </p:nvSpPr>
          <p:spPr>
            <a:xfrm>
              <a:off x="5294420" y="3788993"/>
              <a:ext cx="239888" cy="423015"/>
            </a:xfrm>
            <a:prstGeom prst="rect">
              <a:avLst/>
            </a:prstGeom>
            <a:solidFill>
              <a:srgbClr val="E2231A">
                <a:alpha val="90196"/>
              </a:srgbClr>
            </a:solidFill>
          </p:spPr>
          <p:txBody>
            <a:bodyPr/>
            <a:lstStyle/>
            <a:p/>
          </p:txBody>
        </p:sp>
        <p:sp>
          <p:nvSpPr>
            <p:cNvPr id="42" name="rc42"/>
            <p:cNvSpPr/>
            <p:nvPr/>
          </p:nvSpPr>
          <p:spPr>
            <a:xfrm>
              <a:off x="5560963" y="3777337"/>
              <a:ext cx="239888" cy="434671"/>
            </a:xfrm>
            <a:prstGeom prst="rect">
              <a:avLst/>
            </a:prstGeom>
            <a:solidFill>
              <a:srgbClr val="E2231A">
                <a:alpha val="90196"/>
              </a:srgbClr>
            </a:solidFill>
          </p:spPr>
          <p:txBody>
            <a:bodyPr/>
            <a:lstStyle/>
            <a:p/>
          </p:txBody>
        </p:sp>
        <p:sp>
          <p:nvSpPr>
            <p:cNvPr id="43" name="rc43"/>
            <p:cNvSpPr/>
            <p:nvPr/>
          </p:nvSpPr>
          <p:spPr>
            <a:xfrm>
              <a:off x="5827506" y="3771509"/>
              <a:ext cx="239888" cy="440499"/>
            </a:xfrm>
            <a:prstGeom prst="rect">
              <a:avLst/>
            </a:prstGeom>
            <a:solidFill>
              <a:srgbClr val="E2231A">
                <a:alpha val="90196"/>
              </a:srgbClr>
            </a:solidFill>
          </p:spPr>
          <p:txBody>
            <a:bodyPr/>
            <a:lstStyle/>
            <a:p/>
          </p:txBody>
        </p:sp>
        <p:sp>
          <p:nvSpPr>
            <p:cNvPr id="44" name="rc44"/>
            <p:cNvSpPr/>
            <p:nvPr/>
          </p:nvSpPr>
          <p:spPr>
            <a:xfrm>
              <a:off x="6094049" y="3785108"/>
              <a:ext cx="239888" cy="426901"/>
            </a:xfrm>
            <a:prstGeom prst="rect">
              <a:avLst/>
            </a:prstGeom>
            <a:solidFill>
              <a:srgbClr val="E2231A">
                <a:alpha val="90196"/>
              </a:srgbClr>
            </a:solidFill>
          </p:spPr>
          <p:txBody>
            <a:bodyPr/>
            <a:lstStyle/>
            <a:p/>
          </p:txBody>
        </p:sp>
        <p:sp>
          <p:nvSpPr>
            <p:cNvPr id="45" name="rc45"/>
            <p:cNvSpPr/>
            <p:nvPr/>
          </p:nvSpPr>
          <p:spPr>
            <a:xfrm>
              <a:off x="6360593" y="3794821"/>
              <a:ext cx="239888" cy="417187"/>
            </a:xfrm>
            <a:prstGeom prst="rect">
              <a:avLst/>
            </a:prstGeom>
            <a:solidFill>
              <a:srgbClr val="E2231A">
                <a:alpha val="90196"/>
              </a:srgbClr>
            </a:solidFill>
          </p:spPr>
          <p:txBody>
            <a:bodyPr/>
            <a:lstStyle/>
            <a:p/>
          </p:txBody>
        </p:sp>
        <p:sp>
          <p:nvSpPr>
            <p:cNvPr id="46" name="rc46"/>
            <p:cNvSpPr/>
            <p:nvPr/>
          </p:nvSpPr>
          <p:spPr>
            <a:xfrm>
              <a:off x="6627136" y="3801135"/>
              <a:ext cx="239888" cy="410874"/>
            </a:xfrm>
            <a:prstGeom prst="rect">
              <a:avLst/>
            </a:prstGeom>
            <a:solidFill>
              <a:srgbClr val="E2231A">
                <a:alpha val="90196"/>
              </a:srgbClr>
            </a:solidFill>
          </p:spPr>
          <p:txBody>
            <a:bodyPr/>
            <a:lstStyle/>
            <a:p/>
          </p:txBody>
        </p:sp>
        <p:sp>
          <p:nvSpPr>
            <p:cNvPr id="47" name="rc47"/>
            <p:cNvSpPr/>
            <p:nvPr/>
          </p:nvSpPr>
          <p:spPr>
            <a:xfrm>
              <a:off x="6893679" y="3814248"/>
              <a:ext cx="239888" cy="397761"/>
            </a:xfrm>
            <a:prstGeom prst="rect">
              <a:avLst/>
            </a:prstGeom>
            <a:solidFill>
              <a:srgbClr val="E2231A">
                <a:alpha val="90196"/>
              </a:srgbClr>
            </a:solidFill>
          </p:spPr>
          <p:txBody>
            <a:bodyPr/>
            <a:lstStyle/>
            <a:p/>
          </p:txBody>
        </p:sp>
        <p:sp>
          <p:nvSpPr>
            <p:cNvPr id="48" name="rc48"/>
            <p:cNvSpPr/>
            <p:nvPr/>
          </p:nvSpPr>
          <p:spPr>
            <a:xfrm>
              <a:off x="7160222" y="3093518"/>
              <a:ext cx="239888" cy="1118490"/>
            </a:xfrm>
            <a:prstGeom prst="rect">
              <a:avLst/>
            </a:prstGeom>
            <a:solidFill>
              <a:srgbClr val="E2231A">
                <a:alpha val="90196"/>
              </a:srgbClr>
            </a:solidFill>
          </p:spPr>
          <p:txBody>
            <a:bodyPr/>
            <a:lstStyle/>
            <a:p/>
          </p:txBody>
        </p:sp>
        <p:sp>
          <p:nvSpPr>
            <p:cNvPr id="49" name="rc49"/>
            <p:cNvSpPr/>
            <p:nvPr/>
          </p:nvSpPr>
          <p:spPr>
            <a:xfrm>
              <a:off x="7426765" y="3802106"/>
              <a:ext cx="239888" cy="409902"/>
            </a:xfrm>
            <a:prstGeom prst="rect">
              <a:avLst/>
            </a:prstGeom>
            <a:solidFill>
              <a:srgbClr val="E2231A">
                <a:alpha val="90196"/>
              </a:srgbClr>
            </a:solidFill>
          </p:spPr>
          <p:txBody>
            <a:bodyPr/>
            <a:lstStyle/>
            <a:p/>
          </p:txBody>
        </p:sp>
        <p:sp>
          <p:nvSpPr>
            <p:cNvPr id="50" name="rc50"/>
            <p:cNvSpPr/>
            <p:nvPr/>
          </p:nvSpPr>
          <p:spPr>
            <a:xfrm>
              <a:off x="7693308" y="3784622"/>
              <a:ext cx="239888" cy="427386"/>
            </a:xfrm>
            <a:prstGeom prst="rect">
              <a:avLst/>
            </a:prstGeom>
            <a:solidFill>
              <a:srgbClr val="E2231A">
                <a:alpha val="90196"/>
              </a:srgbClr>
            </a:solidFill>
          </p:spPr>
          <p:txBody>
            <a:bodyPr/>
            <a:lstStyle/>
            <a:p/>
          </p:txBody>
        </p:sp>
        <p:sp>
          <p:nvSpPr>
            <p:cNvPr id="51" name="rc51"/>
            <p:cNvSpPr/>
            <p:nvPr/>
          </p:nvSpPr>
          <p:spPr>
            <a:xfrm>
              <a:off x="7959851" y="3777337"/>
              <a:ext cx="239888" cy="434671"/>
            </a:xfrm>
            <a:prstGeom prst="rect">
              <a:avLst/>
            </a:prstGeom>
            <a:solidFill>
              <a:srgbClr val="E2231A">
                <a:alpha val="90196"/>
              </a:srgbClr>
            </a:solidFill>
          </p:spPr>
          <p:txBody>
            <a:bodyPr/>
            <a:lstStyle/>
            <a:p/>
          </p:txBody>
        </p:sp>
        <p:sp>
          <p:nvSpPr>
            <p:cNvPr id="52" name="rc52"/>
            <p:cNvSpPr/>
            <p:nvPr/>
          </p:nvSpPr>
          <p:spPr>
            <a:xfrm>
              <a:off x="1829360" y="3704002"/>
              <a:ext cx="239888" cy="251575"/>
            </a:xfrm>
            <a:prstGeom prst="rect">
              <a:avLst/>
            </a:prstGeom>
            <a:solidFill>
              <a:srgbClr val="B3B3B3">
                <a:alpha val="90196"/>
              </a:srgbClr>
            </a:solidFill>
          </p:spPr>
          <p:txBody>
            <a:bodyPr/>
            <a:lstStyle/>
            <a:p/>
          </p:txBody>
        </p:sp>
        <p:sp>
          <p:nvSpPr>
            <p:cNvPr id="53" name="rc53"/>
            <p:cNvSpPr/>
            <p:nvPr/>
          </p:nvSpPr>
          <p:spPr>
            <a:xfrm>
              <a:off x="2628989" y="3477681"/>
              <a:ext cx="239888" cy="238948"/>
            </a:xfrm>
            <a:prstGeom prst="rect">
              <a:avLst/>
            </a:prstGeom>
            <a:solidFill>
              <a:srgbClr val="B3B3B3">
                <a:alpha val="90196"/>
              </a:srgbClr>
            </a:solidFill>
          </p:spPr>
          <p:txBody>
            <a:bodyPr/>
            <a:lstStyle/>
            <a:p/>
          </p:txBody>
        </p:sp>
        <p:sp>
          <p:nvSpPr>
            <p:cNvPr id="54" name="rc54"/>
            <p:cNvSpPr/>
            <p:nvPr/>
          </p:nvSpPr>
          <p:spPr>
            <a:xfrm>
              <a:off x="3162075" y="2923049"/>
              <a:ext cx="239888" cy="550260"/>
            </a:xfrm>
            <a:prstGeom prst="rect">
              <a:avLst/>
            </a:prstGeom>
            <a:solidFill>
              <a:srgbClr val="B3B3B3">
                <a:alpha val="90196"/>
              </a:srgbClr>
            </a:solidFill>
          </p:spPr>
          <p:txBody>
            <a:bodyPr/>
            <a:lstStyle/>
            <a:p/>
          </p:txBody>
        </p:sp>
        <p:sp>
          <p:nvSpPr>
            <p:cNvPr id="55" name="rc55"/>
            <p:cNvSpPr/>
            <p:nvPr/>
          </p:nvSpPr>
          <p:spPr>
            <a:xfrm>
              <a:off x="3428618" y="3686518"/>
              <a:ext cx="239888" cy="5342"/>
            </a:xfrm>
            <a:prstGeom prst="rect">
              <a:avLst/>
            </a:prstGeom>
            <a:solidFill>
              <a:srgbClr val="B3B3B3">
                <a:alpha val="90196"/>
              </a:srgbClr>
            </a:solidFill>
          </p:spPr>
          <p:txBody>
            <a:bodyPr/>
            <a:lstStyle/>
            <a:p/>
          </p:txBody>
        </p:sp>
        <p:sp>
          <p:nvSpPr>
            <p:cNvPr id="56" name="rc56"/>
            <p:cNvSpPr/>
            <p:nvPr/>
          </p:nvSpPr>
          <p:spPr>
            <a:xfrm>
              <a:off x="5294420" y="3446113"/>
              <a:ext cx="239888" cy="342880"/>
            </a:xfrm>
            <a:prstGeom prst="rect">
              <a:avLst/>
            </a:prstGeom>
            <a:solidFill>
              <a:srgbClr val="B3B3B3">
                <a:alpha val="90196"/>
              </a:srgbClr>
            </a:solidFill>
          </p:spPr>
          <p:txBody>
            <a:bodyPr/>
            <a:lstStyle/>
            <a:p/>
          </p:txBody>
        </p:sp>
        <p:sp>
          <p:nvSpPr>
            <p:cNvPr id="57" name="rc57"/>
            <p:cNvSpPr/>
            <p:nvPr/>
          </p:nvSpPr>
          <p:spPr>
            <a:xfrm>
              <a:off x="6094049" y="3778794"/>
              <a:ext cx="239888" cy="6313"/>
            </a:xfrm>
            <a:prstGeom prst="rect">
              <a:avLst/>
            </a:prstGeom>
            <a:solidFill>
              <a:srgbClr val="B3B3B3">
                <a:alpha val="90196"/>
              </a:srgbClr>
            </a:solidFill>
          </p:spPr>
          <p:txBody>
            <a:bodyPr/>
            <a:lstStyle/>
            <a:p/>
          </p:txBody>
        </p:sp>
        <p:sp>
          <p:nvSpPr>
            <p:cNvPr id="58" name="rc58"/>
            <p:cNvSpPr/>
            <p:nvPr/>
          </p:nvSpPr>
          <p:spPr>
            <a:xfrm>
              <a:off x="6360593" y="3773452"/>
              <a:ext cx="239888" cy="21369"/>
            </a:xfrm>
            <a:prstGeom prst="rect">
              <a:avLst/>
            </a:prstGeom>
            <a:solidFill>
              <a:srgbClr val="B3B3B3">
                <a:alpha val="90196"/>
              </a:srgbClr>
            </a:solidFill>
          </p:spPr>
          <p:txBody>
            <a:bodyPr/>
            <a:lstStyle/>
            <a:p/>
          </p:txBody>
        </p:sp>
        <p:sp>
          <p:nvSpPr>
            <p:cNvPr id="59" name="rc59"/>
            <p:cNvSpPr/>
            <p:nvPr/>
          </p:nvSpPr>
          <p:spPr>
            <a:xfrm>
              <a:off x="6627136" y="3774909"/>
              <a:ext cx="239888" cy="26226"/>
            </a:xfrm>
            <a:prstGeom prst="rect">
              <a:avLst/>
            </a:prstGeom>
            <a:solidFill>
              <a:srgbClr val="B3B3B3">
                <a:alpha val="90196"/>
              </a:srgbClr>
            </a:solidFill>
          </p:spPr>
          <p:txBody>
            <a:bodyPr/>
            <a:lstStyle/>
            <a:p/>
          </p:txBody>
        </p:sp>
        <p:sp>
          <p:nvSpPr>
            <p:cNvPr id="60" name="rc60"/>
            <p:cNvSpPr/>
            <p:nvPr/>
          </p:nvSpPr>
          <p:spPr>
            <a:xfrm>
              <a:off x="6893679" y="3775880"/>
              <a:ext cx="239888" cy="38367"/>
            </a:xfrm>
            <a:prstGeom prst="rect">
              <a:avLst/>
            </a:prstGeom>
            <a:solidFill>
              <a:srgbClr val="B3B3B3">
                <a:alpha val="90196"/>
              </a:srgbClr>
            </a:solidFill>
          </p:spPr>
          <p:txBody>
            <a:bodyPr/>
            <a:lstStyle/>
            <a:p/>
          </p:txBody>
        </p:sp>
        <p:sp>
          <p:nvSpPr>
            <p:cNvPr id="61" name="rc61"/>
            <p:cNvSpPr/>
            <p:nvPr/>
          </p:nvSpPr>
          <p:spPr>
            <a:xfrm>
              <a:off x="7426765" y="3782680"/>
              <a:ext cx="239888" cy="19426"/>
            </a:xfrm>
            <a:prstGeom prst="rect">
              <a:avLst/>
            </a:prstGeom>
            <a:solidFill>
              <a:srgbClr val="B3B3B3">
                <a:alpha val="90196"/>
              </a:srgbClr>
            </a:solidFill>
          </p:spPr>
          <p:txBody>
            <a:bodyPr/>
            <a:lstStyle/>
            <a:p/>
          </p:txBody>
        </p:sp>
        <p:sp>
          <p:nvSpPr>
            <p:cNvPr id="62" name="pl62"/>
            <p:cNvSpPr/>
            <p:nvPr/>
          </p:nvSpPr>
          <p:spPr>
            <a:xfrm>
              <a:off x="1416218" y="2085226"/>
              <a:ext cx="6663577" cy="64447"/>
            </a:xfrm>
            <a:custGeom>
              <a:avLst/>
              <a:pathLst>
                <a:path w="6663577" h="64447">
                  <a:moveTo>
                    <a:pt x="0" y="0"/>
                  </a:moveTo>
                  <a:lnTo>
                    <a:pt x="266543" y="0"/>
                  </a:lnTo>
                  <a:lnTo>
                    <a:pt x="533086" y="0"/>
                  </a:lnTo>
                  <a:lnTo>
                    <a:pt x="799629" y="21482"/>
                  </a:lnTo>
                  <a:lnTo>
                    <a:pt x="1066172" y="21482"/>
                  </a:lnTo>
                  <a:lnTo>
                    <a:pt x="1332715" y="21482"/>
                  </a:lnTo>
                  <a:lnTo>
                    <a:pt x="1599258" y="64447"/>
                  </a:lnTo>
                  <a:lnTo>
                    <a:pt x="1865801" y="42965"/>
                  </a:lnTo>
                  <a:lnTo>
                    <a:pt x="2132344" y="21482"/>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42965"/>
                  </a:lnTo>
                  <a:lnTo>
                    <a:pt x="6130491" y="0"/>
                  </a:lnTo>
                  <a:lnTo>
                    <a:pt x="6397034" y="0"/>
                  </a:lnTo>
                  <a:lnTo>
                    <a:pt x="6663577" y="0"/>
                  </a:lnTo>
                </a:path>
              </a:pathLst>
            </a:custGeom>
            <a:ln w="27101" cap="flat">
              <a:solidFill>
                <a:srgbClr val="3283FE">
                  <a:alpha val="100000"/>
                </a:srgbClr>
              </a:solidFill>
              <a:prstDash val="solid"/>
              <a:round/>
            </a:ln>
          </p:spPr>
          <p:txBody>
            <a:bodyPr/>
            <a:lstStyle/>
            <a:p/>
          </p:txBody>
        </p:sp>
        <p:sp>
          <p:nvSpPr>
            <p:cNvPr id="63" name="pl63"/>
            <p:cNvSpPr/>
            <p:nvPr/>
          </p:nvSpPr>
          <p:spPr>
            <a:xfrm>
              <a:off x="1416218" y="2085226"/>
              <a:ext cx="6663577" cy="85930"/>
            </a:xfrm>
            <a:custGeom>
              <a:avLst/>
              <a:pathLst>
                <a:path w="6663577" h="85930">
                  <a:moveTo>
                    <a:pt x="0" y="0"/>
                  </a:moveTo>
                  <a:lnTo>
                    <a:pt x="266543" y="0"/>
                  </a:lnTo>
                  <a:lnTo>
                    <a:pt x="533086" y="21482"/>
                  </a:lnTo>
                  <a:lnTo>
                    <a:pt x="799629" y="21482"/>
                  </a:lnTo>
                  <a:lnTo>
                    <a:pt x="1066172" y="21482"/>
                  </a:lnTo>
                  <a:lnTo>
                    <a:pt x="1332715" y="42965"/>
                  </a:lnTo>
                  <a:lnTo>
                    <a:pt x="1599258" y="42965"/>
                  </a:lnTo>
                  <a:lnTo>
                    <a:pt x="1865801" y="85930"/>
                  </a:lnTo>
                  <a:lnTo>
                    <a:pt x="2132344" y="21482"/>
                  </a:lnTo>
                  <a:lnTo>
                    <a:pt x="2398888" y="0"/>
                  </a:lnTo>
                  <a:lnTo>
                    <a:pt x="2665431" y="0"/>
                  </a:lnTo>
                  <a:lnTo>
                    <a:pt x="2931974" y="0"/>
                  </a:lnTo>
                  <a:lnTo>
                    <a:pt x="3198517" y="0"/>
                  </a:lnTo>
                  <a:lnTo>
                    <a:pt x="3465060" y="0"/>
                  </a:lnTo>
                  <a:lnTo>
                    <a:pt x="3731603" y="0"/>
                  </a:lnTo>
                  <a:lnTo>
                    <a:pt x="3998146" y="21482"/>
                  </a:lnTo>
                  <a:lnTo>
                    <a:pt x="4264689" y="0"/>
                  </a:lnTo>
                  <a:lnTo>
                    <a:pt x="4531233" y="0"/>
                  </a:lnTo>
                  <a:lnTo>
                    <a:pt x="4797776" y="0"/>
                  </a:lnTo>
                  <a:lnTo>
                    <a:pt x="5064319" y="0"/>
                  </a:lnTo>
                  <a:lnTo>
                    <a:pt x="5330862" y="0"/>
                  </a:lnTo>
                  <a:lnTo>
                    <a:pt x="5597405" y="0"/>
                  </a:lnTo>
                  <a:lnTo>
                    <a:pt x="5863948" y="21482"/>
                  </a:lnTo>
                  <a:lnTo>
                    <a:pt x="6130491" y="0"/>
                  </a:lnTo>
                  <a:lnTo>
                    <a:pt x="6397034" y="0"/>
                  </a:lnTo>
                  <a:lnTo>
                    <a:pt x="6663577" y="0"/>
                  </a:lnTo>
                </a:path>
              </a:pathLst>
            </a:custGeom>
            <a:ln w="27101" cap="flat">
              <a:solidFill>
                <a:srgbClr val="FFA500">
                  <a:alpha val="100000"/>
                </a:srgbClr>
              </a:solidFill>
              <a:prstDash val="solid"/>
              <a:round/>
            </a:ln>
          </p:spPr>
          <p:txBody>
            <a:bodyPr/>
            <a:lstStyle/>
            <a:p/>
          </p:txBody>
        </p:sp>
        <p:sp>
          <p:nvSpPr>
            <p:cNvPr id="64" name="tx64"/>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5" name="tx65"/>
            <p:cNvSpPr/>
            <p:nvPr/>
          </p:nvSpPr>
          <p:spPr>
            <a:xfrm>
              <a:off x="1345880"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66" name="tx66"/>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7" name="tx67"/>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8" name="tx68"/>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0" name="tx70"/>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1" name="tx71"/>
            <p:cNvSpPr/>
            <p:nvPr/>
          </p:nvSpPr>
          <p:spPr>
            <a:xfrm>
              <a:off x="534402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2" name="tx72"/>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410199"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4" name="tx74"/>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6" name="tx76"/>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720982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0" name="tx80"/>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47637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2" name="tx82"/>
            <p:cNvSpPr/>
            <p:nvPr/>
          </p:nvSpPr>
          <p:spPr>
            <a:xfrm>
              <a:off x="774291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3" name="tx83"/>
            <p:cNvSpPr/>
            <p:nvPr/>
          </p:nvSpPr>
          <p:spPr>
            <a:xfrm>
              <a:off x="774291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4" name="tx84"/>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5" name="tx85"/>
            <p:cNvSpPr/>
            <p:nvPr/>
          </p:nvSpPr>
          <p:spPr>
            <a:xfrm>
              <a:off x="800945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2718789" y="39252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7204817" y="36122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2681119" y="33714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9" name="tx89"/>
            <p:cNvSpPr/>
            <p:nvPr/>
          </p:nvSpPr>
          <p:spPr>
            <a:xfrm>
              <a:off x="5346551" y="333987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90" name="tx90"/>
            <p:cNvSpPr/>
            <p:nvPr/>
          </p:nvSpPr>
          <p:spPr>
            <a:xfrm>
              <a:off x="6424919" y="3668408"/>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1" name="tx91"/>
            <p:cNvSpPr/>
            <p:nvPr/>
          </p:nvSpPr>
          <p:spPr>
            <a:xfrm>
              <a:off x="6691462" y="366986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6958005" y="367083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7491091" y="367763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4" name="tx94"/>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717597" y="367593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6" name="tx96"/>
            <p:cNvSpPr/>
            <p:nvPr/>
          </p:nvSpPr>
          <p:spPr>
            <a:xfrm>
              <a:off x="717597" y="319026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717597" y="270282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8" name="tx98"/>
            <p:cNvSpPr/>
            <p:nvPr/>
          </p:nvSpPr>
          <p:spPr>
            <a:xfrm>
              <a:off x="717597" y="221934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92810"/>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127" name="pl127"/>
            <p:cNvSpPr/>
            <p:nvPr/>
          </p:nvSpPr>
          <p:spPr>
            <a:xfrm>
              <a:off x="22519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1631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0744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856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075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187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300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840557"/>
              <a:ext cx="6567085" cy="124062"/>
            </a:xfrm>
            <a:prstGeom prst="rect">
              <a:avLst/>
            </a:prstGeom>
            <a:solidFill>
              <a:srgbClr val="E2231A">
                <a:alpha val="90196"/>
              </a:srgbClr>
            </a:solidFill>
          </p:spPr>
          <p:txBody>
            <a:bodyPr/>
            <a:lstStyle/>
            <a:p/>
          </p:txBody>
        </p:sp>
        <p:sp>
          <p:nvSpPr>
            <p:cNvPr id="139" name="rc139"/>
            <p:cNvSpPr/>
            <p:nvPr/>
          </p:nvSpPr>
          <p:spPr>
            <a:xfrm>
              <a:off x="1296273" y="5685479"/>
              <a:ext cx="6727630" cy="124062"/>
            </a:xfrm>
            <a:prstGeom prst="rect">
              <a:avLst/>
            </a:prstGeom>
            <a:solidFill>
              <a:srgbClr val="E2231A">
                <a:alpha val="90196"/>
              </a:srgbClr>
            </a:solidFill>
          </p:spPr>
          <p:txBody>
            <a:bodyPr/>
            <a:lstStyle/>
            <a:p/>
          </p:txBody>
        </p:sp>
        <p:sp>
          <p:nvSpPr>
            <p:cNvPr id="140" name="rc140"/>
            <p:cNvSpPr/>
            <p:nvPr/>
          </p:nvSpPr>
          <p:spPr>
            <a:xfrm>
              <a:off x="1296273" y="5530401"/>
              <a:ext cx="6842306" cy="124062"/>
            </a:xfrm>
            <a:prstGeom prst="rect">
              <a:avLst/>
            </a:prstGeom>
            <a:solidFill>
              <a:srgbClr val="E2231A">
                <a:alpha val="90196"/>
              </a:srgbClr>
            </a:solidFill>
          </p:spPr>
          <p:txBody>
            <a:bodyPr/>
            <a:lstStyle/>
            <a:p/>
          </p:txBody>
        </p:sp>
        <p:sp>
          <p:nvSpPr>
            <p:cNvPr id="141" name="rc141"/>
            <p:cNvSpPr/>
            <p:nvPr/>
          </p:nvSpPr>
          <p:spPr>
            <a:xfrm>
              <a:off x="7863359" y="5840557"/>
              <a:ext cx="336381" cy="124062"/>
            </a:xfrm>
            <a:prstGeom prst="rect">
              <a:avLst/>
            </a:prstGeom>
            <a:solidFill>
              <a:srgbClr val="B3B3B3">
                <a:alpha val="90196"/>
              </a:srgbClr>
            </a:solidFill>
          </p:spPr>
          <p:txBody>
            <a:bodyPr/>
            <a:lstStyle/>
            <a:p/>
          </p:txBody>
        </p:sp>
        <p:sp>
          <p:nvSpPr>
            <p:cNvPr id="142" name="tx142"/>
            <p:cNvSpPr/>
            <p:nvPr/>
          </p:nvSpPr>
          <p:spPr>
            <a:xfrm>
              <a:off x="8378185"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3" name="tx14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309099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8" name="tx148"/>
            <p:cNvSpPr/>
            <p:nvPr/>
          </p:nvSpPr>
          <p:spPr>
            <a:xfrm>
              <a:off x="500224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9" name="tx149"/>
            <p:cNvSpPr/>
            <p:nvPr/>
          </p:nvSpPr>
          <p:spPr>
            <a:xfrm>
              <a:off x="691350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0" name="tx150"/>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1" name="tx15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2025.</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99% in 2025, leaving &lt;1,000 children without any protection against measles. MCV2 coverage also remained constant at 99%</a:t>
            </a:r>
          </a:p>
        </p:txBody>
      </p:sp>
      <p:grpSp xmlns:pic="http://schemas.openxmlformats.org/drawingml/2006/picture">
        <p:nvGrpSpPr>
          <p:cNvPr id="155" name=""/>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21871"/>
                  </a:lnTo>
                  <a:lnTo>
                    <a:pt x="543566" y="21871"/>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43742"/>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21871"/>
                  </a:lnTo>
                  <a:lnTo>
                    <a:pt x="543566" y="21871"/>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43742"/>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21871"/>
                  </a:lnTo>
                  <a:lnTo>
                    <a:pt x="543566" y="21871"/>
                  </a:lnTo>
                  <a:lnTo>
                    <a:pt x="679458" y="21871"/>
                  </a:lnTo>
                  <a:lnTo>
                    <a:pt x="815350" y="65614"/>
                  </a:lnTo>
                  <a:lnTo>
                    <a:pt x="951242" y="43742"/>
                  </a:lnTo>
                  <a:lnTo>
                    <a:pt x="1087133" y="21871"/>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43742"/>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7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59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70"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0" name="tx60"/>
            <p:cNvSpPr/>
            <p:nvPr/>
          </p:nvSpPr>
          <p:spPr>
            <a:xfrm>
              <a:off x="27506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082"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6671" y="1403618"/>
              <a:ext cx="2405881"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Oman,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237568"/>
            </a:xfrm>
            <a:custGeom>
              <a:avLst/>
              <a:pathLst>
                <a:path w="3397293" h="237568">
                  <a:moveTo>
                    <a:pt x="0" y="0"/>
                  </a:moveTo>
                  <a:lnTo>
                    <a:pt x="135891" y="0"/>
                  </a:lnTo>
                  <a:lnTo>
                    <a:pt x="271783" y="0"/>
                  </a:lnTo>
                  <a:lnTo>
                    <a:pt x="407675" y="79189"/>
                  </a:lnTo>
                  <a:lnTo>
                    <a:pt x="543566" y="79189"/>
                  </a:lnTo>
                  <a:lnTo>
                    <a:pt x="679458" y="79189"/>
                  </a:lnTo>
                  <a:lnTo>
                    <a:pt x="815350" y="237568"/>
                  </a:lnTo>
                  <a:lnTo>
                    <a:pt x="951242" y="158378"/>
                  </a:lnTo>
                  <a:lnTo>
                    <a:pt x="1087133" y="79189"/>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158378"/>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237568"/>
            </a:xfrm>
            <a:custGeom>
              <a:avLst/>
              <a:pathLst>
                <a:path w="3397293" h="237568">
                  <a:moveTo>
                    <a:pt x="0" y="0"/>
                  </a:moveTo>
                  <a:lnTo>
                    <a:pt x="135891" y="0"/>
                  </a:lnTo>
                  <a:lnTo>
                    <a:pt x="271783" y="0"/>
                  </a:lnTo>
                  <a:lnTo>
                    <a:pt x="407675" y="79189"/>
                  </a:lnTo>
                  <a:lnTo>
                    <a:pt x="543566" y="79189"/>
                  </a:lnTo>
                  <a:lnTo>
                    <a:pt x="679458" y="79189"/>
                  </a:lnTo>
                  <a:lnTo>
                    <a:pt x="815350" y="237568"/>
                  </a:lnTo>
                  <a:lnTo>
                    <a:pt x="951242" y="158378"/>
                  </a:lnTo>
                  <a:lnTo>
                    <a:pt x="1087133" y="79189"/>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158378"/>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237568"/>
            </a:xfrm>
            <a:custGeom>
              <a:avLst/>
              <a:pathLst>
                <a:path w="3397293" h="237568">
                  <a:moveTo>
                    <a:pt x="0" y="0"/>
                  </a:moveTo>
                  <a:lnTo>
                    <a:pt x="135891" y="0"/>
                  </a:lnTo>
                  <a:lnTo>
                    <a:pt x="271783" y="0"/>
                  </a:lnTo>
                  <a:lnTo>
                    <a:pt x="407675" y="79189"/>
                  </a:lnTo>
                  <a:lnTo>
                    <a:pt x="543566" y="79189"/>
                  </a:lnTo>
                  <a:lnTo>
                    <a:pt x="679458" y="79189"/>
                  </a:lnTo>
                  <a:lnTo>
                    <a:pt x="815350" y="237568"/>
                  </a:lnTo>
                  <a:lnTo>
                    <a:pt x="951242" y="158378"/>
                  </a:lnTo>
                  <a:lnTo>
                    <a:pt x="1087133" y="79189"/>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158378"/>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68928"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6117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002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626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8269" y="498890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15" name="tx115"/>
            <p:cNvSpPr/>
            <p:nvPr/>
          </p:nvSpPr>
          <p:spPr>
            <a:xfrm>
              <a:off x="70673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2978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397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3848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300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751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623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074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525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027066" cy="114824"/>
            </a:xfrm>
            <a:prstGeom prst="rect">
              <a:avLst/>
            </a:prstGeom>
            <a:solidFill>
              <a:srgbClr val="E2231A">
                <a:alpha val="80000"/>
              </a:srgbClr>
            </a:solidFill>
          </p:spPr>
          <p:txBody>
            <a:bodyPr/>
            <a:lstStyle/>
            <a:p/>
          </p:txBody>
        </p:sp>
        <p:sp>
          <p:nvSpPr>
            <p:cNvPr id="130" name="rc130"/>
            <p:cNvSpPr/>
            <p:nvPr/>
          </p:nvSpPr>
          <p:spPr>
            <a:xfrm>
              <a:off x="1317178" y="5743865"/>
              <a:ext cx="7198857" cy="114824"/>
            </a:xfrm>
            <a:prstGeom prst="rect">
              <a:avLst/>
            </a:prstGeom>
            <a:solidFill>
              <a:srgbClr val="E2231A">
                <a:alpha val="80000"/>
              </a:srgbClr>
            </a:solidFill>
          </p:spPr>
          <p:txBody>
            <a:bodyPr/>
            <a:lstStyle/>
            <a:p/>
          </p:txBody>
        </p:sp>
        <p:sp>
          <p:nvSpPr>
            <p:cNvPr id="131" name="rc131"/>
            <p:cNvSpPr/>
            <p:nvPr/>
          </p:nvSpPr>
          <p:spPr>
            <a:xfrm>
              <a:off x="1317178" y="5600334"/>
              <a:ext cx="7321564"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1292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7" name="tx137"/>
            <p:cNvSpPr/>
            <p:nvPr/>
          </p:nvSpPr>
          <p:spPr>
            <a:xfrm>
              <a:off x="517435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721948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9" name="tx13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Oman (99%) was 15 percentage points higher than the global average (84%) and 15 percentage points higher than the average across all MENA countries (84%).
National MCV1 coverage was the same as in 2019 (99%).
The number of unvaccinated children remained approximately the same (&lt;1,000) as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MCV1 coverage was 99% - this is the same as in 2019 and more than 10 percentage points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Oman ranked number 15 out of 20 countries for lowest MCV1 coverage (based on tied ranks).
Oman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8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9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60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8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29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0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1439"/>
              <a:ext cx="239888" cy="786582"/>
            </a:xfrm>
            <a:prstGeom prst="rect">
              <a:avLst/>
            </a:prstGeom>
            <a:solidFill>
              <a:srgbClr val="80BD41">
                <a:alpha val="100000"/>
              </a:srgbClr>
            </a:solidFill>
          </p:spPr>
          <p:txBody>
            <a:bodyPr/>
            <a:lstStyle/>
            <a:p/>
          </p:txBody>
        </p:sp>
        <p:sp>
          <p:nvSpPr>
            <p:cNvPr id="24" name="rc24"/>
            <p:cNvSpPr/>
            <p:nvPr/>
          </p:nvSpPr>
          <p:spPr>
            <a:xfrm>
              <a:off x="1296273" y="3513456"/>
              <a:ext cx="239888" cy="7982"/>
            </a:xfrm>
            <a:prstGeom prst="rect">
              <a:avLst/>
            </a:prstGeom>
            <a:solidFill>
              <a:srgbClr val="E2231A">
                <a:alpha val="100000"/>
              </a:srgbClr>
            </a:solidFill>
          </p:spPr>
          <p:txBody>
            <a:bodyPr/>
            <a:lstStyle/>
            <a:p/>
          </p:txBody>
        </p:sp>
        <p:sp>
          <p:nvSpPr>
            <p:cNvPr id="25" name="rc25"/>
            <p:cNvSpPr/>
            <p:nvPr/>
          </p:nvSpPr>
          <p:spPr>
            <a:xfrm>
              <a:off x="1562816" y="3530752"/>
              <a:ext cx="239888" cy="777269"/>
            </a:xfrm>
            <a:prstGeom prst="rect">
              <a:avLst/>
            </a:prstGeom>
            <a:solidFill>
              <a:srgbClr val="80BD41">
                <a:alpha val="100000"/>
              </a:srgbClr>
            </a:solidFill>
          </p:spPr>
          <p:txBody>
            <a:bodyPr/>
            <a:lstStyle/>
            <a:p/>
          </p:txBody>
        </p:sp>
        <p:sp>
          <p:nvSpPr>
            <p:cNvPr id="26" name="rc26"/>
            <p:cNvSpPr/>
            <p:nvPr/>
          </p:nvSpPr>
          <p:spPr>
            <a:xfrm>
              <a:off x="1562816" y="3522917"/>
              <a:ext cx="239888" cy="7834"/>
            </a:xfrm>
            <a:prstGeom prst="rect">
              <a:avLst/>
            </a:prstGeom>
            <a:solidFill>
              <a:srgbClr val="E2231A">
                <a:alpha val="100000"/>
              </a:srgbClr>
            </a:solidFill>
          </p:spPr>
          <p:txBody>
            <a:bodyPr/>
            <a:lstStyle/>
            <a:p/>
          </p:txBody>
        </p:sp>
        <p:sp>
          <p:nvSpPr>
            <p:cNvPr id="27" name="rc27"/>
            <p:cNvSpPr/>
            <p:nvPr/>
          </p:nvSpPr>
          <p:spPr>
            <a:xfrm>
              <a:off x="1829360" y="3535482"/>
              <a:ext cx="239888" cy="772539"/>
            </a:xfrm>
            <a:prstGeom prst="rect">
              <a:avLst/>
            </a:prstGeom>
            <a:solidFill>
              <a:srgbClr val="80BD41">
                <a:alpha val="100000"/>
              </a:srgbClr>
            </a:solidFill>
          </p:spPr>
          <p:txBody>
            <a:bodyPr/>
            <a:lstStyle/>
            <a:p/>
          </p:txBody>
        </p:sp>
        <p:sp>
          <p:nvSpPr>
            <p:cNvPr id="28" name="rc28"/>
            <p:cNvSpPr/>
            <p:nvPr/>
          </p:nvSpPr>
          <p:spPr>
            <a:xfrm>
              <a:off x="1829360" y="3527647"/>
              <a:ext cx="239888" cy="7834"/>
            </a:xfrm>
            <a:prstGeom prst="rect">
              <a:avLst/>
            </a:prstGeom>
            <a:solidFill>
              <a:srgbClr val="E2231A">
                <a:alpha val="100000"/>
              </a:srgbClr>
            </a:solidFill>
          </p:spPr>
          <p:txBody>
            <a:bodyPr/>
            <a:lstStyle/>
            <a:p/>
          </p:txBody>
        </p:sp>
        <p:sp>
          <p:nvSpPr>
            <p:cNvPr id="29" name="rc29"/>
            <p:cNvSpPr/>
            <p:nvPr/>
          </p:nvSpPr>
          <p:spPr>
            <a:xfrm>
              <a:off x="2095903" y="3545978"/>
              <a:ext cx="239888" cy="762043"/>
            </a:xfrm>
            <a:prstGeom prst="rect">
              <a:avLst/>
            </a:prstGeom>
            <a:solidFill>
              <a:srgbClr val="80BD41">
                <a:alpha val="100000"/>
              </a:srgbClr>
            </a:solidFill>
          </p:spPr>
          <p:txBody>
            <a:bodyPr/>
            <a:lstStyle/>
            <a:p/>
          </p:txBody>
        </p:sp>
        <p:sp>
          <p:nvSpPr>
            <p:cNvPr id="30" name="rc30"/>
            <p:cNvSpPr/>
            <p:nvPr/>
          </p:nvSpPr>
          <p:spPr>
            <a:xfrm>
              <a:off x="2095903" y="3530456"/>
              <a:ext cx="239888" cy="15521"/>
            </a:xfrm>
            <a:prstGeom prst="rect">
              <a:avLst/>
            </a:prstGeom>
            <a:solidFill>
              <a:srgbClr val="E2231A">
                <a:alpha val="100000"/>
              </a:srgbClr>
            </a:solidFill>
          </p:spPr>
          <p:txBody>
            <a:bodyPr/>
            <a:lstStyle/>
            <a:p/>
          </p:txBody>
        </p:sp>
        <p:sp>
          <p:nvSpPr>
            <p:cNvPr id="31" name="rc31"/>
            <p:cNvSpPr/>
            <p:nvPr/>
          </p:nvSpPr>
          <p:spPr>
            <a:xfrm>
              <a:off x="2362446" y="3556473"/>
              <a:ext cx="239888" cy="751547"/>
            </a:xfrm>
            <a:prstGeom prst="rect">
              <a:avLst/>
            </a:prstGeom>
            <a:solidFill>
              <a:srgbClr val="80BD41">
                <a:alpha val="100000"/>
              </a:srgbClr>
            </a:solidFill>
          </p:spPr>
          <p:txBody>
            <a:bodyPr/>
            <a:lstStyle/>
            <a:p/>
          </p:txBody>
        </p:sp>
        <p:sp>
          <p:nvSpPr>
            <p:cNvPr id="32" name="rc32"/>
            <p:cNvSpPr/>
            <p:nvPr/>
          </p:nvSpPr>
          <p:spPr>
            <a:xfrm>
              <a:off x="2362446" y="3541100"/>
              <a:ext cx="239888" cy="15373"/>
            </a:xfrm>
            <a:prstGeom prst="rect">
              <a:avLst/>
            </a:prstGeom>
            <a:solidFill>
              <a:srgbClr val="E2231A">
                <a:alpha val="100000"/>
              </a:srgbClr>
            </a:solidFill>
          </p:spPr>
          <p:txBody>
            <a:bodyPr/>
            <a:lstStyle/>
            <a:p/>
          </p:txBody>
        </p:sp>
        <p:sp>
          <p:nvSpPr>
            <p:cNvPr id="33" name="rc33"/>
            <p:cNvSpPr/>
            <p:nvPr/>
          </p:nvSpPr>
          <p:spPr>
            <a:xfrm>
              <a:off x="2628989" y="3569039"/>
              <a:ext cx="239888" cy="738982"/>
            </a:xfrm>
            <a:prstGeom prst="rect">
              <a:avLst/>
            </a:prstGeom>
            <a:solidFill>
              <a:srgbClr val="80BD41">
                <a:alpha val="100000"/>
              </a:srgbClr>
            </a:solidFill>
          </p:spPr>
          <p:txBody>
            <a:bodyPr/>
            <a:lstStyle/>
            <a:p/>
          </p:txBody>
        </p:sp>
        <p:sp>
          <p:nvSpPr>
            <p:cNvPr id="34" name="rc34"/>
            <p:cNvSpPr/>
            <p:nvPr/>
          </p:nvSpPr>
          <p:spPr>
            <a:xfrm>
              <a:off x="2628989" y="3553960"/>
              <a:ext cx="239888" cy="15078"/>
            </a:xfrm>
            <a:prstGeom prst="rect">
              <a:avLst/>
            </a:prstGeom>
            <a:solidFill>
              <a:srgbClr val="E2231A">
                <a:alpha val="100000"/>
              </a:srgbClr>
            </a:solidFill>
          </p:spPr>
          <p:txBody>
            <a:bodyPr/>
            <a:lstStyle/>
            <a:p/>
          </p:txBody>
        </p:sp>
        <p:sp>
          <p:nvSpPr>
            <p:cNvPr id="35" name="rc35"/>
            <p:cNvSpPr/>
            <p:nvPr/>
          </p:nvSpPr>
          <p:spPr>
            <a:xfrm>
              <a:off x="2895532" y="3593282"/>
              <a:ext cx="239888" cy="714739"/>
            </a:xfrm>
            <a:prstGeom prst="rect">
              <a:avLst/>
            </a:prstGeom>
            <a:solidFill>
              <a:srgbClr val="80BD41">
                <a:alpha val="100000"/>
              </a:srgbClr>
            </a:solidFill>
          </p:spPr>
          <p:txBody>
            <a:bodyPr/>
            <a:lstStyle/>
            <a:p/>
          </p:txBody>
        </p:sp>
        <p:sp>
          <p:nvSpPr>
            <p:cNvPr id="36" name="rc36"/>
            <p:cNvSpPr/>
            <p:nvPr/>
          </p:nvSpPr>
          <p:spPr>
            <a:xfrm>
              <a:off x="2895532" y="3563569"/>
              <a:ext cx="239888" cy="29713"/>
            </a:xfrm>
            <a:prstGeom prst="rect">
              <a:avLst/>
            </a:prstGeom>
            <a:solidFill>
              <a:srgbClr val="E2231A">
                <a:alpha val="100000"/>
              </a:srgbClr>
            </a:solidFill>
          </p:spPr>
          <p:txBody>
            <a:bodyPr/>
            <a:lstStyle/>
            <a:p/>
          </p:txBody>
        </p:sp>
        <p:sp>
          <p:nvSpPr>
            <p:cNvPr id="37" name="rc37"/>
            <p:cNvSpPr/>
            <p:nvPr/>
          </p:nvSpPr>
          <p:spPr>
            <a:xfrm>
              <a:off x="3162075" y="3580865"/>
              <a:ext cx="239888" cy="727156"/>
            </a:xfrm>
            <a:prstGeom prst="rect">
              <a:avLst/>
            </a:prstGeom>
            <a:solidFill>
              <a:srgbClr val="80BD41">
                <a:alpha val="100000"/>
              </a:srgbClr>
            </a:solidFill>
          </p:spPr>
          <p:txBody>
            <a:bodyPr/>
            <a:lstStyle/>
            <a:p/>
          </p:txBody>
        </p:sp>
        <p:sp>
          <p:nvSpPr>
            <p:cNvPr id="38" name="rc38"/>
            <p:cNvSpPr/>
            <p:nvPr/>
          </p:nvSpPr>
          <p:spPr>
            <a:xfrm>
              <a:off x="3162075" y="3558395"/>
              <a:ext cx="239888" cy="22469"/>
            </a:xfrm>
            <a:prstGeom prst="rect">
              <a:avLst/>
            </a:prstGeom>
            <a:solidFill>
              <a:srgbClr val="E2231A">
                <a:alpha val="100000"/>
              </a:srgbClr>
            </a:solidFill>
          </p:spPr>
          <p:txBody>
            <a:bodyPr/>
            <a:lstStyle/>
            <a:p/>
          </p:txBody>
        </p:sp>
        <p:sp>
          <p:nvSpPr>
            <p:cNvPr id="39" name="rc39"/>
            <p:cNvSpPr/>
            <p:nvPr/>
          </p:nvSpPr>
          <p:spPr>
            <a:xfrm>
              <a:off x="3428618" y="3532082"/>
              <a:ext cx="239888" cy="775939"/>
            </a:xfrm>
            <a:prstGeom prst="rect">
              <a:avLst/>
            </a:prstGeom>
            <a:solidFill>
              <a:srgbClr val="80BD41">
                <a:alpha val="100000"/>
              </a:srgbClr>
            </a:solidFill>
          </p:spPr>
          <p:txBody>
            <a:bodyPr/>
            <a:lstStyle/>
            <a:p/>
          </p:txBody>
        </p:sp>
        <p:sp>
          <p:nvSpPr>
            <p:cNvPr id="40" name="rc40"/>
            <p:cNvSpPr/>
            <p:nvPr/>
          </p:nvSpPr>
          <p:spPr>
            <a:xfrm>
              <a:off x="3428618" y="3516265"/>
              <a:ext cx="239888" cy="15817"/>
            </a:xfrm>
            <a:prstGeom prst="rect">
              <a:avLst/>
            </a:prstGeom>
            <a:solidFill>
              <a:srgbClr val="E2231A">
                <a:alpha val="100000"/>
              </a:srgbClr>
            </a:solidFill>
          </p:spPr>
          <p:txBody>
            <a:bodyPr/>
            <a:lstStyle/>
            <a:p/>
          </p:txBody>
        </p:sp>
        <p:sp>
          <p:nvSpPr>
            <p:cNvPr id="41" name="rc41"/>
            <p:cNvSpPr/>
            <p:nvPr/>
          </p:nvSpPr>
          <p:spPr>
            <a:xfrm>
              <a:off x="3695161" y="3454178"/>
              <a:ext cx="239888" cy="853843"/>
            </a:xfrm>
            <a:prstGeom prst="rect">
              <a:avLst/>
            </a:prstGeom>
            <a:solidFill>
              <a:srgbClr val="80BD41">
                <a:alpha val="100000"/>
              </a:srgbClr>
            </a:solidFill>
          </p:spPr>
          <p:txBody>
            <a:bodyPr/>
            <a:lstStyle/>
            <a:p/>
          </p:txBody>
        </p:sp>
        <p:sp>
          <p:nvSpPr>
            <p:cNvPr id="42" name="rc42"/>
            <p:cNvSpPr/>
            <p:nvPr/>
          </p:nvSpPr>
          <p:spPr>
            <a:xfrm>
              <a:off x="3695161" y="3445604"/>
              <a:ext cx="239888" cy="8573"/>
            </a:xfrm>
            <a:prstGeom prst="rect">
              <a:avLst/>
            </a:prstGeom>
            <a:solidFill>
              <a:srgbClr val="E2231A">
                <a:alpha val="100000"/>
              </a:srgbClr>
            </a:solidFill>
          </p:spPr>
          <p:txBody>
            <a:bodyPr/>
            <a:lstStyle/>
            <a:p/>
          </p:txBody>
        </p:sp>
        <p:sp>
          <p:nvSpPr>
            <p:cNvPr id="43" name="rc43"/>
            <p:cNvSpPr/>
            <p:nvPr/>
          </p:nvSpPr>
          <p:spPr>
            <a:xfrm>
              <a:off x="3961705" y="3373613"/>
              <a:ext cx="239888" cy="934408"/>
            </a:xfrm>
            <a:prstGeom prst="rect">
              <a:avLst/>
            </a:prstGeom>
            <a:solidFill>
              <a:srgbClr val="80BD41">
                <a:alpha val="100000"/>
              </a:srgbClr>
            </a:solidFill>
          </p:spPr>
          <p:txBody>
            <a:bodyPr/>
            <a:lstStyle/>
            <a:p/>
          </p:txBody>
        </p:sp>
        <p:sp>
          <p:nvSpPr>
            <p:cNvPr id="44" name="rc44"/>
            <p:cNvSpPr/>
            <p:nvPr/>
          </p:nvSpPr>
          <p:spPr>
            <a:xfrm>
              <a:off x="3961705" y="3364152"/>
              <a:ext cx="239888" cy="9460"/>
            </a:xfrm>
            <a:prstGeom prst="rect">
              <a:avLst/>
            </a:prstGeom>
            <a:solidFill>
              <a:srgbClr val="E2231A">
                <a:alpha val="100000"/>
              </a:srgbClr>
            </a:solidFill>
          </p:spPr>
          <p:txBody>
            <a:bodyPr/>
            <a:lstStyle/>
            <a:p/>
          </p:txBody>
        </p:sp>
        <p:sp>
          <p:nvSpPr>
            <p:cNvPr id="45" name="rc45"/>
            <p:cNvSpPr/>
            <p:nvPr/>
          </p:nvSpPr>
          <p:spPr>
            <a:xfrm>
              <a:off x="4228248" y="3344343"/>
              <a:ext cx="239888" cy="963678"/>
            </a:xfrm>
            <a:prstGeom prst="rect">
              <a:avLst/>
            </a:prstGeom>
            <a:solidFill>
              <a:srgbClr val="80BD41">
                <a:alpha val="100000"/>
              </a:srgbClr>
            </a:solidFill>
          </p:spPr>
          <p:txBody>
            <a:bodyPr/>
            <a:lstStyle/>
            <a:p/>
          </p:txBody>
        </p:sp>
        <p:sp>
          <p:nvSpPr>
            <p:cNvPr id="46" name="rc46"/>
            <p:cNvSpPr/>
            <p:nvPr/>
          </p:nvSpPr>
          <p:spPr>
            <a:xfrm>
              <a:off x="4228248" y="3334586"/>
              <a:ext cx="239888" cy="9756"/>
            </a:xfrm>
            <a:prstGeom prst="rect">
              <a:avLst/>
            </a:prstGeom>
            <a:solidFill>
              <a:srgbClr val="E2231A">
                <a:alpha val="100000"/>
              </a:srgbClr>
            </a:solidFill>
          </p:spPr>
          <p:txBody>
            <a:bodyPr/>
            <a:lstStyle/>
            <a:p/>
          </p:txBody>
        </p:sp>
        <p:sp>
          <p:nvSpPr>
            <p:cNvPr id="47" name="rc47"/>
            <p:cNvSpPr/>
            <p:nvPr/>
          </p:nvSpPr>
          <p:spPr>
            <a:xfrm>
              <a:off x="4494791" y="3243082"/>
              <a:ext cx="239888" cy="1064939"/>
            </a:xfrm>
            <a:prstGeom prst="rect">
              <a:avLst/>
            </a:prstGeom>
            <a:solidFill>
              <a:srgbClr val="80BD41">
                <a:alpha val="100000"/>
              </a:srgbClr>
            </a:solidFill>
          </p:spPr>
          <p:txBody>
            <a:bodyPr/>
            <a:lstStyle/>
            <a:p/>
          </p:txBody>
        </p:sp>
        <p:sp>
          <p:nvSpPr>
            <p:cNvPr id="48" name="rc48"/>
            <p:cNvSpPr/>
            <p:nvPr/>
          </p:nvSpPr>
          <p:spPr>
            <a:xfrm>
              <a:off x="4494791" y="3232291"/>
              <a:ext cx="239888" cy="10791"/>
            </a:xfrm>
            <a:prstGeom prst="rect">
              <a:avLst/>
            </a:prstGeom>
            <a:solidFill>
              <a:srgbClr val="E2231A">
                <a:alpha val="100000"/>
              </a:srgbClr>
            </a:solidFill>
          </p:spPr>
          <p:txBody>
            <a:bodyPr/>
            <a:lstStyle/>
            <a:p/>
          </p:txBody>
        </p:sp>
        <p:sp>
          <p:nvSpPr>
            <p:cNvPr id="49" name="rc49"/>
            <p:cNvSpPr/>
            <p:nvPr/>
          </p:nvSpPr>
          <p:spPr>
            <a:xfrm>
              <a:off x="4761334" y="3142413"/>
              <a:ext cx="239888" cy="1165608"/>
            </a:xfrm>
            <a:prstGeom prst="rect">
              <a:avLst/>
            </a:prstGeom>
            <a:solidFill>
              <a:srgbClr val="80BD41">
                <a:alpha val="100000"/>
              </a:srgbClr>
            </a:solidFill>
          </p:spPr>
          <p:txBody>
            <a:bodyPr/>
            <a:lstStyle/>
            <a:p/>
          </p:txBody>
        </p:sp>
        <p:sp>
          <p:nvSpPr>
            <p:cNvPr id="50" name="rc50"/>
            <p:cNvSpPr/>
            <p:nvPr/>
          </p:nvSpPr>
          <p:spPr>
            <a:xfrm>
              <a:off x="4761334" y="3130587"/>
              <a:ext cx="239888" cy="11826"/>
            </a:xfrm>
            <a:prstGeom prst="rect">
              <a:avLst/>
            </a:prstGeom>
            <a:solidFill>
              <a:srgbClr val="E2231A">
                <a:alpha val="100000"/>
              </a:srgbClr>
            </a:solidFill>
          </p:spPr>
          <p:txBody>
            <a:bodyPr/>
            <a:lstStyle/>
            <a:p/>
          </p:txBody>
        </p:sp>
        <p:sp>
          <p:nvSpPr>
            <p:cNvPr id="51" name="rc51"/>
            <p:cNvSpPr/>
            <p:nvPr/>
          </p:nvSpPr>
          <p:spPr>
            <a:xfrm>
              <a:off x="5027877" y="3078256"/>
              <a:ext cx="239888" cy="1229765"/>
            </a:xfrm>
            <a:prstGeom prst="rect">
              <a:avLst/>
            </a:prstGeom>
            <a:solidFill>
              <a:srgbClr val="80BD41">
                <a:alpha val="100000"/>
              </a:srgbClr>
            </a:solidFill>
          </p:spPr>
          <p:txBody>
            <a:bodyPr/>
            <a:lstStyle/>
            <a:p/>
          </p:txBody>
        </p:sp>
        <p:sp>
          <p:nvSpPr>
            <p:cNvPr id="52" name="rc52"/>
            <p:cNvSpPr/>
            <p:nvPr/>
          </p:nvSpPr>
          <p:spPr>
            <a:xfrm>
              <a:off x="5027877" y="3065839"/>
              <a:ext cx="239888" cy="12417"/>
            </a:xfrm>
            <a:prstGeom prst="rect">
              <a:avLst/>
            </a:prstGeom>
            <a:solidFill>
              <a:srgbClr val="E2231A">
                <a:alpha val="100000"/>
              </a:srgbClr>
            </a:solidFill>
          </p:spPr>
          <p:txBody>
            <a:bodyPr/>
            <a:lstStyle/>
            <a:p/>
          </p:txBody>
        </p:sp>
        <p:sp>
          <p:nvSpPr>
            <p:cNvPr id="53" name="rc53"/>
            <p:cNvSpPr/>
            <p:nvPr/>
          </p:nvSpPr>
          <p:spPr>
            <a:xfrm>
              <a:off x="5294420" y="3032726"/>
              <a:ext cx="239888" cy="1275295"/>
            </a:xfrm>
            <a:prstGeom prst="rect">
              <a:avLst/>
            </a:prstGeom>
            <a:solidFill>
              <a:srgbClr val="80BD41">
                <a:alpha val="100000"/>
              </a:srgbClr>
            </a:solidFill>
          </p:spPr>
          <p:txBody>
            <a:bodyPr/>
            <a:lstStyle/>
            <a:p/>
          </p:txBody>
        </p:sp>
        <p:sp>
          <p:nvSpPr>
            <p:cNvPr id="54" name="rc54"/>
            <p:cNvSpPr/>
            <p:nvPr/>
          </p:nvSpPr>
          <p:spPr>
            <a:xfrm>
              <a:off x="5294420" y="3019865"/>
              <a:ext cx="239888" cy="12860"/>
            </a:xfrm>
            <a:prstGeom prst="rect">
              <a:avLst/>
            </a:prstGeom>
            <a:solidFill>
              <a:srgbClr val="E2231A">
                <a:alpha val="100000"/>
              </a:srgbClr>
            </a:solidFill>
          </p:spPr>
          <p:txBody>
            <a:bodyPr/>
            <a:lstStyle/>
            <a:p/>
          </p:txBody>
        </p:sp>
        <p:sp>
          <p:nvSpPr>
            <p:cNvPr id="55" name="rc55"/>
            <p:cNvSpPr/>
            <p:nvPr/>
          </p:nvSpPr>
          <p:spPr>
            <a:xfrm>
              <a:off x="5560963" y="2998430"/>
              <a:ext cx="239888" cy="1309591"/>
            </a:xfrm>
            <a:prstGeom prst="rect">
              <a:avLst/>
            </a:prstGeom>
            <a:solidFill>
              <a:srgbClr val="80BD41">
                <a:alpha val="100000"/>
              </a:srgbClr>
            </a:solidFill>
          </p:spPr>
          <p:txBody>
            <a:bodyPr/>
            <a:lstStyle/>
            <a:p/>
          </p:txBody>
        </p:sp>
        <p:sp>
          <p:nvSpPr>
            <p:cNvPr id="56" name="rc56"/>
            <p:cNvSpPr/>
            <p:nvPr/>
          </p:nvSpPr>
          <p:spPr>
            <a:xfrm>
              <a:off x="5560963" y="2985126"/>
              <a:ext cx="239888" cy="13304"/>
            </a:xfrm>
            <a:prstGeom prst="rect">
              <a:avLst/>
            </a:prstGeom>
            <a:solidFill>
              <a:srgbClr val="E2231A">
                <a:alpha val="100000"/>
              </a:srgbClr>
            </a:solidFill>
          </p:spPr>
          <p:txBody>
            <a:bodyPr/>
            <a:lstStyle/>
            <a:p/>
          </p:txBody>
        </p:sp>
        <p:sp>
          <p:nvSpPr>
            <p:cNvPr id="57" name="rc57"/>
            <p:cNvSpPr/>
            <p:nvPr/>
          </p:nvSpPr>
          <p:spPr>
            <a:xfrm>
              <a:off x="5827506" y="2980247"/>
              <a:ext cx="239888" cy="1327773"/>
            </a:xfrm>
            <a:prstGeom prst="rect">
              <a:avLst/>
            </a:prstGeom>
            <a:solidFill>
              <a:srgbClr val="80BD41">
                <a:alpha val="100000"/>
              </a:srgbClr>
            </a:solidFill>
          </p:spPr>
          <p:txBody>
            <a:bodyPr/>
            <a:lstStyle/>
            <a:p/>
          </p:txBody>
        </p:sp>
        <p:sp>
          <p:nvSpPr>
            <p:cNvPr id="58" name="rc58"/>
            <p:cNvSpPr/>
            <p:nvPr/>
          </p:nvSpPr>
          <p:spPr>
            <a:xfrm>
              <a:off x="5827506" y="2966795"/>
              <a:ext cx="239888" cy="13452"/>
            </a:xfrm>
            <a:prstGeom prst="rect">
              <a:avLst/>
            </a:prstGeom>
            <a:solidFill>
              <a:srgbClr val="E2231A">
                <a:alpha val="100000"/>
              </a:srgbClr>
            </a:solidFill>
          </p:spPr>
          <p:txBody>
            <a:bodyPr/>
            <a:lstStyle/>
            <a:p/>
          </p:txBody>
        </p:sp>
        <p:sp>
          <p:nvSpPr>
            <p:cNvPr id="59" name="rc59"/>
            <p:cNvSpPr/>
            <p:nvPr/>
          </p:nvSpPr>
          <p:spPr>
            <a:xfrm>
              <a:off x="6094049" y="3021491"/>
              <a:ext cx="239888" cy="1286530"/>
            </a:xfrm>
            <a:prstGeom prst="rect">
              <a:avLst/>
            </a:prstGeom>
            <a:solidFill>
              <a:srgbClr val="80BD41">
                <a:alpha val="100000"/>
              </a:srgbClr>
            </a:solidFill>
          </p:spPr>
          <p:txBody>
            <a:bodyPr/>
            <a:lstStyle/>
            <a:p/>
          </p:txBody>
        </p:sp>
        <p:sp>
          <p:nvSpPr>
            <p:cNvPr id="60" name="rc60"/>
            <p:cNvSpPr/>
            <p:nvPr/>
          </p:nvSpPr>
          <p:spPr>
            <a:xfrm>
              <a:off x="6094049" y="3008482"/>
              <a:ext cx="239888" cy="13008"/>
            </a:xfrm>
            <a:prstGeom prst="rect">
              <a:avLst/>
            </a:prstGeom>
            <a:solidFill>
              <a:srgbClr val="E2231A">
                <a:alpha val="100000"/>
              </a:srgbClr>
            </a:solidFill>
          </p:spPr>
          <p:txBody>
            <a:bodyPr/>
            <a:lstStyle/>
            <a:p/>
          </p:txBody>
        </p:sp>
        <p:sp>
          <p:nvSpPr>
            <p:cNvPr id="61" name="rc61"/>
            <p:cNvSpPr/>
            <p:nvPr/>
          </p:nvSpPr>
          <p:spPr>
            <a:xfrm>
              <a:off x="6360593" y="3050760"/>
              <a:ext cx="239888" cy="1257260"/>
            </a:xfrm>
            <a:prstGeom prst="rect">
              <a:avLst/>
            </a:prstGeom>
            <a:solidFill>
              <a:srgbClr val="80BD41">
                <a:alpha val="100000"/>
              </a:srgbClr>
            </a:solidFill>
          </p:spPr>
          <p:txBody>
            <a:bodyPr/>
            <a:lstStyle/>
            <a:p/>
          </p:txBody>
        </p:sp>
        <p:sp>
          <p:nvSpPr>
            <p:cNvPr id="62" name="rc62"/>
            <p:cNvSpPr/>
            <p:nvPr/>
          </p:nvSpPr>
          <p:spPr>
            <a:xfrm>
              <a:off x="6360593" y="3038047"/>
              <a:ext cx="239888" cy="12713"/>
            </a:xfrm>
            <a:prstGeom prst="rect">
              <a:avLst/>
            </a:prstGeom>
            <a:solidFill>
              <a:srgbClr val="E2231A">
                <a:alpha val="100000"/>
              </a:srgbClr>
            </a:solidFill>
          </p:spPr>
          <p:txBody>
            <a:bodyPr/>
            <a:lstStyle/>
            <a:p/>
          </p:txBody>
        </p:sp>
        <p:sp>
          <p:nvSpPr>
            <p:cNvPr id="63" name="rc63"/>
            <p:cNvSpPr/>
            <p:nvPr/>
          </p:nvSpPr>
          <p:spPr>
            <a:xfrm>
              <a:off x="6627136" y="3069534"/>
              <a:ext cx="239888" cy="1238486"/>
            </a:xfrm>
            <a:prstGeom prst="rect">
              <a:avLst/>
            </a:prstGeom>
            <a:solidFill>
              <a:srgbClr val="80BD41">
                <a:alpha val="100000"/>
              </a:srgbClr>
            </a:solidFill>
          </p:spPr>
          <p:txBody>
            <a:bodyPr/>
            <a:lstStyle/>
            <a:p/>
          </p:txBody>
        </p:sp>
        <p:sp>
          <p:nvSpPr>
            <p:cNvPr id="64" name="rc64"/>
            <p:cNvSpPr/>
            <p:nvPr/>
          </p:nvSpPr>
          <p:spPr>
            <a:xfrm>
              <a:off x="6627136" y="3056969"/>
              <a:ext cx="239888" cy="12565"/>
            </a:xfrm>
            <a:prstGeom prst="rect">
              <a:avLst/>
            </a:prstGeom>
            <a:solidFill>
              <a:srgbClr val="E2231A">
                <a:alpha val="100000"/>
              </a:srgbClr>
            </a:solidFill>
          </p:spPr>
          <p:txBody>
            <a:bodyPr/>
            <a:lstStyle/>
            <a:p/>
          </p:txBody>
        </p:sp>
        <p:sp>
          <p:nvSpPr>
            <p:cNvPr id="65" name="rc65"/>
            <p:cNvSpPr/>
            <p:nvPr/>
          </p:nvSpPr>
          <p:spPr>
            <a:xfrm>
              <a:off x="6893679" y="3109447"/>
              <a:ext cx="239888" cy="1198573"/>
            </a:xfrm>
            <a:prstGeom prst="rect">
              <a:avLst/>
            </a:prstGeom>
            <a:solidFill>
              <a:srgbClr val="80BD41">
                <a:alpha val="100000"/>
              </a:srgbClr>
            </a:solidFill>
          </p:spPr>
          <p:txBody>
            <a:bodyPr/>
            <a:lstStyle/>
            <a:p/>
          </p:txBody>
        </p:sp>
        <p:sp>
          <p:nvSpPr>
            <p:cNvPr id="66" name="rc66"/>
            <p:cNvSpPr/>
            <p:nvPr/>
          </p:nvSpPr>
          <p:spPr>
            <a:xfrm>
              <a:off x="6893679" y="3097326"/>
              <a:ext cx="239888" cy="12121"/>
            </a:xfrm>
            <a:prstGeom prst="rect">
              <a:avLst/>
            </a:prstGeom>
            <a:solidFill>
              <a:srgbClr val="E2231A">
                <a:alpha val="100000"/>
              </a:srgbClr>
            </a:solidFill>
          </p:spPr>
          <p:txBody>
            <a:bodyPr/>
            <a:lstStyle/>
            <a:p/>
          </p:txBody>
        </p:sp>
        <p:sp>
          <p:nvSpPr>
            <p:cNvPr id="67" name="rc67"/>
            <p:cNvSpPr/>
            <p:nvPr/>
          </p:nvSpPr>
          <p:spPr>
            <a:xfrm>
              <a:off x="7160222" y="3207160"/>
              <a:ext cx="239888" cy="1100860"/>
            </a:xfrm>
            <a:prstGeom prst="rect">
              <a:avLst/>
            </a:prstGeom>
            <a:solidFill>
              <a:srgbClr val="80BD41">
                <a:alpha val="100000"/>
              </a:srgbClr>
            </a:solidFill>
          </p:spPr>
          <p:txBody>
            <a:bodyPr/>
            <a:lstStyle/>
            <a:p/>
          </p:txBody>
        </p:sp>
        <p:sp>
          <p:nvSpPr>
            <p:cNvPr id="68" name="rc68"/>
            <p:cNvSpPr/>
            <p:nvPr/>
          </p:nvSpPr>
          <p:spPr>
            <a:xfrm>
              <a:off x="7160222" y="3173160"/>
              <a:ext cx="239888" cy="33999"/>
            </a:xfrm>
            <a:prstGeom prst="rect">
              <a:avLst/>
            </a:prstGeom>
            <a:solidFill>
              <a:srgbClr val="E2231A">
                <a:alpha val="100000"/>
              </a:srgbClr>
            </a:solidFill>
          </p:spPr>
          <p:txBody>
            <a:bodyPr/>
            <a:lstStyle/>
            <a:p/>
          </p:txBody>
        </p:sp>
        <p:sp>
          <p:nvSpPr>
            <p:cNvPr id="69" name="rc69"/>
            <p:cNvSpPr/>
            <p:nvPr/>
          </p:nvSpPr>
          <p:spPr>
            <a:xfrm>
              <a:off x="7426765" y="3072343"/>
              <a:ext cx="239888" cy="1235678"/>
            </a:xfrm>
            <a:prstGeom prst="rect">
              <a:avLst/>
            </a:prstGeom>
            <a:solidFill>
              <a:srgbClr val="80BD41">
                <a:alpha val="100000"/>
              </a:srgbClr>
            </a:solidFill>
          </p:spPr>
          <p:txBody>
            <a:bodyPr/>
            <a:lstStyle/>
            <a:p/>
          </p:txBody>
        </p:sp>
        <p:sp>
          <p:nvSpPr>
            <p:cNvPr id="70" name="rc70"/>
            <p:cNvSpPr/>
            <p:nvPr/>
          </p:nvSpPr>
          <p:spPr>
            <a:xfrm>
              <a:off x="7426765" y="3059926"/>
              <a:ext cx="239888" cy="12417"/>
            </a:xfrm>
            <a:prstGeom prst="rect">
              <a:avLst/>
            </a:prstGeom>
            <a:solidFill>
              <a:srgbClr val="E2231A">
                <a:alpha val="100000"/>
              </a:srgbClr>
            </a:solidFill>
          </p:spPr>
          <p:txBody>
            <a:bodyPr/>
            <a:lstStyle/>
            <a:p/>
          </p:txBody>
        </p:sp>
        <p:sp>
          <p:nvSpPr>
            <p:cNvPr id="71" name="rc71"/>
            <p:cNvSpPr/>
            <p:nvPr/>
          </p:nvSpPr>
          <p:spPr>
            <a:xfrm>
              <a:off x="7693308" y="3020604"/>
              <a:ext cx="239888" cy="1287417"/>
            </a:xfrm>
            <a:prstGeom prst="rect">
              <a:avLst/>
            </a:prstGeom>
            <a:solidFill>
              <a:srgbClr val="80BD41">
                <a:alpha val="100000"/>
              </a:srgbClr>
            </a:solidFill>
          </p:spPr>
          <p:txBody>
            <a:bodyPr/>
            <a:lstStyle/>
            <a:p/>
          </p:txBody>
        </p:sp>
        <p:sp>
          <p:nvSpPr>
            <p:cNvPr id="72" name="rc72"/>
            <p:cNvSpPr/>
            <p:nvPr/>
          </p:nvSpPr>
          <p:spPr>
            <a:xfrm>
              <a:off x="7693308" y="3007595"/>
              <a:ext cx="239888" cy="13008"/>
            </a:xfrm>
            <a:prstGeom prst="rect">
              <a:avLst/>
            </a:prstGeom>
            <a:solidFill>
              <a:srgbClr val="E2231A">
                <a:alpha val="100000"/>
              </a:srgbClr>
            </a:solidFill>
          </p:spPr>
          <p:txBody>
            <a:bodyPr/>
            <a:lstStyle/>
            <a:p/>
          </p:txBody>
        </p:sp>
        <p:sp>
          <p:nvSpPr>
            <p:cNvPr id="73" name="rc73"/>
            <p:cNvSpPr/>
            <p:nvPr/>
          </p:nvSpPr>
          <p:spPr>
            <a:xfrm>
              <a:off x="7959851" y="2998134"/>
              <a:ext cx="239888" cy="1309886"/>
            </a:xfrm>
            <a:prstGeom prst="rect">
              <a:avLst/>
            </a:prstGeom>
            <a:solidFill>
              <a:srgbClr val="80BD41">
                <a:alpha val="100000"/>
              </a:srgbClr>
            </a:solidFill>
          </p:spPr>
          <p:txBody>
            <a:bodyPr/>
            <a:lstStyle/>
            <a:p/>
          </p:txBody>
        </p:sp>
        <p:sp>
          <p:nvSpPr>
            <p:cNvPr id="74" name="rc74"/>
            <p:cNvSpPr/>
            <p:nvPr/>
          </p:nvSpPr>
          <p:spPr>
            <a:xfrm>
              <a:off x="7959851" y="2984830"/>
              <a:ext cx="239888" cy="13304"/>
            </a:xfrm>
            <a:prstGeom prst="rect">
              <a:avLst/>
            </a:prstGeom>
            <a:solidFill>
              <a:srgbClr val="E2231A">
                <a:alpha val="100000"/>
              </a:srgbClr>
            </a:solidFill>
          </p:spPr>
          <p:txBody>
            <a:bodyPr/>
            <a:lstStyle/>
            <a:p/>
          </p:txBody>
        </p:sp>
        <p:sp>
          <p:nvSpPr>
            <p:cNvPr id="75" name="pl75"/>
            <p:cNvSpPr/>
            <p:nvPr/>
          </p:nvSpPr>
          <p:spPr>
            <a:xfrm>
              <a:off x="1416218" y="2095023"/>
              <a:ext cx="6663577" cy="67060"/>
            </a:xfrm>
            <a:custGeom>
              <a:avLst/>
              <a:pathLst>
                <a:path w="6663577" h="67060">
                  <a:moveTo>
                    <a:pt x="0" y="0"/>
                  </a:moveTo>
                  <a:lnTo>
                    <a:pt x="266543" y="0"/>
                  </a:lnTo>
                  <a:lnTo>
                    <a:pt x="533086" y="0"/>
                  </a:lnTo>
                  <a:lnTo>
                    <a:pt x="799629" y="22353"/>
                  </a:lnTo>
                  <a:lnTo>
                    <a:pt x="1066172" y="22353"/>
                  </a:lnTo>
                  <a:lnTo>
                    <a:pt x="1332715" y="22353"/>
                  </a:lnTo>
                  <a:lnTo>
                    <a:pt x="1599258" y="67060"/>
                  </a:lnTo>
                  <a:lnTo>
                    <a:pt x="1865801" y="44707"/>
                  </a:lnTo>
                  <a:lnTo>
                    <a:pt x="2132344" y="22353"/>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44707"/>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4790" y="3377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a:t>
              </a:r>
            </a:p>
          </p:txBody>
        </p:sp>
        <p:sp>
          <p:nvSpPr>
            <p:cNvPr id="88" name="tx88"/>
            <p:cNvSpPr/>
            <p:nvPr/>
          </p:nvSpPr>
          <p:spPr>
            <a:xfrm>
              <a:off x="2696682" y="341803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a:t>
              </a:r>
            </a:p>
          </p:txBody>
        </p:sp>
        <p:sp>
          <p:nvSpPr>
            <p:cNvPr id="89" name="tx89"/>
            <p:cNvSpPr/>
            <p:nvPr/>
          </p:nvSpPr>
          <p:spPr>
            <a:xfrm>
              <a:off x="3990221" y="32281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5322937" y="28839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a:t>
              </a:r>
            </a:p>
          </p:txBody>
        </p:sp>
        <p:sp>
          <p:nvSpPr>
            <p:cNvPr id="91" name="tx91"/>
            <p:cNvSpPr/>
            <p:nvPr/>
          </p:nvSpPr>
          <p:spPr>
            <a:xfrm>
              <a:off x="6389109" y="2902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85.9</a:t>
              </a:r>
            </a:p>
          </p:txBody>
        </p:sp>
        <p:sp>
          <p:nvSpPr>
            <p:cNvPr id="92" name="tx92"/>
            <p:cNvSpPr/>
            <p:nvPr/>
          </p:nvSpPr>
          <p:spPr>
            <a:xfrm>
              <a:off x="6655652" y="2921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84.6</a:t>
              </a:r>
            </a:p>
          </p:txBody>
        </p:sp>
        <p:sp>
          <p:nvSpPr>
            <p:cNvPr id="93" name="tx93"/>
            <p:cNvSpPr/>
            <p:nvPr/>
          </p:nvSpPr>
          <p:spPr>
            <a:xfrm>
              <a:off x="6922195" y="2961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81.9</a:t>
              </a:r>
            </a:p>
          </p:txBody>
        </p:sp>
        <p:sp>
          <p:nvSpPr>
            <p:cNvPr id="94" name="tx94"/>
            <p:cNvSpPr/>
            <p:nvPr/>
          </p:nvSpPr>
          <p:spPr>
            <a:xfrm>
              <a:off x="7188738" y="3037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76.8</a:t>
              </a:r>
            </a:p>
          </p:txBody>
        </p:sp>
        <p:sp>
          <p:nvSpPr>
            <p:cNvPr id="95" name="tx95"/>
            <p:cNvSpPr/>
            <p:nvPr/>
          </p:nvSpPr>
          <p:spPr>
            <a:xfrm>
              <a:off x="7455282" y="2923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84.4</a:t>
              </a:r>
            </a:p>
          </p:txBody>
        </p:sp>
        <p:sp>
          <p:nvSpPr>
            <p:cNvPr id="96" name="tx96"/>
            <p:cNvSpPr/>
            <p:nvPr/>
          </p:nvSpPr>
          <p:spPr>
            <a:xfrm>
              <a:off x="7761002" y="28716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a:t>
              </a:r>
            </a:p>
          </p:txBody>
        </p:sp>
        <p:sp>
          <p:nvSpPr>
            <p:cNvPr id="97" name="tx97"/>
            <p:cNvSpPr/>
            <p:nvPr/>
          </p:nvSpPr>
          <p:spPr>
            <a:xfrm>
              <a:off x="7988368" y="2849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8796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0" name="tx110"/>
            <p:cNvSpPr/>
            <p:nvPr/>
          </p:nvSpPr>
          <p:spPr>
            <a:xfrm>
              <a:off x="1362659" y="34835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2696682" y="390348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12" name="tx112"/>
            <p:cNvSpPr/>
            <p:nvPr/>
          </p:nvSpPr>
          <p:spPr>
            <a:xfrm>
              <a:off x="2722808" y="352759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3" name="tx113"/>
            <p:cNvSpPr/>
            <p:nvPr/>
          </p:nvSpPr>
          <p:spPr>
            <a:xfrm>
              <a:off x="3990221" y="3805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4" name="tx114"/>
            <p:cNvSpPr/>
            <p:nvPr/>
          </p:nvSpPr>
          <p:spPr>
            <a:xfrm>
              <a:off x="4028090" y="3334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5322937" y="3635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86.3</a:t>
              </a:r>
            </a:p>
          </p:txBody>
        </p:sp>
        <p:sp>
          <p:nvSpPr>
            <p:cNvPr id="116" name="tx116"/>
            <p:cNvSpPr/>
            <p:nvPr/>
          </p:nvSpPr>
          <p:spPr>
            <a:xfrm>
              <a:off x="5360806" y="29923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428286" y="36443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8" name="tx118"/>
            <p:cNvSpPr/>
            <p:nvPr/>
          </p:nvSpPr>
          <p:spPr>
            <a:xfrm>
              <a:off x="6426979" y="30105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655652" y="36536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83.8</a:t>
              </a:r>
            </a:p>
          </p:txBody>
        </p:sp>
        <p:sp>
          <p:nvSpPr>
            <p:cNvPr id="120" name="tx120"/>
            <p:cNvSpPr/>
            <p:nvPr/>
          </p:nvSpPr>
          <p:spPr>
            <a:xfrm>
              <a:off x="6693522" y="30293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922195" y="3673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2" name="tx122"/>
            <p:cNvSpPr/>
            <p:nvPr/>
          </p:nvSpPr>
          <p:spPr>
            <a:xfrm>
              <a:off x="6960065" y="30694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188738" y="372281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24" name="tx124"/>
            <p:cNvSpPr/>
            <p:nvPr/>
          </p:nvSpPr>
          <p:spPr>
            <a:xfrm>
              <a:off x="7214864" y="31550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7455282" y="3655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26" name="tx126"/>
            <p:cNvSpPr/>
            <p:nvPr/>
          </p:nvSpPr>
          <p:spPr>
            <a:xfrm>
              <a:off x="7493151" y="3032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721825" y="3629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87.1</a:t>
              </a:r>
            </a:p>
          </p:txBody>
        </p:sp>
        <p:sp>
          <p:nvSpPr>
            <p:cNvPr id="128" name="tx128"/>
            <p:cNvSpPr/>
            <p:nvPr/>
          </p:nvSpPr>
          <p:spPr>
            <a:xfrm>
              <a:off x="7759694" y="2980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988368" y="3618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30" name="tx130"/>
            <p:cNvSpPr/>
            <p:nvPr/>
          </p:nvSpPr>
          <p:spPr>
            <a:xfrm>
              <a:off x="8026237" y="29575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16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655386" y="27776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038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2810"/>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161" name="pl161"/>
            <p:cNvSpPr/>
            <p:nvPr/>
          </p:nvSpPr>
          <p:spPr>
            <a:xfrm>
              <a:off x="22145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0510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8875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240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327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9693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8058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247830" cy="129091"/>
            </a:xfrm>
            <a:prstGeom prst="rect">
              <a:avLst/>
            </a:prstGeom>
            <a:solidFill>
              <a:srgbClr val="80BD41">
                <a:alpha val="100000"/>
              </a:srgbClr>
            </a:solidFill>
          </p:spPr>
          <p:txBody>
            <a:bodyPr/>
            <a:lstStyle/>
            <a:p/>
          </p:txBody>
        </p:sp>
        <p:sp>
          <p:nvSpPr>
            <p:cNvPr id="173" name="rc173"/>
            <p:cNvSpPr/>
            <p:nvPr/>
          </p:nvSpPr>
          <p:spPr>
            <a:xfrm>
              <a:off x="7544104" y="5954972"/>
              <a:ext cx="63176" cy="129091"/>
            </a:xfrm>
            <a:prstGeom prst="rect">
              <a:avLst/>
            </a:prstGeom>
            <a:solidFill>
              <a:srgbClr val="E2231A">
                <a:alpha val="100000"/>
              </a:srgbClr>
            </a:solidFill>
          </p:spPr>
          <p:txBody>
            <a:bodyPr/>
            <a:lstStyle/>
            <a:p/>
          </p:txBody>
        </p:sp>
        <p:sp>
          <p:nvSpPr>
            <p:cNvPr id="174" name="rc174"/>
            <p:cNvSpPr/>
            <p:nvPr/>
          </p:nvSpPr>
          <p:spPr>
            <a:xfrm>
              <a:off x="1296273" y="5793607"/>
              <a:ext cx="6397690" cy="129091"/>
            </a:xfrm>
            <a:prstGeom prst="rect">
              <a:avLst/>
            </a:prstGeom>
            <a:solidFill>
              <a:srgbClr val="80BD41">
                <a:alpha val="100000"/>
              </a:srgbClr>
            </a:solidFill>
          </p:spPr>
          <p:txBody>
            <a:bodyPr/>
            <a:lstStyle/>
            <a:p/>
          </p:txBody>
        </p:sp>
        <p:sp>
          <p:nvSpPr>
            <p:cNvPr id="175" name="rc175"/>
            <p:cNvSpPr/>
            <p:nvPr/>
          </p:nvSpPr>
          <p:spPr>
            <a:xfrm>
              <a:off x="7693963" y="5793607"/>
              <a:ext cx="64645" cy="129091"/>
            </a:xfrm>
            <a:prstGeom prst="rect">
              <a:avLst/>
            </a:prstGeom>
            <a:solidFill>
              <a:srgbClr val="E2231A">
                <a:alpha val="100000"/>
              </a:srgbClr>
            </a:solidFill>
          </p:spPr>
          <p:txBody>
            <a:bodyPr/>
            <a:lstStyle/>
            <a:p/>
          </p:txBody>
        </p:sp>
        <p:sp>
          <p:nvSpPr>
            <p:cNvPr id="176" name="rc176"/>
            <p:cNvSpPr/>
            <p:nvPr/>
          </p:nvSpPr>
          <p:spPr>
            <a:xfrm>
              <a:off x="1296273" y="5632243"/>
              <a:ext cx="6509350" cy="129091"/>
            </a:xfrm>
            <a:prstGeom prst="rect">
              <a:avLst/>
            </a:prstGeom>
            <a:solidFill>
              <a:srgbClr val="80BD41">
                <a:alpha val="100000"/>
              </a:srgbClr>
            </a:solidFill>
          </p:spPr>
          <p:txBody>
            <a:bodyPr/>
            <a:lstStyle/>
            <a:p/>
          </p:txBody>
        </p:sp>
        <p:sp>
          <p:nvSpPr>
            <p:cNvPr id="177" name="rc177"/>
            <p:cNvSpPr/>
            <p:nvPr/>
          </p:nvSpPr>
          <p:spPr>
            <a:xfrm>
              <a:off x="7805624" y="5632243"/>
              <a:ext cx="66114" cy="129091"/>
            </a:xfrm>
            <a:prstGeom prst="rect">
              <a:avLst/>
            </a:prstGeom>
            <a:solidFill>
              <a:srgbClr val="E2231A">
                <a:alpha val="100000"/>
              </a:srgbClr>
            </a:solidFill>
          </p:spPr>
          <p:txBody>
            <a:bodyPr/>
            <a:lstStyle/>
            <a:p/>
          </p:txBody>
        </p:sp>
        <p:sp>
          <p:nvSpPr>
            <p:cNvPr id="178" name="tx178"/>
            <p:cNvSpPr/>
            <p:nvPr/>
          </p:nvSpPr>
          <p:spPr>
            <a:xfrm>
              <a:off x="781030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85.9</a:t>
              </a:r>
            </a:p>
          </p:txBody>
        </p:sp>
        <p:sp>
          <p:nvSpPr>
            <p:cNvPr id="179" name="tx179"/>
            <p:cNvSpPr/>
            <p:nvPr/>
          </p:nvSpPr>
          <p:spPr>
            <a:xfrm>
              <a:off x="8017417" y="5815017"/>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80" name="tx180"/>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89.5</a:t>
              </a:r>
            </a:p>
          </p:txBody>
        </p:sp>
        <p:sp>
          <p:nvSpPr>
            <p:cNvPr id="181" name="tx181"/>
            <p:cNvSpPr/>
            <p:nvPr/>
          </p:nvSpPr>
          <p:spPr>
            <a:xfrm>
              <a:off x="4359899" y="5979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2" name="tx182"/>
            <p:cNvSpPr/>
            <p:nvPr/>
          </p:nvSpPr>
          <p:spPr>
            <a:xfrm>
              <a:off x="751389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38962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87.1</a:t>
              </a:r>
            </a:p>
          </p:txBody>
        </p:sp>
        <p:sp>
          <p:nvSpPr>
            <p:cNvPr id="184" name="tx184"/>
            <p:cNvSpPr/>
            <p:nvPr/>
          </p:nvSpPr>
          <p:spPr>
            <a:xfrm>
              <a:off x="7664488"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44545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88.6</a:t>
              </a:r>
            </a:p>
          </p:txBody>
        </p:sp>
        <p:sp>
          <p:nvSpPr>
            <p:cNvPr id="186" name="tx186"/>
            <p:cNvSpPr/>
            <p:nvPr/>
          </p:nvSpPr>
          <p:spPr>
            <a:xfrm>
              <a:off x="777688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5509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2" name="tx192"/>
            <p:cNvSpPr/>
            <p:nvPr/>
          </p:nvSpPr>
          <p:spPr>
            <a:xfrm>
              <a:off x="489161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672812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the same as in 2019 (99%).
The number of children vaccinated with MCV1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9851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07651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4545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83252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22105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158852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10" name="pl10"/>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438751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37655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314352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25215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782627" y="189952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6" name="pl16"/>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853589" y="4990857"/>
              <a:ext cx="425768" cy="18659"/>
            </a:xfrm>
            <a:prstGeom prst="rect">
              <a:avLst/>
            </a:prstGeom>
            <a:solidFill>
              <a:srgbClr val="1CABE2">
                <a:alpha val="100000"/>
              </a:srgbClr>
            </a:solidFill>
          </p:spPr>
          <p:txBody>
            <a:bodyPr/>
            <a:lstStyle/>
            <a:p/>
          </p:txBody>
        </p:sp>
        <p:sp>
          <p:nvSpPr>
            <p:cNvPr id="31" name="rc31"/>
            <p:cNvSpPr/>
            <p:nvPr/>
          </p:nvSpPr>
          <p:spPr>
            <a:xfrm>
              <a:off x="1326665" y="4990857"/>
              <a:ext cx="425768" cy="18659"/>
            </a:xfrm>
            <a:prstGeom prst="rect">
              <a:avLst/>
            </a:prstGeom>
            <a:solidFill>
              <a:srgbClr val="1CABE2">
                <a:alpha val="100000"/>
              </a:srgbClr>
            </a:solidFill>
          </p:spPr>
          <p:txBody>
            <a:bodyPr/>
            <a:lstStyle/>
            <a:p/>
          </p:txBody>
        </p:sp>
        <p:sp>
          <p:nvSpPr>
            <p:cNvPr id="32" name="rc32"/>
            <p:cNvSpPr/>
            <p:nvPr/>
          </p:nvSpPr>
          <p:spPr>
            <a:xfrm>
              <a:off x="1799741" y="4891337"/>
              <a:ext cx="425768" cy="118179"/>
            </a:xfrm>
            <a:prstGeom prst="rect">
              <a:avLst/>
            </a:prstGeom>
            <a:solidFill>
              <a:srgbClr val="1CABE2">
                <a:alpha val="100000"/>
              </a:srgbClr>
            </a:solidFill>
          </p:spPr>
          <p:txBody>
            <a:bodyPr/>
            <a:lstStyle/>
            <a:p/>
          </p:txBody>
        </p:sp>
        <p:sp>
          <p:nvSpPr>
            <p:cNvPr id="33" name="rc33"/>
            <p:cNvSpPr/>
            <p:nvPr/>
          </p:nvSpPr>
          <p:spPr>
            <a:xfrm>
              <a:off x="2272817" y="4903777"/>
              <a:ext cx="425768" cy="105739"/>
            </a:xfrm>
            <a:prstGeom prst="rect">
              <a:avLst/>
            </a:prstGeom>
            <a:solidFill>
              <a:srgbClr val="1CABE2">
                <a:alpha val="100000"/>
              </a:srgbClr>
            </a:solidFill>
          </p:spPr>
          <p:txBody>
            <a:bodyPr/>
            <a:lstStyle/>
            <a:p/>
          </p:txBody>
        </p:sp>
        <p:sp>
          <p:nvSpPr>
            <p:cNvPr id="34" name="rc34"/>
            <p:cNvSpPr/>
            <p:nvPr/>
          </p:nvSpPr>
          <p:spPr>
            <a:xfrm>
              <a:off x="2745893" y="4057859"/>
              <a:ext cx="425768" cy="951658"/>
            </a:xfrm>
            <a:prstGeom prst="rect">
              <a:avLst/>
            </a:prstGeom>
            <a:solidFill>
              <a:srgbClr val="1CABE2">
                <a:alpha val="100000"/>
              </a:srgbClr>
            </a:solidFill>
          </p:spPr>
          <p:txBody>
            <a:bodyPr/>
            <a:lstStyle/>
            <a:p/>
          </p:txBody>
        </p:sp>
        <p:sp>
          <p:nvSpPr>
            <p:cNvPr id="35" name="rc35"/>
            <p:cNvSpPr/>
            <p:nvPr/>
          </p:nvSpPr>
          <p:spPr>
            <a:xfrm>
              <a:off x="3218969" y="4406178"/>
              <a:ext cx="425768" cy="603338"/>
            </a:xfrm>
            <a:prstGeom prst="rect">
              <a:avLst/>
            </a:prstGeom>
            <a:solidFill>
              <a:srgbClr val="1CABE2">
                <a:alpha val="100000"/>
              </a:srgbClr>
            </a:solidFill>
          </p:spPr>
          <p:txBody>
            <a:bodyPr/>
            <a:lstStyle/>
            <a:p/>
          </p:txBody>
        </p:sp>
        <p:sp>
          <p:nvSpPr>
            <p:cNvPr id="36" name="rc36"/>
            <p:cNvSpPr/>
            <p:nvPr/>
          </p:nvSpPr>
          <p:spPr>
            <a:xfrm>
              <a:off x="3692046" y="4934877"/>
              <a:ext cx="425768" cy="74639"/>
            </a:xfrm>
            <a:prstGeom prst="rect">
              <a:avLst/>
            </a:prstGeom>
            <a:solidFill>
              <a:srgbClr val="1CABE2">
                <a:alpha val="100000"/>
              </a:srgbClr>
            </a:solidFill>
          </p:spPr>
          <p:txBody>
            <a:bodyPr/>
            <a:lstStyle/>
            <a:p/>
          </p:txBody>
        </p:sp>
        <p:sp>
          <p:nvSpPr>
            <p:cNvPr id="37" name="rc37"/>
            <p:cNvSpPr/>
            <p:nvPr/>
          </p:nvSpPr>
          <p:spPr>
            <a:xfrm>
              <a:off x="4165122" y="4878897"/>
              <a:ext cx="425768" cy="130619"/>
            </a:xfrm>
            <a:prstGeom prst="rect">
              <a:avLst/>
            </a:prstGeom>
            <a:solidFill>
              <a:srgbClr val="1CABE2">
                <a:alpha val="100000"/>
              </a:srgbClr>
            </a:solidFill>
          </p:spPr>
          <p:txBody>
            <a:bodyPr/>
            <a:lstStyle/>
            <a:p/>
          </p:txBody>
        </p:sp>
        <p:sp>
          <p:nvSpPr>
            <p:cNvPr id="38" name="rc38"/>
            <p:cNvSpPr/>
            <p:nvPr/>
          </p:nvSpPr>
          <p:spPr>
            <a:xfrm>
              <a:off x="4638198" y="4959757"/>
              <a:ext cx="425768" cy="49759"/>
            </a:xfrm>
            <a:prstGeom prst="rect">
              <a:avLst/>
            </a:prstGeom>
            <a:solidFill>
              <a:srgbClr val="1CABE2">
                <a:alpha val="100000"/>
              </a:srgbClr>
            </a:solidFill>
          </p:spPr>
          <p:txBody>
            <a:bodyPr/>
            <a:lstStyle/>
            <a:p/>
          </p:txBody>
        </p:sp>
        <p:sp>
          <p:nvSpPr>
            <p:cNvPr id="39" name="rc39"/>
            <p:cNvSpPr/>
            <p:nvPr/>
          </p:nvSpPr>
          <p:spPr>
            <a:xfrm>
              <a:off x="5111274" y="4978417"/>
              <a:ext cx="425768" cy="31099"/>
            </a:xfrm>
            <a:prstGeom prst="rect">
              <a:avLst/>
            </a:prstGeom>
            <a:solidFill>
              <a:srgbClr val="1CABE2">
                <a:alpha val="100000"/>
              </a:srgbClr>
            </a:solidFill>
          </p:spPr>
          <p:txBody>
            <a:bodyPr/>
            <a:lstStyle/>
            <a:p/>
          </p:txBody>
        </p:sp>
        <p:sp>
          <p:nvSpPr>
            <p:cNvPr id="40" name="rc40"/>
            <p:cNvSpPr/>
            <p:nvPr/>
          </p:nvSpPr>
          <p:spPr>
            <a:xfrm>
              <a:off x="5584350" y="4978417"/>
              <a:ext cx="425768" cy="31099"/>
            </a:xfrm>
            <a:prstGeom prst="rect">
              <a:avLst/>
            </a:prstGeom>
            <a:solidFill>
              <a:srgbClr val="1CABE2">
                <a:alpha val="100000"/>
              </a:srgbClr>
            </a:solidFill>
          </p:spPr>
          <p:txBody>
            <a:bodyPr/>
            <a:lstStyle/>
            <a:p/>
          </p:txBody>
        </p:sp>
        <p:sp>
          <p:nvSpPr>
            <p:cNvPr id="41" name="rc41"/>
            <p:cNvSpPr/>
            <p:nvPr/>
          </p:nvSpPr>
          <p:spPr>
            <a:xfrm>
              <a:off x="6057427" y="4854017"/>
              <a:ext cx="425768" cy="155499"/>
            </a:xfrm>
            <a:prstGeom prst="rect">
              <a:avLst/>
            </a:prstGeom>
            <a:solidFill>
              <a:srgbClr val="1CABE2">
                <a:alpha val="100000"/>
              </a:srgbClr>
            </a:solidFill>
          </p:spPr>
          <p:txBody>
            <a:bodyPr/>
            <a:lstStyle/>
            <a:p/>
          </p:txBody>
        </p:sp>
        <p:sp>
          <p:nvSpPr>
            <p:cNvPr id="42" name="rc42"/>
            <p:cNvSpPr/>
            <p:nvPr/>
          </p:nvSpPr>
          <p:spPr>
            <a:xfrm>
              <a:off x="6530503" y="4928657"/>
              <a:ext cx="425768" cy="80859"/>
            </a:xfrm>
            <a:prstGeom prst="rect">
              <a:avLst/>
            </a:prstGeom>
            <a:solidFill>
              <a:srgbClr val="1CABE2">
                <a:alpha val="100000"/>
              </a:srgbClr>
            </a:solidFill>
          </p:spPr>
          <p:txBody>
            <a:bodyPr/>
            <a:lstStyle/>
            <a:p/>
          </p:txBody>
        </p:sp>
        <p:sp>
          <p:nvSpPr>
            <p:cNvPr id="43" name="rc43"/>
            <p:cNvSpPr/>
            <p:nvPr/>
          </p:nvSpPr>
          <p:spPr>
            <a:xfrm>
              <a:off x="7003579" y="4978417"/>
              <a:ext cx="425768" cy="31099"/>
            </a:xfrm>
            <a:prstGeom prst="rect">
              <a:avLst/>
            </a:prstGeom>
            <a:solidFill>
              <a:srgbClr val="1CABE2">
                <a:alpha val="100000"/>
              </a:srgbClr>
            </a:solidFill>
          </p:spPr>
          <p:txBody>
            <a:bodyPr/>
            <a:lstStyle/>
            <a:p/>
          </p:txBody>
        </p:sp>
        <p:sp>
          <p:nvSpPr>
            <p:cNvPr id="44" name="pl44"/>
            <p:cNvSpPr/>
            <p:nvPr/>
          </p:nvSpPr>
          <p:spPr>
            <a:xfrm>
              <a:off x="1066473" y="1869045"/>
              <a:ext cx="6149990" cy="63443"/>
            </a:xfrm>
            <a:custGeom>
              <a:avLst/>
              <a:pathLst>
                <a:path w="6149990" h="63443">
                  <a:moveTo>
                    <a:pt x="0" y="0"/>
                  </a:moveTo>
                  <a:lnTo>
                    <a:pt x="473076" y="0"/>
                  </a:lnTo>
                  <a:lnTo>
                    <a:pt x="946152" y="0"/>
                  </a:lnTo>
                  <a:lnTo>
                    <a:pt x="1419228" y="0"/>
                  </a:lnTo>
                  <a:lnTo>
                    <a:pt x="1892304" y="0"/>
                  </a:lnTo>
                  <a:lnTo>
                    <a:pt x="2365380" y="0"/>
                  </a:lnTo>
                  <a:lnTo>
                    <a:pt x="2838457" y="0"/>
                  </a:lnTo>
                  <a:lnTo>
                    <a:pt x="3311533" y="0"/>
                  </a:lnTo>
                  <a:lnTo>
                    <a:pt x="3784609" y="0"/>
                  </a:lnTo>
                  <a:lnTo>
                    <a:pt x="4257685" y="0"/>
                  </a:lnTo>
                  <a:lnTo>
                    <a:pt x="4730761" y="63443"/>
                  </a:lnTo>
                  <a:lnTo>
                    <a:pt x="5203838" y="0"/>
                  </a:lnTo>
                  <a:lnTo>
                    <a:pt x="5676914" y="0"/>
                  </a:lnTo>
                  <a:lnTo>
                    <a:pt x="6149990" y="0"/>
                  </a:lnTo>
                </a:path>
              </a:pathLst>
            </a:custGeom>
            <a:ln w="27101" cap="flat">
              <a:solidFill>
                <a:srgbClr val="00833D">
                  <a:alpha val="100000"/>
                </a:srgbClr>
              </a:solidFill>
              <a:prstDash val="solid"/>
              <a:round/>
            </a:ln>
          </p:spPr>
          <p:txBody>
            <a:bodyPr/>
            <a:lstStyle/>
            <a:p/>
          </p:txBody>
        </p:sp>
        <p:sp>
          <p:nvSpPr>
            <p:cNvPr id="45" name="pl45"/>
            <p:cNvSpPr/>
            <p:nvPr/>
          </p:nvSpPr>
          <p:spPr>
            <a:xfrm>
              <a:off x="1066473" y="1869045"/>
              <a:ext cx="6149990" cy="31721"/>
            </a:xfrm>
            <a:custGeom>
              <a:avLst/>
              <a:pathLst>
                <a:path w="6149990" h="31721">
                  <a:moveTo>
                    <a:pt x="0" y="0"/>
                  </a:moveTo>
                  <a:lnTo>
                    <a:pt x="473076" y="0"/>
                  </a:lnTo>
                  <a:lnTo>
                    <a:pt x="946152" y="0"/>
                  </a:lnTo>
                  <a:lnTo>
                    <a:pt x="1419228" y="31721"/>
                  </a:lnTo>
                  <a:lnTo>
                    <a:pt x="1892304" y="0"/>
                  </a:lnTo>
                  <a:lnTo>
                    <a:pt x="2365380" y="0"/>
                  </a:lnTo>
                  <a:lnTo>
                    <a:pt x="2838457" y="0"/>
                  </a:lnTo>
                  <a:lnTo>
                    <a:pt x="3311533" y="0"/>
                  </a:lnTo>
                  <a:lnTo>
                    <a:pt x="3784609" y="0"/>
                  </a:lnTo>
                  <a:lnTo>
                    <a:pt x="4257685" y="0"/>
                  </a:lnTo>
                  <a:lnTo>
                    <a:pt x="4730761" y="31721"/>
                  </a:lnTo>
                  <a:lnTo>
                    <a:pt x="5203838" y="0"/>
                  </a:lnTo>
                  <a:lnTo>
                    <a:pt x="5676914" y="0"/>
                  </a:lnTo>
                  <a:lnTo>
                    <a:pt x="6149990" y="0"/>
                  </a:lnTo>
                </a:path>
              </a:pathLst>
            </a:custGeom>
            <a:ln w="27101" cap="flat">
              <a:solidFill>
                <a:srgbClr val="002759">
                  <a:alpha val="100000"/>
                </a:srgbClr>
              </a:solidFill>
              <a:prstDash val="solid"/>
              <a:round/>
            </a:ln>
          </p:spPr>
          <p:txBody>
            <a:bodyPr/>
            <a:lstStyle/>
            <a:p/>
          </p:txBody>
        </p:sp>
        <p:sp>
          <p:nvSpPr>
            <p:cNvPr id="46" name="pt46"/>
            <p:cNvSpPr/>
            <p:nvPr/>
          </p:nvSpPr>
          <p:spPr>
            <a:xfrm>
              <a:off x="103487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50794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981024"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45410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92717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40025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873329"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346405"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4819481"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292557"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5765633"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23871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671178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718486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103487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1507948"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1981024"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2454100"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292717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3400253"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3873329"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346405"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4819481"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292557"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765633"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6238710"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71178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718486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tx74"/>
            <p:cNvSpPr/>
            <p:nvPr/>
          </p:nvSpPr>
          <p:spPr>
            <a:xfrm>
              <a:off x="1033313" y="486095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5" name="tx75"/>
            <p:cNvSpPr/>
            <p:nvPr/>
          </p:nvSpPr>
          <p:spPr>
            <a:xfrm>
              <a:off x="1506390" y="486095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6" name="tx76"/>
            <p:cNvSpPr/>
            <p:nvPr/>
          </p:nvSpPr>
          <p:spPr>
            <a:xfrm>
              <a:off x="1946307" y="47614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7" name="tx77"/>
            <p:cNvSpPr/>
            <p:nvPr/>
          </p:nvSpPr>
          <p:spPr>
            <a:xfrm>
              <a:off x="2419383" y="47753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8" name="tx78"/>
            <p:cNvSpPr/>
            <p:nvPr/>
          </p:nvSpPr>
          <p:spPr>
            <a:xfrm>
              <a:off x="2859300" y="3927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153</a:t>
              </a:r>
            </a:p>
          </p:txBody>
        </p:sp>
        <p:sp>
          <p:nvSpPr>
            <p:cNvPr id="79" name="tx79"/>
            <p:cNvSpPr/>
            <p:nvPr/>
          </p:nvSpPr>
          <p:spPr>
            <a:xfrm>
              <a:off x="3365535" y="427633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a:t>
              </a:r>
            </a:p>
          </p:txBody>
        </p:sp>
        <p:sp>
          <p:nvSpPr>
            <p:cNvPr id="80" name="tx80"/>
            <p:cNvSpPr/>
            <p:nvPr/>
          </p:nvSpPr>
          <p:spPr>
            <a:xfrm>
              <a:off x="3838611" y="48064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81" name="tx81"/>
            <p:cNvSpPr/>
            <p:nvPr/>
          </p:nvSpPr>
          <p:spPr>
            <a:xfrm>
              <a:off x="4311688" y="475051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82" name="tx82"/>
            <p:cNvSpPr/>
            <p:nvPr/>
          </p:nvSpPr>
          <p:spPr>
            <a:xfrm>
              <a:off x="4817923" y="482991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83" name="tx83"/>
            <p:cNvSpPr/>
            <p:nvPr/>
          </p:nvSpPr>
          <p:spPr>
            <a:xfrm>
              <a:off x="5290999" y="485008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4" name="tx84"/>
            <p:cNvSpPr/>
            <p:nvPr/>
          </p:nvSpPr>
          <p:spPr>
            <a:xfrm>
              <a:off x="5764075" y="485008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5" name="tx85"/>
            <p:cNvSpPr/>
            <p:nvPr/>
          </p:nvSpPr>
          <p:spPr>
            <a:xfrm>
              <a:off x="6203992" y="47241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86" name="tx86"/>
            <p:cNvSpPr/>
            <p:nvPr/>
          </p:nvSpPr>
          <p:spPr>
            <a:xfrm>
              <a:off x="6677068" y="479875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87" name="tx87"/>
            <p:cNvSpPr/>
            <p:nvPr/>
          </p:nvSpPr>
          <p:spPr>
            <a:xfrm>
              <a:off x="7183304" y="485008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8" name="pl88"/>
            <p:cNvSpPr/>
            <p:nvPr/>
          </p:nvSpPr>
          <p:spPr>
            <a:xfrm>
              <a:off x="7234735" y="1773583"/>
              <a:ext cx="627568" cy="92760"/>
            </a:xfrm>
            <a:custGeom>
              <a:avLst/>
              <a:pathLst>
                <a:path w="627568" h="92760">
                  <a:moveTo>
                    <a:pt x="627568" y="0"/>
                  </a:moveTo>
                  <a:lnTo>
                    <a:pt x="0" y="92760"/>
                  </a:lnTo>
                </a:path>
              </a:pathLst>
            </a:custGeom>
          </p:spPr>
          <p:txBody>
            <a:bodyPr/>
            <a:lstStyle/>
            <a:p/>
          </p:txBody>
        </p:sp>
        <p:sp>
          <p:nvSpPr>
            <p:cNvPr id="89" name="pl89"/>
            <p:cNvSpPr/>
            <p:nvPr/>
          </p:nvSpPr>
          <p:spPr>
            <a:xfrm>
              <a:off x="7233396" y="1873188"/>
              <a:ext cx="628908" cy="153899"/>
            </a:xfrm>
            <a:custGeom>
              <a:avLst/>
              <a:pathLst>
                <a:path w="628908" h="153899">
                  <a:moveTo>
                    <a:pt x="628908" y="153899"/>
                  </a:moveTo>
                  <a:lnTo>
                    <a:pt x="0" y="0"/>
                  </a:lnTo>
                </a:path>
              </a:pathLst>
            </a:custGeom>
          </p:spPr>
          <p:txBody>
            <a:bodyPr/>
            <a:lstStyle/>
            <a:p/>
          </p:txBody>
        </p:sp>
        <p:sp>
          <p:nvSpPr>
            <p:cNvPr id="90" name="pg90"/>
            <p:cNvSpPr/>
            <p:nvPr/>
          </p:nvSpPr>
          <p:spPr>
            <a:xfrm>
              <a:off x="7793724" y="168058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91" name="tx91"/>
            <p:cNvSpPr/>
            <p:nvPr/>
          </p:nvSpPr>
          <p:spPr>
            <a:xfrm>
              <a:off x="7816584" y="17217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92" name="pg92"/>
            <p:cNvSpPr/>
            <p:nvPr/>
          </p:nvSpPr>
          <p:spPr>
            <a:xfrm>
              <a:off x="7793724" y="19474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3" name="tx93"/>
            <p:cNvSpPr/>
            <p:nvPr/>
          </p:nvSpPr>
          <p:spPr>
            <a:xfrm>
              <a:off x="7816584" y="19885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94" name="rc94"/>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95" name="tx95"/>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508103" y="434014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a:off x="508103" y="37181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8" name="tx98"/>
            <p:cNvSpPr/>
            <p:nvPr/>
          </p:nvSpPr>
          <p:spPr>
            <a:xfrm>
              <a:off x="508103" y="3096082"/>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9" name="tx99"/>
            <p:cNvSpPr/>
            <p:nvPr/>
          </p:nvSpPr>
          <p:spPr>
            <a:xfrm>
              <a:off x="508103" y="24741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100" name="tx100"/>
            <p:cNvSpPr/>
            <p:nvPr/>
          </p:nvSpPr>
          <p:spPr>
            <a:xfrm>
              <a:off x="508103" y="18521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101" name="tx101"/>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02" name="tx102"/>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3" name="tx103"/>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4" name="tx104"/>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5" name="tx105"/>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6" name="tx106"/>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7" name="tx107"/>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8" name="tx108"/>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9" name="tx109"/>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10" name="tx110"/>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11" name="tx111"/>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12" name="tx112"/>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3" name="tx113"/>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4" name="tx114"/>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5" name="tx115"/>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6" name="tx116"/>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7" name="tx117"/>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8" name="tx118"/>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9" name="tx119"/>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20" name="tx120"/>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21" name="tx121"/>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22" name="tx122"/>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3" name="tx123"/>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4" name="tx124"/>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5" name="tx125"/>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6" name="tx126"/>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7" name="tx127"/>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8" name="pl128"/>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9" name="pt129"/>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0" name="pl130"/>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31" name="pt131"/>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32" name="tx132"/>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3" name="tx133"/>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4" name="rc134"/>
            <p:cNvSpPr/>
            <p:nvPr/>
          </p:nvSpPr>
          <p:spPr>
            <a:xfrm>
              <a:off x="5576321" y="5900002"/>
              <a:ext cx="201456" cy="201456"/>
            </a:xfrm>
            <a:prstGeom prst="rect">
              <a:avLst/>
            </a:prstGeom>
            <a:solidFill>
              <a:srgbClr val="1CABE2">
                <a:alpha val="100000"/>
              </a:srgbClr>
            </a:solidFill>
          </p:spPr>
          <p:txBody>
            <a:bodyPr/>
            <a:lstStyle/>
            <a:p/>
          </p:txBody>
        </p:sp>
        <p:sp>
          <p:nvSpPr>
            <p:cNvPr id="135" name="tx135"/>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6" name="tx136"/>
            <p:cNvSpPr/>
            <p:nvPr/>
          </p:nvSpPr>
          <p:spPr>
            <a:xfrm>
              <a:off x="2044987" y="1334029"/>
              <a:ext cx="532834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Oman, 2012-2025</a:t>
              </a:r>
            </a:p>
          </p:txBody>
        </p:sp>
        <p:sp>
          <p:nvSpPr>
            <p:cNvPr id="137" name="tx13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9" name="tx13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40" name="tx14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 confirmed measles cases in Oman. In the same year, MCV1 coverage was 99% and MCV2 coverage was 99%.
The number of cases in 2025 was 62% lower than in 2024 (n=13).
The highest number of measles cases was reported in 2016 (n=153). In this year, MCV1 coverage was 99%.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saw a decrease in measles cases compared with 2024, while MCV1 coverage was 99% and MCV2 coverage was 99%.</a:t>
            </a:r>
          </a:p>
        </p:txBody>
      </p:sp>
      <p:grpSp xmlns:pic="http://schemas.openxmlformats.org/drawingml/2006/picture">
        <p:nvGrpSpPr>
          <p:cNvPr id="143" name=""/>
          <p:cNvGrpSpPr/>
          <p:nvPr/>
        </p:nvGrpSpPr>
        <p:grpSpPr>
          <a:xfrm>
            <a:off x="292608" y="1097280"/>
            <a:ext cx="8595360" cy="28575"/>
            <a:chOff x="292608" y="1097280"/>
            <a:chExt cx="8595360" cy="28575"/>
          </a:xfrm>
        </p:grpSpPr>
        <p:sp>
          <p:nvSpPr>
            <p:cNvPr id="14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995190"/>
              <a:ext cx="3520101" cy="164746"/>
            </a:xfrm>
            <a:custGeom>
              <a:avLst/>
              <a:pathLst>
                <a:path w="3520101" h="164746">
                  <a:moveTo>
                    <a:pt x="0" y="164746"/>
                  </a:moveTo>
                  <a:lnTo>
                    <a:pt x="140804" y="164746"/>
                  </a:lnTo>
                  <a:lnTo>
                    <a:pt x="281608" y="164746"/>
                  </a:lnTo>
                  <a:lnTo>
                    <a:pt x="422412" y="164746"/>
                  </a:lnTo>
                  <a:lnTo>
                    <a:pt x="563216" y="164746"/>
                  </a:lnTo>
                  <a:lnTo>
                    <a:pt x="704020" y="164746"/>
                  </a:lnTo>
                  <a:lnTo>
                    <a:pt x="844824" y="0"/>
                  </a:lnTo>
                  <a:lnTo>
                    <a:pt x="985628" y="164746"/>
                  </a:lnTo>
                  <a:lnTo>
                    <a:pt x="1126432" y="164746"/>
                  </a:lnTo>
                  <a:lnTo>
                    <a:pt x="1267236" y="0"/>
                  </a:lnTo>
                  <a:lnTo>
                    <a:pt x="1408040" y="164746"/>
                  </a:lnTo>
                  <a:lnTo>
                    <a:pt x="1548844" y="164746"/>
                  </a:lnTo>
                  <a:lnTo>
                    <a:pt x="1689648" y="0"/>
                  </a:lnTo>
                  <a:lnTo>
                    <a:pt x="1830452" y="0"/>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006712"/>
              <a:ext cx="3520101" cy="658985"/>
            </a:xfrm>
            <a:custGeom>
              <a:avLst/>
              <a:pathLst>
                <a:path w="3520101" h="658985">
                  <a:moveTo>
                    <a:pt x="0" y="164746"/>
                  </a:moveTo>
                  <a:lnTo>
                    <a:pt x="140804" y="164746"/>
                  </a:lnTo>
                  <a:lnTo>
                    <a:pt x="281608" y="0"/>
                  </a:lnTo>
                  <a:lnTo>
                    <a:pt x="422412" y="0"/>
                  </a:lnTo>
                  <a:lnTo>
                    <a:pt x="563216" y="164746"/>
                  </a:lnTo>
                  <a:lnTo>
                    <a:pt x="704020" y="164746"/>
                  </a:lnTo>
                  <a:lnTo>
                    <a:pt x="844824" y="164746"/>
                  </a:lnTo>
                  <a:lnTo>
                    <a:pt x="985628" y="329492"/>
                  </a:lnTo>
                  <a:lnTo>
                    <a:pt x="1126432" y="329492"/>
                  </a:lnTo>
                  <a:lnTo>
                    <a:pt x="1267236" y="494238"/>
                  </a:lnTo>
                  <a:lnTo>
                    <a:pt x="1408040" y="494238"/>
                  </a:lnTo>
                  <a:lnTo>
                    <a:pt x="1548844" y="494238"/>
                  </a:lnTo>
                  <a:lnTo>
                    <a:pt x="1689648" y="164746"/>
                  </a:lnTo>
                  <a:lnTo>
                    <a:pt x="1830452" y="494238"/>
                  </a:lnTo>
                  <a:lnTo>
                    <a:pt x="1971256" y="494238"/>
                  </a:lnTo>
                  <a:lnTo>
                    <a:pt x="2112061" y="494238"/>
                  </a:lnTo>
                  <a:lnTo>
                    <a:pt x="2252865" y="658985"/>
                  </a:lnTo>
                  <a:lnTo>
                    <a:pt x="2393669" y="658985"/>
                  </a:lnTo>
                  <a:lnTo>
                    <a:pt x="2534473" y="494238"/>
                  </a:lnTo>
                  <a:lnTo>
                    <a:pt x="2675277" y="494238"/>
                  </a:lnTo>
                  <a:lnTo>
                    <a:pt x="2816081" y="164746"/>
                  </a:lnTo>
                  <a:lnTo>
                    <a:pt x="2956885" y="164746"/>
                  </a:lnTo>
                  <a:lnTo>
                    <a:pt x="3097689" y="164746"/>
                  </a:lnTo>
                  <a:lnTo>
                    <a:pt x="3238493" y="329492"/>
                  </a:lnTo>
                  <a:lnTo>
                    <a:pt x="3379297" y="164746"/>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995190"/>
              <a:ext cx="3520101" cy="164746"/>
            </a:xfrm>
            <a:custGeom>
              <a:avLst/>
              <a:pathLst>
                <a:path w="3520101" h="164746">
                  <a:moveTo>
                    <a:pt x="0" y="164746"/>
                  </a:moveTo>
                  <a:lnTo>
                    <a:pt x="140804" y="164746"/>
                  </a:lnTo>
                  <a:lnTo>
                    <a:pt x="281608" y="164746"/>
                  </a:lnTo>
                  <a:lnTo>
                    <a:pt x="422412" y="164746"/>
                  </a:lnTo>
                  <a:lnTo>
                    <a:pt x="563216" y="164746"/>
                  </a:lnTo>
                  <a:lnTo>
                    <a:pt x="704020" y="164746"/>
                  </a:lnTo>
                  <a:lnTo>
                    <a:pt x="844824" y="0"/>
                  </a:lnTo>
                  <a:lnTo>
                    <a:pt x="985628" y="164746"/>
                  </a:lnTo>
                  <a:lnTo>
                    <a:pt x="1126432" y="164746"/>
                  </a:lnTo>
                  <a:lnTo>
                    <a:pt x="1267236" y="0"/>
                  </a:lnTo>
                  <a:lnTo>
                    <a:pt x="1408040" y="164746"/>
                  </a:lnTo>
                  <a:lnTo>
                    <a:pt x="1548844" y="164746"/>
                  </a:lnTo>
                  <a:lnTo>
                    <a:pt x="1689648" y="0"/>
                  </a:lnTo>
                  <a:lnTo>
                    <a:pt x="1830452" y="0"/>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995190"/>
              <a:ext cx="3520101" cy="164746"/>
            </a:xfrm>
            <a:custGeom>
              <a:avLst/>
              <a:pathLst>
                <a:path w="3520101" h="164746">
                  <a:moveTo>
                    <a:pt x="0" y="164746"/>
                  </a:moveTo>
                  <a:lnTo>
                    <a:pt x="140804" y="164746"/>
                  </a:lnTo>
                  <a:lnTo>
                    <a:pt x="281608" y="164746"/>
                  </a:lnTo>
                  <a:lnTo>
                    <a:pt x="422412" y="164746"/>
                  </a:lnTo>
                  <a:lnTo>
                    <a:pt x="563216" y="164746"/>
                  </a:lnTo>
                  <a:lnTo>
                    <a:pt x="704020" y="164746"/>
                  </a:lnTo>
                  <a:lnTo>
                    <a:pt x="844824" y="0"/>
                  </a:lnTo>
                  <a:lnTo>
                    <a:pt x="985628" y="164746"/>
                  </a:lnTo>
                  <a:lnTo>
                    <a:pt x="1126432" y="164746"/>
                  </a:lnTo>
                  <a:lnTo>
                    <a:pt x="1267236" y="0"/>
                  </a:lnTo>
                  <a:lnTo>
                    <a:pt x="1408040" y="164746"/>
                  </a:lnTo>
                  <a:lnTo>
                    <a:pt x="1548844" y="164746"/>
                  </a:lnTo>
                  <a:lnTo>
                    <a:pt x="1689648" y="0"/>
                  </a:lnTo>
                  <a:lnTo>
                    <a:pt x="1830452" y="0"/>
                  </a:lnTo>
                  <a:lnTo>
                    <a:pt x="1971256" y="164746"/>
                  </a:lnTo>
                  <a:lnTo>
                    <a:pt x="2112061" y="164746"/>
                  </a:lnTo>
                  <a:lnTo>
                    <a:pt x="2252865" y="164746"/>
                  </a:lnTo>
                  <a:lnTo>
                    <a:pt x="2393669" y="164746"/>
                  </a:lnTo>
                  <a:lnTo>
                    <a:pt x="2534473" y="164746"/>
                  </a:lnTo>
                  <a:lnTo>
                    <a:pt x="2675277" y="164746"/>
                  </a:lnTo>
                  <a:lnTo>
                    <a:pt x="2816081" y="164746"/>
                  </a:lnTo>
                  <a:lnTo>
                    <a:pt x="2956885" y="164746"/>
                  </a:lnTo>
                  <a:lnTo>
                    <a:pt x="3097689" y="164746"/>
                  </a:lnTo>
                  <a:lnTo>
                    <a:pt x="3238493" y="164746"/>
                  </a:lnTo>
                  <a:lnTo>
                    <a:pt x="3379297" y="164746"/>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9689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2837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837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6743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2988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5473" y="6119064"/>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66" name="tx66"/>
            <p:cNvSpPr/>
            <p:nvPr/>
          </p:nvSpPr>
          <p:spPr>
            <a:xfrm>
              <a:off x="263453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9698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4665697"/>
              <a:ext cx="3520101" cy="494238"/>
            </a:xfrm>
            <a:custGeom>
              <a:avLst/>
              <a:pathLst>
                <a:path w="3520101" h="494238">
                  <a:moveTo>
                    <a:pt x="0" y="494238"/>
                  </a:moveTo>
                  <a:lnTo>
                    <a:pt x="140804" y="494238"/>
                  </a:lnTo>
                  <a:lnTo>
                    <a:pt x="281608" y="494238"/>
                  </a:lnTo>
                  <a:lnTo>
                    <a:pt x="422412" y="329492"/>
                  </a:lnTo>
                  <a:lnTo>
                    <a:pt x="563216" y="329492"/>
                  </a:lnTo>
                  <a:lnTo>
                    <a:pt x="704020" y="329492"/>
                  </a:lnTo>
                  <a:lnTo>
                    <a:pt x="844824" y="0"/>
                  </a:lnTo>
                  <a:lnTo>
                    <a:pt x="985628" y="164746"/>
                  </a:lnTo>
                  <a:lnTo>
                    <a:pt x="1126432" y="329492"/>
                  </a:lnTo>
                  <a:lnTo>
                    <a:pt x="1267236" y="494238"/>
                  </a:lnTo>
                  <a:lnTo>
                    <a:pt x="1408040" y="494238"/>
                  </a:lnTo>
                  <a:lnTo>
                    <a:pt x="1548844" y="494238"/>
                  </a:lnTo>
                  <a:lnTo>
                    <a:pt x="1689648" y="494238"/>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494238"/>
                  </a:lnTo>
                  <a:lnTo>
                    <a:pt x="3097689" y="164746"/>
                  </a:lnTo>
                  <a:lnTo>
                    <a:pt x="3238493" y="494238"/>
                  </a:lnTo>
                  <a:lnTo>
                    <a:pt x="3379297" y="494238"/>
                  </a:lnTo>
                  <a:lnTo>
                    <a:pt x="3520101" y="494238"/>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677219"/>
              <a:ext cx="3520101" cy="1153224"/>
            </a:xfrm>
            <a:custGeom>
              <a:avLst/>
              <a:pathLst>
                <a:path w="3520101" h="1153224">
                  <a:moveTo>
                    <a:pt x="0" y="164746"/>
                  </a:moveTo>
                  <a:lnTo>
                    <a:pt x="140804" y="0"/>
                  </a:lnTo>
                  <a:lnTo>
                    <a:pt x="281608" y="164746"/>
                  </a:lnTo>
                  <a:lnTo>
                    <a:pt x="422412" y="164746"/>
                  </a:lnTo>
                  <a:lnTo>
                    <a:pt x="563216" y="0"/>
                  </a:lnTo>
                  <a:lnTo>
                    <a:pt x="704020" y="0"/>
                  </a:lnTo>
                  <a:lnTo>
                    <a:pt x="844824" y="164746"/>
                  </a:lnTo>
                  <a:lnTo>
                    <a:pt x="985628" y="329492"/>
                  </a:lnTo>
                  <a:lnTo>
                    <a:pt x="1126432" y="164746"/>
                  </a:lnTo>
                  <a:lnTo>
                    <a:pt x="1267236" y="494238"/>
                  </a:lnTo>
                  <a:lnTo>
                    <a:pt x="1408040" y="658985"/>
                  </a:lnTo>
                  <a:lnTo>
                    <a:pt x="1548844" y="658985"/>
                  </a:lnTo>
                  <a:lnTo>
                    <a:pt x="1689648" y="494238"/>
                  </a:lnTo>
                  <a:lnTo>
                    <a:pt x="1830452" y="658985"/>
                  </a:lnTo>
                  <a:lnTo>
                    <a:pt x="1971256" y="494238"/>
                  </a:lnTo>
                  <a:lnTo>
                    <a:pt x="2112061" y="658985"/>
                  </a:lnTo>
                  <a:lnTo>
                    <a:pt x="2252865" y="1153224"/>
                  </a:lnTo>
                  <a:lnTo>
                    <a:pt x="2393669" y="823731"/>
                  </a:lnTo>
                  <a:lnTo>
                    <a:pt x="2534473" y="658985"/>
                  </a:lnTo>
                  <a:lnTo>
                    <a:pt x="2675277" y="658985"/>
                  </a:lnTo>
                  <a:lnTo>
                    <a:pt x="2816081" y="658985"/>
                  </a:lnTo>
                  <a:lnTo>
                    <a:pt x="2956885" y="494238"/>
                  </a:lnTo>
                  <a:lnTo>
                    <a:pt x="3097689" y="329492"/>
                  </a:lnTo>
                  <a:lnTo>
                    <a:pt x="3238493" y="988477"/>
                  </a:lnTo>
                  <a:lnTo>
                    <a:pt x="3379297" y="988477"/>
                  </a:lnTo>
                  <a:lnTo>
                    <a:pt x="3520101" y="658985"/>
                  </a:lnTo>
                </a:path>
              </a:pathLst>
            </a:custGeom>
            <a:ln w="27101" cap="flat">
              <a:solidFill>
                <a:srgbClr val="00833D">
                  <a:alpha val="80000"/>
                </a:srgbClr>
              </a:solidFill>
              <a:prstDash val="solid"/>
              <a:round/>
            </a:ln>
          </p:spPr>
          <p:txBody>
            <a:bodyPr/>
            <a:lstStyle/>
            <a:p/>
          </p:txBody>
        </p:sp>
        <p:sp>
          <p:nvSpPr>
            <p:cNvPr id="87" name="pl87"/>
            <p:cNvSpPr/>
            <p:nvPr/>
          </p:nvSpPr>
          <p:spPr>
            <a:xfrm>
              <a:off x="5308715" y="4665697"/>
              <a:ext cx="3520101" cy="494238"/>
            </a:xfrm>
            <a:custGeom>
              <a:avLst/>
              <a:pathLst>
                <a:path w="3520101" h="494238">
                  <a:moveTo>
                    <a:pt x="0" y="494238"/>
                  </a:moveTo>
                  <a:lnTo>
                    <a:pt x="140804" y="494238"/>
                  </a:lnTo>
                  <a:lnTo>
                    <a:pt x="281608" y="494238"/>
                  </a:lnTo>
                  <a:lnTo>
                    <a:pt x="422412" y="329492"/>
                  </a:lnTo>
                  <a:lnTo>
                    <a:pt x="563216" y="329492"/>
                  </a:lnTo>
                  <a:lnTo>
                    <a:pt x="704020" y="329492"/>
                  </a:lnTo>
                  <a:lnTo>
                    <a:pt x="844824" y="0"/>
                  </a:lnTo>
                  <a:lnTo>
                    <a:pt x="985628" y="164746"/>
                  </a:lnTo>
                  <a:lnTo>
                    <a:pt x="1126432" y="329492"/>
                  </a:lnTo>
                  <a:lnTo>
                    <a:pt x="1267236" y="494238"/>
                  </a:lnTo>
                  <a:lnTo>
                    <a:pt x="1408040" y="494238"/>
                  </a:lnTo>
                  <a:lnTo>
                    <a:pt x="1548844" y="494238"/>
                  </a:lnTo>
                  <a:lnTo>
                    <a:pt x="1689648" y="494238"/>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494238"/>
                  </a:lnTo>
                  <a:lnTo>
                    <a:pt x="3097689" y="164746"/>
                  </a:lnTo>
                  <a:lnTo>
                    <a:pt x="3238493" y="494238"/>
                  </a:lnTo>
                  <a:lnTo>
                    <a:pt x="3379297" y="494238"/>
                  </a:lnTo>
                  <a:lnTo>
                    <a:pt x="3520101" y="494238"/>
                  </a:lnTo>
                </a:path>
              </a:pathLst>
            </a:custGeom>
            <a:ln w="43362" cap="flat">
              <a:solidFill>
                <a:srgbClr val="000000">
                  <a:alpha val="100000"/>
                </a:srgbClr>
              </a:solidFill>
              <a:prstDash val="solid"/>
              <a:round/>
            </a:ln>
          </p:spPr>
          <p:txBody>
            <a:bodyPr/>
            <a:lstStyle/>
            <a:p/>
          </p:txBody>
        </p:sp>
        <p:sp>
          <p:nvSpPr>
            <p:cNvPr id="88" name="pl88"/>
            <p:cNvSpPr/>
            <p:nvPr/>
          </p:nvSpPr>
          <p:spPr>
            <a:xfrm>
              <a:off x="5308715" y="4665697"/>
              <a:ext cx="3520101" cy="494238"/>
            </a:xfrm>
            <a:custGeom>
              <a:avLst/>
              <a:pathLst>
                <a:path w="3520101" h="494238">
                  <a:moveTo>
                    <a:pt x="0" y="494238"/>
                  </a:moveTo>
                  <a:lnTo>
                    <a:pt x="140804" y="494238"/>
                  </a:lnTo>
                  <a:lnTo>
                    <a:pt x="281608" y="494238"/>
                  </a:lnTo>
                  <a:lnTo>
                    <a:pt x="422412" y="329492"/>
                  </a:lnTo>
                  <a:lnTo>
                    <a:pt x="563216" y="329492"/>
                  </a:lnTo>
                  <a:lnTo>
                    <a:pt x="704020" y="329492"/>
                  </a:lnTo>
                  <a:lnTo>
                    <a:pt x="844824" y="0"/>
                  </a:lnTo>
                  <a:lnTo>
                    <a:pt x="985628" y="164746"/>
                  </a:lnTo>
                  <a:lnTo>
                    <a:pt x="1126432" y="329492"/>
                  </a:lnTo>
                  <a:lnTo>
                    <a:pt x="1267236" y="494238"/>
                  </a:lnTo>
                  <a:lnTo>
                    <a:pt x="1408040" y="494238"/>
                  </a:lnTo>
                  <a:lnTo>
                    <a:pt x="1548844" y="494238"/>
                  </a:lnTo>
                  <a:lnTo>
                    <a:pt x="1689648" y="494238"/>
                  </a:lnTo>
                  <a:lnTo>
                    <a:pt x="1830452" y="494238"/>
                  </a:lnTo>
                  <a:lnTo>
                    <a:pt x="1971256" y="494238"/>
                  </a:lnTo>
                  <a:lnTo>
                    <a:pt x="2112061" y="494238"/>
                  </a:lnTo>
                  <a:lnTo>
                    <a:pt x="2252865" y="494238"/>
                  </a:lnTo>
                  <a:lnTo>
                    <a:pt x="2393669" y="494238"/>
                  </a:lnTo>
                  <a:lnTo>
                    <a:pt x="2534473" y="494238"/>
                  </a:lnTo>
                  <a:lnTo>
                    <a:pt x="2675277" y="494238"/>
                  </a:lnTo>
                  <a:lnTo>
                    <a:pt x="2816081" y="494238"/>
                  </a:lnTo>
                  <a:lnTo>
                    <a:pt x="2956885" y="494238"/>
                  </a:lnTo>
                  <a:lnTo>
                    <a:pt x="3097689" y="164746"/>
                  </a:lnTo>
                  <a:lnTo>
                    <a:pt x="3238493" y="494238"/>
                  </a:lnTo>
                  <a:lnTo>
                    <a:pt x="3379297" y="494238"/>
                  </a:lnTo>
                  <a:lnTo>
                    <a:pt x="3520101" y="494238"/>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36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36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26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51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0724" y="6119064"/>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Oman</a:t>
              </a:r>
            </a:p>
          </p:txBody>
        </p:sp>
        <p:sp>
          <p:nvSpPr>
            <p:cNvPr id="130" name="tx130"/>
            <p:cNvSpPr/>
            <p:nvPr/>
          </p:nvSpPr>
          <p:spPr>
            <a:xfrm>
              <a:off x="69997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2236"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Oman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Oman,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8484"/>
            </a:xfrm>
            <a:custGeom>
              <a:avLst/>
              <a:pathLst>
                <a:path w="2135265" h="8484">
                  <a:moveTo>
                    <a:pt x="0" y="8484"/>
                  </a:moveTo>
                  <a:lnTo>
                    <a:pt x="85410" y="8484"/>
                  </a:lnTo>
                  <a:lnTo>
                    <a:pt x="170821" y="8484"/>
                  </a:lnTo>
                  <a:lnTo>
                    <a:pt x="256231" y="8484"/>
                  </a:lnTo>
                  <a:lnTo>
                    <a:pt x="341642" y="0"/>
                  </a:lnTo>
                  <a:lnTo>
                    <a:pt x="427053" y="8484"/>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t108"/>
            <p:cNvSpPr/>
            <p:nvPr/>
          </p:nvSpPr>
          <p:spPr>
            <a:xfrm>
              <a:off x="3173319"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tx109"/>
            <p:cNvSpPr/>
            <p:nvPr/>
          </p:nvSpPr>
          <p:spPr>
            <a:xfrm>
              <a:off x="3039439"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0" name="tx110"/>
            <p:cNvSpPr/>
            <p:nvPr/>
          </p:nvSpPr>
          <p:spPr>
            <a:xfrm>
              <a:off x="3223926"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947768"/>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tx15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8" name="tx158"/>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9" name="tx159"/>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0" name="tx160"/>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258884"/>
              <a:ext cx="2135265" cy="25454"/>
            </a:xfrm>
            <a:custGeom>
              <a:avLst/>
              <a:pathLst>
                <a:path w="2135265" h="25454">
                  <a:moveTo>
                    <a:pt x="0" y="0"/>
                  </a:moveTo>
                  <a:lnTo>
                    <a:pt x="85410" y="0"/>
                  </a:lnTo>
                  <a:lnTo>
                    <a:pt x="170821" y="0"/>
                  </a:lnTo>
                  <a:lnTo>
                    <a:pt x="256231" y="8484"/>
                  </a:lnTo>
                  <a:lnTo>
                    <a:pt x="341642" y="8484"/>
                  </a:lnTo>
                  <a:lnTo>
                    <a:pt x="427053" y="8484"/>
                  </a:lnTo>
                  <a:lnTo>
                    <a:pt x="512463" y="25454"/>
                  </a:lnTo>
                  <a:lnTo>
                    <a:pt x="597874" y="16969"/>
                  </a:lnTo>
                  <a:lnTo>
                    <a:pt x="683284" y="8484"/>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16969"/>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8" name="tx208"/>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09" name="tx209"/>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0" name="tx210"/>
            <p:cNvSpPr/>
            <p:nvPr/>
          </p:nvSpPr>
          <p:spPr>
            <a:xfrm>
              <a:off x="584588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1" name="pl21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947768"/>
              <a:ext cx="2135265" cy="8484"/>
            </a:xfrm>
            <a:custGeom>
              <a:avLst/>
              <a:pathLst>
                <a:path w="2135265" h="8484">
                  <a:moveTo>
                    <a:pt x="0" y="0"/>
                  </a:moveTo>
                  <a:lnTo>
                    <a:pt x="85410" y="0"/>
                  </a:lnTo>
                  <a:lnTo>
                    <a:pt x="170821" y="0"/>
                  </a:lnTo>
                  <a:lnTo>
                    <a:pt x="256231" y="0"/>
                  </a:lnTo>
                  <a:lnTo>
                    <a:pt x="341642" y="0"/>
                  </a:lnTo>
                  <a:lnTo>
                    <a:pt x="427053" y="0"/>
                  </a:lnTo>
                  <a:lnTo>
                    <a:pt x="512463" y="8484"/>
                  </a:lnTo>
                  <a:lnTo>
                    <a:pt x="597874" y="0"/>
                  </a:lnTo>
                  <a:lnTo>
                    <a:pt x="683284" y="0"/>
                  </a:lnTo>
                  <a:lnTo>
                    <a:pt x="768695" y="8484"/>
                  </a:lnTo>
                  <a:lnTo>
                    <a:pt x="854106" y="0"/>
                  </a:lnTo>
                  <a:lnTo>
                    <a:pt x="939516" y="0"/>
                  </a:lnTo>
                  <a:lnTo>
                    <a:pt x="1024927" y="8484"/>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31" name="pt231"/>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33464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42005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0546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6762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76169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8" name="tx258"/>
            <p:cNvSpPr/>
            <p:nvPr/>
          </p:nvSpPr>
          <p:spPr>
            <a:xfrm>
              <a:off x="8812300"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9" name="tx259"/>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0" name="tx260"/>
            <p:cNvSpPr/>
            <p:nvPr/>
          </p:nvSpPr>
          <p:spPr>
            <a:xfrm>
              <a:off x="8640073"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1" name="pl26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258884"/>
              <a:ext cx="2135265" cy="33939"/>
            </a:xfrm>
            <a:custGeom>
              <a:avLst/>
              <a:pathLst>
                <a:path w="2135265" h="33939">
                  <a:moveTo>
                    <a:pt x="0" y="0"/>
                  </a:moveTo>
                  <a:lnTo>
                    <a:pt x="85410" y="0"/>
                  </a:lnTo>
                  <a:lnTo>
                    <a:pt x="170821" y="8484"/>
                  </a:lnTo>
                  <a:lnTo>
                    <a:pt x="256231" y="8484"/>
                  </a:lnTo>
                  <a:lnTo>
                    <a:pt x="341642" y="8484"/>
                  </a:lnTo>
                  <a:lnTo>
                    <a:pt x="427053" y="16969"/>
                  </a:lnTo>
                  <a:lnTo>
                    <a:pt x="512463" y="16969"/>
                  </a:lnTo>
                  <a:lnTo>
                    <a:pt x="597874" y="33939"/>
                  </a:lnTo>
                  <a:lnTo>
                    <a:pt x="683284" y="8484"/>
                  </a:lnTo>
                  <a:lnTo>
                    <a:pt x="768695" y="0"/>
                  </a:lnTo>
                  <a:lnTo>
                    <a:pt x="854106" y="0"/>
                  </a:lnTo>
                  <a:lnTo>
                    <a:pt x="939516" y="0"/>
                  </a:lnTo>
                  <a:lnTo>
                    <a:pt x="1024927" y="0"/>
                  </a:lnTo>
                  <a:lnTo>
                    <a:pt x="1110337" y="0"/>
                  </a:lnTo>
                  <a:lnTo>
                    <a:pt x="1195748" y="0"/>
                  </a:lnTo>
                  <a:lnTo>
                    <a:pt x="1281159" y="8484"/>
                  </a:lnTo>
                  <a:lnTo>
                    <a:pt x="1366569" y="0"/>
                  </a:lnTo>
                  <a:lnTo>
                    <a:pt x="1451980" y="0"/>
                  </a:lnTo>
                  <a:lnTo>
                    <a:pt x="1537390" y="0"/>
                  </a:lnTo>
                  <a:lnTo>
                    <a:pt x="1622801" y="0"/>
                  </a:lnTo>
                  <a:lnTo>
                    <a:pt x="1708212" y="0"/>
                  </a:lnTo>
                  <a:lnTo>
                    <a:pt x="1793622" y="0"/>
                  </a:lnTo>
                  <a:lnTo>
                    <a:pt x="1879033" y="8484"/>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81" name="pt281"/>
            <p:cNvSpPr/>
            <p:nvPr/>
          </p:nvSpPr>
          <p:spPr>
            <a:xfrm>
              <a:off x="662642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671183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9724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88266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13889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3097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492549"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08" name="tx308"/>
            <p:cNvSpPr/>
            <p:nvPr/>
          </p:nvSpPr>
          <p:spPr>
            <a:xfrm>
              <a:off x="8812300"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09" name="tx309"/>
            <p:cNvSpPr/>
            <p:nvPr/>
          </p:nvSpPr>
          <p:spPr>
            <a:xfrm>
              <a:off x="8213020"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0" name="tx310"/>
            <p:cNvSpPr/>
            <p:nvPr/>
          </p:nvSpPr>
          <p:spPr>
            <a:xfrm>
              <a:off x="8640073"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tx359"/>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0" name="tx360"/>
            <p:cNvSpPr/>
            <p:nvPr/>
          </p:nvSpPr>
          <p:spPr>
            <a:xfrm>
              <a:off x="2448426" y="1330629"/>
              <a:ext cx="493899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Oman, 2000-2025</a:t>
              </a:r>
            </a:p>
          </p:txBody>
        </p:sp>
        <p:sp>
          <p:nvSpPr>
            <p:cNvPr id="361" name="tx36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2" name="tx36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(99%).
Compared to 2019, coverage of 6 vaccines remained constant (BCG, DTP1, DTP3, IPV1, MCV1 and MCV2).
Compared to 2024, coverage of 6 vaccines remained constant (BCG, DTP1, DTP3, IPV1, MCV1 and MCV2).</a:t>
            </a:r>
          </a:p>
        </p:txBody>
      </p:sp>
      <p:sp>
        <p:nvSpPr>
          <p:cNvPr id="3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Oman had the same coverage (99%).</a:t>
            </a:r>
          </a:p>
        </p:txBody>
      </p:sp>
      <p:grpSp xmlns:pic="http://schemas.openxmlformats.org/drawingml/2006/picture">
        <p:nvGrpSpPr>
          <p:cNvPr id="365" name=""/>
          <p:cNvGrpSpPr/>
          <p:nvPr/>
        </p:nvGrpSpPr>
        <p:grpSpPr>
          <a:xfrm>
            <a:off x="292608" y="1097280"/>
            <a:ext cx="8595360" cy="28575"/>
            <a:chOff x="292608" y="1097280"/>
            <a:chExt cx="8595360" cy="28575"/>
          </a:xfrm>
        </p:grpSpPr>
        <p:sp>
          <p:nvSpPr>
            <p:cNvPr id="3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7449"/>
            </a:xfrm>
            <a:custGeom>
              <a:avLst/>
              <a:pathLst>
                <a:path w="6518190" h="47449">
                  <a:moveTo>
                    <a:pt x="0" y="0"/>
                  </a:moveTo>
                  <a:lnTo>
                    <a:pt x="260727" y="0"/>
                  </a:lnTo>
                  <a:lnTo>
                    <a:pt x="521455" y="0"/>
                  </a:lnTo>
                  <a:lnTo>
                    <a:pt x="782182" y="0"/>
                  </a:lnTo>
                  <a:lnTo>
                    <a:pt x="1042910" y="0"/>
                  </a:lnTo>
                  <a:lnTo>
                    <a:pt x="1303638" y="0"/>
                  </a:lnTo>
                  <a:lnTo>
                    <a:pt x="1564365" y="47449"/>
                  </a:lnTo>
                  <a:lnTo>
                    <a:pt x="1825093" y="0"/>
                  </a:lnTo>
                  <a:lnTo>
                    <a:pt x="2085820" y="0"/>
                  </a:lnTo>
                  <a:lnTo>
                    <a:pt x="2346548" y="47449"/>
                  </a:lnTo>
                  <a:lnTo>
                    <a:pt x="2607276" y="0"/>
                  </a:lnTo>
                  <a:lnTo>
                    <a:pt x="2868003" y="0"/>
                  </a:lnTo>
                  <a:lnTo>
                    <a:pt x="3128731" y="47449"/>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47449"/>
            </a:xfrm>
            <a:custGeom>
              <a:avLst/>
              <a:pathLst>
                <a:path w="6518190" h="47449">
                  <a:moveTo>
                    <a:pt x="0" y="0"/>
                  </a:moveTo>
                  <a:lnTo>
                    <a:pt x="260727" y="0"/>
                  </a:lnTo>
                  <a:lnTo>
                    <a:pt x="521455" y="0"/>
                  </a:lnTo>
                  <a:lnTo>
                    <a:pt x="782182" y="0"/>
                  </a:lnTo>
                  <a:lnTo>
                    <a:pt x="1042910" y="0"/>
                  </a:lnTo>
                  <a:lnTo>
                    <a:pt x="1303638" y="0"/>
                  </a:lnTo>
                  <a:lnTo>
                    <a:pt x="1564365" y="0"/>
                  </a:lnTo>
                  <a:lnTo>
                    <a:pt x="1825093" y="0"/>
                  </a:lnTo>
                  <a:lnTo>
                    <a:pt x="2085820" y="0"/>
                  </a:lnTo>
                  <a:lnTo>
                    <a:pt x="2346548" y="47449"/>
                  </a:lnTo>
                  <a:lnTo>
                    <a:pt x="2607276" y="0"/>
                  </a:lnTo>
                  <a:lnTo>
                    <a:pt x="2868003" y="0"/>
                  </a:lnTo>
                  <a:lnTo>
                    <a:pt x="3128731" y="47449"/>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lnTo>
                    <a:pt x="6257462" y="0"/>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94899"/>
            </a:xfrm>
            <a:custGeom>
              <a:avLst/>
              <a:pathLst>
                <a:path w="5996734" h="94899">
                  <a:moveTo>
                    <a:pt x="0" y="94899"/>
                  </a:moveTo>
                  <a:lnTo>
                    <a:pt x="260727" y="0"/>
                  </a:lnTo>
                  <a:lnTo>
                    <a:pt x="521455" y="0"/>
                  </a:lnTo>
                  <a:lnTo>
                    <a:pt x="782182" y="0"/>
                  </a:lnTo>
                  <a:lnTo>
                    <a:pt x="1042910" y="47449"/>
                  </a:lnTo>
                  <a:lnTo>
                    <a:pt x="1303638" y="0"/>
                  </a:lnTo>
                  <a:lnTo>
                    <a:pt x="1564365" y="0"/>
                  </a:lnTo>
                  <a:lnTo>
                    <a:pt x="1825093" y="47449"/>
                  </a:lnTo>
                  <a:lnTo>
                    <a:pt x="2085820" y="0"/>
                  </a:lnTo>
                  <a:lnTo>
                    <a:pt x="2346548" y="0"/>
                  </a:lnTo>
                  <a:lnTo>
                    <a:pt x="2607276" y="47449"/>
                  </a:lnTo>
                  <a:lnTo>
                    <a:pt x="2868003" y="47449"/>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2" name="pl42"/>
            <p:cNvSpPr/>
            <p:nvPr/>
          </p:nvSpPr>
          <p:spPr>
            <a:xfrm>
              <a:off x="6610535" y="930799"/>
              <a:ext cx="1042910" cy="0"/>
            </a:xfrm>
            <a:custGeom>
              <a:avLst/>
              <a:pathLst>
                <a:path w="1042910" h="0">
                  <a:moveTo>
                    <a:pt x="0" y="0"/>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142348"/>
            </a:xfrm>
            <a:custGeom>
              <a:avLst/>
              <a:pathLst>
                <a:path w="6518190" h="142348">
                  <a:moveTo>
                    <a:pt x="0" y="0"/>
                  </a:moveTo>
                  <a:lnTo>
                    <a:pt x="260727" y="0"/>
                  </a:lnTo>
                  <a:lnTo>
                    <a:pt x="521455" y="0"/>
                  </a:lnTo>
                  <a:lnTo>
                    <a:pt x="782182" y="47449"/>
                  </a:lnTo>
                  <a:lnTo>
                    <a:pt x="1042910" y="47449"/>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94899"/>
                  </a:lnTo>
                  <a:lnTo>
                    <a:pt x="5996734" y="0"/>
                  </a:lnTo>
                  <a:lnTo>
                    <a:pt x="6257462" y="0"/>
                  </a:lnTo>
                  <a:lnTo>
                    <a:pt x="6518190"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189798"/>
            </a:xfrm>
            <a:custGeom>
              <a:avLst/>
              <a:pathLst>
                <a:path w="6518190" h="189798">
                  <a:moveTo>
                    <a:pt x="0" y="0"/>
                  </a:moveTo>
                  <a:lnTo>
                    <a:pt x="260727" y="0"/>
                  </a:lnTo>
                  <a:lnTo>
                    <a:pt x="521455" y="47449"/>
                  </a:lnTo>
                  <a:lnTo>
                    <a:pt x="782182" y="47449"/>
                  </a:lnTo>
                  <a:lnTo>
                    <a:pt x="1042910" y="47449"/>
                  </a:lnTo>
                  <a:lnTo>
                    <a:pt x="1303638" y="94899"/>
                  </a:lnTo>
                  <a:lnTo>
                    <a:pt x="1564365" y="94899"/>
                  </a:lnTo>
                  <a:lnTo>
                    <a:pt x="1825093" y="189798"/>
                  </a:lnTo>
                  <a:lnTo>
                    <a:pt x="2085820" y="47449"/>
                  </a:lnTo>
                  <a:lnTo>
                    <a:pt x="2346548" y="0"/>
                  </a:lnTo>
                  <a:lnTo>
                    <a:pt x="2607276" y="0"/>
                  </a:lnTo>
                  <a:lnTo>
                    <a:pt x="2868003" y="0"/>
                  </a:lnTo>
                  <a:lnTo>
                    <a:pt x="3128731" y="0"/>
                  </a:lnTo>
                  <a:lnTo>
                    <a:pt x="3389458" y="0"/>
                  </a:lnTo>
                  <a:lnTo>
                    <a:pt x="3650186" y="0"/>
                  </a:lnTo>
                  <a:lnTo>
                    <a:pt x="3910914" y="47449"/>
                  </a:lnTo>
                  <a:lnTo>
                    <a:pt x="4171641" y="0"/>
                  </a:lnTo>
                  <a:lnTo>
                    <a:pt x="4432369" y="0"/>
                  </a:lnTo>
                  <a:lnTo>
                    <a:pt x="4693096" y="0"/>
                  </a:lnTo>
                  <a:lnTo>
                    <a:pt x="4953824" y="0"/>
                  </a:lnTo>
                  <a:lnTo>
                    <a:pt x="5214552" y="0"/>
                  </a:lnTo>
                  <a:lnTo>
                    <a:pt x="5475279" y="0"/>
                  </a:lnTo>
                  <a:lnTo>
                    <a:pt x="5736007" y="47449"/>
                  </a:lnTo>
                  <a:lnTo>
                    <a:pt x="5996734" y="0"/>
                  </a:lnTo>
                  <a:lnTo>
                    <a:pt x="6257462" y="0"/>
                  </a:lnTo>
                  <a:lnTo>
                    <a:pt x="6518190" y="0"/>
                  </a:lnTo>
                </a:path>
              </a:pathLst>
            </a:custGeom>
            <a:ln w="27101" cap="flat">
              <a:solidFill>
                <a:srgbClr val="008B00">
                  <a:alpha val="100000"/>
                </a:srgbClr>
              </a:solidFill>
              <a:prstDash val="solid"/>
              <a:round/>
            </a:ln>
          </p:spPr>
          <p:txBody>
            <a:bodyPr/>
            <a:lstStyle/>
            <a:p/>
          </p:txBody>
        </p:sp>
        <p:sp>
          <p:nvSpPr>
            <p:cNvPr id="45" name="pl45"/>
            <p:cNvSpPr/>
            <p:nvPr/>
          </p:nvSpPr>
          <p:spPr>
            <a:xfrm>
              <a:off x="3481803" y="930799"/>
              <a:ext cx="4171641" cy="142348"/>
            </a:xfrm>
            <a:custGeom>
              <a:avLst/>
              <a:pathLst>
                <a:path w="4171641" h="142348">
                  <a:moveTo>
                    <a:pt x="0" y="142348"/>
                  </a:moveTo>
                  <a:lnTo>
                    <a:pt x="260727" y="0"/>
                  </a:lnTo>
                  <a:lnTo>
                    <a:pt x="521455" y="0"/>
                  </a:lnTo>
                  <a:lnTo>
                    <a:pt x="782182" y="0"/>
                  </a:lnTo>
                  <a:lnTo>
                    <a:pt x="1042910" y="0"/>
                  </a:lnTo>
                  <a:lnTo>
                    <a:pt x="1303638" y="47449"/>
                  </a:lnTo>
                  <a:lnTo>
                    <a:pt x="1564365" y="47449"/>
                  </a:lnTo>
                  <a:lnTo>
                    <a:pt x="1825093" y="0"/>
                  </a:lnTo>
                  <a:lnTo>
                    <a:pt x="2085820" y="0"/>
                  </a:lnTo>
                  <a:lnTo>
                    <a:pt x="2346548" y="0"/>
                  </a:lnTo>
                  <a:lnTo>
                    <a:pt x="2607276" y="0"/>
                  </a:lnTo>
                  <a:lnTo>
                    <a:pt x="2868003" y="0"/>
                  </a:lnTo>
                  <a:lnTo>
                    <a:pt x="3128731" y="0"/>
                  </a:lnTo>
                  <a:lnTo>
                    <a:pt x="3389458" y="94899"/>
                  </a:lnTo>
                  <a:lnTo>
                    <a:pt x="3650186" y="0"/>
                  </a:lnTo>
                  <a:lnTo>
                    <a:pt x="3910914" y="0"/>
                  </a:lnTo>
                  <a:lnTo>
                    <a:pt x="4171641"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518190" cy="142348"/>
            </a:xfrm>
            <a:custGeom>
              <a:avLst/>
              <a:pathLst>
                <a:path w="6518190" h="142348">
                  <a:moveTo>
                    <a:pt x="0" y="0"/>
                  </a:moveTo>
                  <a:lnTo>
                    <a:pt x="260727" y="0"/>
                  </a:lnTo>
                  <a:lnTo>
                    <a:pt x="521455" y="0"/>
                  </a:lnTo>
                  <a:lnTo>
                    <a:pt x="782182" y="47449"/>
                  </a:lnTo>
                  <a:lnTo>
                    <a:pt x="1042910" y="47449"/>
                  </a:lnTo>
                  <a:lnTo>
                    <a:pt x="1303638" y="47449"/>
                  </a:lnTo>
                  <a:lnTo>
                    <a:pt x="1564365" y="142348"/>
                  </a:lnTo>
                  <a:lnTo>
                    <a:pt x="1825093" y="94899"/>
                  </a:lnTo>
                  <a:lnTo>
                    <a:pt x="2085820" y="4744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94899"/>
                  </a:lnTo>
                  <a:lnTo>
                    <a:pt x="5996734" y="0"/>
                  </a:lnTo>
                  <a:lnTo>
                    <a:pt x="6257462" y="0"/>
                  </a:lnTo>
                  <a:lnTo>
                    <a:pt x="6518190" y="0"/>
                  </a:lnTo>
                </a:path>
              </a:pathLst>
            </a:custGeom>
            <a:ln w="27101" cap="flat">
              <a:solidFill>
                <a:srgbClr val="FB9A99">
                  <a:alpha val="100000"/>
                </a:srgbClr>
              </a:solidFill>
              <a:prstDash val="solid"/>
              <a:round/>
            </a:ln>
          </p:spPr>
          <p:txBody>
            <a:bodyPr/>
            <a:lstStyle/>
            <a:p/>
          </p:txBody>
        </p:sp>
        <p:sp>
          <p:nvSpPr>
            <p:cNvPr id="47" name="pl47"/>
            <p:cNvSpPr/>
            <p:nvPr/>
          </p:nvSpPr>
          <p:spPr>
            <a:xfrm>
              <a:off x="7660172" y="941371"/>
              <a:ext cx="722772" cy="1135861"/>
            </a:xfrm>
            <a:custGeom>
              <a:avLst/>
              <a:pathLst>
                <a:path w="722772" h="1135861">
                  <a:moveTo>
                    <a:pt x="722772" y="1135861"/>
                  </a:moveTo>
                  <a:lnTo>
                    <a:pt x="0" y="0"/>
                  </a:lnTo>
                </a:path>
              </a:pathLst>
            </a:custGeom>
          </p:spPr>
          <p:txBody>
            <a:bodyPr/>
            <a:lstStyle/>
            <a:p/>
          </p:txBody>
        </p:sp>
        <p:sp>
          <p:nvSpPr>
            <p:cNvPr id="48" name="pl48"/>
            <p:cNvSpPr/>
            <p:nvPr/>
          </p:nvSpPr>
          <p:spPr>
            <a:xfrm>
              <a:off x="7660148" y="941377"/>
              <a:ext cx="1004344" cy="1585111"/>
            </a:xfrm>
            <a:custGeom>
              <a:avLst/>
              <a:pathLst>
                <a:path w="1004344" h="1585111">
                  <a:moveTo>
                    <a:pt x="1004344" y="1585111"/>
                  </a:moveTo>
                  <a:lnTo>
                    <a:pt x="0" y="0"/>
                  </a:lnTo>
                </a:path>
              </a:pathLst>
            </a:custGeom>
          </p:spPr>
          <p:txBody>
            <a:bodyPr/>
            <a:lstStyle/>
            <a:p/>
          </p:txBody>
        </p:sp>
        <p:sp>
          <p:nvSpPr>
            <p:cNvPr id="49" name="pl49"/>
            <p:cNvSpPr/>
            <p:nvPr/>
          </p:nvSpPr>
          <p:spPr>
            <a:xfrm>
              <a:off x="7670788" y="779967"/>
              <a:ext cx="766306" cy="147493"/>
            </a:xfrm>
            <a:custGeom>
              <a:avLst/>
              <a:pathLst>
                <a:path w="766306" h="147493">
                  <a:moveTo>
                    <a:pt x="766306" y="0"/>
                  </a:moveTo>
                  <a:lnTo>
                    <a:pt x="0" y="147493"/>
                  </a:lnTo>
                </a:path>
              </a:pathLst>
            </a:custGeom>
          </p:spPr>
          <p:txBody>
            <a:bodyPr/>
            <a:lstStyle/>
            <a:p/>
          </p:txBody>
        </p:sp>
        <p:sp>
          <p:nvSpPr>
            <p:cNvPr id="50" name="pl50"/>
            <p:cNvSpPr/>
            <p:nvPr/>
          </p:nvSpPr>
          <p:spPr>
            <a:xfrm>
              <a:off x="7667991" y="937601"/>
              <a:ext cx="757035" cy="354033"/>
            </a:xfrm>
            <a:custGeom>
              <a:avLst/>
              <a:pathLst>
                <a:path w="757035" h="354033">
                  <a:moveTo>
                    <a:pt x="757035" y="354033"/>
                  </a:moveTo>
                  <a:lnTo>
                    <a:pt x="0" y="0"/>
                  </a:lnTo>
                </a:path>
              </a:pathLst>
            </a:custGeom>
          </p:spPr>
          <p:txBody>
            <a:bodyPr/>
            <a:lstStyle/>
            <a:p/>
          </p:txBody>
        </p:sp>
        <p:sp>
          <p:nvSpPr>
            <p:cNvPr id="51" name="pl51"/>
            <p:cNvSpPr/>
            <p:nvPr/>
          </p:nvSpPr>
          <p:spPr>
            <a:xfrm>
              <a:off x="7671131" y="933331"/>
              <a:ext cx="735898" cy="105386"/>
            </a:xfrm>
            <a:custGeom>
              <a:avLst/>
              <a:pathLst>
                <a:path w="735898" h="105386">
                  <a:moveTo>
                    <a:pt x="735898" y="105386"/>
                  </a:moveTo>
                  <a:lnTo>
                    <a:pt x="0" y="0"/>
                  </a:lnTo>
                </a:path>
              </a:pathLst>
            </a:custGeom>
          </p:spPr>
          <p:txBody>
            <a:bodyPr/>
            <a:lstStyle/>
            <a:p/>
          </p:txBody>
        </p:sp>
        <p:sp>
          <p:nvSpPr>
            <p:cNvPr id="52" name="pl52"/>
            <p:cNvSpPr/>
            <p:nvPr/>
          </p:nvSpPr>
          <p:spPr>
            <a:xfrm>
              <a:off x="7658731" y="941689"/>
              <a:ext cx="1027164" cy="2116258"/>
            </a:xfrm>
            <a:custGeom>
              <a:avLst/>
              <a:pathLst>
                <a:path w="1027164" h="2116258">
                  <a:moveTo>
                    <a:pt x="1027164" y="2116258"/>
                  </a:moveTo>
                  <a:lnTo>
                    <a:pt x="0" y="0"/>
                  </a:lnTo>
                </a:path>
              </a:pathLst>
            </a:custGeom>
          </p:spPr>
          <p:txBody>
            <a:bodyPr/>
            <a:lstStyle/>
            <a:p/>
          </p:txBody>
        </p:sp>
        <p:sp>
          <p:nvSpPr>
            <p:cNvPr id="53" name="pl53"/>
            <p:cNvSpPr/>
            <p:nvPr/>
          </p:nvSpPr>
          <p:spPr>
            <a:xfrm>
              <a:off x="7659408" y="941550"/>
              <a:ext cx="1024268" cy="1846727"/>
            </a:xfrm>
            <a:custGeom>
              <a:avLst/>
              <a:pathLst>
                <a:path w="1024268" h="1846727">
                  <a:moveTo>
                    <a:pt x="1024268" y="1846727"/>
                  </a:moveTo>
                  <a:lnTo>
                    <a:pt x="0" y="0"/>
                  </a:lnTo>
                </a:path>
              </a:pathLst>
            </a:custGeom>
          </p:spPr>
          <p:txBody>
            <a:bodyPr/>
            <a:lstStyle/>
            <a:p/>
          </p:txBody>
        </p:sp>
        <p:sp>
          <p:nvSpPr>
            <p:cNvPr id="54" name="pl54"/>
            <p:cNvSpPr/>
            <p:nvPr/>
          </p:nvSpPr>
          <p:spPr>
            <a:xfrm>
              <a:off x="7661414" y="941026"/>
              <a:ext cx="1027338" cy="1318426"/>
            </a:xfrm>
            <a:custGeom>
              <a:avLst/>
              <a:pathLst>
                <a:path w="1027338" h="1318426">
                  <a:moveTo>
                    <a:pt x="1027338" y="1318426"/>
                  </a:moveTo>
                  <a:lnTo>
                    <a:pt x="0" y="0"/>
                  </a:lnTo>
                </a:path>
              </a:pathLst>
            </a:custGeom>
          </p:spPr>
          <p:txBody>
            <a:bodyPr/>
            <a:lstStyle/>
            <a:p/>
          </p:txBody>
        </p:sp>
        <p:sp>
          <p:nvSpPr>
            <p:cNvPr id="55" name="pl55"/>
            <p:cNvSpPr/>
            <p:nvPr/>
          </p:nvSpPr>
          <p:spPr>
            <a:xfrm>
              <a:off x="7663307" y="940354"/>
              <a:ext cx="629124" cy="609561"/>
            </a:xfrm>
            <a:custGeom>
              <a:avLst/>
              <a:pathLst>
                <a:path w="629124" h="609561">
                  <a:moveTo>
                    <a:pt x="629124" y="609561"/>
                  </a:moveTo>
                  <a:lnTo>
                    <a:pt x="0" y="0"/>
                  </a:lnTo>
                </a:path>
              </a:pathLst>
            </a:custGeom>
          </p:spPr>
          <p:txBody>
            <a:bodyPr/>
            <a:lstStyle/>
            <a:p/>
          </p:txBody>
        </p:sp>
        <p:sp>
          <p:nvSpPr>
            <p:cNvPr id="56" name="pl56"/>
            <p:cNvSpPr/>
            <p:nvPr/>
          </p:nvSpPr>
          <p:spPr>
            <a:xfrm>
              <a:off x="7661536" y="940988"/>
              <a:ext cx="691237" cy="870433"/>
            </a:xfrm>
            <a:custGeom>
              <a:avLst/>
              <a:pathLst>
                <a:path w="691237" h="870433">
                  <a:moveTo>
                    <a:pt x="691237" y="870433"/>
                  </a:moveTo>
                  <a:lnTo>
                    <a:pt x="0" y="0"/>
                  </a:lnTo>
                </a:path>
              </a:pathLst>
            </a:custGeom>
          </p:spPr>
          <p:txBody>
            <a:bodyPr/>
            <a:lstStyle/>
            <a:p/>
          </p:txBody>
        </p:sp>
        <p:sp>
          <p:nvSpPr>
            <p:cNvPr id="57" name="pl57"/>
            <p:cNvSpPr/>
            <p:nvPr/>
          </p:nvSpPr>
          <p:spPr>
            <a:xfrm>
              <a:off x="7671585" y="5153811"/>
              <a:ext cx="711359" cy="2"/>
            </a:xfrm>
            <a:custGeom>
              <a:avLst/>
              <a:pathLst>
                <a:path w="711359" h="2">
                  <a:moveTo>
                    <a:pt x="711359" y="0"/>
                  </a:moveTo>
                  <a:lnTo>
                    <a:pt x="0" y="2"/>
                  </a:lnTo>
                </a:path>
              </a:pathLst>
            </a:custGeom>
          </p:spPr>
          <p:txBody>
            <a:bodyPr/>
            <a:lstStyle/>
            <a:p/>
          </p:txBody>
        </p:sp>
        <p:sp>
          <p:nvSpPr>
            <p:cNvPr id="58" name="pg58"/>
            <p:cNvSpPr/>
            <p:nvPr/>
          </p:nvSpPr>
          <p:spPr>
            <a:xfrm>
              <a:off x="8314365" y="19980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0395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25264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25493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6923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7339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121365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5519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338449" y="95627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99781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8" name="pg68"/>
            <p:cNvSpPr/>
            <p:nvPr/>
          </p:nvSpPr>
          <p:spPr>
            <a:xfrm>
              <a:off x="8290281" y="30579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30994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99%</a:t>
              </a:r>
            </a:p>
          </p:txBody>
        </p:sp>
        <p:sp>
          <p:nvSpPr>
            <p:cNvPr id="70" name="pg70"/>
            <p:cNvSpPr/>
            <p:nvPr/>
          </p:nvSpPr>
          <p:spPr>
            <a:xfrm>
              <a:off x="8290281" y="27882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8298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72" name="pg72"/>
            <p:cNvSpPr/>
            <p:nvPr/>
          </p:nvSpPr>
          <p:spPr>
            <a:xfrm>
              <a:off x="8314365" y="22594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30099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4" name="pg74"/>
            <p:cNvSpPr/>
            <p:nvPr/>
          </p:nvSpPr>
          <p:spPr>
            <a:xfrm>
              <a:off x="8223851" y="147330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151484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6" name="pg76"/>
            <p:cNvSpPr/>
            <p:nvPr/>
          </p:nvSpPr>
          <p:spPr>
            <a:xfrm>
              <a:off x="8284194" y="17333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17748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78" name="pg78"/>
            <p:cNvSpPr/>
            <p:nvPr/>
          </p:nvSpPr>
          <p:spPr>
            <a:xfrm>
              <a:off x="8314365" y="50692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51108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10%</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621844" y="512221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2" name="pt82"/>
            <p:cNvSpPr/>
            <p:nvPr/>
          </p:nvSpPr>
          <p:spPr>
            <a:xfrm>
              <a:off x="7621844" y="899197"/>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13807" y="401341"/>
              <a:ext cx="2803996"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Oman,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(10%), followed by DTP3, HepB3, Hib3, IPV1, IPVC, MCV1, MCV2, RotaC, and Rubella (99%).
Coverage of 7 vaccines were the same (DTP3, HEPB3, HIB3, IPV1, MCV1, MCV2 and RUBELLA) compared to respective coverage in 2019.
Coverage of 8 vaccines were the same (DTP3, HEPB3, HIB3, IPV1, IPVC,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641112" y="90793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7336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14649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97220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3797917"/>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4210772"/>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496679" y="4623627"/>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5036482"/>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7941"/>
              <a:ext cx="308439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Oman,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0 vaccines had lower coverage than in 2019.
In 2025, 0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2174760" y="4731697"/>
              <a:ext cx="343650" cy="273400"/>
            </a:xfrm>
            <a:prstGeom prst="rect">
              <a:avLst/>
            </a:prstGeom>
            <a:solidFill>
              <a:srgbClr val="FF0000">
                <a:alpha val="100000"/>
              </a:srgbClr>
            </a:solidFill>
          </p:spPr>
          <p:txBody>
            <a:bodyPr/>
            <a:lstStyle/>
            <a:p/>
          </p:txBody>
        </p:sp>
        <p:sp>
          <p:nvSpPr>
            <p:cNvPr id="19" name="rc19"/>
            <p:cNvSpPr/>
            <p:nvPr/>
          </p:nvSpPr>
          <p:spPr>
            <a:xfrm>
              <a:off x="3119800" y="4731697"/>
              <a:ext cx="343650" cy="273400"/>
            </a:xfrm>
            <a:prstGeom prst="rect">
              <a:avLst/>
            </a:prstGeom>
            <a:solidFill>
              <a:srgbClr val="0058AB">
                <a:alpha val="100000"/>
              </a:srgbClr>
            </a:solidFill>
          </p:spPr>
          <p:txBody>
            <a:bodyPr/>
            <a:lstStyle/>
            <a:p/>
          </p:txBody>
        </p:sp>
        <p:sp>
          <p:nvSpPr>
            <p:cNvPr id="20" name="tx20"/>
            <p:cNvSpPr/>
            <p:nvPr/>
          </p:nvSpPr>
          <p:spPr>
            <a:xfrm>
              <a:off x="2291320"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21" name="tx21"/>
            <p:cNvSpPr/>
            <p:nvPr/>
          </p:nvSpPr>
          <p:spPr>
            <a:xfrm>
              <a:off x="3236360"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22" name="pl2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22927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23651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27" name="pl27"/>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8" name="pl28"/>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29" name="pl29"/>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0" name="pl30"/>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1" name="pl31"/>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5" name="pl35"/>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6" name="pl36"/>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7" name="pl37"/>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8" name="pl38"/>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6368160" y="4731697"/>
              <a:ext cx="343650" cy="273400"/>
            </a:xfrm>
            <a:prstGeom prst="rect">
              <a:avLst/>
            </a:prstGeom>
            <a:solidFill>
              <a:srgbClr val="FF0000">
                <a:alpha val="100000"/>
              </a:srgbClr>
            </a:solidFill>
          </p:spPr>
          <p:txBody>
            <a:bodyPr/>
            <a:lstStyle/>
            <a:p/>
          </p:txBody>
        </p:sp>
        <p:sp>
          <p:nvSpPr>
            <p:cNvPr id="42" name="rc42"/>
            <p:cNvSpPr/>
            <p:nvPr/>
          </p:nvSpPr>
          <p:spPr>
            <a:xfrm>
              <a:off x="7313200" y="4731697"/>
              <a:ext cx="343650" cy="273400"/>
            </a:xfrm>
            <a:prstGeom prst="rect">
              <a:avLst/>
            </a:prstGeom>
            <a:solidFill>
              <a:srgbClr val="0058AB">
                <a:alpha val="100000"/>
              </a:srgbClr>
            </a:solidFill>
          </p:spPr>
          <p:txBody>
            <a:bodyPr/>
            <a:lstStyle/>
            <a:p/>
          </p:txBody>
        </p:sp>
        <p:sp>
          <p:nvSpPr>
            <p:cNvPr id="43" name="tx43"/>
            <p:cNvSpPr/>
            <p:nvPr/>
          </p:nvSpPr>
          <p:spPr>
            <a:xfrm>
              <a:off x="6484720"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44" name="tx44"/>
            <p:cNvSpPr/>
            <p:nvPr/>
          </p:nvSpPr>
          <p:spPr>
            <a:xfrm>
              <a:off x="7429759"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45" name="pl45"/>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6" name="pl46"/>
            <p:cNvSpPr/>
            <p:nvPr/>
          </p:nvSpPr>
          <p:spPr>
            <a:xfrm>
              <a:off x="70125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47" name="tx47"/>
            <p:cNvSpPr/>
            <p:nvPr/>
          </p:nvSpPr>
          <p:spPr>
            <a:xfrm>
              <a:off x="64861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48" name="tx48"/>
            <p:cNvSpPr/>
            <p:nvPr/>
          </p:nvSpPr>
          <p:spPr>
            <a:xfrm>
              <a:off x="65585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49" name="rc49"/>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50" name="tx50"/>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1" name="tx51"/>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2" name="tx52"/>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3" name="tx53"/>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54" name="tx5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5" name="tx5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 name="tx5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 name="tx5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 name="tx5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 name="tx5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 name="tx6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rc61"/>
            <p:cNvSpPr/>
            <p:nvPr/>
          </p:nvSpPr>
          <p:spPr>
            <a:xfrm>
              <a:off x="4207129" y="6141404"/>
              <a:ext cx="201456" cy="201456"/>
            </a:xfrm>
            <a:prstGeom prst="rect">
              <a:avLst/>
            </a:prstGeom>
            <a:solidFill>
              <a:srgbClr val="FF0000">
                <a:alpha val="100000"/>
              </a:srgbClr>
            </a:solidFill>
          </p:spPr>
          <p:txBody>
            <a:bodyPr/>
            <a:lstStyle/>
            <a:p/>
          </p:txBody>
        </p:sp>
        <p:sp>
          <p:nvSpPr>
            <p:cNvPr id="62" name="rc62"/>
            <p:cNvSpPr/>
            <p:nvPr/>
          </p:nvSpPr>
          <p:spPr>
            <a:xfrm>
              <a:off x="4963878" y="6141404"/>
              <a:ext cx="201456" cy="201456"/>
            </a:xfrm>
            <a:prstGeom prst="rect">
              <a:avLst/>
            </a:prstGeom>
            <a:solidFill>
              <a:srgbClr val="0058AB">
                <a:alpha val="100000"/>
              </a:srgbClr>
            </a:solidFill>
          </p:spPr>
          <p:txBody>
            <a:bodyPr/>
            <a:lstStyle/>
            <a:p/>
          </p:txBody>
        </p:sp>
        <p:sp>
          <p:nvSpPr>
            <p:cNvPr id="63" name="tx6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4" name="tx6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5" name="tx65"/>
            <p:cNvSpPr/>
            <p:nvPr/>
          </p:nvSpPr>
          <p:spPr>
            <a:xfrm>
              <a:off x="757200" y="1330629"/>
              <a:ext cx="526437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Oman, 2025-2025</a:t>
              </a:r>
            </a:p>
          </p:txBody>
        </p:sp>
        <p:sp>
          <p:nvSpPr>
            <p:cNvPr id="66" name="tx6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7" name="tx6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Oman was 2025.
In 2025, first dose (HPV1) programme coverage among girls was 10%. In 2025, last dose (HPVc) programme coverage among girls was 10%.</a:t>
            </a:r>
          </a:p>
        </p:txBody>
      </p:sp>
      <p:sp>
        <p:nvSpPr>
          <p:cNvPr id="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10% and coverage among boys stood at 10%, following single dose schedule at introduction in 2025.</a:t>
            </a:r>
          </a:p>
        </p:txBody>
      </p:sp>
      <p:grpSp xmlns:pic="http://schemas.openxmlformats.org/drawingml/2006/picture">
        <p:nvGrpSpPr>
          <p:cNvPr id="70" name=""/>
          <p:cNvGrpSpPr/>
          <p:nvPr/>
        </p:nvGrpSpPr>
        <p:grpSpPr>
          <a:xfrm>
            <a:off x="292608" y="1005840"/>
            <a:ext cx="8595360" cy="28575"/>
            <a:chOff x="292608" y="1005840"/>
            <a:chExt cx="8595360" cy="28575"/>
          </a:xfrm>
        </p:grpSpPr>
        <p:sp>
          <p:nvSpPr>
            <p:cNvPr id="7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0093"/>
            </a:xfrm>
            <a:custGeom>
              <a:avLst/>
              <a:pathLst>
                <a:path w="6481656" h="30093">
                  <a:moveTo>
                    <a:pt x="0" y="0"/>
                  </a:moveTo>
                  <a:lnTo>
                    <a:pt x="259266" y="0"/>
                  </a:lnTo>
                  <a:lnTo>
                    <a:pt x="518532" y="0"/>
                  </a:lnTo>
                  <a:lnTo>
                    <a:pt x="777798" y="0"/>
                  </a:lnTo>
                  <a:lnTo>
                    <a:pt x="1037065" y="0"/>
                  </a:lnTo>
                  <a:lnTo>
                    <a:pt x="1296331" y="0"/>
                  </a:lnTo>
                  <a:lnTo>
                    <a:pt x="1555597" y="30093"/>
                  </a:lnTo>
                  <a:lnTo>
                    <a:pt x="1814863" y="0"/>
                  </a:lnTo>
                  <a:lnTo>
                    <a:pt x="2074130" y="0"/>
                  </a:lnTo>
                  <a:lnTo>
                    <a:pt x="2333396" y="30093"/>
                  </a:lnTo>
                  <a:lnTo>
                    <a:pt x="2592662" y="0"/>
                  </a:lnTo>
                  <a:lnTo>
                    <a:pt x="2851928" y="0"/>
                  </a:lnTo>
                  <a:lnTo>
                    <a:pt x="3111195" y="30093"/>
                  </a:lnTo>
                  <a:lnTo>
                    <a:pt x="3370461" y="30093"/>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20375"/>
            </a:xfrm>
            <a:custGeom>
              <a:avLst/>
              <a:pathLst>
                <a:path w="6481656" h="120375">
                  <a:moveTo>
                    <a:pt x="0" y="0"/>
                  </a:moveTo>
                  <a:lnTo>
                    <a:pt x="259266" y="0"/>
                  </a:lnTo>
                  <a:lnTo>
                    <a:pt x="518532" y="30093"/>
                  </a:lnTo>
                  <a:lnTo>
                    <a:pt x="777798" y="30093"/>
                  </a:lnTo>
                  <a:lnTo>
                    <a:pt x="1037065" y="30093"/>
                  </a:lnTo>
                  <a:lnTo>
                    <a:pt x="1296331" y="60187"/>
                  </a:lnTo>
                  <a:lnTo>
                    <a:pt x="1555597" y="60187"/>
                  </a:lnTo>
                  <a:lnTo>
                    <a:pt x="1814863" y="120375"/>
                  </a:lnTo>
                  <a:lnTo>
                    <a:pt x="2074130" y="30093"/>
                  </a:lnTo>
                  <a:lnTo>
                    <a:pt x="2333396" y="0"/>
                  </a:lnTo>
                  <a:lnTo>
                    <a:pt x="2592662" y="0"/>
                  </a:lnTo>
                  <a:lnTo>
                    <a:pt x="2851928" y="0"/>
                  </a:lnTo>
                  <a:lnTo>
                    <a:pt x="3111195" y="0"/>
                  </a:lnTo>
                  <a:lnTo>
                    <a:pt x="3370461" y="0"/>
                  </a:lnTo>
                  <a:lnTo>
                    <a:pt x="3629727" y="0"/>
                  </a:lnTo>
                  <a:lnTo>
                    <a:pt x="3888994" y="30093"/>
                  </a:lnTo>
                  <a:lnTo>
                    <a:pt x="4148260" y="0"/>
                  </a:lnTo>
                  <a:lnTo>
                    <a:pt x="4407526" y="0"/>
                  </a:lnTo>
                  <a:lnTo>
                    <a:pt x="4666792" y="0"/>
                  </a:lnTo>
                  <a:lnTo>
                    <a:pt x="4926059" y="0"/>
                  </a:lnTo>
                  <a:lnTo>
                    <a:pt x="5185325" y="0"/>
                  </a:lnTo>
                  <a:lnTo>
                    <a:pt x="5444591" y="0"/>
                  </a:lnTo>
                  <a:lnTo>
                    <a:pt x="5703857" y="30093"/>
                  </a:lnTo>
                  <a:lnTo>
                    <a:pt x="5963124" y="0"/>
                  </a:lnTo>
                  <a:lnTo>
                    <a:pt x="6222390" y="0"/>
                  </a:lnTo>
                  <a:lnTo>
                    <a:pt x="6481656" y="0"/>
                  </a:lnTo>
                </a:path>
              </a:pathLst>
            </a:custGeom>
            <a:ln w="27101" cap="flat">
              <a:solidFill>
                <a:srgbClr val="7CAE00">
                  <a:alpha val="100000"/>
                </a:srgbClr>
              </a:solidFill>
              <a:prstDash val="solid"/>
              <a:round/>
            </a:ln>
          </p:spPr>
          <p:txBody>
            <a:bodyPr/>
            <a:lstStyle/>
            <a:p/>
          </p:txBody>
        </p:sp>
        <p:sp>
          <p:nvSpPr>
            <p:cNvPr id="29" name="pl29"/>
            <p:cNvSpPr/>
            <p:nvPr/>
          </p:nvSpPr>
          <p:spPr>
            <a:xfrm>
              <a:off x="3772415" y="2135571"/>
              <a:ext cx="4148260" cy="90281"/>
            </a:xfrm>
            <a:custGeom>
              <a:avLst/>
              <a:pathLst>
                <a:path w="4148260" h="90281">
                  <a:moveTo>
                    <a:pt x="0" y="90281"/>
                  </a:moveTo>
                  <a:lnTo>
                    <a:pt x="259266" y="0"/>
                  </a:lnTo>
                  <a:lnTo>
                    <a:pt x="518532" y="0"/>
                  </a:lnTo>
                  <a:lnTo>
                    <a:pt x="777798" y="0"/>
                  </a:lnTo>
                  <a:lnTo>
                    <a:pt x="1037065" y="0"/>
                  </a:lnTo>
                  <a:lnTo>
                    <a:pt x="1296331" y="30093"/>
                  </a:lnTo>
                  <a:lnTo>
                    <a:pt x="1555597" y="30093"/>
                  </a:lnTo>
                  <a:lnTo>
                    <a:pt x="1814863" y="0"/>
                  </a:lnTo>
                  <a:lnTo>
                    <a:pt x="2074130" y="0"/>
                  </a:lnTo>
                  <a:lnTo>
                    <a:pt x="2333396" y="0"/>
                  </a:lnTo>
                  <a:lnTo>
                    <a:pt x="2592662" y="0"/>
                  </a:lnTo>
                  <a:lnTo>
                    <a:pt x="2851928" y="0"/>
                  </a:lnTo>
                  <a:lnTo>
                    <a:pt x="3111195" y="0"/>
                  </a:lnTo>
                  <a:lnTo>
                    <a:pt x="3370461" y="60187"/>
                  </a:lnTo>
                  <a:lnTo>
                    <a:pt x="3629727" y="0"/>
                  </a:lnTo>
                  <a:lnTo>
                    <a:pt x="3888994" y="0"/>
                  </a:lnTo>
                  <a:lnTo>
                    <a:pt x="4148260" y="0"/>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7755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73403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7755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0365" y="2142274"/>
              <a:ext cx="587512" cy="406438"/>
            </a:xfrm>
            <a:custGeom>
              <a:avLst/>
              <a:pathLst>
                <a:path w="587512" h="406438">
                  <a:moveTo>
                    <a:pt x="587512" y="406438"/>
                  </a:moveTo>
                  <a:lnTo>
                    <a:pt x="0" y="0"/>
                  </a:lnTo>
                </a:path>
              </a:pathLst>
            </a:custGeom>
          </p:spPr>
          <p:txBody>
            <a:bodyPr/>
            <a:lstStyle/>
            <a:p/>
          </p:txBody>
        </p:sp>
        <p:sp>
          <p:nvSpPr>
            <p:cNvPr id="40" name="pl40"/>
            <p:cNvSpPr/>
            <p:nvPr/>
          </p:nvSpPr>
          <p:spPr>
            <a:xfrm>
              <a:off x="7938719" y="2095412"/>
              <a:ext cx="241222" cy="37363"/>
            </a:xfrm>
            <a:custGeom>
              <a:avLst/>
              <a:pathLst>
                <a:path w="241222" h="37363">
                  <a:moveTo>
                    <a:pt x="241222" y="0"/>
                  </a:moveTo>
                  <a:lnTo>
                    <a:pt x="0" y="37363"/>
                  </a:lnTo>
                </a:path>
              </a:pathLst>
            </a:custGeom>
          </p:spPr>
          <p:txBody>
            <a:bodyPr/>
            <a:lstStyle/>
            <a:p/>
          </p:txBody>
        </p:sp>
        <p:sp>
          <p:nvSpPr>
            <p:cNvPr id="41" name="pl41"/>
            <p:cNvSpPr/>
            <p:nvPr/>
          </p:nvSpPr>
          <p:spPr>
            <a:xfrm>
              <a:off x="7929542" y="2142454"/>
              <a:ext cx="250400" cy="194391"/>
            </a:xfrm>
            <a:custGeom>
              <a:avLst/>
              <a:pathLst>
                <a:path w="250400" h="194391">
                  <a:moveTo>
                    <a:pt x="250400" y="194391"/>
                  </a:moveTo>
                  <a:lnTo>
                    <a:pt x="0" y="0"/>
                  </a:lnTo>
                </a:path>
              </a:pathLst>
            </a:custGeom>
          </p:spPr>
          <p:txBody>
            <a:bodyPr/>
            <a:lstStyle/>
            <a:p/>
          </p:txBody>
        </p:sp>
        <p:sp>
          <p:nvSpPr>
            <p:cNvPr id="42" name="pl42"/>
            <p:cNvSpPr/>
            <p:nvPr/>
          </p:nvSpPr>
          <p:spPr>
            <a:xfrm>
              <a:off x="7940023" y="4813925"/>
              <a:ext cx="239918" cy="0"/>
            </a:xfrm>
            <a:custGeom>
              <a:avLst/>
              <a:pathLst>
                <a:path w="239918" h="0">
                  <a:moveTo>
                    <a:pt x="239918" y="0"/>
                  </a:moveTo>
                  <a:lnTo>
                    <a:pt x="0" y="0"/>
                  </a:lnTo>
                </a:path>
              </a:pathLst>
            </a:custGeom>
          </p:spPr>
          <p:txBody>
            <a:bodyPr/>
            <a:lstStyle/>
            <a:p/>
          </p:txBody>
        </p:sp>
        <p:sp>
          <p:nvSpPr>
            <p:cNvPr id="43" name="pg43"/>
            <p:cNvSpPr/>
            <p:nvPr/>
          </p:nvSpPr>
          <p:spPr>
            <a:xfrm>
              <a:off x="8111362" y="25487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5895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111362" y="20010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34222" y="204187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111362" y="22743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3151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49" name="pg49"/>
            <p:cNvSpPr/>
            <p:nvPr/>
          </p:nvSpPr>
          <p:spPr>
            <a:xfrm>
              <a:off x="8111362" y="472293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76378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10%</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63438" y="1704273"/>
              <a:ext cx="1351351" cy="14586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Oman,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Oman has all 4 of the  SDG vaccines.
In 2025, Oman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Oman met the 90% SDG coverage target for DTP3, MCV2, and PCVC,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99% between 2024 and 2025.
• There were there were approximately the same number of zero-dose children in 2025. This leaves &lt;1,000 children without vaccination, vulnerable to vaccine-preventable diseases and a further &lt;100 with incomplete protection.
• Oman accounted for 0.1% of zero-dose children in Middle East and North Africa (MENA) and &lt;0.1% of zero-dose children globally.
• MCV1 coverage remained constant at 99% between 2024 and 2025. There were &lt;1,000 children who missed out on the first measles vaccination.
• MCV2 coverage remained constant at 99% between 2024 and 2025.
• Last dose coverage of HPV vaccination (HPVc) among girls remained constant at 10%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Oman,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Oman.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7488044"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7799096"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8110148"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8421201"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8732253" y="429859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95594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126699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157805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1889102"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220015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251120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1" name="rc181"/>
            <p:cNvSpPr/>
            <p:nvPr/>
          </p:nvSpPr>
          <p:spPr>
            <a:xfrm>
              <a:off x="313331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344436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3755416"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406646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437752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468857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499962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62173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78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624383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955945"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126699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1578050"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188910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220015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251120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2822259"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313331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344436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3755416"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4066468"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437752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2" name="rc212"/>
            <p:cNvSpPr/>
            <p:nvPr/>
          </p:nvSpPr>
          <p:spPr>
            <a:xfrm>
              <a:off x="468857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4999625"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531067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5621730"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5932782"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624383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8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686593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3755416"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406646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437752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468857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4999625"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5310677"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5621730"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5932782"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6243834"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655488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39"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717699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4"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7799096" y="351551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110148"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842120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95594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126699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157805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1889102"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220015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251120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313331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1" name="rc251"/>
            <p:cNvSpPr/>
            <p:nvPr/>
          </p:nvSpPr>
          <p:spPr>
            <a:xfrm>
              <a:off x="344436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3755416"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406646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437752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468857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499962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562173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593278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624383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655488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717699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7799096"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6" name="rc266"/>
            <p:cNvSpPr/>
            <p:nvPr/>
          </p:nvSpPr>
          <p:spPr>
            <a:xfrm>
              <a:off x="811014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8" name="rc268"/>
            <p:cNvSpPr/>
            <p:nvPr/>
          </p:nvSpPr>
          <p:spPr>
            <a:xfrm>
              <a:off x="873225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0" name="rc270"/>
            <p:cNvSpPr/>
            <p:nvPr/>
          </p:nvSpPr>
          <p:spPr>
            <a:xfrm>
              <a:off x="8732253" y="5342698"/>
              <a:ext cx="311052" cy="26102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71" name="tx27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3" name="tx43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1" name="tx44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5" name="tx475"/>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3" name="tx483"/>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0" name="tx490"/>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4" name="tx494"/>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9" name="tx499"/>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6" name="tx516"/>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3" name="tx533"/>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4" name="tx534"/>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6" name="tx53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7" name="tx537"/>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38" name="tx53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9" name="tx53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0" name="tx54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1" name="tx54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2" name="tx54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3" name="tx54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4" name="tx54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5" name="tx54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6" name="tx54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7" name="tx54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8" name="tx54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9" name="tx54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0" name="tx55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1" name="tx55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2" name="tx55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3" name="tx55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4" name="tx55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5" name="tx55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6" name="tx55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7" name="tx55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8" name="tx55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9" name="tx55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0" name="tx56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1" name="tx56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2" name="tx56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3" name="tx56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4" name="tx56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5" name="tx56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6" name="tx56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7" name="tx56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8" name="tx56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9" name="tx56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0" name="tx57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1" name="tx57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2" name="tx57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3" name="tx57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4" name="tx57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5" name="tx57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6" name="tx57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7" name="tx57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8" name="tx57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9" name="pic579"/>
            <p:cNvPicPr/>
            <p:nvPr/>
          </p:nvPicPr>
          <p:blipFill>
            <a:blip r:embed="rId2" cstate="print"/>
            <a:stretch>
              <a:fillRect/>
            </a:stretch>
          </p:blipFill>
          <p:spPr>
            <a:xfrm>
              <a:off x="4653227" y="5838594"/>
              <a:ext cx="2160000" cy="219455"/>
            </a:xfrm>
            <a:prstGeom prst="rect">
              <a:avLst/>
            </a:prstGeom>
          </p:spPr>
        </p:pic>
        <p:sp>
          <p:nvSpPr>
            <p:cNvPr id="580" name="pl58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tx59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3" name="tx59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4" name="tx59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5" name="tx59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6" name="tx59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7" name="tx59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8" name="tx598"/>
            <p:cNvSpPr/>
            <p:nvPr/>
          </p:nvSpPr>
          <p:spPr>
            <a:xfrm>
              <a:off x="924840" y="1330629"/>
              <a:ext cx="277711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Oman, 2000-2025</a:t>
              </a:r>
            </a:p>
          </p:txBody>
        </p:sp>
        <p:sp>
          <p:nvSpPr>
            <p:cNvPr id="599" name="tx59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0" name="tx60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1" name="tx60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(93%) vaccines in the schedule achieved coverage of 90% or more. All vaccines achieved 99% coverage.
Since 2002, estimates have been made for 6 new vaccines. RotaC and HPVc is the newest vaccine reported (2025), which achieved 99% and 10% coverage in 2025.
In 2025, Oman did not report any stockouts of vaccines or supplies.</a:t>
            </a:r>
          </a:p>
        </p:txBody>
      </p:sp>
      <p:sp>
        <p:nvSpPr>
          <p:cNvPr id="6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13, and declined for one, indicating limited improvement in routine immunization performance; 13 achieved at least 90% coverage.</a:t>
            </a:r>
          </a:p>
        </p:txBody>
      </p:sp>
      <p:grpSp xmlns:pic="http://schemas.openxmlformats.org/drawingml/2006/picture">
        <p:nvGrpSpPr>
          <p:cNvPr id="604" name=""/>
          <p:cNvGrpSpPr/>
          <p:nvPr/>
        </p:nvGrpSpPr>
        <p:grpSpPr>
          <a:xfrm>
            <a:off x="292608" y="1005840"/>
            <a:ext cx="8595360" cy="28575"/>
            <a:chOff x="292608" y="1005840"/>
            <a:chExt cx="8595360" cy="28575"/>
          </a:xfrm>
        </p:grpSpPr>
        <p:sp>
          <p:nvSpPr>
            <p:cNvPr id="6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P7TF5XRZ5TZD-1674051314-8140</_dlc_DocId>
    <_dlc_DocIdUrl xmlns="5ce71423-0d49-4a04-8822-86064e799dcd">
      <Url>https://unicef.sharepoint.com/teams/DAPM-DataComm/_layouts/15/DocIdRedir.aspx?ID=P7TF5XRZ5TZD-1674051314-8140</Url>
      <Description>P7TF5XRZ5TZD-1674051314-8140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2E3BE45-DAAD-45DC-BE82-C2DFCEBF757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895195de-22fc-4bee-8c0a-0a9d387ee886</vt:lpwstr>
  </property>
</Properties>
</file>